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</p:sldMasterIdLst>
  <p:notesMasterIdLst>
    <p:notesMasterId r:id="rId46"/>
  </p:notesMasterIdLst>
  <p:sldIdLst>
    <p:sldId id="351" r:id="rId2"/>
    <p:sldId id="348" r:id="rId3"/>
    <p:sldId id="343" r:id="rId4"/>
    <p:sldId id="259" r:id="rId5"/>
    <p:sldId id="260" r:id="rId6"/>
    <p:sldId id="354" r:id="rId7"/>
    <p:sldId id="309" r:id="rId8"/>
    <p:sldId id="282" r:id="rId9"/>
    <p:sldId id="298" r:id="rId10"/>
    <p:sldId id="310" r:id="rId11"/>
    <p:sldId id="311" r:id="rId12"/>
    <p:sldId id="312" r:id="rId13"/>
    <p:sldId id="321" r:id="rId14"/>
    <p:sldId id="274" r:id="rId15"/>
    <p:sldId id="315" r:id="rId16"/>
    <p:sldId id="316" r:id="rId17"/>
    <p:sldId id="317" r:id="rId18"/>
    <p:sldId id="319" r:id="rId19"/>
    <p:sldId id="322" r:id="rId20"/>
    <p:sldId id="320" r:id="rId21"/>
    <p:sldId id="325" r:id="rId22"/>
    <p:sldId id="353" r:id="rId23"/>
    <p:sldId id="327" r:id="rId24"/>
    <p:sldId id="313" r:id="rId25"/>
    <p:sldId id="329" r:id="rId26"/>
    <p:sldId id="331" r:id="rId27"/>
    <p:sldId id="271" r:id="rId28"/>
    <p:sldId id="333" r:id="rId29"/>
    <p:sldId id="264" r:id="rId30"/>
    <p:sldId id="359" r:id="rId31"/>
    <p:sldId id="292" r:id="rId32"/>
    <p:sldId id="355" r:id="rId33"/>
    <p:sldId id="294" r:id="rId34"/>
    <p:sldId id="360" r:id="rId35"/>
    <p:sldId id="361" r:id="rId36"/>
    <p:sldId id="362" r:id="rId37"/>
    <p:sldId id="363" r:id="rId38"/>
    <p:sldId id="293" r:id="rId39"/>
    <p:sldId id="287" r:id="rId40"/>
    <p:sldId id="288" r:id="rId41"/>
    <p:sldId id="364" r:id="rId42"/>
    <p:sldId id="295" r:id="rId43"/>
    <p:sldId id="296" r:id="rId44"/>
    <p:sldId id="297" r:id="rId45"/>
  </p:sldIdLst>
  <p:sldSz cx="12192000" cy="6858000"/>
  <p:notesSz cx="6858000" cy="9144000"/>
  <p:custDataLst>
    <p:tags r:id="rId47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77CBA159-E3CF-41BF-B23B-CC546D16C247}">
          <p14:sldIdLst>
            <p14:sldId id="351"/>
            <p14:sldId id="348"/>
            <p14:sldId id="343"/>
            <p14:sldId id="259"/>
            <p14:sldId id="260"/>
            <p14:sldId id="354"/>
            <p14:sldId id="309"/>
            <p14:sldId id="282"/>
            <p14:sldId id="298"/>
            <p14:sldId id="310"/>
            <p14:sldId id="311"/>
            <p14:sldId id="312"/>
            <p14:sldId id="321"/>
            <p14:sldId id="274"/>
            <p14:sldId id="315"/>
            <p14:sldId id="316"/>
            <p14:sldId id="317"/>
            <p14:sldId id="319"/>
            <p14:sldId id="322"/>
            <p14:sldId id="320"/>
            <p14:sldId id="325"/>
            <p14:sldId id="353"/>
            <p14:sldId id="327"/>
            <p14:sldId id="313"/>
            <p14:sldId id="329"/>
            <p14:sldId id="331"/>
            <p14:sldId id="271"/>
            <p14:sldId id="333"/>
            <p14:sldId id="264"/>
            <p14:sldId id="359"/>
            <p14:sldId id="292"/>
            <p14:sldId id="355"/>
            <p14:sldId id="294"/>
            <p14:sldId id="360"/>
            <p14:sldId id="361"/>
            <p14:sldId id="362"/>
            <p14:sldId id="363"/>
            <p14:sldId id="293"/>
            <p14:sldId id="287"/>
            <p14:sldId id="288"/>
            <p14:sldId id="364"/>
            <p14:sldId id="295"/>
            <p14:sldId id="296"/>
            <p14:sldId id="29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6565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29" autoAdjust="0"/>
    <p:restoredTop sz="95848" autoAdjust="0"/>
  </p:normalViewPr>
  <p:slideViewPr>
    <p:cSldViewPr snapToGrid="0" showGuides="1">
      <p:cViewPr varScale="1">
        <p:scale>
          <a:sx n="70" d="100"/>
          <a:sy n="70" d="100"/>
        </p:scale>
        <p:origin x="660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ags" Target="tags/tag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defPPr/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61545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07623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5219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61682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7573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13546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Google Shape;653;gc8aa852056_0_4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4" name="Google Shape;654;gc8aa852056_0_4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074350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gc8aa852056_0_9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9" name="Google Shape;899;gc8aa852056_0_9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794479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3249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gc8aa852056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19999" h="119999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5" name="Google Shape;925;gc8aa852056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267092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72457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8910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635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5945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02104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8830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4870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ko-KR"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slidesppt.net</a:t>
            </a:r>
            <a:endParaRPr lang="ko-KR" altLang="en-US" sz="12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652F1279-6CE4-4169-83D3-4483097B6907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2653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33;p21">
            <a:extLst>
              <a:ext uri="{FF2B5EF4-FFF2-40B4-BE49-F238E27FC236}">
                <a16:creationId xmlns:a16="http://schemas.microsoft.com/office/drawing/2014/main" id="{BC161323-9BA1-4D33-9A4A-E3FD4A7DF099}"/>
              </a:ext>
            </a:extLst>
          </p:cNvPr>
          <p:cNvSpPr txBox="1"/>
          <p:nvPr userDrawn="1"/>
        </p:nvSpPr>
        <p:spPr>
          <a:xfrm>
            <a:off x="231839" y="-1333"/>
            <a:ext cx="11960161" cy="477583"/>
          </a:xfrm>
          <a:prstGeom prst="rect">
            <a:avLst/>
          </a:prstGeom>
          <a:gradFill flip="none" rotWithShape="1">
            <a:gsLst>
              <a:gs pos="31000">
                <a:srgbClr val="FFFFFF">
                  <a:alpha val="0"/>
                  <a:lumMod val="0"/>
                  <a:lumOff val="100000"/>
                </a:srgb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0" scaled="1"/>
          </a:gradFill>
        </p:spPr>
        <p:txBody>
          <a:bodyPr spcFirstLastPara="1" vert="horz" wrap="square" lIns="0" tIns="0" rIns="0" bIns="0" rtlCol="0" anchor="ctr" anchorCtr="0">
            <a:noAutofit/>
          </a:bodyPr>
          <a:lstStyle>
            <a:defPPr/>
            <a:lvl1pPr lvl="0" algn="ctr" defTabSz="914400" rtl="0" eaLnBrk="1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 kern="1200">
                <a:solidFill>
                  <a:srgbClr val="27348B"/>
                </a:solidFill>
                <a:latin typeface="+mj-lt"/>
                <a:ea typeface="+mj-ea"/>
                <a:cs typeface="+mj-cs"/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 lang="en-US"/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8393E37F-61CB-4957-A5DC-4F1B8289BDC6}"/>
              </a:ext>
            </a:extLst>
          </p:cNvPr>
          <p:cNvGrpSpPr/>
          <p:nvPr userDrawn="1"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5" name="Diagrama de flujo: retraso 4">
              <a:extLst>
                <a:ext uri="{FF2B5EF4-FFF2-40B4-BE49-F238E27FC236}">
                  <a16:creationId xmlns:a16="http://schemas.microsoft.com/office/drawing/2014/main" id="{1EFC076C-BBCA-476E-BF2F-CD895126C509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LID4096"/>
            </a:p>
          </p:txBody>
        </p:sp>
        <p:sp>
          <p:nvSpPr>
            <p:cNvPr id="6" name="Rectángulo 5">
              <a:extLst>
                <a:ext uri="{FF2B5EF4-FFF2-40B4-BE49-F238E27FC236}">
                  <a16:creationId xmlns:a16="http://schemas.microsoft.com/office/drawing/2014/main" id="{D9FA3420-AC76-428B-958D-679A9DFEEBC5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LID4096"/>
            </a:p>
          </p:txBody>
        </p:sp>
      </p:grp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3212977"/>
            <a:ext cx="12192000" cy="3106343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80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0FCE6FF3-B189-4276-9BE7-5938792C0CD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B8E0511-4E8B-49DA-9206-F63FC8652F9A}"/>
              </a:ext>
            </a:extLst>
          </p:cNvPr>
          <p:cNvGrpSpPr/>
          <p:nvPr userDrawn="1"/>
        </p:nvGrpSpPr>
        <p:grpSpPr>
          <a:xfrm>
            <a:off x="3261245" y="1351589"/>
            <a:ext cx="5538371" cy="3058435"/>
            <a:chOff x="-548507" y="445537"/>
            <a:chExt cx="11570449" cy="638950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B868650-C682-4A87-9295-6B7CE0693F18}"/>
                </a:ext>
              </a:extLst>
            </p:cNvPr>
            <p:cNvSpPr/>
            <p:nvPr userDrawn="1"/>
          </p:nvSpPr>
          <p:spPr>
            <a:xfrm>
              <a:off x="665461" y="445537"/>
              <a:ext cx="9143389" cy="6286725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AC58D83-6400-45AE-83F8-5BDA37EC29C0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06E3969-31A1-47F4-8BD2-71CF3BDF1D3E}"/>
                </a:ext>
              </a:extLst>
            </p:cNvPr>
            <p:cNvSpPr/>
            <p:nvPr/>
          </p:nvSpPr>
          <p:spPr>
            <a:xfrm>
              <a:off x="700575" y="477868"/>
              <a:ext cx="9072285" cy="5916708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04B224B-6F12-40B8-993F-7835485633B3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DA822A2-6EC1-45C5-AF17-EA9D9019BC8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2570CBA-6E87-40DA-8DE2-A30D4A14F8C7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0577F54-794D-4816-A967-8A0E0A40D901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DCEA9284-3293-452F-91C1-4AB1C796FFE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/>
              </a:p>
            </p:txBody>
          </p:sp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1E41E5F-10C1-4609-821B-0EE3E82844E5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A18DA6E-BB33-44F3-B40E-0F8FA26BAE0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E293BE0A-8C85-4A6B-8A5A-4087E7961CD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/>
              </a:p>
            </p:txBody>
          </p:sp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4A508409-8D08-4473-9299-D7019E0B321B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385D41-2E18-435F-8822-5206FF80676A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  <a:gd name="connsiteX4" fmla="*/ 30683 w 4009217"/>
                <a:gd name="connsiteY4" fmla="*/ 4268999 h 429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/>
            </a:p>
          </p:txBody>
        </p:sp>
      </p:grp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F90C4089-2A84-4438-930C-7392D1437CB4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044800" y="1518888"/>
            <a:ext cx="4008317" cy="245686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defPPr/>
            <a:lvl1pPr marL="0" indent="0" algn="ctr">
              <a:buNone/>
              <a:defRPr sz="1200"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0559373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defPPr/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22794967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-1" y="0"/>
            <a:ext cx="6107556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002" y="3429000"/>
            <a:ext cx="6107501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3559126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1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400" b="1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1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</a:p>
          <a:p>
            <a:r>
              <a:rPr lang="en-US" altLang="ko-KR" sz="1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400" b="1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14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www.allppt.com</a:t>
            </a:r>
            <a:endParaRPr lang="ko-KR" altLang="en-US" sz="14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2800" b="1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</a:p>
          <a:p>
            <a:r>
              <a:rPr lang="en-US" altLang="ko-KR" sz="2800" b="1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4FEF8E54-B54B-496A-97E1-5B487D9D434D}"/>
              </a:ext>
            </a:extLst>
          </p:cNvPr>
          <p:cNvSpPr/>
          <p:nvPr userDrawn="1"/>
        </p:nvSpPr>
        <p:spPr>
          <a:xfrm>
            <a:off x="354019" y="1131597"/>
            <a:ext cx="3560774" cy="5402558"/>
          </a:xfrm>
          <a:custGeom>
            <a:avLst>
              <a:gd name="f1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857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>
            <a:defPPr/>
          </a:lstStyle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 charset="-127"/>
            </a:endParaRPr>
          </a:p>
        </p:txBody>
      </p:sp>
      <p:sp>
        <p:nvSpPr>
          <p:cNvPr id="11" name="Rounded Rectangle 3">
            <a:extLst>
              <a:ext uri="{FF2B5EF4-FFF2-40B4-BE49-F238E27FC236}">
                <a16:creationId xmlns:a16="http://schemas.microsoft.com/office/drawing/2014/main" id="{0C1307D4-2F92-423A-B0F2-796DA3411FD1}"/>
              </a:ext>
            </a:extLst>
          </p:cNvPr>
          <p:cNvSpPr/>
          <p:nvPr userDrawn="1"/>
        </p:nvSpPr>
        <p:spPr>
          <a:xfrm>
            <a:off x="456477" y="1296683"/>
            <a:ext cx="130868" cy="4265758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>
            <a:defPPr/>
          </a:lstStyle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 charset="-127"/>
            </a:endParaRPr>
          </a:p>
        </p:txBody>
      </p:sp>
      <p:grpSp>
        <p:nvGrpSpPr>
          <p:cNvPr id="12" name="Grupo 5">
            <a:extLst>
              <a:ext uri="{FF2B5EF4-FFF2-40B4-BE49-F238E27FC236}">
                <a16:creationId xmlns:a16="http://schemas.microsoft.com/office/drawing/2014/main" id="{876C9D99-E372-45AC-9233-8EC82EAC93CE}"/>
              </a:ext>
            </a:extLst>
          </p:cNvPr>
          <p:cNvGrpSpPr/>
          <p:nvPr userDrawn="1"/>
        </p:nvGrpSpPr>
        <p:grpSpPr>
          <a:xfrm>
            <a:off x="1396041" y="1837569"/>
            <a:ext cx="2232242" cy="1861361"/>
            <a:chOff x="1396041" y="1837569"/>
            <a:chExt cx="2232242" cy="1861361"/>
          </a:xfrm>
        </p:grpSpPr>
        <p:sp>
          <p:nvSpPr>
            <p:cNvPr id="13" name="TextBox 57">
              <a:extLst>
                <a:ext uri="{FF2B5EF4-FFF2-40B4-BE49-F238E27FC236}">
                  <a16:creationId xmlns:a16="http://schemas.microsoft.com/office/drawing/2014/main" id="{8B1C13CD-9F50-4D3E-9985-6E91571DFE24}"/>
                </a:ext>
              </a:extLst>
            </p:cNvPr>
            <p:cNvSpPr txBox="1"/>
            <p:nvPr/>
          </p:nvSpPr>
          <p:spPr>
            <a:xfrm>
              <a:off x="1396041" y="1837569"/>
              <a:ext cx="2232242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>
              <a:defPPr/>
            </a:lstStyle>
            <a:p>
              <a:pPr marL="0" marR="0" lvl="0" indent="0" algn="r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Resize without losing quality</a:t>
              </a:r>
            </a:p>
          </p:txBody>
        </p:sp>
        <p:sp>
          <p:nvSpPr>
            <p:cNvPr id="14" name="TextBox 58">
              <a:extLst>
                <a:ext uri="{FF2B5EF4-FFF2-40B4-BE49-F238E27FC236}">
                  <a16:creationId xmlns:a16="http://schemas.microsoft.com/office/drawing/2014/main" id="{EDCF6481-A021-42F5-9962-EF33B6B70FE8}"/>
                </a:ext>
              </a:extLst>
            </p:cNvPr>
            <p:cNvSpPr txBox="1"/>
            <p:nvPr/>
          </p:nvSpPr>
          <p:spPr>
            <a:xfrm>
              <a:off x="1396041" y="2683270"/>
              <a:ext cx="2232242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>
              <a:defPPr/>
            </a:lstStyle>
            <a:p>
              <a:pPr marL="0" marR="0" lvl="0" indent="0" algn="r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Change Fill Color &amp;</a:t>
              </a:r>
            </a:p>
            <a:p>
              <a:pPr marL="0" marR="0" lvl="0" indent="0" algn="r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Line Color</a:t>
              </a:r>
            </a:p>
          </p:txBody>
        </p:sp>
      </p:grpSp>
      <p:sp>
        <p:nvSpPr>
          <p:cNvPr id="15" name="TextBox 59">
            <a:extLst>
              <a:ext uri="{FF2B5EF4-FFF2-40B4-BE49-F238E27FC236}">
                <a16:creationId xmlns:a16="http://schemas.microsoft.com/office/drawing/2014/main" id="{6A823D2F-00B8-45FF-B534-588BA1719B6C}"/>
              </a:ext>
            </a:extLst>
          </p:cNvPr>
          <p:cNvSpPr txBox="1"/>
          <p:nvPr userDrawn="1"/>
        </p:nvSpPr>
        <p:spPr>
          <a:xfrm>
            <a:off x="1613193" y="5833899"/>
            <a:ext cx="2232004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>
            <a:defPPr/>
          </a:lstStyle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FFFFFF"/>
                </a:solidFill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www.slidesppt.net</a:t>
            </a:r>
          </a:p>
        </p:txBody>
      </p:sp>
      <p:sp>
        <p:nvSpPr>
          <p:cNvPr id="16" name="TextBox 60">
            <a:extLst>
              <a:ext uri="{FF2B5EF4-FFF2-40B4-BE49-F238E27FC236}">
                <a16:creationId xmlns:a16="http://schemas.microsoft.com/office/drawing/2014/main" id="{FF9F58EE-0A84-4DF1-AC39-46C1776F1C50}"/>
              </a:ext>
            </a:extLst>
          </p:cNvPr>
          <p:cNvSpPr txBox="1"/>
          <p:nvPr userDrawn="1"/>
        </p:nvSpPr>
        <p:spPr>
          <a:xfrm>
            <a:off x="910998" y="4206578"/>
            <a:ext cx="2717295" cy="16004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>
            <a:defPPr/>
          </a:lstStyle>
          <a:p>
            <a:pPr marL="0" marR="0" lvl="0" indent="0" algn="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GOOGLE SLIDES AND FREE </a:t>
            </a:r>
          </a:p>
          <a:p>
            <a:pPr marL="0" marR="0" lvl="0" indent="0" algn="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PPT </a:t>
            </a:r>
          </a:p>
          <a:p>
            <a:pPr marL="0" marR="0" lvl="0" indent="0" algn="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TEMPLATES  </a:t>
            </a:r>
          </a:p>
        </p:txBody>
      </p:sp>
      <p:grpSp>
        <p:nvGrpSpPr>
          <p:cNvPr id="17" name="Grupo 6">
            <a:extLst>
              <a:ext uri="{FF2B5EF4-FFF2-40B4-BE49-F238E27FC236}">
                <a16:creationId xmlns:a16="http://schemas.microsoft.com/office/drawing/2014/main" id="{EF254C94-2EA9-48CF-84FC-F44AA49E271A}"/>
              </a:ext>
            </a:extLst>
          </p:cNvPr>
          <p:cNvGrpSpPr/>
          <p:nvPr userDrawn="1"/>
        </p:nvGrpSpPr>
        <p:grpSpPr>
          <a:xfrm>
            <a:off x="567156" y="5403417"/>
            <a:ext cx="976460" cy="976460"/>
            <a:chOff x="567156" y="5403417"/>
            <a:chExt cx="976460" cy="976460"/>
          </a:xfrm>
        </p:grpSpPr>
        <p:sp>
          <p:nvSpPr>
            <p:cNvPr id="18" name="Lágrima 15">
              <a:extLst>
                <a:ext uri="{FF2B5EF4-FFF2-40B4-BE49-F238E27FC236}">
                  <a16:creationId xmlns:a16="http://schemas.microsoft.com/office/drawing/2014/main" id="{C1036EEA-044F-405B-AA4E-38F5067CAD28}"/>
                </a:ext>
              </a:extLst>
            </p:cNvPr>
            <p:cNvSpPr/>
            <p:nvPr/>
          </p:nvSpPr>
          <p:spPr>
            <a:xfrm rot="10799991">
              <a:off x="567156" y="5403417"/>
              <a:ext cx="976460" cy="9764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+- f55 0 f1"/>
                <a:gd name="f58" fmla="*/ f53 1 100000"/>
                <a:gd name="f59" fmla="*/ f54 1 100000"/>
                <a:gd name="f60" fmla="cos 1 f57"/>
                <a:gd name="f61" fmla="sin 1 f57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8 1"/>
                <a:gd name="f69" fmla="*/ f67 f59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>
              <a:defPPr/>
            </a:lstStyle>
            <a:p>
              <a:pPr marL="0" marR="0" lvl="0" indent="0" algn="ctr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 Unicode MS" charset="0"/>
              </a:endParaRPr>
            </a:p>
          </p:txBody>
        </p:sp>
        <p:grpSp>
          <p:nvGrpSpPr>
            <p:cNvPr id="19" name="Grupo 16">
              <a:extLst>
                <a:ext uri="{FF2B5EF4-FFF2-40B4-BE49-F238E27FC236}">
                  <a16:creationId xmlns:a16="http://schemas.microsoft.com/office/drawing/2014/main" id="{4ED377CD-BEE6-4B45-B34A-D5050CA8776D}"/>
                </a:ext>
              </a:extLst>
            </p:cNvPr>
            <p:cNvGrpSpPr/>
            <p:nvPr/>
          </p:nvGrpSpPr>
          <p:grpSpPr>
            <a:xfrm>
              <a:off x="736338" y="5562441"/>
              <a:ext cx="662784" cy="641570"/>
              <a:chOff x="736338" y="5562441"/>
              <a:chExt cx="662784" cy="641570"/>
            </a:xfrm>
          </p:grpSpPr>
          <p:sp>
            <p:nvSpPr>
              <p:cNvPr id="20" name="Freeform 14">
                <a:extLst>
                  <a:ext uri="{FF2B5EF4-FFF2-40B4-BE49-F238E27FC236}">
                    <a16:creationId xmlns:a16="http://schemas.microsoft.com/office/drawing/2014/main" id="{662E5F1B-984A-4AD4-9A9E-4A2543769A16}"/>
                  </a:ext>
                </a:extLst>
              </p:cNvPr>
              <p:cNvSpPr/>
              <p:nvPr/>
            </p:nvSpPr>
            <p:spPr>
              <a:xfrm>
                <a:off x="736338" y="5562441"/>
                <a:ext cx="383673" cy="641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>
                <a:defPPr/>
              </a:lstStyle>
              <a:p>
                <a:pPr marL="0" marR="0" lvl="0" indent="0" algn="l" defTabSz="1219142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15">
                <a:extLst>
                  <a:ext uri="{FF2B5EF4-FFF2-40B4-BE49-F238E27FC236}">
                    <a16:creationId xmlns:a16="http://schemas.microsoft.com/office/drawing/2014/main" id="{92E66D3C-FF9D-419D-9BA5-D1D9C599C85E}"/>
                  </a:ext>
                </a:extLst>
              </p:cNvPr>
              <p:cNvSpPr/>
              <p:nvPr/>
            </p:nvSpPr>
            <p:spPr>
              <a:xfrm>
                <a:off x="1135163" y="5684870"/>
                <a:ext cx="263959" cy="3191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>
                <a:defPPr/>
              </a:lstStyle>
              <a:p>
                <a:pPr marL="0" marR="0" lvl="0" indent="0" algn="l" defTabSz="1219142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16">
                <a:extLst>
                  <a:ext uri="{FF2B5EF4-FFF2-40B4-BE49-F238E27FC236}">
                    <a16:creationId xmlns:a16="http://schemas.microsoft.com/office/drawing/2014/main" id="{E9A577AF-F97B-4D75-8BB6-49D6F3D1F9C8}"/>
                  </a:ext>
                </a:extLst>
              </p:cNvPr>
              <p:cNvSpPr/>
              <p:nvPr/>
            </p:nvSpPr>
            <p:spPr>
              <a:xfrm>
                <a:off x="1135163" y="5730645"/>
                <a:ext cx="216685" cy="347910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>
                <a:defPPr/>
              </a:lstStyle>
              <a:p>
                <a:pPr marL="0" marR="0" lvl="0" indent="0" algn="l" defTabSz="1219142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23" name="Rounded Rectangle 3">
            <a:extLst>
              <a:ext uri="{FF2B5EF4-FFF2-40B4-BE49-F238E27FC236}">
                <a16:creationId xmlns:a16="http://schemas.microsoft.com/office/drawing/2014/main" id="{70755E5E-9598-4359-82A8-2167EDD9F207}"/>
              </a:ext>
            </a:extLst>
          </p:cNvPr>
          <p:cNvSpPr/>
          <p:nvPr userDrawn="1"/>
        </p:nvSpPr>
        <p:spPr>
          <a:xfrm rot="5400013">
            <a:off x="2598568" y="5216743"/>
            <a:ext cx="101644" cy="2224625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>
            <a:defPPr/>
          </a:lstStyle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24" name="Grupo 14">
            <a:extLst>
              <a:ext uri="{FF2B5EF4-FFF2-40B4-BE49-F238E27FC236}">
                <a16:creationId xmlns:a16="http://schemas.microsoft.com/office/drawing/2014/main" id="{CFAAECBB-FF20-41E8-9EDA-7AAD985BC50A}"/>
              </a:ext>
            </a:extLst>
          </p:cNvPr>
          <p:cNvGrpSpPr/>
          <p:nvPr userDrawn="1"/>
        </p:nvGrpSpPr>
        <p:grpSpPr>
          <a:xfrm>
            <a:off x="2855935" y="1296684"/>
            <a:ext cx="905777" cy="910366"/>
            <a:chOff x="2855935" y="1296684"/>
            <a:chExt cx="905777" cy="910366"/>
          </a:xfrm>
        </p:grpSpPr>
        <p:sp>
          <p:nvSpPr>
            <p:cNvPr id="25" name="Rounded Rectangle 3">
              <a:extLst>
                <a:ext uri="{FF2B5EF4-FFF2-40B4-BE49-F238E27FC236}">
                  <a16:creationId xmlns:a16="http://schemas.microsoft.com/office/drawing/2014/main" id="{1459D70B-7632-4657-9F93-461A8C2935CD}"/>
                </a:ext>
              </a:extLst>
            </p:cNvPr>
            <p:cNvSpPr/>
            <p:nvPr/>
          </p:nvSpPr>
          <p:spPr>
            <a:xfrm rot="10799991">
              <a:off x="3632372" y="1301273"/>
              <a:ext cx="129332" cy="905777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>
              <a:defPPr/>
            </a:lstStyle>
            <a:p>
              <a:pPr marL="0" marR="0" lvl="0" indent="0" algn="ctr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26" name="Rounded Rectangle 3">
              <a:extLst>
                <a:ext uri="{FF2B5EF4-FFF2-40B4-BE49-F238E27FC236}">
                  <a16:creationId xmlns:a16="http://schemas.microsoft.com/office/drawing/2014/main" id="{A4092B8C-EEDF-4E03-9B5A-AE5930B889AD}"/>
                </a:ext>
              </a:extLst>
            </p:cNvPr>
            <p:cNvSpPr/>
            <p:nvPr/>
          </p:nvSpPr>
          <p:spPr>
            <a:xfrm rot="5400013">
              <a:off x="3244158" y="908461"/>
              <a:ext cx="129332" cy="905777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>
              <a:defPPr/>
            </a:lstStyle>
            <a:p>
              <a:pPr marL="0" marR="0" lvl="0" indent="0" algn="ctr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7" name="Gráfico 10">
            <a:extLst>
              <a:ext uri="{FF2B5EF4-FFF2-40B4-BE49-F238E27FC236}">
                <a16:creationId xmlns:a16="http://schemas.microsoft.com/office/drawing/2014/main" id="{F75A260B-20F8-4F2D-9DDB-7D41CEE142A2}"/>
              </a:ext>
            </a:extLst>
          </p:cNvPr>
          <p:cNvGrpSpPr/>
          <p:nvPr userDrawn="1"/>
        </p:nvGrpSpPr>
        <p:grpSpPr>
          <a:xfrm>
            <a:off x="627241" y="5458044"/>
            <a:ext cx="849367" cy="849367"/>
            <a:chOff x="627241" y="5458044"/>
            <a:chExt cx="849367" cy="849367"/>
          </a:xfrm>
        </p:grpSpPr>
        <p:sp>
          <p:nvSpPr>
            <p:cNvPr id="28" name="Forma libre: forma 30">
              <a:extLst>
                <a:ext uri="{FF2B5EF4-FFF2-40B4-BE49-F238E27FC236}">
                  <a16:creationId xmlns:a16="http://schemas.microsoft.com/office/drawing/2014/main" id="{EB4AF2DC-5A60-40C6-ACAB-DB70B0395646}"/>
                </a:ext>
              </a:extLst>
            </p:cNvPr>
            <p:cNvSpPr/>
            <p:nvPr/>
          </p:nvSpPr>
          <p:spPr>
            <a:xfrm>
              <a:off x="627241" y="5458044"/>
              <a:ext cx="849367" cy="849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>
              <a:defPPr/>
            </a:lstStyle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Forma libre: forma 31">
              <a:extLst>
                <a:ext uri="{FF2B5EF4-FFF2-40B4-BE49-F238E27FC236}">
                  <a16:creationId xmlns:a16="http://schemas.microsoft.com/office/drawing/2014/main" id="{F54D0C9A-B47F-4526-ABF0-2EC54FBDDFFE}"/>
                </a:ext>
              </a:extLst>
            </p:cNvPr>
            <p:cNvSpPr/>
            <p:nvPr/>
          </p:nvSpPr>
          <p:spPr>
            <a:xfrm>
              <a:off x="736503" y="5562377"/>
              <a:ext cx="662016" cy="6406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>
              <a:defPPr/>
            </a:lstStyle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424931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706193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bg1"/>
        </a:solidFill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30"/>
          <p:cNvSpPr txBox="1">
            <a:spLocks noGrp="1"/>
          </p:cNvSpPr>
          <p:nvPr>
            <p:ph type="title"/>
          </p:nvPr>
        </p:nvSpPr>
        <p:spPr>
          <a:xfrm rot="-5400000">
            <a:off x="-1100233" y="2768667"/>
            <a:ext cx="5423200" cy="13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91" name="Google Shape;191;p30"/>
          <p:cNvSpPr txBox="1">
            <a:spLocks noGrp="1"/>
          </p:cNvSpPr>
          <p:nvPr>
            <p:ph type="subTitle" idx="1"/>
          </p:nvPr>
        </p:nvSpPr>
        <p:spPr>
          <a:xfrm>
            <a:off x="3640200" y="1517367"/>
            <a:ext cx="4911600" cy="14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 sz="1867">
                <a:solidFill>
                  <a:schemeClr val="lt1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92" name="Google Shape;192;p30"/>
          <p:cNvSpPr txBox="1"/>
          <p:nvPr/>
        </p:nvSpPr>
        <p:spPr>
          <a:xfrm>
            <a:off x="3640200" y="3782767"/>
            <a:ext cx="4911600" cy="95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marL="0" lvl="0" indent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" sz="1600" b="1">
                <a:solidFill>
                  <a:schemeClr val="lt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" sz="1600" b="1">
                <a:solidFill>
                  <a:schemeClr val="lt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, infographics &amp; images by </a:t>
            </a:r>
            <a:r>
              <a:rPr lang="en" sz="1600" b="1">
                <a:solidFill>
                  <a:schemeClr val="lt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.</a:t>
            </a:r>
            <a:endParaRPr sz="1600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 sz="1600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6432551"/>
            <a:ext cx="12192000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AR" sz="2400"/>
          </a:p>
        </p:txBody>
      </p:sp>
      <p:sp>
        <p:nvSpPr>
          <p:cNvPr id="7" name="Freeform 5"/>
          <p:cNvSpPr/>
          <p:nvPr userDrawn="1"/>
        </p:nvSpPr>
        <p:spPr bwMode="auto">
          <a:xfrm flipH="1">
            <a:off x="6432701" y="6489950"/>
            <a:ext cx="5759299" cy="381305"/>
          </a:xfrm>
          <a:custGeom>
            <a:avLst/>
            <a:gdLst>
              <a:gd name="T0" fmla="*/ 1989 w 2900"/>
              <a:gd name="T1" fmla="*/ 0 h 192"/>
              <a:gd name="T2" fmla="*/ 0 w 2900"/>
              <a:gd name="T3" fmla="*/ 0 h 192"/>
              <a:gd name="T4" fmla="*/ 0 w 2900"/>
              <a:gd name="T5" fmla="*/ 192 h 192"/>
              <a:gd name="T6" fmla="*/ 1989 w 2900"/>
              <a:gd name="T7" fmla="*/ 192 h 192"/>
              <a:gd name="T8" fmla="*/ 2900 w 2900"/>
              <a:gd name="T9" fmla="*/ 192 h 192"/>
              <a:gd name="T10" fmla="*/ 1989 w 2900"/>
              <a:gd name="T1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00" h="192">
                <a:moveTo>
                  <a:pt x="1989" y="0"/>
                </a:moveTo>
                <a:lnTo>
                  <a:pt x="0" y="0"/>
                </a:lnTo>
                <a:lnTo>
                  <a:pt x="0" y="192"/>
                </a:lnTo>
                <a:lnTo>
                  <a:pt x="1989" y="192"/>
                </a:lnTo>
                <a:lnTo>
                  <a:pt x="2900" y="192"/>
                </a:lnTo>
                <a:lnTo>
                  <a:pt x="198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AR" sz="2400"/>
          </a:p>
        </p:txBody>
      </p:sp>
    </p:spTree>
    <p:extLst>
      <p:ext uri="{BB962C8B-B14F-4D97-AF65-F5344CB8AC3E}">
        <p14:creationId xmlns:p14="http://schemas.microsoft.com/office/powerpoint/2010/main" val="1731890742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3" y="131808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/>
            <a:lvl1pPr lvl="0" algn="ctr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060550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solidFill>
          <a:schemeClr val="bg1"/>
        </a:solidFill>
        <a:effectLst/>
      </p:bgPr>
    </p:bg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8"/>
          <p:cNvSpPr txBox="1">
            <a:spLocks noGrp="1"/>
          </p:cNvSpPr>
          <p:nvPr>
            <p:ph type="title"/>
          </p:nvPr>
        </p:nvSpPr>
        <p:spPr>
          <a:xfrm>
            <a:off x="1270000" y="1977300"/>
            <a:ext cx="3567600" cy="12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" name="Google Shape;185;p28"/>
          <p:cNvSpPr txBox="1">
            <a:spLocks noGrp="1"/>
          </p:cNvSpPr>
          <p:nvPr>
            <p:ph type="subTitle" idx="1"/>
          </p:nvPr>
        </p:nvSpPr>
        <p:spPr>
          <a:xfrm>
            <a:off x="1270000" y="3246300"/>
            <a:ext cx="3567600" cy="1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6432551"/>
            <a:ext cx="12192000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AR" sz="2400"/>
          </a:p>
        </p:txBody>
      </p:sp>
    </p:spTree>
    <p:extLst>
      <p:ext uri="{BB962C8B-B14F-4D97-AF65-F5344CB8AC3E}">
        <p14:creationId xmlns:p14="http://schemas.microsoft.com/office/powerpoint/2010/main" val="392995581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solidFill>
          <a:schemeClr val="bg1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3"/>
          <p:cNvSpPr txBox="1">
            <a:spLocks noGrp="1"/>
          </p:cNvSpPr>
          <p:nvPr>
            <p:ph type="title"/>
          </p:nvPr>
        </p:nvSpPr>
        <p:spPr>
          <a:xfrm rot="-5400000">
            <a:off x="-1154633" y="2823133"/>
            <a:ext cx="5434000" cy="12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44" name="Google Shape;144;p23"/>
          <p:cNvSpPr txBox="1">
            <a:spLocks noGrp="1"/>
          </p:cNvSpPr>
          <p:nvPr>
            <p:ph type="title" idx="2"/>
          </p:nvPr>
        </p:nvSpPr>
        <p:spPr>
          <a:xfrm>
            <a:off x="3754633" y="3059067"/>
            <a:ext cx="2145200" cy="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133">
                <a:solidFill>
                  <a:schemeClr val="lt1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23"/>
          <p:cNvSpPr txBox="1">
            <a:spLocks noGrp="1"/>
          </p:cNvSpPr>
          <p:nvPr>
            <p:ph type="subTitle" idx="1"/>
          </p:nvPr>
        </p:nvSpPr>
        <p:spPr>
          <a:xfrm>
            <a:off x="3788033" y="3470651"/>
            <a:ext cx="20784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23"/>
          <p:cNvSpPr txBox="1">
            <a:spLocks noGrp="1"/>
          </p:cNvSpPr>
          <p:nvPr>
            <p:ph type="title" idx="3"/>
          </p:nvPr>
        </p:nvSpPr>
        <p:spPr>
          <a:xfrm>
            <a:off x="6263692" y="3059067"/>
            <a:ext cx="2145200" cy="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133">
                <a:solidFill>
                  <a:schemeClr val="lt1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7" name="Google Shape;147;p23"/>
          <p:cNvSpPr txBox="1">
            <a:spLocks noGrp="1"/>
          </p:cNvSpPr>
          <p:nvPr>
            <p:ph type="subTitle" idx="4"/>
          </p:nvPr>
        </p:nvSpPr>
        <p:spPr>
          <a:xfrm>
            <a:off x="6297092" y="3470651"/>
            <a:ext cx="20784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3"/>
          <p:cNvSpPr txBox="1">
            <a:spLocks noGrp="1"/>
          </p:cNvSpPr>
          <p:nvPr>
            <p:ph type="title" idx="5"/>
          </p:nvPr>
        </p:nvSpPr>
        <p:spPr>
          <a:xfrm>
            <a:off x="8772751" y="3059051"/>
            <a:ext cx="2145600" cy="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133">
                <a:solidFill>
                  <a:schemeClr val="lt1"/>
                </a:solidFill>
              </a:defRPr>
            </a:lvl1pPr>
            <a:lvl2pPr lvl="1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2pPr>
            <a:lvl3pPr lvl="2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3pPr>
            <a:lvl4pPr lvl="3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4pPr>
            <a:lvl5pPr lvl="4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5pPr>
            <a:lvl6pPr lvl="5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6pPr>
            <a:lvl7pPr lvl="6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7pPr>
            <a:lvl8pPr lvl="7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8pPr>
            <a:lvl9pPr lvl="8" rtl="0"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500"/>
              <a:buNone/>
              <a:defRPr sz="2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9" name="Google Shape;149;p23"/>
          <p:cNvSpPr txBox="1">
            <a:spLocks noGrp="1"/>
          </p:cNvSpPr>
          <p:nvPr>
            <p:ph type="subTitle" idx="6"/>
          </p:nvPr>
        </p:nvSpPr>
        <p:spPr>
          <a:xfrm>
            <a:off x="8806351" y="3470651"/>
            <a:ext cx="20784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/>
            <a:lvl1pPr lvl="0" algn="ctr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4444060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16602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7238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5247BE5-1F89-4019-9F09-D320A54AEF60}"/>
              </a:ext>
            </a:extLst>
          </p:cNvPr>
          <p:cNvSpPr/>
          <p:nvPr userDrawn="1"/>
        </p:nvSpPr>
        <p:spPr>
          <a:xfrm>
            <a:off x="919215" y="2106849"/>
            <a:ext cx="3287026" cy="3765138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rgbClr val="002060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Our Team LAYOUT</a:t>
            </a: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DF03ABA2-FA26-4904-A17B-1CFD400D500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097431" y="2310987"/>
            <a:ext cx="2930595" cy="3356863"/>
          </a:xfrm>
          <a:prstGeom prst="rect">
            <a:avLst/>
          </a:prstGeom>
          <a:solidFill>
            <a:schemeClr val="bg1">
              <a:lumMod val="95000"/>
            </a:schemeClr>
          </a:solidFill>
          <a:ln w="317500">
            <a:noFill/>
            <a:miter lim="800000"/>
          </a:ln>
        </p:spPr>
        <p:txBody>
          <a:bodyPr anchor="ctr"/>
          <a:lstStyle>
            <a:defPPr/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8767" cy="6857999"/>
          </a:xfrm>
          <a:custGeom>
            <a:avLst/>
            <a:gdLst>
              <a:gd name="connsiteX0" fmla="*/ 0 w 12198767"/>
              <a:gd name="connsiteY0" fmla="*/ 6857999 h 6857999"/>
              <a:gd name="connsiteX1" fmla="*/ 6219862 w 12198767"/>
              <a:gd name="connsiteY1" fmla="*/ 0 h 6857999"/>
              <a:gd name="connsiteX2" fmla="*/ 12192000 w 12198767"/>
              <a:gd name="connsiteY2" fmla="*/ 0 h 6857999"/>
              <a:gd name="connsiteX3" fmla="*/ 12198767 w 12198767"/>
              <a:gd name="connsiteY3" fmla="*/ 6857999 h 6857999"/>
              <a:gd name="connsiteX4" fmla="*/ 0 w 12198767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8767" h="6857999">
                <a:moveTo>
                  <a:pt x="0" y="6857999"/>
                </a:moveTo>
                <a:lnTo>
                  <a:pt x="6219862" y="0"/>
                </a:lnTo>
                <a:lnTo>
                  <a:pt x="12192000" y="0"/>
                </a:lnTo>
                <a:cubicBezTo>
                  <a:pt x="12194256" y="2286000"/>
                  <a:pt x="12196511" y="4571999"/>
                  <a:pt x="12198767" y="6857999"/>
                </a:cubicBez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8674181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slide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BAFB7A8-334A-478E-8E07-DBAE080BDE6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79656" y="1838324"/>
            <a:ext cx="8412345" cy="4067177"/>
          </a:xfrm>
          <a:custGeom>
            <a:avLst/>
            <a:gdLst>
              <a:gd name="connsiteX0" fmla="*/ 0 w 8412345"/>
              <a:gd name="connsiteY0" fmla="*/ 0 h 4067177"/>
              <a:gd name="connsiteX1" fmla="*/ 8412345 w 8412345"/>
              <a:gd name="connsiteY1" fmla="*/ 0 h 4067177"/>
              <a:gd name="connsiteX2" fmla="*/ 8412345 w 8412345"/>
              <a:gd name="connsiteY2" fmla="*/ 4067177 h 4067177"/>
              <a:gd name="connsiteX3" fmla="*/ 1452936 w 8412345"/>
              <a:gd name="connsiteY3" fmla="*/ 4067177 h 4067177"/>
              <a:gd name="connsiteX4" fmla="*/ 0 w 8412345"/>
              <a:gd name="connsiteY4" fmla="*/ 0 h 4067177"/>
              <a:gd name="connsiteX5" fmla="*/ 8412345 w 8412345"/>
              <a:gd name="connsiteY5" fmla="*/ 4067177 h 4067177"/>
              <a:gd name="connsiteX6" fmla="*/ 1452936 w 8412345"/>
              <a:gd name="connsiteY6" fmla="*/ 4067177 h 4067177"/>
              <a:gd name="connsiteX7" fmla="*/ 0 w 8412345"/>
              <a:gd name="connsiteY7" fmla="*/ 0 h 4067177"/>
              <a:gd name="connsiteX8" fmla="*/ 0 w 8412345"/>
              <a:gd name="connsiteY8" fmla="*/ 0 h 4067177"/>
              <a:gd name="connsiteX9" fmla="*/ 0 w 8412345"/>
              <a:gd name="connsiteY9" fmla="*/ 0 h 4067177"/>
              <a:gd name="connsiteX10" fmla="*/ 0 w 8412345"/>
              <a:gd name="connsiteY10" fmla="*/ 0 h 4067177"/>
              <a:gd name="connsiteX11" fmla="*/ 0 w 8412345"/>
              <a:gd name="connsiteY11" fmla="*/ 0 h 4067177"/>
              <a:gd name="connsiteX12" fmla="*/ 0 w 8412345"/>
              <a:gd name="connsiteY12" fmla="*/ 0 h 40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2345" h="4067177">
                <a:moveTo>
                  <a:pt x="0" y="0"/>
                </a:moveTo>
                <a:lnTo>
                  <a:pt x="8412345" y="0"/>
                </a:lnTo>
                <a:lnTo>
                  <a:pt x="8412345" y="4067177"/>
                </a:lnTo>
                <a:lnTo>
                  <a:pt x="1452936" y="406717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defPPr/>
            <a:lvl1pPr marL="0" indent="0" algn="ctr">
              <a:buNone/>
              <a:defRPr sz="1800"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And Send To Back </a:t>
            </a:r>
            <a:endParaRPr lang="ko-KR" altLang="en-US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F0D5D85-25EF-40C1-9119-2AE98DC382AC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0" y="1285875"/>
            <a:ext cx="4432248" cy="4067177"/>
          </a:xfrm>
          <a:custGeom>
            <a:avLst/>
            <a:gdLst>
              <a:gd name="connsiteX0" fmla="*/ 0 w 4432248"/>
              <a:gd name="connsiteY0" fmla="*/ 0 h 4067177"/>
              <a:gd name="connsiteX1" fmla="*/ 2979312 w 4432248"/>
              <a:gd name="connsiteY1" fmla="*/ 0 h 4067177"/>
              <a:gd name="connsiteX2" fmla="*/ 4432248 w 4432248"/>
              <a:gd name="connsiteY2" fmla="*/ 4067177 h 4067177"/>
              <a:gd name="connsiteX3" fmla="*/ 0 w 4432248"/>
              <a:gd name="connsiteY3" fmla="*/ 4067175 h 4067177"/>
              <a:gd name="connsiteX4" fmla="*/ 0 w 4432248"/>
              <a:gd name="connsiteY4" fmla="*/ 0 h 4067177"/>
              <a:gd name="connsiteX5" fmla="*/ 0 w 4432248"/>
              <a:gd name="connsiteY5" fmla="*/ 0 h 4067177"/>
              <a:gd name="connsiteX6" fmla="*/ 0 w 4432248"/>
              <a:gd name="connsiteY6" fmla="*/ 0 h 4067177"/>
              <a:gd name="connsiteX7" fmla="*/ 0 w 4432248"/>
              <a:gd name="connsiteY7" fmla="*/ 0 h 40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248" h="4067177">
                <a:moveTo>
                  <a:pt x="0" y="0"/>
                </a:moveTo>
                <a:lnTo>
                  <a:pt x="2979312" y="0"/>
                </a:lnTo>
                <a:lnTo>
                  <a:pt x="4432248" y="4067177"/>
                </a:lnTo>
                <a:lnTo>
                  <a:pt x="0" y="406717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defPPr/>
            <a:lvl1pPr marL="0" indent="0" algn="ctr">
              <a:buNone/>
              <a:defRPr sz="1800"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1995573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55DA1A32-608F-4870-B9EC-CDE9C3F551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22521" y="0"/>
            <a:ext cx="6569479" cy="6858000"/>
          </a:xfrm>
          <a:custGeom>
            <a:avLst/>
            <a:gdLst>
              <a:gd name="connsiteX0" fmla="*/ 3702233 w 9854218"/>
              <a:gd name="connsiteY0" fmla="*/ 10176083 h 10287000"/>
              <a:gd name="connsiteX1" fmla="*/ 3789992 w 9854218"/>
              <a:gd name="connsiteY1" fmla="*/ 10255622 h 10287000"/>
              <a:gd name="connsiteX2" fmla="*/ 3816186 w 9854218"/>
              <a:gd name="connsiteY2" fmla="*/ 10287000 h 10287000"/>
              <a:gd name="connsiteX3" fmla="*/ 3772988 w 9854218"/>
              <a:gd name="connsiteY3" fmla="*/ 10287000 h 10287000"/>
              <a:gd name="connsiteX4" fmla="*/ 3756533 w 9854218"/>
              <a:gd name="connsiteY4" fmla="*/ 10269543 h 10287000"/>
              <a:gd name="connsiteX5" fmla="*/ 3678386 w 9854218"/>
              <a:gd name="connsiteY5" fmla="*/ 10176729 h 10287000"/>
              <a:gd name="connsiteX6" fmla="*/ 3702233 w 9854218"/>
              <a:gd name="connsiteY6" fmla="*/ 10176083 h 10287000"/>
              <a:gd name="connsiteX7" fmla="*/ 3705923 w 9854218"/>
              <a:gd name="connsiteY7" fmla="*/ 10030618 h 10287000"/>
              <a:gd name="connsiteX8" fmla="*/ 3847970 w 9854218"/>
              <a:gd name="connsiteY8" fmla="*/ 10176154 h 10287000"/>
              <a:gd name="connsiteX9" fmla="*/ 3959456 w 9854218"/>
              <a:gd name="connsiteY9" fmla="*/ 10287000 h 10287000"/>
              <a:gd name="connsiteX10" fmla="*/ 3904190 w 9854218"/>
              <a:gd name="connsiteY10" fmla="*/ 10287000 h 10287000"/>
              <a:gd name="connsiteX11" fmla="*/ 3902490 w 9854218"/>
              <a:gd name="connsiteY11" fmla="*/ 10285437 h 10287000"/>
              <a:gd name="connsiteX12" fmla="*/ 3829493 w 9854218"/>
              <a:gd name="connsiteY12" fmla="*/ 10224459 h 10287000"/>
              <a:gd name="connsiteX13" fmla="*/ 3705923 w 9854218"/>
              <a:gd name="connsiteY13" fmla="*/ 10030618 h 10287000"/>
              <a:gd name="connsiteX14" fmla="*/ 1244332 w 9854218"/>
              <a:gd name="connsiteY14" fmla="*/ 9732028 h 10287000"/>
              <a:gd name="connsiteX15" fmla="*/ 1244333 w 9854218"/>
              <a:gd name="connsiteY15" fmla="*/ 9742350 h 10287000"/>
              <a:gd name="connsiteX16" fmla="*/ 1244333 w 9854218"/>
              <a:gd name="connsiteY16" fmla="*/ 9752674 h 10287000"/>
              <a:gd name="connsiteX17" fmla="*/ 1234499 w 9854218"/>
              <a:gd name="connsiteY17" fmla="*/ 9744334 h 10287000"/>
              <a:gd name="connsiteX18" fmla="*/ 1234001 w 9854218"/>
              <a:gd name="connsiteY18" fmla="*/ 9742350 h 10287000"/>
              <a:gd name="connsiteX19" fmla="*/ 1244332 w 9854218"/>
              <a:gd name="connsiteY19" fmla="*/ 9732028 h 10287000"/>
              <a:gd name="connsiteX20" fmla="*/ 3569508 w 9854218"/>
              <a:gd name="connsiteY20" fmla="*/ 9650436 h 10287000"/>
              <a:gd name="connsiteX21" fmla="*/ 3581998 w 9854218"/>
              <a:gd name="connsiteY21" fmla="*/ 9662421 h 10287000"/>
              <a:gd name="connsiteX22" fmla="*/ 3570923 w 9854218"/>
              <a:gd name="connsiteY22" fmla="*/ 9656094 h 10287000"/>
              <a:gd name="connsiteX23" fmla="*/ 3568812 w 9854218"/>
              <a:gd name="connsiteY23" fmla="*/ 9649767 h 10287000"/>
              <a:gd name="connsiteX24" fmla="*/ 3569340 w 9854218"/>
              <a:gd name="connsiteY24" fmla="*/ 9649768 h 10287000"/>
              <a:gd name="connsiteX25" fmla="*/ 3569508 w 9854218"/>
              <a:gd name="connsiteY25" fmla="*/ 9650436 h 10287000"/>
              <a:gd name="connsiteX26" fmla="*/ 3733836 w 9854218"/>
              <a:gd name="connsiteY26" fmla="*/ 9636734 h 10287000"/>
              <a:gd name="connsiteX27" fmla="*/ 3746490 w 9854218"/>
              <a:gd name="connsiteY27" fmla="*/ 9649767 h 10287000"/>
              <a:gd name="connsiteX28" fmla="*/ 3733838 w 9854218"/>
              <a:gd name="connsiteY28" fmla="*/ 9637113 h 10287000"/>
              <a:gd name="connsiteX29" fmla="*/ 3494952 w 9854218"/>
              <a:gd name="connsiteY29" fmla="*/ 9551220 h 10287000"/>
              <a:gd name="connsiteX30" fmla="*/ 3496187 w 9854218"/>
              <a:gd name="connsiteY30" fmla="*/ 9552490 h 10287000"/>
              <a:gd name="connsiteX31" fmla="*/ 3504850 w 9854218"/>
              <a:gd name="connsiteY31" fmla="*/ 9560888 h 10287000"/>
              <a:gd name="connsiteX32" fmla="*/ 3499745 w 9854218"/>
              <a:gd name="connsiteY32" fmla="*/ 9559612 h 10287000"/>
              <a:gd name="connsiteX33" fmla="*/ 3455460 w 9854218"/>
              <a:gd name="connsiteY33" fmla="*/ 9510579 h 10287000"/>
              <a:gd name="connsiteX34" fmla="*/ 3480766 w 9854218"/>
              <a:gd name="connsiteY34" fmla="*/ 9535886 h 10287000"/>
              <a:gd name="connsiteX35" fmla="*/ 3493421 w 9854218"/>
              <a:gd name="connsiteY35" fmla="*/ 9548540 h 10287000"/>
              <a:gd name="connsiteX36" fmla="*/ 3494952 w 9854218"/>
              <a:gd name="connsiteY36" fmla="*/ 9551220 h 10287000"/>
              <a:gd name="connsiteX37" fmla="*/ 3392190 w 9854218"/>
              <a:gd name="connsiteY37" fmla="*/ 9409350 h 10287000"/>
              <a:gd name="connsiteX38" fmla="*/ 3404846 w 9854218"/>
              <a:gd name="connsiteY38" fmla="*/ 9409350 h 10287000"/>
              <a:gd name="connsiteX39" fmla="*/ 3417497 w 9854218"/>
              <a:gd name="connsiteY39" fmla="*/ 9409350 h 10287000"/>
              <a:gd name="connsiteX40" fmla="*/ 3797105 w 9854218"/>
              <a:gd name="connsiteY40" fmla="*/ 9738340 h 10287000"/>
              <a:gd name="connsiteX41" fmla="*/ 3809762 w 9854218"/>
              <a:gd name="connsiteY41" fmla="*/ 9738340 h 10287000"/>
              <a:gd name="connsiteX42" fmla="*/ 3835066 w 9854218"/>
              <a:gd name="connsiteY42" fmla="*/ 9776301 h 10287000"/>
              <a:gd name="connsiteX43" fmla="*/ 3873026 w 9854218"/>
              <a:gd name="connsiteY43" fmla="*/ 9801610 h 10287000"/>
              <a:gd name="connsiteX44" fmla="*/ 3910990 w 9854218"/>
              <a:gd name="connsiteY44" fmla="*/ 9839571 h 10287000"/>
              <a:gd name="connsiteX45" fmla="*/ 3936296 w 9854218"/>
              <a:gd name="connsiteY45" fmla="*/ 9852222 h 10287000"/>
              <a:gd name="connsiteX46" fmla="*/ 3961601 w 9854218"/>
              <a:gd name="connsiteY46" fmla="*/ 9877532 h 10287000"/>
              <a:gd name="connsiteX47" fmla="*/ 3999564 w 9854218"/>
              <a:gd name="connsiteY47" fmla="*/ 9902836 h 10287000"/>
              <a:gd name="connsiteX48" fmla="*/ 4113444 w 9854218"/>
              <a:gd name="connsiteY48" fmla="*/ 10004066 h 10287000"/>
              <a:gd name="connsiteX49" fmla="*/ 4176716 w 9854218"/>
              <a:gd name="connsiteY49" fmla="*/ 10054680 h 10287000"/>
              <a:gd name="connsiteX50" fmla="*/ 4239982 w 9854218"/>
              <a:gd name="connsiteY50" fmla="*/ 10105293 h 10287000"/>
              <a:gd name="connsiteX51" fmla="*/ 4341209 w 9854218"/>
              <a:gd name="connsiteY51" fmla="*/ 10181214 h 10287000"/>
              <a:gd name="connsiteX52" fmla="*/ 4328555 w 9854218"/>
              <a:gd name="connsiteY52" fmla="*/ 10143254 h 10287000"/>
              <a:gd name="connsiteX53" fmla="*/ 4328555 w 9854218"/>
              <a:gd name="connsiteY53" fmla="*/ 10155908 h 10287000"/>
              <a:gd name="connsiteX54" fmla="*/ 4391824 w 9854218"/>
              <a:gd name="connsiteY54" fmla="*/ 10181214 h 10287000"/>
              <a:gd name="connsiteX55" fmla="*/ 4391824 w 9854218"/>
              <a:gd name="connsiteY55" fmla="*/ 10168562 h 10287000"/>
              <a:gd name="connsiteX56" fmla="*/ 4404478 w 9854218"/>
              <a:gd name="connsiteY56" fmla="*/ 10168562 h 10287000"/>
              <a:gd name="connsiteX57" fmla="*/ 4404476 w 9854218"/>
              <a:gd name="connsiteY57" fmla="*/ 10181214 h 10287000"/>
              <a:gd name="connsiteX58" fmla="*/ 4417134 w 9854218"/>
              <a:gd name="connsiteY58" fmla="*/ 10193868 h 10287000"/>
              <a:gd name="connsiteX59" fmla="*/ 4504126 w 9854218"/>
              <a:gd name="connsiteY59" fmla="*/ 10246062 h 10287000"/>
              <a:gd name="connsiteX60" fmla="*/ 4555560 w 9854218"/>
              <a:gd name="connsiteY60" fmla="*/ 10287000 h 10287000"/>
              <a:gd name="connsiteX61" fmla="*/ 4347497 w 9854218"/>
              <a:gd name="connsiteY61" fmla="*/ 10287000 h 10287000"/>
              <a:gd name="connsiteX62" fmla="*/ 4341209 w 9854218"/>
              <a:gd name="connsiteY62" fmla="*/ 10282443 h 10287000"/>
              <a:gd name="connsiteX63" fmla="*/ 4088141 w 9854218"/>
              <a:gd name="connsiteY63" fmla="*/ 10105290 h 10287000"/>
              <a:gd name="connsiteX64" fmla="*/ 4088136 w 9854218"/>
              <a:gd name="connsiteY64" fmla="*/ 10092639 h 10287000"/>
              <a:gd name="connsiteX65" fmla="*/ 3974256 w 9854218"/>
              <a:gd name="connsiteY65" fmla="*/ 10004066 h 10287000"/>
              <a:gd name="connsiteX66" fmla="*/ 3974255 w 9854218"/>
              <a:gd name="connsiteY66" fmla="*/ 9991412 h 10287000"/>
              <a:gd name="connsiteX67" fmla="*/ 3974255 w 9854218"/>
              <a:gd name="connsiteY67" fmla="*/ 9978758 h 10287000"/>
              <a:gd name="connsiteX68" fmla="*/ 3961601 w 9854218"/>
              <a:gd name="connsiteY68" fmla="*/ 9966108 h 10287000"/>
              <a:gd name="connsiteX69" fmla="*/ 3948950 w 9854218"/>
              <a:gd name="connsiteY69" fmla="*/ 9953451 h 10287000"/>
              <a:gd name="connsiteX70" fmla="*/ 3936296 w 9854218"/>
              <a:gd name="connsiteY70" fmla="*/ 9953451 h 10287000"/>
              <a:gd name="connsiteX71" fmla="*/ 3948952 w 9854218"/>
              <a:gd name="connsiteY71" fmla="*/ 9966104 h 10287000"/>
              <a:gd name="connsiteX72" fmla="*/ 3961601 w 9854218"/>
              <a:gd name="connsiteY72" fmla="*/ 9978758 h 10287000"/>
              <a:gd name="connsiteX73" fmla="*/ 3948950 w 9854218"/>
              <a:gd name="connsiteY73" fmla="*/ 9991412 h 10287000"/>
              <a:gd name="connsiteX74" fmla="*/ 3835066 w 9854218"/>
              <a:gd name="connsiteY74" fmla="*/ 9890182 h 10287000"/>
              <a:gd name="connsiteX75" fmla="*/ 3822413 w 9854218"/>
              <a:gd name="connsiteY75" fmla="*/ 9877532 h 10287000"/>
              <a:gd name="connsiteX76" fmla="*/ 3822416 w 9854218"/>
              <a:gd name="connsiteY76" fmla="*/ 9864876 h 10287000"/>
              <a:gd name="connsiteX77" fmla="*/ 3784448 w 9854218"/>
              <a:gd name="connsiteY77" fmla="*/ 9826916 h 10287000"/>
              <a:gd name="connsiteX78" fmla="*/ 3771798 w 9854218"/>
              <a:gd name="connsiteY78" fmla="*/ 9814262 h 10287000"/>
              <a:gd name="connsiteX79" fmla="*/ 3759143 w 9854218"/>
              <a:gd name="connsiteY79" fmla="*/ 9788956 h 10287000"/>
              <a:gd name="connsiteX80" fmla="*/ 3733834 w 9854218"/>
              <a:gd name="connsiteY80" fmla="*/ 9763647 h 10287000"/>
              <a:gd name="connsiteX81" fmla="*/ 3721186 w 9854218"/>
              <a:gd name="connsiteY81" fmla="*/ 9763647 h 10287000"/>
              <a:gd name="connsiteX82" fmla="*/ 3721187 w 9854218"/>
              <a:gd name="connsiteY82" fmla="*/ 9750996 h 10287000"/>
              <a:gd name="connsiteX83" fmla="*/ 3708530 w 9854218"/>
              <a:gd name="connsiteY83" fmla="*/ 9750996 h 10287000"/>
              <a:gd name="connsiteX84" fmla="*/ 3670571 w 9854218"/>
              <a:gd name="connsiteY84" fmla="*/ 9713032 h 10287000"/>
              <a:gd name="connsiteX85" fmla="*/ 3683226 w 9854218"/>
              <a:gd name="connsiteY85" fmla="*/ 9713036 h 10287000"/>
              <a:gd name="connsiteX86" fmla="*/ 3556684 w 9854218"/>
              <a:gd name="connsiteY86" fmla="*/ 9573846 h 10287000"/>
              <a:gd name="connsiteX87" fmla="*/ 3534545 w 9854218"/>
              <a:gd name="connsiteY87" fmla="*/ 9589662 h 10287000"/>
              <a:gd name="connsiteX88" fmla="*/ 3531419 w 9854218"/>
              <a:gd name="connsiteY88" fmla="*/ 9586632 h 10287000"/>
              <a:gd name="connsiteX89" fmla="*/ 3531382 w 9854218"/>
              <a:gd name="connsiteY89" fmla="*/ 9586500 h 10287000"/>
              <a:gd name="connsiteX90" fmla="*/ 3531150 w 9854218"/>
              <a:gd name="connsiteY90" fmla="*/ 9586378 h 10287000"/>
              <a:gd name="connsiteX91" fmla="*/ 3504850 w 9854218"/>
              <a:gd name="connsiteY91" fmla="*/ 9560888 h 10287000"/>
              <a:gd name="connsiteX92" fmla="*/ 3506069 w 9854218"/>
              <a:gd name="connsiteY92" fmla="*/ 9561192 h 10287000"/>
              <a:gd name="connsiteX93" fmla="*/ 3518723 w 9854218"/>
              <a:gd name="connsiteY93" fmla="*/ 9573846 h 10287000"/>
              <a:gd name="connsiteX94" fmla="*/ 3531383 w 9854218"/>
              <a:gd name="connsiteY94" fmla="*/ 9573843 h 10287000"/>
              <a:gd name="connsiteX95" fmla="*/ 3531382 w 9854218"/>
              <a:gd name="connsiteY95" fmla="*/ 9561192 h 10287000"/>
              <a:gd name="connsiteX96" fmla="*/ 3468112 w 9854218"/>
              <a:gd name="connsiteY96" fmla="*/ 9497925 h 10287000"/>
              <a:gd name="connsiteX97" fmla="*/ 3468112 w 9854218"/>
              <a:gd name="connsiteY97" fmla="*/ 9485268 h 10287000"/>
              <a:gd name="connsiteX98" fmla="*/ 3442808 w 9854218"/>
              <a:gd name="connsiteY98" fmla="*/ 9459964 h 10287000"/>
              <a:gd name="connsiteX99" fmla="*/ 3417497 w 9854218"/>
              <a:gd name="connsiteY99" fmla="*/ 9434658 h 10287000"/>
              <a:gd name="connsiteX100" fmla="*/ 3012584 w 9854218"/>
              <a:gd name="connsiteY100" fmla="*/ 9257510 h 10287000"/>
              <a:gd name="connsiteX101" fmla="*/ 3022073 w 9854218"/>
              <a:gd name="connsiteY101" fmla="*/ 9268580 h 10287000"/>
              <a:gd name="connsiteX102" fmla="*/ 3019736 w 9854218"/>
              <a:gd name="connsiteY102" fmla="*/ 9268968 h 10287000"/>
              <a:gd name="connsiteX103" fmla="*/ 2847455 w 9854218"/>
              <a:gd name="connsiteY103" fmla="*/ 8968533 h 10287000"/>
              <a:gd name="connsiteX104" fmla="*/ 2865802 w 9854218"/>
              <a:gd name="connsiteY104" fmla="*/ 8997360 h 10287000"/>
              <a:gd name="connsiteX105" fmla="*/ 2872247 w 9854218"/>
              <a:gd name="connsiteY105" fmla="*/ 9005182 h 10287000"/>
              <a:gd name="connsiteX106" fmla="*/ 2871814 w 9854218"/>
              <a:gd name="connsiteY106" fmla="*/ 9000681 h 10287000"/>
              <a:gd name="connsiteX107" fmla="*/ 2879723 w 9854218"/>
              <a:gd name="connsiteY107" fmla="*/ 8999692 h 10287000"/>
              <a:gd name="connsiteX108" fmla="*/ 2882327 w 9854218"/>
              <a:gd name="connsiteY108" fmla="*/ 9000148 h 10287000"/>
              <a:gd name="connsiteX109" fmla="*/ 2884188 w 9854218"/>
              <a:gd name="connsiteY109" fmla="*/ 8997712 h 10287000"/>
              <a:gd name="connsiteX110" fmla="*/ 2885808 w 9854218"/>
              <a:gd name="connsiteY110" fmla="*/ 9000758 h 10287000"/>
              <a:gd name="connsiteX111" fmla="*/ 2887631 w 9854218"/>
              <a:gd name="connsiteY111" fmla="*/ 9001077 h 10287000"/>
              <a:gd name="connsiteX112" fmla="*/ 2886047 w 9854218"/>
              <a:gd name="connsiteY112" fmla="*/ 8991786 h 10287000"/>
              <a:gd name="connsiteX113" fmla="*/ 2850458 w 9854218"/>
              <a:gd name="connsiteY113" fmla="*/ 8972210 h 10287000"/>
              <a:gd name="connsiteX114" fmla="*/ 1261949 w 9854218"/>
              <a:gd name="connsiteY114" fmla="*/ 8958783 h 10287000"/>
              <a:gd name="connsiteX115" fmla="*/ 1262372 w 9854218"/>
              <a:gd name="connsiteY115" fmla="*/ 8959339 h 10287000"/>
              <a:gd name="connsiteX116" fmla="*/ 1268305 w 9854218"/>
              <a:gd name="connsiteY116" fmla="*/ 8971461 h 10287000"/>
              <a:gd name="connsiteX117" fmla="*/ 1119280 w 9854218"/>
              <a:gd name="connsiteY117" fmla="*/ 8584360 h 10287000"/>
              <a:gd name="connsiteX118" fmla="*/ 1121074 w 9854218"/>
              <a:gd name="connsiteY118" fmla="*/ 8598870 h 10287000"/>
              <a:gd name="connsiteX119" fmla="*/ 1126753 w 9854218"/>
              <a:gd name="connsiteY119" fmla="*/ 8617364 h 10287000"/>
              <a:gd name="connsiteX120" fmla="*/ 1143751 w 9854218"/>
              <a:gd name="connsiteY120" fmla="*/ 8637490 h 10287000"/>
              <a:gd name="connsiteX121" fmla="*/ 1153022 w 9854218"/>
              <a:gd name="connsiteY121" fmla="*/ 8652268 h 10287000"/>
              <a:gd name="connsiteX122" fmla="*/ 993608 w 9854218"/>
              <a:gd name="connsiteY122" fmla="*/ 8563178 h 10287000"/>
              <a:gd name="connsiteX123" fmla="*/ 1001044 w 9854218"/>
              <a:gd name="connsiteY123" fmla="*/ 8596624 h 10287000"/>
              <a:gd name="connsiteX124" fmla="*/ 978638 w 9854218"/>
              <a:gd name="connsiteY124" fmla="*/ 8602694 h 10287000"/>
              <a:gd name="connsiteX125" fmla="*/ 1150966 w 9854218"/>
              <a:gd name="connsiteY125" fmla="*/ 8955356 h 10287000"/>
              <a:gd name="connsiteX126" fmla="*/ 1276850 w 9854218"/>
              <a:gd name="connsiteY126" fmla="*/ 9118520 h 10287000"/>
              <a:gd name="connsiteX127" fmla="*/ 1396570 w 9854218"/>
              <a:gd name="connsiteY127" fmla="*/ 9312225 h 10287000"/>
              <a:gd name="connsiteX128" fmla="*/ 1368209 w 9854218"/>
              <a:gd name="connsiteY128" fmla="*/ 9242926 h 10287000"/>
              <a:gd name="connsiteX129" fmla="*/ 1398731 w 9854218"/>
              <a:gd name="connsiteY129" fmla="*/ 9249092 h 10287000"/>
              <a:gd name="connsiteX130" fmla="*/ 1424824 w 9854218"/>
              <a:gd name="connsiteY130" fmla="*/ 9291942 h 10287000"/>
              <a:gd name="connsiteX131" fmla="*/ 1437577 w 9854218"/>
              <a:gd name="connsiteY131" fmla="*/ 9308271 h 10287000"/>
              <a:gd name="connsiteX132" fmla="*/ 1426300 w 9854218"/>
              <a:gd name="connsiteY132" fmla="*/ 9285122 h 10287000"/>
              <a:gd name="connsiteX133" fmla="*/ 1398241 w 9854218"/>
              <a:gd name="connsiteY133" fmla="*/ 9227676 h 10287000"/>
              <a:gd name="connsiteX134" fmla="*/ 1399595 w 9854218"/>
              <a:gd name="connsiteY134" fmla="*/ 9228166 h 10287000"/>
              <a:gd name="connsiteX135" fmla="*/ 1358393 w 9854218"/>
              <a:gd name="connsiteY135" fmla="*/ 9155026 h 10287000"/>
              <a:gd name="connsiteX136" fmla="*/ 1318568 w 9854218"/>
              <a:gd name="connsiteY136" fmla="*/ 9121743 h 10287000"/>
              <a:gd name="connsiteX137" fmla="*/ 1090468 w 9854218"/>
              <a:gd name="connsiteY137" fmla="*/ 8795770 h 10287000"/>
              <a:gd name="connsiteX138" fmla="*/ 1049606 w 9854218"/>
              <a:gd name="connsiteY138" fmla="*/ 8674704 h 10287000"/>
              <a:gd name="connsiteX139" fmla="*/ 978416 w 9854218"/>
              <a:gd name="connsiteY139" fmla="*/ 8451138 h 10287000"/>
              <a:gd name="connsiteX140" fmla="*/ 1037843 w 9854218"/>
              <a:gd name="connsiteY140" fmla="*/ 8567380 h 10287000"/>
              <a:gd name="connsiteX141" fmla="*/ 1119851 w 9854218"/>
              <a:gd name="connsiteY141" fmla="*/ 8712051 h 10287000"/>
              <a:gd name="connsiteX142" fmla="*/ 1205537 w 9854218"/>
              <a:gd name="connsiteY142" fmla="*/ 8846256 h 10287000"/>
              <a:gd name="connsiteX143" fmla="*/ 1261949 w 9854218"/>
              <a:gd name="connsiteY143" fmla="*/ 8958783 h 10287000"/>
              <a:gd name="connsiteX144" fmla="*/ 1258343 w 9854218"/>
              <a:gd name="connsiteY144" fmla="*/ 8954042 h 10287000"/>
              <a:gd name="connsiteX145" fmla="*/ 1262950 w 9854218"/>
              <a:gd name="connsiteY145" fmla="*/ 8994056 h 10287000"/>
              <a:gd name="connsiteX146" fmla="*/ 1312042 w 9854218"/>
              <a:gd name="connsiteY146" fmla="*/ 9048618 h 10287000"/>
              <a:gd name="connsiteX147" fmla="*/ 1391452 w 9854218"/>
              <a:gd name="connsiteY147" fmla="*/ 9183502 h 10287000"/>
              <a:gd name="connsiteX148" fmla="*/ 1424497 w 9854218"/>
              <a:gd name="connsiteY148" fmla="*/ 9237166 h 10287000"/>
              <a:gd name="connsiteX149" fmla="*/ 1429220 w 9854218"/>
              <a:gd name="connsiteY149" fmla="*/ 9238874 h 10287000"/>
              <a:gd name="connsiteX150" fmla="*/ 1434265 w 9854218"/>
              <a:gd name="connsiteY150" fmla="*/ 9245505 h 10287000"/>
              <a:gd name="connsiteX151" fmla="*/ 1456580 w 9854218"/>
              <a:gd name="connsiteY151" fmla="*/ 9264154 h 10287000"/>
              <a:gd name="connsiteX152" fmla="*/ 1488438 w 9854218"/>
              <a:gd name="connsiteY152" fmla="*/ 9290780 h 10287000"/>
              <a:gd name="connsiteX153" fmla="*/ 1565340 w 9854218"/>
              <a:gd name="connsiteY153" fmla="*/ 9409190 h 10287000"/>
              <a:gd name="connsiteX154" fmla="*/ 1632974 w 9854218"/>
              <a:gd name="connsiteY154" fmla="*/ 9506312 h 10287000"/>
              <a:gd name="connsiteX155" fmla="*/ 1626314 w 9854218"/>
              <a:gd name="connsiteY155" fmla="*/ 9514282 h 10287000"/>
              <a:gd name="connsiteX156" fmla="*/ 1611659 w 9854218"/>
              <a:gd name="connsiteY156" fmla="*/ 9502036 h 10287000"/>
              <a:gd name="connsiteX157" fmla="*/ 1622706 w 9854218"/>
              <a:gd name="connsiteY157" fmla="*/ 9517170 h 10287000"/>
              <a:gd name="connsiteX158" fmla="*/ 1722140 w 9854218"/>
              <a:gd name="connsiteY158" fmla="*/ 9649444 h 10287000"/>
              <a:gd name="connsiteX159" fmla="*/ 1730402 w 9854218"/>
              <a:gd name="connsiteY159" fmla="*/ 9674248 h 10287000"/>
              <a:gd name="connsiteX160" fmla="*/ 1740784 w 9854218"/>
              <a:gd name="connsiteY160" fmla="*/ 9674248 h 10287000"/>
              <a:gd name="connsiteX161" fmla="*/ 1722140 w 9854218"/>
              <a:gd name="connsiteY161" fmla="*/ 9649444 h 10287000"/>
              <a:gd name="connsiteX162" fmla="*/ 1720020 w 9854218"/>
              <a:gd name="connsiteY162" fmla="*/ 9643092 h 10287000"/>
              <a:gd name="connsiteX163" fmla="*/ 1740782 w 9854218"/>
              <a:gd name="connsiteY163" fmla="*/ 9653476 h 10287000"/>
              <a:gd name="connsiteX164" fmla="*/ 1751162 w 9854218"/>
              <a:gd name="connsiteY164" fmla="*/ 9653476 h 10287000"/>
              <a:gd name="connsiteX165" fmla="*/ 1657852 w 9854218"/>
              <a:gd name="connsiteY165" fmla="*/ 9494422 h 10287000"/>
              <a:gd name="connsiteX166" fmla="*/ 1559534 w 9854218"/>
              <a:gd name="connsiteY166" fmla="*/ 9346986 h 10287000"/>
              <a:gd name="connsiteX167" fmla="*/ 1533182 w 9854218"/>
              <a:gd name="connsiteY167" fmla="*/ 9310760 h 10287000"/>
              <a:gd name="connsiteX168" fmla="*/ 1529318 w 9854218"/>
              <a:gd name="connsiteY168" fmla="*/ 9301674 h 10287000"/>
              <a:gd name="connsiteX169" fmla="*/ 1470966 w 9854218"/>
              <a:gd name="connsiteY169" fmla="*/ 9214168 h 10287000"/>
              <a:gd name="connsiteX170" fmla="*/ 1207861 w 9854218"/>
              <a:gd name="connsiteY170" fmla="*/ 8762176 h 10287000"/>
              <a:gd name="connsiteX171" fmla="*/ 1204783 w 9854218"/>
              <a:gd name="connsiteY171" fmla="*/ 8758706 h 10287000"/>
              <a:gd name="connsiteX172" fmla="*/ 1182371 w 9854218"/>
              <a:gd name="connsiteY172" fmla="*/ 8745052 h 10287000"/>
              <a:gd name="connsiteX173" fmla="*/ 1016593 w 9854218"/>
              <a:gd name="connsiteY173" fmla="*/ 8501824 h 10287000"/>
              <a:gd name="connsiteX174" fmla="*/ 490171 w 9854218"/>
              <a:gd name="connsiteY174" fmla="*/ 8276537 h 10287000"/>
              <a:gd name="connsiteX175" fmla="*/ 583148 w 9854218"/>
              <a:gd name="connsiteY175" fmla="*/ 8524276 h 10287000"/>
              <a:gd name="connsiteX176" fmla="*/ 676129 w 9854218"/>
              <a:gd name="connsiteY176" fmla="*/ 8689440 h 10287000"/>
              <a:gd name="connsiteX177" fmla="*/ 676130 w 9854218"/>
              <a:gd name="connsiteY177" fmla="*/ 8699764 h 10287000"/>
              <a:gd name="connsiteX178" fmla="*/ 686459 w 9854218"/>
              <a:gd name="connsiteY178" fmla="*/ 8710083 h 10287000"/>
              <a:gd name="connsiteX179" fmla="*/ 676129 w 9854218"/>
              <a:gd name="connsiteY179" fmla="*/ 8720408 h 10287000"/>
              <a:gd name="connsiteX180" fmla="*/ 670654 w 9854218"/>
              <a:gd name="connsiteY180" fmla="*/ 8717283 h 10287000"/>
              <a:gd name="connsiteX181" fmla="*/ 665797 w 9854218"/>
              <a:gd name="connsiteY181" fmla="*/ 8710086 h 10287000"/>
              <a:gd name="connsiteX182" fmla="*/ 667090 w 9854218"/>
              <a:gd name="connsiteY182" fmla="*/ 8715248 h 10287000"/>
              <a:gd name="connsiteX183" fmla="*/ 670654 w 9854218"/>
              <a:gd name="connsiteY183" fmla="*/ 8717283 h 10287000"/>
              <a:gd name="connsiteX184" fmla="*/ 689203 w 9854218"/>
              <a:gd name="connsiteY184" fmla="*/ 8744763 h 10287000"/>
              <a:gd name="connsiteX185" fmla="*/ 769109 w 9854218"/>
              <a:gd name="connsiteY185" fmla="*/ 8885571 h 10287000"/>
              <a:gd name="connsiteX186" fmla="*/ 779438 w 9854218"/>
              <a:gd name="connsiteY186" fmla="*/ 8906216 h 10287000"/>
              <a:gd name="connsiteX187" fmla="*/ 789766 w 9854218"/>
              <a:gd name="connsiteY187" fmla="*/ 8916537 h 10287000"/>
              <a:gd name="connsiteX188" fmla="*/ 779437 w 9854218"/>
              <a:gd name="connsiteY188" fmla="*/ 8937183 h 10287000"/>
              <a:gd name="connsiteX189" fmla="*/ 820763 w 9854218"/>
              <a:gd name="connsiteY189" fmla="*/ 8988798 h 10287000"/>
              <a:gd name="connsiteX190" fmla="*/ 1027381 w 9854218"/>
              <a:gd name="connsiteY190" fmla="*/ 9401702 h 10287000"/>
              <a:gd name="connsiteX191" fmla="*/ 1017050 w 9854218"/>
              <a:gd name="connsiteY191" fmla="*/ 9387624 h 10287000"/>
              <a:gd name="connsiteX192" fmla="*/ 1017052 w 9854218"/>
              <a:gd name="connsiteY192" fmla="*/ 9381058 h 10287000"/>
              <a:gd name="connsiteX193" fmla="*/ 1006720 w 9854218"/>
              <a:gd name="connsiteY193" fmla="*/ 9370732 h 10287000"/>
              <a:gd name="connsiteX194" fmla="*/ 1013176 w 9854218"/>
              <a:gd name="connsiteY194" fmla="*/ 9382348 h 10287000"/>
              <a:gd name="connsiteX195" fmla="*/ 1017050 w 9854218"/>
              <a:gd name="connsiteY195" fmla="*/ 9387624 h 10287000"/>
              <a:gd name="connsiteX196" fmla="*/ 1017052 w 9854218"/>
              <a:gd name="connsiteY196" fmla="*/ 9391383 h 10287000"/>
              <a:gd name="connsiteX197" fmla="*/ 1027381 w 9854218"/>
              <a:gd name="connsiteY197" fmla="*/ 9412026 h 10287000"/>
              <a:gd name="connsiteX198" fmla="*/ 1017050 w 9854218"/>
              <a:gd name="connsiteY198" fmla="*/ 9412023 h 10287000"/>
              <a:gd name="connsiteX199" fmla="*/ 1008526 w 9854218"/>
              <a:gd name="connsiteY199" fmla="*/ 9402288 h 10287000"/>
              <a:gd name="connsiteX200" fmla="*/ 1006721 w 9854218"/>
              <a:gd name="connsiteY200" fmla="*/ 9391380 h 10287000"/>
              <a:gd name="connsiteX201" fmla="*/ 1008011 w 9854218"/>
              <a:gd name="connsiteY201" fmla="*/ 9401702 h 10287000"/>
              <a:gd name="connsiteX202" fmla="*/ 1008526 w 9854218"/>
              <a:gd name="connsiteY202" fmla="*/ 9402288 h 10287000"/>
              <a:gd name="connsiteX203" fmla="*/ 1010108 w 9854218"/>
              <a:gd name="connsiteY203" fmla="*/ 9411862 h 10287000"/>
              <a:gd name="connsiteX204" fmla="*/ 1037713 w 9854218"/>
              <a:gd name="connsiteY204" fmla="*/ 9494604 h 10287000"/>
              <a:gd name="connsiteX205" fmla="*/ 1037713 w 9854218"/>
              <a:gd name="connsiteY205" fmla="*/ 9484281 h 10287000"/>
              <a:gd name="connsiteX206" fmla="*/ 1048045 w 9854218"/>
              <a:gd name="connsiteY206" fmla="*/ 9504932 h 10287000"/>
              <a:gd name="connsiteX207" fmla="*/ 1058374 w 9854218"/>
              <a:gd name="connsiteY207" fmla="*/ 9515253 h 10287000"/>
              <a:gd name="connsiteX208" fmla="*/ 1192031 w 9854218"/>
              <a:gd name="connsiteY208" fmla="*/ 9708318 h 10287000"/>
              <a:gd name="connsiteX209" fmla="*/ 1234499 w 9854218"/>
              <a:gd name="connsiteY209" fmla="*/ 9744334 h 10287000"/>
              <a:gd name="connsiteX210" fmla="*/ 1235294 w 9854218"/>
              <a:gd name="connsiteY210" fmla="*/ 9747512 h 10287000"/>
              <a:gd name="connsiteX211" fmla="*/ 1244333 w 9854218"/>
              <a:gd name="connsiteY211" fmla="*/ 9752674 h 10287000"/>
              <a:gd name="connsiteX212" fmla="*/ 1254664 w 9854218"/>
              <a:gd name="connsiteY212" fmla="*/ 9762996 h 10287000"/>
              <a:gd name="connsiteX213" fmla="*/ 1306319 w 9854218"/>
              <a:gd name="connsiteY213" fmla="*/ 9814608 h 10287000"/>
              <a:gd name="connsiteX214" fmla="*/ 1285657 w 9854218"/>
              <a:gd name="connsiteY214" fmla="*/ 9804284 h 10287000"/>
              <a:gd name="connsiteX215" fmla="*/ 1285658 w 9854218"/>
              <a:gd name="connsiteY215" fmla="*/ 9814605 h 10287000"/>
              <a:gd name="connsiteX216" fmla="*/ 1285658 w 9854218"/>
              <a:gd name="connsiteY216" fmla="*/ 9824930 h 10287000"/>
              <a:gd name="connsiteX217" fmla="*/ 1275326 w 9854218"/>
              <a:gd name="connsiteY217" fmla="*/ 9814608 h 10287000"/>
              <a:gd name="connsiteX218" fmla="*/ 1316651 w 9854218"/>
              <a:gd name="connsiteY218" fmla="*/ 9886866 h 10287000"/>
              <a:gd name="connsiteX219" fmla="*/ 1316650 w 9854218"/>
              <a:gd name="connsiteY219" fmla="*/ 9876544 h 10287000"/>
              <a:gd name="connsiteX220" fmla="*/ 1306318 w 9854218"/>
              <a:gd name="connsiteY220" fmla="*/ 9866220 h 10287000"/>
              <a:gd name="connsiteX221" fmla="*/ 1306319 w 9854218"/>
              <a:gd name="connsiteY221" fmla="*/ 9855898 h 10287000"/>
              <a:gd name="connsiteX222" fmla="*/ 1326982 w 9854218"/>
              <a:gd name="connsiteY222" fmla="*/ 9876542 h 10287000"/>
              <a:gd name="connsiteX223" fmla="*/ 1337312 w 9854218"/>
              <a:gd name="connsiteY223" fmla="*/ 9886866 h 10287000"/>
              <a:gd name="connsiteX224" fmla="*/ 1430291 w 9854218"/>
              <a:gd name="connsiteY224" fmla="*/ 9959126 h 10287000"/>
              <a:gd name="connsiteX225" fmla="*/ 1502608 w 9854218"/>
              <a:gd name="connsiteY225" fmla="*/ 10082998 h 10287000"/>
              <a:gd name="connsiteX226" fmla="*/ 1512938 w 9854218"/>
              <a:gd name="connsiteY226" fmla="*/ 10082996 h 10287000"/>
              <a:gd name="connsiteX227" fmla="*/ 1523272 w 9854218"/>
              <a:gd name="connsiteY227" fmla="*/ 10103638 h 10287000"/>
              <a:gd name="connsiteX228" fmla="*/ 1533602 w 9854218"/>
              <a:gd name="connsiteY228" fmla="*/ 10103642 h 10287000"/>
              <a:gd name="connsiteX229" fmla="*/ 1533600 w 9854218"/>
              <a:gd name="connsiteY229" fmla="*/ 10113968 h 10287000"/>
              <a:gd name="connsiteX230" fmla="*/ 1585256 w 9854218"/>
              <a:gd name="connsiteY230" fmla="*/ 10175902 h 10287000"/>
              <a:gd name="connsiteX231" fmla="*/ 1554262 w 9854218"/>
              <a:gd name="connsiteY231" fmla="*/ 10165578 h 10287000"/>
              <a:gd name="connsiteX232" fmla="*/ 1554263 w 9854218"/>
              <a:gd name="connsiteY232" fmla="*/ 10175902 h 10287000"/>
              <a:gd name="connsiteX233" fmla="*/ 1543931 w 9854218"/>
              <a:gd name="connsiteY233" fmla="*/ 10165578 h 10287000"/>
              <a:gd name="connsiteX234" fmla="*/ 1533600 w 9854218"/>
              <a:gd name="connsiteY234" fmla="*/ 10165576 h 10287000"/>
              <a:gd name="connsiteX235" fmla="*/ 1605917 w 9854218"/>
              <a:gd name="connsiteY235" fmla="*/ 10248159 h 10287000"/>
              <a:gd name="connsiteX236" fmla="*/ 1626580 w 9854218"/>
              <a:gd name="connsiteY236" fmla="*/ 10227514 h 10287000"/>
              <a:gd name="connsiteX237" fmla="*/ 1705960 w 9854218"/>
              <a:gd name="connsiteY237" fmla="*/ 10287000 h 10287000"/>
              <a:gd name="connsiteX238" fmla="*/ 1582592 w 9854218"/>
              <a:gd name="connsiteY238" fmla="*/ 10287000 h 10287000"/>
              <a:gd name="connsiteX239" fmla="*/ 1543931 w 9854218"/>
              <a:gd name="connsiteY239" fmla="*/ 10237834 h 10287000"/>
              <a:gd name="connsiteX240" fmla="*/ 1430290 w 9854218"/>
              <a:gd name="connsiteY240" fmla="*/ 10093320 h 10287000"/>
              <a:gd name="connsiteX241" fmla="*/ 1275326 w 9854218"/>
              <a:gd name="connsiteY241" fmla="*/ 9897192 h 10287000"/>
              <a:gd name="connsiteX242" fmla="*/ 1151353 w 9854218"/>
              <a:gd name="connsiteY242" fmla="*/ 9690735 h 10287000"/>
              <a:gd name="connsiteX243" fmla="*/ 1048043 w 9854218"/>
              <a:gd name="connsiteY243" fmla="*/ 9525574 h 10287000"/>
              <a:gd name="connsiteX244" fmla="*/ 1037713 w 9854218"/>
              <a:gd name="connsiteY244" fmla="*/ 9515253 h 10287000"/>
              <a:gd name="connsiteX245" fmla="*/ 1027381 w 9854218"/>
              <a:gd name="connsiteY245" fmla="*/ 9494606 h 10287000"/>
              <a:gd name="connsiteX246" fmla="*/ 800101 w 9854218"/>
              <a:gd name="connsiteY246" fmla="*/ 9071380 h 10287000"/>
              <a:gd name="connsiteX247" fmla="*/ 769108 w 9854218"/>
              <a:gd name="connsiteY247" fmla="*/ 9102346 h 10287000"/>
              <a:gd name="connsiteX248" fmla="*/ 717451 w 9854218"/>
              <a:gd name="connsiteY248" fmla="*/ 9050732 h 10287000"/>
              <a:gd name="connsiteX249" fmla="*/ 727783 w 9854218"/>
              <a:gd name="connsiteY249" fmla="*/ 9071378 h 10287000"/>
              <a:gd name="connsiteX250" fmla="*/ 738113 w 9854218"/>
              <a:gd name="connsiteY250" fmla="*/ 9092025 h 10287000"/>
              <a:gd name="connsiteX251" fmla="*/ 727783 w 9854218"/>
              <a:gd name="connsiteY251" fmla="*/ 9081700 h 10287000"/>
              <a:gd name="connsiteX252" fmla="*/ 717451 w 9854218"/>
              <a:gd name="connsiteY252" fmla="*/ 9061056 h 10287000"/>
              <a:gd name="connsiteX253" fmla="*/ 707120 w 9854218"/>
              <a:gd name="connsiteY253" fmla="*/ 9050734 h 10287000"/>
              <a:gd name="connsiteX254" fmla="*/ 676127 w 9854218"/>
              <a:gd name="connsiteY254" fmla="*/ 8999120 h 10287000"/>
              <a:gd name="connsiteX255" fmla="*/ 676127 w 9854218"/>
              <a:gd name="connsiteY255" fmla="*/ 8988798 h 10287000"/>
              <a:gd name="connsiteX256" fmla="*/ 676127 w 9854218"/>
              <a:gd name="connsiteY256" fmla="*/ 8978474 h 10287000"/>
              <a:gd name="connsiteX257" fmla="*/ 683875 w 9854218"/>
              <a:gd name="connsiteY257" fmla="*/ 8978474 h 10287000"/>
              <a:gd name="connsiteX258" fmla="*/ 686458 w 9854218"/>
              <a:gd name="connsiteY258" fmla="*/ 8988795 h 10287000"/>
              <a:gd name="connsiteX259" fmla="*/ 686458 w 9854218"/>
              <a:gd name="connsiteY259" fmla="*/ 8978476 h 10287000"/>
              <a:gd name="connsiteX260" fmla="*/ 683875 w 9854218"/>
              <a:gd name="connsiteY260" fmla="*/ 8978474 h 10287000"/>
              <a:gd name="connsiteX261" fmla="*/ 681293 w 9854218"/>
              <a:gd name="connsiteY261" fmla="*/ 8968152 h 10287000"/>
              <a:gd name="connsiteX262" fmla="*/ 676127 w 9854218"/>
              <a:gd name="connsiteY262" fmla="*/ 8947508 h 10287000"/>
              <a:gd name="connsiteX263" fmla="*/ 727783 w 9854218"/>
              <a:gd name="connsiteY263" fmla="*/ 8978476 h 10287000"/>
              <a:gd name="connsiteX264" fmla="*/ 707120 w 9854218"/>
              <a:gd name="connsiteY264" fmla="*/ 8895896 h 10287000"/>
              <a:gd name="connsiteX265" fmla="*/ 717451 w 9854218"/>
              <a:gd name="connsiteY265" fmla="*/ 8885571 h 10287000"/>
              <a:gd name="connsiteX266" fmla="*/ 707120 w 9854218"/>
              <a:gd name="connsiteY266" fmla="*/ 8885571 h 10287000"/>
              <a:gd name="connsiteX267" fmla="*/ 707120 w 9854218"/>
              <a:gd name="connsiteY267" fmla="*/ 8875250 h 10287000"/>
              <a:gd name="connsiteX268" fmla="*/ 707122 w 9854218"/>
              <a:gd name="connsiteY268" fmla="*/ 8864925 h 10287000"/>
              <a:gd name="connsiteX269" fmla="*/ 707123 w 9854218"/>
              <a:gd name="connsiteY269" fmla="*/ 8854604 h 10287000"/>
              <a:gd name="connsiteX270" fmla="*/ 645137 w 9854218"/>
              <a:gd name="connsiteY270" fmla="*/ 8699764 h 10287000"/>
              <a:gd name="connsiteX271" fmla="*/ 655465 w 9854218"/>
              <a:gd name="connsiteY271" fmla="*/ 8699762 h 10287000"/>
              <a:gd name="connsiteX272" fmla="*/ 645136 w 9854218"/>
              <a:gd name="connsiteY272" fmla="*/ 8689440 h 10287000"/>
              <a:gd name="connsiteX273" fmla="*/ 624473 w 9854218"/>
              <a:gd name="connsiteY273" fmla="*/ 8658474 h 10287000"/>
              <a:gd name="connsiteX274" fmla="*/ 634804 w 9854218"/>
              <a:gd name="connsiteY274" fmla="*/ 8648150 h 10287000"/>
              <a:gd name="connsiteX275" fmla="*/ 541826 w 9854218"/>
              <a:gd name="connsiteY275" fmla="*/ 8493312 h 10287000"/>
              <a:gd name="connsiteX276" fmla="*/ 490171 w 9854218"/>
              <a:gd name="connsiteY276" fmla="*/ 8276537 h 10287000"/>
              <a:gd name="connsiteX277" fmla="*/ 806632 w 9854218"/>
              <a:gd name="connsiteY277" fmla="*/ 8255612 h 10287000"/>
              <a:gd name="connsiteX278" fmla="*/ 850907 w 9854218"/>
              <a:gd name="connsiteY278" fmla="*/ 8343801 h 10287000"/>
              <a:gd name="connsiteX279" fmla="*/ 935992 w 9854218"/>
              <a:gd name="connsiteY279" fmla="*/ 8551696 h 10287000"/>
              <a:gd name="connsiteX280" fmla="*/ 969526 w 9854218"/>
              <a:gd name="connsiteY280" fmla="*/ 8533143 h 10287000"/>
              <a:gd name="connsiteX281" fmla="*/ 976687 w 9854218"/>
              <a:gd name="connsiteY281" fmla="*/ 8531121 h 10287000"/>
              <a:gd name="connsiteX282" fmla="*/ 917057 w 9854218"/>
              <a:gd name="connsiteY282" fmla="*/ 8420546 h 10287000"/>
              <a:gd name="connsiteX283" fmla="*/ 844099 w 9854218"/>
              <a:gd name="connsiteY283" fmla="*/ 8265042 h 10287000"/>
              <a:gd name="connsiteX284" fmla="*/ 808037 w 9854218"/>
              <a:gd name="connsiteY284" fmla="*/ 8255841 h 10287000"/>
              <a:gd name="connsiteX285" fmla="*/ 2503470 w 9854218"/>
              <a:gd name="connsiteY285" fmla="*/ 8056143 h 10287000"/>
              <a:gd name="connsiteX286" fmla="*/ 2519093 w 9854218"/>
              <a:gd name="connsiteY286" fmla="*/ 8080730 h 10287000"/>
              <a:gd name="connsiteX287" fmla="*/ 2503277 w 9854218"/>
              <a:gd name="connsiteY287" fmla="*/ 8057009 h 10287000"/>
              <a:gd name="connsiteX288" fmla="*/ 2503470 w 9854218"/>
              <a:gd name="connsiteY288" fmla="*/ 8056143 h 10287000"/>
              <a:gd name="connsiteX289" fmla="*/ 764668 w 9854218"/>
              <a:gd name="connsiteY289" fmla="*/ 8009342 h 10287000"/>
              <a:gd name="connsiteX290" fmla="*/ 763417 w 9854218"/>
              <a:gd name="connsiteY290" fmla="*/ 8021661 h 10287000"/>
              <a:gd name="connsiteX291" fmla="*/ 834965 w 9854218"/>
              <a:gd name="connsiteY291" fmla="*/ 8162667 h 10287000"/>
              <a:gd name="connsiteX292" fmla="*/ 931577 w 9854218"/>
              <a:gd name="connsiteY292" fmla="*/ 8419358 h 10287000"/>
              <a:gd name="connsiteX293" fmla="*/ 948700 w 9854218"/>
              <a:gd name="connsiteY293" fmla="*/ 8415056 h 10287000"/>
              <a:gd name="connsiteX294" fmla="*/ 953120 w 9854218"/>
              <a:gd name="connsiteY294" fmla="*/ 8415668 h 10287000"/>
              <a:gd name="connsiteX295" fmla="*/ 913409 w 9854218"/>
              <a:gd name="connsiteY295" fmla="*/ 8298012 h 10287000"/>
              <a:gd name="connsiteX296" fmla="*/ 780862 w 9854218"/>
              <a:gd name="connsiteY296" fmla="*/ 8043854 h 10287000"/>
              <a:gd name="connsiteX297" fmla="*/ 2215406 w 9854218"/>
              <a:gd name="connsiteY297" fmla="*/ 7954197 h 10287000"/>
              <a:gd name="connsiteX298" fmla="*/ 2228060 w 9854218"/>
              <a:gd name="connsiteY298" fmla="*/ 7966851 h 10287000"/>
              <a:gd name="connsiteX299" fmla="*/ 2215406 w 9854218"/>
              <a:gd name="connsiteY299" fmla="*/ 7954197 h 10287000"/>
              <a:gd name="connsiteX300" fmla="*/ 3442472 w 9854218"/>
              <a:gd name="connsiteY300" fmla="*/ 7922889 h 10287000"/>
              <a:gd name="connsiteX301" fmla="*/ 3452306 w 9854218"/>
              <a:gd name="connsiteY301" fmla="*/ 7931229 h 10287000"/>
              <a:gd name="connsiteX302" fmla="*/ 3443267 w 9854218"/>
              <a:gd name="connsiteY302" fmla="*/ 7926066 h 10287000"/>
              <a:gd name="connsiteX303" fmla="*/ 633680 w 9854218"/>
              <a:gd name="connsiteY303" fmla="*/ 7810980 h 10287000"/>
              <a:gd name="connsiteX304" fmla="*/ 657178 w 9854218"/>
              <a:gd name="connsiteY304" fmla="*/ 7880034 h 10287000"/>
              <a:gd name="connsiteX305" fmla="*/ 662339 w 9854218"/>
              <a:gd name="connsiteY305" fmla="*/ 7894485 h 10287000"/>
              <a:gd name="connsiteX306" fmla="*/ 663355 w 9854218"/>
              <a:gd name="connsiteY306" fmla="*/ 7877766 h 10287000"/>
              <a:gd name="connsiteX307" fmla="*/ 662722 w 9854218"/>
              <a:gd name="connsiteY307" fmla="*/ 7877663 h 10287000"/>
              <a:gd name="connsiteX308" fmla="*/ 2312033 w 9854218"/>
              <a:gd name="connsiteY308" fmla="*/ 7793150 h 10287000"/>
              <a:gd name="connsiteX309" fmla="*/ 2329289 w 9854218"/>
              <a:gd name="connsiteY309" fmla="*/ 7802352 h 10287000"/>
              <a:gd name="connsiteX310" fmla="*/ 2329290 w 9854218"/>
              <a:gd name="connsiteY310" fmla="*/ 7827662 h 10287000"/>
              <a:gd name="connsiteX311" fmla="*/ 2316635 w 9854218"/>
              <a:gd name="connsiteY311" fmla="*/ 7815006 h 10287000"/>
              <a:gd name="connsiteX312" fmla="*/ 2316636 w 9854218"/>
              <a:gd name="connsiteY312" fmla="*/ 7802355 h 10287000"/>
              <a:gd name="connsiteX313" fmla="*/ 2296450 w 9854218"/>
              <a:gd name="connsiteY313" fmla="*/ 7769516 h 10287000"/>
              <a:gd name="connsiteX314" fmla="*/ 2303980 w 9854218"/>
              <a:gd name="connsiteY314" fmla="*/ 7777047 h 10287000"/>
              <a:gd name="connsiteX315" fmla="*/ 2312033 w 9854218"/>
              <a:gd name="connsiteY315" fmla="*/ 7793150 h 10287000"/>
              <a:gd name="connsiteX316" fmla="*/ 2308530 w 9854218"/>
              <a:gd name="connsiteY316" fmla="*/ 7791284 h 10287000"/>
              <a:gd name="connsiteX317" fmla="*/ 2276478 w 9854218"/>
              <a:gd name="connsiteY317" fmla="*/ 7726433 h 10287000"/>
              <a:gd name="connsiteX318" fmla="*/ 2286584 w 9854218"/>
              <a:gd name="connsiteY318" fmla="*/ 7751738 h 10287000"/>
              <a:gd name="connsiteX319" fmla="*/ 2296450 w 9854218"/>
              <a:gd name="connsiteY319" fmla="*/ 7769516 h 10287000"/>
              <a:gd name="connsiteX320" fmla="*/ 2291328 w 9854218"/>
              <a:gd name="connsiteY320" fmla="*/ 7764395 h 10287000"/>
              <a:gd name="connsiteX321" fmla="*/ 2266022 w 9854218"/>
              <a:gd name="connsiteY321" fmla="*/ 7726434 h 10287000"/>
              <a:gd name="connsiteX322" fmla="*/ 2268472 w 9854218"/>
              <a:gd name="connsiteY322" fmla="*/ 7706363 h 10287000"/>
              <a:gd name="connsiteX323" fmla="*/ 2278674 w 9854218"/>
              <a:gd name="connsiteY323" fmla="*/ 7726434 h 10287000"/>
              <a:gd name="connsiteX324" fmla="*/ 2276478 w 9854218"/>
              <a:gd name="connsiteY324" fmla="*/ 7726433 h 10287000"/>
              <a:gd name="connsiteX325" fmla="*/ 3206446 w 9854218"/>
              <a:gd name="connsiteY325" fmla="*/ 7625214 h 10287000"/>
              <a:gd name="connsiteX326" fmla="*/ 3235355 w 9854218"/>
              <a:gd name="connsiteY326" fmla="*/ 7673157 h 10287000"/>
              <a:gd name="connsiteX327" fmla="*/ 3245688 w 9854218"/>
              <a:gd name="connsiteY327" fmla="*/ 7693805 h 10287000"/>
              <a:gd name="connsiteX328" fmla="*/ 3256018 w 9854218"/>
              <a:gd name="connsiteY328" fmla="*/ 7704129 h 10287000"/>
              <a:gd name="connsiteX329" fmla="*/ 3359327 w 9854218"/>
              <a:gd name="connsiteY329" fmla="*/ 7869293 h 10287000"/>
              <a:gd name="connsiteX330" fmla="*/ 3483299 w 9854218"/>
              <a:gd name="connsiteY330" fmla="*/ 8075745 h 10287000"/>
              <a:gd name="connsiteX331" fmla="*/ 3638266 w 9854218"/>
              <a:gd name="connsiteY331" fmla="*/ 8271875 h 10287000"/>
              <a:gd name="connsiteX332" fmla="*/ 3778586 w 9854218"/>
              <a:gd name="connsiteY332" fmla="*/ 8450318 h 10287000"/>
              <a:gd name="connsiteX333" fmla="*/ 3799856 w 9854218"/>
              <a:gd name="connsiteY333" fmla="*/ 8410686 h 10287000"/>
              <a:gd name="connsiteX334" fmla="*/ 3796932 w 9854218"/>
              <a:gd name="connsiteY334" fmla="*/ 8407347 h 10287000"/>
              <a:gd name="connsiteX335" fmla="*/ 3739514 w 9854218"/>
              <a:gd name="connsiteY335" fmla="*/ 8350320 h 10287000"/>
              <a:gd name="connsiteX336" fmla="*/ 3695316 w 9854218"/>
              <a:gd name="connsiteY336" fmla="*/ 8279910 h 10287000"/>
              <a:gd name="connsiteX337" fmla="*/ 3694056 w 9854218"/>
              <a:gd name="connsiteY337" fmla="*/ 8227773 h 10287000"/>
              <a:gd name="connsiteX338" fmla="*/ 3682170 w 9854218"/>
              <a:gd name="connsiteY338" fmla="*/ 8203487 h 10287000"/>
              <a:gd name="connsiteX339" fmla="*/ 3638266 w 9854218"/>
              <a:gd name="connsiteY339" fmla="*/ 8137679 h 10287000"/>
              <a:gd name="connsiteX340" fmla="*/ 3545285 w 9854218"/>
              <a:gd name="connsiteY340" fmla="*/ 8065419 h 10287000"/>
              <a:gd name="connsiteX341" fmla="*/ 3534954 w 9854218"/>
              <a:gd name="connsiteY341" fmla="*/ 8055099 h 10287000"/>
              <a:gd name="connsiteX342" fmla="*/ 3514292 w 9854218"/>
              <a:gd name="connsiteY342" fmla="*/ 8034456 h 10287000"/>
              <a:gd name="connsiteX343" fmla="*/ 3514294 w 9854218"/>
              <a:gd name="connsiteY343" fmla="*/ 8044778 h 10287000"/>
              <a:gd name="connsiteX344" fmla="*/ 3524627 w 9854218"/>
              <a:gd name="connsiteY344" fmla="*/ 8055099 h 10287000"/>
              <a:gd name="connsiteX345" fmla="*/ 3524626 w 9854218"/>
              <a:gd name="connsiteY345" fmla="*/ 8065421 h 10287000"/>
              <a:gd name="connsiteX346" fmla="*/ 3483299 w 9854218"/>
              <a:gd name="connsiteY346" fmla="*/ 7993160 h 10287000"/>
              <a:gd name="connsiteX347" fmla="*/ 3493632 w 9854218"/>
              <a:gd name="connsiteY347" fmla="*/ 8003487 h 10287000"/>
              <a:gd name="connsiteX348" fmla="*/ 3493634 w 9854218"/>
              <a:gd name="connsiteY348" fmla="*/ 7993163 h 10287000"/>
              <a:gd name="connsiteX349" fmla="*/ 3493632 w 9854218"/>
              <a:gd name="connsiteY349" fmla="*/ 7982841 h 10287000"/>
              <a:gd name="connsiteX350" fmla="*/ 3514292 w 9854218"/>
              <a:gd name="connsiteY350" fmla="*/ 7993163 h 10287000"/>
              <a:gd name="connsiteX351" fmla="*/ 3462640 w 9854218"/>
              <a:gd name="connsiteY351" fmla="*/ 7941551 h 10287000"/>
              <a:gd name="connsiteX352" fmla="*/ 3452306 w 9854218"/>
              <a:gd name="connsiteY352" fmla="*/ 7931229 h 10287000"/>
              <a:gd name="connsiteX353" fmla="*/ 3452306 w 9854218"/>
              <a:gd name="connsiteY353" fmla="*/ 7920905 h 10287000"/>
              <a:gd name="connsiteX354" fmla="*/ 3452306 w 9854218"/>
              <a:gd name="connsiteY354" fmla="*/ 7910582 h 10287000"/>
              <a:gd name="connsiteX355" fmla="*/ 3441976 w 9854218"/>
              <a:gd name="connsiteY355" fmla="*/ 7920905 h 10287000"/>
              <a:gd name="connsiteX356" fmla="*/ 3442472 w 9854218"/>
              <a:gd name="connsiteY356" fmla="*/ 7922889 h 10287000"/>
              <a:gd name="connsiteX357" fmla="*/ 3400006 w 9854218"/>
              <a:gd name="connsiteY357" fmla="*/ 7886874 h 10287000"/>
              <a:gd name="connsiteX358" fmla="*/ 3266348 w 9854218"/>
              <a:gd name="connsiteY358" fmla="*/ 7693805 h 10287000"/>
              <a:gd name="connsiteX359" fmla="*/ 3256018 w 9854218"/>
              <a:gd name="connsiteY359" fmla="*/ 7683485 h 10287000"/>
              <a:gd name="connsiteX360" fmla="*/ 3245690 w 9854218"/>
              <a:gd name="connsiteY360" fmla="*/ 7662839 h 10287000"/>
              <a:gd name="connsiteX361" fmla="*/ 3245688 w 9854218"/>
              <a:gd name="connsiteY361" fmla="*/ 7673162 h 10287000"/>
              <a:gd name="connsiteX362" fmla="*/ 3233204 w 9854218"/>
              <a:gd name="connsiteY362" fmla="*/ 7637403 h 10287000"/>
              <a:gd name="connsiteX363" fmla="*/ 3217256 w 9854218"/>
              <a:gd name="connsiteY363" fmla="*/ 7536666 h 10287000"/>
              <a:gd name="connsiteX364" fmla="*/ 3221402 w 9854218"/>
              <a:gd name="connsiteY364" fmla="*/ 7555992 h 10287000"/>
              <a:gd name="connsiteX365" fmla="*/ 3225024 w 9854218"/>
              <a:gd name="connsiteY365" fmla="*/ 7559613 h 10287000"/>
              <a:gd name="connsiteX366" fmla="*/ 3225026 w 9854218"/>
              <a:gd name="connsiteY366" fmla="*/ 7566182 h 10287000"/>
              <a:gd name="connsiteX367" fmla="*/ 3222992 w 9854218"/>
              <a:gd name="connsiteY367" fmla="*/ 7563411 h 10287000"/>
              <a:gd name="connsiteX368" fmla="*/ 3228820 w 9854218"/>
              <a:gd name="connsiteY368" fmla="*/ 7590581 h 10287000"/>
              <a:gd name="connsiteX369" fmla="*/ 3235356 w 9854218"/>
              <a:gd name="connsiteY369" fmla="*/ 7590581 h 10287000"/>
              <a:gd name="connsiteX370" fmla="*/ 3225026 w 9854218"/>
              <a:gd name="connsiteY370" fmla="*/ 7569936 h 10287000"/>
              <a:gd name="connsiteX371" fmla="*/ 3225026 w 9854218"/>
              <a:gd name="connsiteY371" fmla="*/ 7566182 h 10287000"/>
              <a:gd name="connsiteX372" fmla="*/ 3235356 w 9854218"/>
              <a:gd name="connsiteY372" fmla="*/ 7580259 h 10287000"/>
              <a:gd name="connsiteX373" fmla="*/ 576853 w 9854218"/>
              <a:gd name="connsiteY373" fmla="*/ 7500311 h 10287000"/>
              <a:gd name="connsiteX374" fmla="*/ 576661 w 9854218"/>
              <a:gd name="connsiteY374" fmla="*/ 7505700 h 10287000"/>
              <a:gd name="connsiteX375" fmla="*/ 577664 w 9854218"/>
              <a:gd name="connsiteY375" fmla="*/ 7506488 h 10287000"/>
              <a:gd name="connsiteX376" fmla="*/ 580756 w 9854218"/>
              <a:gd name="connsiteY376" fmla="*/ 7503573 h 10287000"/>
              <a:gd name="connsiteX377" fmla="*/ 3058964 w 9854218"/>
              <a:gd name="connsiteY377" fmla="*/ 7357428 h 10287000"/>
              <a:gd name="connsiteX378" fmla="*/ 3110093 w 9854218"/>
              <a:gd name="connsiteY378" fmla="*/ 7465419 h 10287000"/>
              <a:gd name="connsiteX379" fmla="*/ 3147628 w 9854218"/>
              <a:gd name="connsiteY379" fmla="*/ 7527669 h 10287000"/>
              <a:gd name="connsiteX380" fmla="*/ 1935281 w 9854218"/>
              <a:gd name="connsiteY380" fmla="*/ 7216802 h 10287000"/>
              <a:gd name="connsiteX381" fmla="*/ 1937030 w 9854218"/>
              <a:gd name="connsiteY381" fmla="*/ 7220294 h 10287000"/>
              <a:gd name="connsiteX382" fmla="*/ 1937028 w 9854218"/>
              <a:gd name="connsiteY382" fmla="*/ 7232948 h 10287000"/>
              <a:gd name="connsiteX383" fmla="*/ 1937028 w 9854218"/>
              <a:gd name="connsiteY383" fmla="*/ 7245597 h 10287000"/>
              <a:gd name="connsiteX384" fmla="*/ 1935281 w 9854218"/>
              <a:gd name="connsiteY384" fmla="*/ 7216802 h 10287000"/>
              <a:gd name="connsiteX385" fmla="*/ 2891850 w 9854218"/>
              <a:gd name="connsiteY385" fmla="*/ 7157030 h 10287000"/>
              <a:gd name="connsiteX386" fmla="*/ 2894432 w 9854218"/>
              <a:gd name="connsiteY386" fmla="*/ 7157030 h 10287000"/>
              <a:gd name="connsiteX387" fmla="*/ 2894429 w 9854218"/>
              <a:gd name="connsiteY387" fmla="*/ 7167353 h 10287000"/>
              <a:gd name="connsiteX388" fmla="*/ 404158 w 9854218"/>
              <a:gd name="connsiteY388" fmla="*/ 7137999 h 10287000"/>
              <a:gd name="connsiteX389" fmla="*/ 401374 w 9854218"/>
              <a:gd name="connsiteY389" fmla="*/ 7139007 h 10287000"/>
              <a:gd name="connsiteX390" fmla="*/ 408661 w 9854218"/>
              <a:gd name="connsiteY390" fmla="*/ 7178088 h 10287000"/>
              <a:gd name="connsiteX391" fmla="*/ 412363 w 9854218"/>
              <a:gd name="connsiteY391" fmla="*/ 7181183 h 10287000"/>
              <a:gd name="connsiteX392" fmla="*/ 2918046 w 9854218"/>
              <a:gd name="connsiteY392" fmla="*/ 7071500 h 10287000"/>
              <a:gd name="connsiteX393" fmla="*/ 2915096 w 9854218"/>
              <a:gd name="connsiteY393" fmla="*/ 7074452 h 10287000"/>
              <a:gd name="connsiteX394" fmla="*/ 2935756 w 9854218"/>
              <a:gd name="connsiteY394" fmla="*/ 7157030 h 10287000"/>
              <a:gd name="connsiteX395" fmla="*/ 2884102 w 9854218"/>
              <a:gd name="connsiteY395" fmla="*/ 7126059 h 10287000"/>
              <a:gd name="connsiteX396" fmla="*/ 2889268 w 9854218"/>
              <a:gd name="connsiteY396" fmla="*/ 7146705 h 10287000"/>
              <a:gd name="connsiteX397" fmla="*/ 2891850 w 9854218"/>
              <a:gd name="connsiteY397" fmla="*/ 7157030 h 10287000"/>
              <a:gd name="connsiteX398" fmla="*/ 2884104 w 9854218"/>
              <a:gd name="connsiteY398" fmla="*/ 7157030 h 10287000"/>
              <a:gd name="connsiteX399" fmla="*/ 2884104 w 9854218"/>
              <a:gd name="connsiteY399" fmla="*/ 7167354 h 10287000"/>
              <a:gd name="connsiteX400" fmla="*/ 2884104 w 9854218"/>
              <a:gd name="connsiteY400" fmla="*/ 7177674 h 10287000"/>
              <a:gd name="connsiteX401" fmla="*/ 2915096 w 9854218"/>
              <a:gd name="connsiteY401" fmla="*/ 7229289 h 10287000"/>
              <a:gd name="connsiteX402" fmla="*/ 2925425 w 9854218"/>
              <a:gd name="connsiteY402" fmla="*/ 7239612 h 10287000"/>
              <a:gd name="connsiteX403" fmla="*/ 2935756 w 9854218"/>
              <a:gd name="connsiteY403" fmla="*/ 7260254 h 10287000"/>
              <a:gd name="connsiteX404" fmla="*/ 2946089 w 9854218"/>
              <a:gd name="connsiteY404" fmla="*/ 7270578 h 10287000"/>
              <a:gd name="connsiteX405" fmla="*/ 2935752 w 9854218"/>
              <a:gd name="connsiteY405" fmla="*/ 7249928 h 10287000"/>
              <a:gd name="connsiteX406" fmla="*/ 2925425 w 9854218"/>
              <a:gd name="connsiteY406" fmla="*/ 7229289 h 10287000"/>
              <a:gd name="connsiteX407" fmla="*/ 2977079 w 9854218"/>
              <a:gd name="connsiteY407" fmla="*/ 7280901 h 10287000"/>
              <a:gd name="connsiteX408" fmla="*/ 2984831 w 9854218"/>
              <a:gd name="connsiteY408" fmla="*/ 7257674 h 10287000"/>
              <a:gd name="connsiteX409" fmla="*/ 3003734 w 9854218"/>
              <a:gd name="connsiteY409" fmla="*/ 7251377 h 10287000"/>
              <a:gd name="connsiteX410" fmla="*/ 2942093 w 9854218"/>
              <a:gd name="connsiteY410" fmla="*/ 7133019 h 10287000"/>
              <a:gd name="connsiteX411" fmla="*/ 2915093 w 9854218"/>
              <a:gd name="connsiteY411" fmla="*/ 7063944 h 10287000"/>
              <a:gd name="connsiteX412" fmla="*/ 2915093 w 9854218"/>
              <a:gd name="connsiteY412" fmla="*/ 7064126 h 10287000"/>
              <a:gd name="connsiteX413" fmla="*/ 2915164 w 9854218"/>
              <a:gd name="connsiteY413" fmla="*/ 7064126 h 10287000"/>
              <a:gd name="connsiteX414" fmla="*/ 2915093 w 9854218"/>
              <a:gd name="connsiteY414" fmla="*/ 7063944 h 10287000"/>
              <a:gd name="connsiteX415" fmla="*/ 2849382 w 9854218"/>
              <a:gd name="connsiteY415" fmla="*/ 6895821 h 10287000"/>
              <a:gd name="connsiteX416" fmla="*/ 2848265 w 9854218"/>
              <a:gd name="connsiteY416" fmla="*/ 6901058 h 10287000"/>
              <a:gd name="connsiteX417" fmla="*/ 2860859 w 9854218"/>
              <a:gd name="connsiteY417" fmla="*/ 6936381 h 10287000"/>
              <a:gd name="connsiteX418" fmla="*/ 2875322 w 9854218"/>
              <a:gd name="connsiteY418" fmla="*/ 6962196 h 10287000"/>
              <a:gd name="connsiteX419" fmla="*/ 385241 w 9854218"/>
              <a:gd name="connsiteY419" fmla="*/ 6674598 h 10287000"/>
              <a:gd name="connsiteX420" fmla="*/ 385633 w 9854218"/>
              <a:gd name="connsiteY420" fmla="*/ 6679001 h 10287000"/>
              <a:gd name="connsiteX421" fmla="*/ 390691 w 9854218"/>
              <a:gd name="connsiteY421" fmla="*/ 6735674 h 10287000"/>
              <a:gd name="connsiteX422" fmla="*/ 520061 w 9854218"/>
              <a:gd name="connsiteY422" fmla="*/ 7276901 h 10287000"/>
              <a:gd name="connsiteX423" fmla="*/ 526588 w 9854218"/>
              <a:gd name="connsiteY423" fmla="*/ 7350027 h 10287000"/>
              <a:gd name="connsiteX424" fmla="*/ 553093 w 9854218"/>
              <a:gd name="connsiteY424" fmla="*/ 7399248 h 10287000"/>
              <a:gd name="connsiteX425" fmla="*/ 566546 w 9854218"/>
              <a:gd name="connsiteY425" fmla="*/ 7302215 h 10287000"/>
              <a:gd name="connsiteX426" fmla="*/ 616675 w 9854218"/>
              <a:gd name="connsiteY426" fmla="*/ 7533593 h 10287000"/>
              <a:gd name="connsiteX427" fmla="*/ 614161 w 9854218"/>
              <a:gd name="connsiteY427" fmla="*/ 7546719 h 10287000"/>
              <a:gd name="connsiteX428" fmla="*/ 609307 w 9854218"/>
              <a:gd name="connsiteY428" fmla="*/ 7540304 h 10287000"/>
              <a:gd name="connsiteX429" fmla="*/ 620531 w 9854218"/>
              <a:gd name="connsiteY429" fmla="*/ 7570017 h 10287000"/>
              <a:gd name="connsiteX430" fmla="*/ 648503 w 9854218"/>
              <a:gd name="connsiteY430" fmla="*/ 7635690 h 10287000"/>
              <a:gd name="connsiteX431" fmla="*/ 627220 w 9854218"/>
              <a:gd name="connsiteY431" fmla="*/ 7644969 h 10287000"/>
              <a:gd name="connsiteX432" fmla="*/ 698768 w 9854218"/>
              <a:gd name="connsiteY432" fmla="*/ 7785975 h 10287000"/>
              <a:gd name="connsiteX433" fmla="*/ 705985 w 9854218"/>
              <a:gd name="connsiteY433" fmla="*/ 7842338 h 10287000"/>
              <a:gd name="connsiteX434" fmla="*/ 719231 w 9854218"/>
              <a:gd name="connsiteY434" fmla="*/ 7878117 h 10287000"/>
              <a:gd name="connsiteX435" fmla="*/ 727777 w 9854218"/>
              <a:gd name="connsiteY435" fmla="*/ 7870068 h 10287000"/>
              <a:gd name="connsiteX436" fmla="*/ 784700 w 9854218"/>
              <a:gd name="connsiteY436" fmla="*/ 8012382 h 10287000"/>
              <a:gd name="connsiteX437" fmla="*/ 781397 w 9854218"/>
              <a:gd name="connsiteY437" fmla="*/ 8012736 h 10287000"/>
              <a:gd name="connsiteX438" fmla="*/ 795380 w 9854218"/>
              <a:gd name="connsiteY438" fmla="*/ 8042666 h 10287000"/>
              <a:gd name="connsiteX439" fmla="*/ 824632 w 9854218"/>
              <a:gd name="connsiteY439" fmla="*/ 8040041 h 10287000"/>
              <a:gd name="connsiteX440" fmla="*/ 983654 w 9854218"/>
              <a:gd name="connsiteY440" fmla="*/ 8335359 h 10287000"/>
              <a:gd name="connsiteX441" fmla="*/ 1037300 w 9854218"/>
              <a:gd name="connsiteY441" fmla="*/ 8419382 h 10287000"/>
              <a:gd name="connsiteX442" fmla="*/ 972338 w 9854218"/>
              <a:gd name="connsiteY442" fmla="*/ 8288648 h 10287000"/>
              <a:gd name="connsiteX443" fmla="*/ 580660 w 9854218"/>
              <a:gd name="connsiteY443" fmla="*/ 7306610 h 10287000"/>
              <a:gd name="connsiteX444" fmla="*/ 452429 w 9854218"/>
              <a:gd name="connsiteY444" fmla="*/ 6916037 h 10287000"/>
              <a:gd name="connsiteX445" fmla="*/ 2698146 w 9854218"/>
              <a:gd name="connsiteY445" fmla="*/ 6455090 h 10287000"/>
              <a:gd name="connsiteX446" fmla="*/ 2749798 w 9854218"/>
              <a:gd name="connsiteY446" fmla="*/ 6671862 h 10287000"/>
              <a:gd name="connsiteX447" fmla="*/ 2796288 w 9854218"/>
              <a:gd name="connsiteY447" fmla="*/ 6776381 h 10287000"/>
              <a:gd name="connsiteX448" fmla="*/ 2807396 w 9854218"/>
              <a:gd name="connsiteY448" fmla="*/ 6788406 h 10287000"/>
              <a:gd name="connsiteX449" fmla="*/ 2758038 w 9854218"/>
              <a:gd name="connsiteY449" fmla="*/ 6662120 h 10287000"/>
              <a:gd name="connsiteX450" fmla="*/ 2702070 w 9854218"/>
              <a:gd name="connsiteY450" fmla="*/ 6463778 h 10287000"/>
              <a:gd name="connsiteX451" fmla="*/ 1578806 w 9854218"/>
              <a:gd name="connsiteY451" fmla="*/ 6051324 h 10287000"/>
              <a:gd name="connsiteX452" fmla="*/ 1578095 w 9854218"/>
              <a:gd name="connsiteY452" fmla="*/ 6052265 h 10287000"/>
              <a:gd name="connsiteX453" fmla="*/ 1579340 w 9854218"/>
              <a:gd name="connsiteY453" fmla="*/ 6053457 h 10287000"/>
              <a:gd name="connsiteX454" fmla="*/ 3157676 w 9854218"/>
              <a:gd name="connsiteY454" fmla="*/ 5831444 h 10287000"/>
              <a:gd name="connsiteX455" fmla="*/ 3167154 w 9854218"/>
              <a:gd name="connsiteY455" fmla="*/ 5897463 h 10287000"/>
              <a:gd name="connsiteX456" fmla="*/ 3179536 w 9854218"/>
              <a:gd name="connsiteY456" fmla="*/ 5918415 h 10287000"/>
              <a:gd name="connsiteX457" fmla="*/ 3183389 w 9854218"/>
              <a:gd name="connsiteY457" fmla="*/ 5926548 h 10287000"/>
              <a:gd name="connsiteX458" fmla="*/ 1608035 w 9854218"/>
              <a:gd name="connsiteY458" fmla="*/ 5790446 h 10287000"/>
              <a:gd name="connsiteX459" fmla="*/ 1608806 w 9854218"/>
              <a:gd name="connsiteY459" fmla="*/ 5802330 h 10287000"/>
              <a:gd name="connsiteX460" fmla="*/ 1608036 w 9854218"/>
              <a:gd name="connsiteY460" fmla="*/ 5803103 h 10287000"/>
              <a:gd name="connsiteX461" fmla="*/ 1620094 w 9854218"/>
              <a:gd name="connsiteY461" fmla="*/ 5777793 h 10287000"/>
              <a:gd name="connsiteX462" fmla="*/ 1620690 w 9854218"/>
              <a:gd name="connsiteY462" fmla="*/ 5777793 h 10287000"/>
              <a:gd name="connsiteX463" fmla="*/ 1620689 w 9854218"/>
              <a:gd name="connsiteY463" fmla="*/ 5790449 h 10287000"/>
              <a:gd name="connsiteX464" fmla="*/ 1620094 w 9854218"/>
              <a:gd name="connsiteY464" fmla="*/ 5777793 h 10287000"/>
              <a:gd name="connsiteX465" fmla="*/ 987599 w 9854218"/>
              <a:gd name="connsiteY465" fmla="*/ 5658741 h 10287000"/>
              <a:gd name="connsiteX466" fmla="*/ 986690 w 9854218"/>
              <a:gd name="connsiteY466" fmla="*/ 5662070 h 10287000"/>
              <a:gd name="connsiteX467" fmla="*/ 988007 w 9854218"/>
              <a:gd name="connsiteY467" fmla="*/ 5663910 h 10287000"/>
              <a:gd name="connsiteX468" fmla="*/ 179521 w 9854218"/>
              <a:gd name="connsiteY468" fmla="*/ 5654276 h 10287000"/>
              <a:gd name="connsiteX469" fmla="*/ 170569 w 9854218"/>
              <a:gd name="connsiteY469" fmla="*/ 5666250 h 10287000"/>
              <a:gd name="connsiteX470" fmla="*/ 203464 w 9854218"/>
              <a:gd name="connsiteY470" fmla="*/ 5869691 h 10287000"/>
              <a:gd name="connsiteX471" fmla="*/ 224344 w 9854218"/>
              <a:gd name="connsiteY471" fmla="*/ 6103695 h 10287000"/>
              <a:gd name="connsiteX472" fmla="*/ 211024 w 9854218"/>
              <a:gd name="connsiteY472" fmla="*/ 6119633 h 10287000"/>
              <a:gd name="connsiteX473" fmla="*/ 245357 w 9854218"/>
              <a:gd name="connsiteY473" fmla="*/ 6256604 h 10287000"/>
              <a:gd name="connsiteX474" fmla="*/ 254494 w 9854218"/>
              <a:gd name="connsiteY474" fmla="*/ 6358982 h 10287000"/>
              <a:gd name="connsiteX475" fmla="*/ 266614 w 9854218"/>
              <a:gd name="connsiteY475" fmla="*/ 6397541 h 10287000"/>
              <a:gd name="connsiteX476" fmla="*/ 260396 w 9854218"/>
              <a:gd name="connsiteY476" fmla="*/ 6349323 h 10287000"/>
              <a:gd name="connsiteX477" fmla="*/ 238729 w 9854218"/>
              <a:gd name="connsiteY477" fmla="*/ 6189101 h 10287000"/>
              <a:gd name="connsiteX478" fmla="*/ 245522 w 9854218"/>
              <a:gd name="connsiteY478" fmla="*/ 6100037 h 10287000"/>
              <a:gd name="connsiteX479" fmla="*/ 221948 w 9854218"/>
              <a:gd name="connsiteY479" fmla="*/ 5887466 h 10287000"/>
              <a:gd name="connsiteX480" fmla="*/ 214630 w 9854218"/>
              <a:gd name="connsiteY480" fmla="*/ 5676320 h 10287000"/>
              <a:gd name="connsiteX481" fmla="*/ 200849 w 9854218"/>
              <a:gd name="connsiteY481" fmla="*/ 5668716 h 10287000"/>
              <a:gd name="connsiteX482" fmla="*/ 179521 w 9854218"/>
              <a:gd name="connsiteY482" fmla="*/ 5654276 h 10287000"/>
              <a:gd name="connsiteX483" fmla="*/ 207314 w 9854218"/>
              <a:gd name="connsiteY483" fmla="*/ 5516166 h 10287000"/>
              <a:gd name="connsiteX484" fmla="*/ 207958 w 9854218"/>
              <a:gd name="connsiteY484" fmla="*/ 5528946 h 10287000"/>
              <a:gd name="connsiteX485" fmla="*/ 211150 w 9854218"/>
              <a:gd name="connsiteY485" fmla="*/ 5547980 h 10287000"/>
              <a:gd name="connsiteX486" fmla="*/ 210569 w 9854218"/>
              <a:gd name="connsiteY486" fmla="*/ 5526123 h 10287000"/>
              <a:gd name="connsiteX487" fmla="*/ 192424 w 9854218"/>
              <a:gd name="connsiteY487" fmla="*/ 5257115 h 10287000"/>
              <a:gd name="connsiteX488" fmla="*/ 193628 w 9854218"/>
              <a:gd name="connsiteY488" fmla="*/ 5272157 h 10287000"/>
              <a:gd name="connsiteX489" fmla="*/ 191896 w 9854218"/>
              <a:gd name="connsiteY489" fmla="*/ 5279469 h 10287000"/>
              <a:gd name="connsiteX490" fmla="*/ 193616 w 9854218"/>
              <a:gd name="connsiteY490" fmla="*/ 5297948 h 10287000"/>
              <a:gd name="connsiteX491" fmla="*/ 196162 w 9854218"/>
              <a:gd name="connsiteY491" fmla="*/ 5303711 h 10287000"/>
              <a:gd name="connsiteX492" fmla="*/ 193628 w 9854218"/>
              <a:gd name="connsiteY492" fmla="*/ 5272157 h 10287000"/>
              <a:gd name="connsiteX493" fmla="*/ 193729 w 9854218"/>
              <a:gd name="connsiteY493" fmla="*/ 5271741 h 10287000"/>
              <a:gd name="connsiteX494" fmla="*/ 192424 w 9854218"/>
              <a:gd name="connsiteY494" fmla="*/ 5257115 h 10287000"/>
              <a:gd name="connsiteX495" fmla="*/ 167189 w 9854218"/>
              <a:gd name="connsiteY495" fmla="*/ 5242794 h 10287000"/>
              <a:gd name="connsiteX496" fmla="*/ 169834 w 9854218"/>
              <a:gd name="connsiteY496" fmla="*/ 5251772 h 10287000"/>
              <a:gd name="connsiteX497" fmla="*/ 174181 w 9854218"/>
              <a:gd name="connsiteY497" fmla="*/ 5434740 h 10287000"/>
              <a:gd name="connsiteX498" fmla="*/ 175744 w 9854218"/>
              <a:gd name="connsiteY498" fmla="*/ 5481300 h 10287000"/>
              <a:gd name="connsiteX499" fmla="*/ 176030 w 9854218"/>
              <a:gd name="connsiteY499" fmla="*/ 5479637 h 10287000"/>
              <a:gd name="connsiteX500" fmla="*/ 181550 w 9854218"/>
              <a:gd name="connsiteY500" fmla="*/ 5458872 h 10287000"/>
              <a:gd name="connsiteX501" fmla="*/ 193984 w 9854218"/>
              <a:gd name="connsiteY501" fmla="*/ 5474340 h 10287000"/>
              <a:gd name="connsiteX502" fmla="*/ 201959 w 9854218"/>
              <a:gd name="connsiteY502" fmla="*/ 5477472 h 10287000"/>
              <a:gd name="connsiteX503" fmla="*/ 196402 w 9854218"/>
              <a:gd name="connsiteY503" fmla="*/ 5432868 h 10287000"/>
              <a:gd name="connsiteX504" fmla="*/ 176849 w 9854218"/>
              <a:gd name="connsiteY504" fmla="*/ 5308184 h 10287000"/>
              <a:gd name="connsiteX505" fmla="*/ 173353 w 9854218"/>
              <a:gd name="connsiteY505" fmla="*/ 5243462 h 10287000"/>
              <a:gd name="connsiteX506" fmla="*/ 1645996 w 9854218"/>
              <a:gd name="connsiteY506" fmla="*/ 5183081 h 10287000"/>
              <a:gd name="connsiteX507" fmla="*/ 1645996 w 9854218"/>
              <a:gd name="connsiteY507" fmla="*/ 5195732 h 10287000"/>
              <a:gd name="connsiteX508" fmla="*/ 1633342 w 9854218"/>
              <a:gd name="connsiteY508" fmla="*/ 5195732 h 10287000"/>
              <a:gd name="connsiteX509" fmla="*/ 1620689 w 9854218"/>
              <a:gd name="connsiteY509" fmla="*/ 5043891 h 10287000"/>
              <a:gd name="connsiteX510" fmla="*/ 1633343 w 9854218"/>
              <a:gd name="connsiteY510" fmla="*/ 5119812 h 10287000"/>
              <a:gd name="connsiteX511" fmla="*/ 1620690 w 9854218"/>
              <a:gd name="connsiteY511" fmla="*/ 5145120 h 10287000"/>
              <a:gd name="connsiteX512" fmla="*/ 1633342 w 9854218"/>
              <a:gd name="connsiteY512" fmla="*/ 5170424 h 10287000"/>
              <a:gd name="connsiteX513" fmla="*/ 1633343 w 9854218"/>
              <a:gd name="connsiteY513" fmla="*/ 5183081 h 10287000"/>
              <a:gd name="connsiteX514" fmla="*/ 1633342 w 9854218"/>
              <a:gd name="connsiteY514" fmla="*/ 5195732 h 10287000"/>
              <a:gd name="connsiteX515" fmla="*/ 1633342 w 9854218"/>
              <a:gd name="connsiteY515" fmla="*/ 5208387 h 10287000"/>
              <a:gd name="connsiteX516" fmla="*/ 1633343 w 9854218"/>
              <a:gd name="connsiteY516" fmla="*/ 5221041 h 10287000"/>
              <a:gd name="connsiteX517" fmla="*/ 1645996 w 9854218"/>
              <a:gd name="connsiteY517" fmla="*/ 5221038 h 10287000"/>
              <a:gd name="connsiteX518" fmla="*/ 1620689 w 9854218"/>
              <a:gd name="connsiteY518" fmla="*/ 5233692 h 10287000"/>
              <a:gd name="connsiteX519" fmla="*/ 1633343 w 9854218"/>
              <a:gd name="connsiteY519" fmla="*/ 5246346 h 10287000"/>
              <a:gd name="connsiteX520" fmla="*/ 1620689 w 9854218"/>
              <a:gd name="connsiteY520" fmla="*/ 5284307 h 10287000"/>
              <a:gd name="connsiteX521" fmla="*/ 1620694 w 9854218"/>
              <a:gd name="connsiteY521" fmla="*/ 5360228 h 10287000"/>
              <a:gd name="connsiteX522" fmla="*/ 1608036 w 9854218"/>
              <a:gd name="connsiteY522" fmla="*/ 5372882 h 10287000"/>
              <a:gd name="connsiteX523" fmla="*/ 1620689 w 9854218"/>
              <a:gd name="connsiteY523" fmla="*/ 5385533 h 10287000"/>
              <a:gd name="connsiteX524" fmla="*/ 1608035 w 9854218"/>
              <a:gd name="connsiteY524" fmla="*/ 5385537 h 10287000"/>
              <a:gd name="connsiteX525" fmla="*/ 1620689 w 9854218"/>
              <a:gd name="connsiteY525" fmla="*/ 5512071 h 10287000"/>
              <a:gd name="connsiteX526" fmla="*/ 1620690 w 9854218"/>
              <a:gd name="connsiteY526" fmla="*/ 5524721 h 10287000"/>
              <a:gd name="connsiteX527" fmla="*/ 1620689 w 9854218"/>
              <a:gd name="connsiteY527" fmla="*/ 5550032 h 10287000"/>
              <a:gd name="connsiteX528" fmla="*/ 1633342 w 9854218"/>
              <a:gd name="connsiteY528" fmla="*/ 5550032 h 10287000"/>
              <a:gd name="connsiteX529" fmla="*/ 1620689 w 9854218"/>
              <a:gd name="connsiteY529" fmla="*/ 5651259 h 10287000"/>
              <a:gd name="connsiteX530" fmla="*/ 1608035 w 9854218"/>
              <a:gd name="connsiteY530" fmla="*/ 5651259 h 10287000"/>
              <a:gd name="connsiteX531" fmla="*/ 1608035 w 9854218"/>
              <a:gd name="connsiteY531" fmla="*/ 5663913 h 10287000"/>
              <a:gd name="connsiteX532" fmla="*/ 1620689 w 9854218"/>
              <a:gd name="connsiteY532" fmla="*/ 5676567 h 10287000"/>
              <a:gd name="connsiteX533" fmla="*/ 1620689 w 9854218"/>
              <a:gd name="connsiteY533" fmla="*/ 5689218 h 10287000"/>
              <a:gd name="connsiteX534" fmla="*/ 1633342 w 9854218"/>
              <a:gd name="connsiteY534" fmla="*/ 5701869 h 10287000"/>
              <a:gd name="connsiteX535" fmla="*/ 1619108 w 9854218"/>
              <a:gd name="connsiteY535" fmla="*/ 5757035 h 10287000"/>
              <a:gd name="connsiteX536" fmla="*/ 1620094 w 9854218"/>
              <a:gd name="connsiteY536" fmla="*/ 5777793 h 10287000"/>
              <a:gd name="connsiteX537" fmla="*/ 1608035 w 9854218"/>
              <a:gd name="connsiteY537" fmla="*/ 5777793 h 10287000"/>
              <a:gd name="connsiteX538" fmla="*/ 1608036 w 9854218"/>
              <a:gd name="connsiteY538" fmla="*/ 5765139 h 10287000"/>
              <a:gd name="connsiteX539" fmla="*/ 1595382 w 9854218"/>
              <a:gd name="connsiteY539" fmla="*/ 5714528 h 10287000"/>
              <a:gd name="connsiteX540" fmla="*/ 1595386 w 9854218"/>
              <a:gd name="connsiteY540" fmla="*/ 5701874 h 10287000"/>
              <a:gd name="connsiteX541" fmla="*/ 1582726 w 9854218"/>
              <a:gd name="connsiteY541" fmla="*/ 5714528 h 10287000"/>
              <a:gd name="connsiteX542" fmla="*/ 1557422 w 9854218"/>
              <a:gd name="connsiteY542" fmla="*/ 5499417 h 10287000"/>
              <a:gd name="connsiteX543" fmla="*/ 1570076 w 9854218"/>
              <a:gd name="connsiteY543" fmla="*/ 5372882 h 10287000"/>
              <a:gd name="connsiteX544" fmla="*/ 1608035 w 9854218"/>
              <a:gd name="connsiteY544" fmla="*/ 5271653 h 10287000"/>
              <a:gd name="connsiteX545" fmla="*/ 1620689 w 9854218"/>
              <a:gd name="connsiteY545" fmla="*/ 5043891 h 10287000"/>
              <a:gd name="connsiteX546" fmla="*/ 139210 w 9854218"/>
              <a:gd name="connsiteY546" fmla="*/ 4996022 h 10287000"/>
              <a:gd name="connsiteX547" fmla="*/ 139087 w 9854218"/>
              <a:gd name="connsiteY547" fmla="*/ 5001062 h 10287000"/>
              <a:gd name="connsiteX548" fmla="*/ 127640 w 9854218"/>
              <a:gd name="connsiteY548" fmla="*/ 5102522 h 10287000"/>
              <a:gd name="connsiteX549" fmla="*/ 143042 w 9854218"/>
              <a:gd name="connsiteY549" fmla="*/ 5144790 h 10287000"/>
              <a:gd name="connsiteX550" fmla="*/ 144632 w 9854218"/>
              <a:gd name="connsiteY550" fmla="*/ 5154192 h 10287000"/>
              <a:gd name="connsiteX551" fmla="*/ 142862 w 9854218"/>
              <a:gd name="connsiteY551" fmla="*/ 5083734 h 10287000"/>
              <a:gd name="connsiteX552" fmla="*/ 142894 w 9854218"/>
              <a:gd name="connsiteY552" fmla="*/ 5017103 h 10287000"/>
              <a:gd name="connsiteX553" fmla="*/ 2966222 w 9854218"/>
              <a:gd name="connsiteY553" fmla="*/ 4796178 h 10287000"/>
              <a:gd name="connsiteX554" fmla="*/ 2947385 w 9854218"/>
              <a:gd name="connsiteY554" fmla="*/ 4848713 h 10287000"/>
              <a:gd name="connsiteX555" fmla="*/ 3017699 w 9854218"/>
              <a:gd name="connsiteY555" fmla="*/ 5700701 h 10287000"/>
              <a:gd name="connsiteX556" fmla="*/ 3017195 w 9854218"/>
              <a:gd name="connsiteY556" fmla="*/ 5858349 h 10287000"/>
              <a:gd name="connsiteX557" fmla="*/ 3016649 w 9854218"/>
              <a:gd name="connsiteY557" fmla="*/ 6072003 h 10287000"/>
              <a:gd name="connsiteX558" fmla="*/ 3109499 w 9854218"/>
              <a:gd name="connsiteY558" fmla="*/ 6487352 h 10287000"/>
              <a:gd name="connsiteX559" fmla="*/ 3193523 w 9854218"/>
              <a:gd name="connsiteY559" fmla="*/ 6763580 h 10287000"/>
              <a:gd name="connsiteX560" fmla="*/ 3215621 w 9854218"/>
              <a:gd name="connsiteY560" fmla="*/ 6797463 h 10287000"/>
              <a:gd name="connsiteX561" fmla="*/ 3303474 w 9854218"/>
              <a:gd name="connsiteY561" fmla="*/ 6938549 h 10287000"/>
              <a:gd name="connsiteX562" fmla="*/ 3273834 w 9854218"/>
              <a:gd name="connsiteY562" fmla="*/ 6927000 h 10287000"/>
              <a:gd name="connsiteX563" fmla="*/ 3415644 w 9854218"/>
              <a:gd name="connsiteY563" fmla="*/ 7264004 h 10287000"/>
              <a:gd name="connsiteX564" fmla="*/ 3440762 w 9854218"/>
              <a:gd name="connsiteY564" fmla="*/ 7265252 h 10287000"/>
              <a:gd name="connsiteX565" fmla="*/ 3497912 w 9854218"/>
              <a:gd name="connsiteY565" fmla="*/ 7381436 h 10287000"/>
              <a:gd name="connsiteX566" fmla="*/ 3572770 w 9854218"/>
              <a:gd name="connsiteY566" fmla="*/ 7495980 h 10287000"/>
              <a:gd name="connsiteX567" fmla="*/ 3594125 w 9854218"/>
              <a:gd name="connsiteY567" fmla="*/ 7572603 h 10287000"/>
              <a:gd name="connsiteX568" fmla="*/ 3644740 w 9854218"/>
              <a:gd name="connsiteY568" fmla="*/ 7617936 h 10287000"/>
              <a:gd name="connsiteX569" fmla="*/ 3749616 w 9854218"/>
              <a:gd name="connsiteY569" fmla="*/ 7786866 h 10287000"/>
              <a:gd name="connsiteX570" fmla="*/ 3817064 w 9854218"/>
              <a:gd name="connsiteY570" fmla="*/ 7898523 h 10287000"/>
              <a:gd name="connsiteX571" fmla="*/ 3812542 w 9854218"/>
              <a:gd name="connsiteY571" fmla="*/ 7888224 h 10287000"/>
              <a:gd name="connsiteX572" fmla="*/ 3810908 w 9854218"/>
              <a:gd name="connsiteY572" fmla="*/ 7870512 h 10287000"/>
              <a:gd name="connsiteX573" fmla="*/ 3822840 w 9854218"/>
              <a:gd name="connsiteY573" fmla="*/ 7883699 h 10287000"/>
              <a:gd name="connsiteX574" fmla="*/ 3833136 w 9854218"/>
              <a:gd name="connsiteY574" fmla="*/ 7879172 h 10287000"/>
              <a:gd name="connsiteX575" fmla="*/ 3839292 w 9854218"/>
              <a:gd name="connsiteY575" fmla="*/ 7907186 h 10287000"/>
              <a:gd name="connsiteX576" fmla="*/ 3843814 w 9854218"/>
              <a:gd name="connsiteY576" fmla="*/ 7917485 h 10287000"/>
              <a:gd name="connsiteX577" fmla="*/ 3845448 w 9854218"/>
              <a:gd name="connsiteY577" fmla="*/ 7935197 h 10287000"/>
              <a:gd name="connsiteX578" fmla="*/ 3826106 w 9854218"/>
              <a:gd name="connsiteY578" fmla="*/ 7919123 h 10287000"/>
              <a:gd name="connsiteX579" fmla="*/ 3821928 w 9854218"/>
              <a:gd name="connsiteY579" fmla="*/ 7917495 h 10287000"/>
              <a:gd name="connsiteX580" fmla="*/ 4217118 w 9854218"/>
              <a:gd name="connsiteY580" fmla="*/ 8397302 h 10287000"/>
              <a:gd name="connsiteX581" fmla="*/ 4226942 w 9854218"/>
              <a:gd name="connsiteY581" fmla="*/ 8401994 h 10287000"/>
              <a:gd name="connsiteX582" fmla="*/ 4264216 w 9854218"/>
              <a:gd name="connsiteY582" fmla="*/ 8443161 h 10287000"/>
              <a:gd name="connsiteX583" fmla="*/ 4315950 w 9854218"/>
              <a:gd name="connsiteY583" fmla="*/ 8494650 h 10287000"/>
              <a:gd name="connsiteX584" fmla="*/ 4779590 w 9854218"/>
              <a:gd name="connsiteY584" fmla="*/ 8921636 h 10287000"/>
              <a:gd name="connsiteX585" fmla="*/ 5003136 w 9854218"/>
              <a:gd name="connsiteY585" fmla="*/ 9083376 h 10287000"/>
              <a:gd name="connsiteX586" fmla="*/ 5015632 w 9854218"/>
              <a:gd name="connsiteY586" fmla="*/ 9083552 h 10287000"/>
              <a:gd name="connsiteX587" fmla="*/ 5042230 w 9854218"/>
              <a:gd name="connsiteY587" fmla="*/ 9085005 h 10287000"/>
              <a:gd name="connsiteX588" fmla="*/ 5052194 w 9854218"/>
              <a:gd name="connsiteY588" fmla="*/ 9080643 h 10287000"/>
              <a:gd name="connsiteX589" fmla="*/ 4898326 w 9854218"/>
              <a:gd name="connsiteY589" fmla="*/ 8953278 h 10287000"/>
              <a:gd name="connsiteX590" fmla="*/ 4893268 w 9854218"/>
              <a:gd name="connsiteY590" fmla="*/ 8949717 h 10287000"/>
              <a:gd name="connsiteX591" fmla="*/ 4882082 w 9854218"/>
              <a:gd name="connsiteY591" fmla="*/ 8939832 h 10287000"/>
              <a:gd name="connsiteX592" fmla="*/ 4873380 w 9854218"/>
              <a:gd name="connsiteY592" fmla="*/ 8932628 h 10287000"/>
              <a:gd name="connsiteX593" fmla="*/ 4870010 w 9854218"/>
              <a:gd name="connsiteY593" fmla="*/ 8929164 h 10287000"/>
              <a:gd name="connsiteX594" fmla="*/ 4733957 w 9854218"/>
              <a:gd name="connsiteY594" fmla="*/ 8808936 h 10287000"/>
              <a:gd name="connsiteX595" fmla="*/ 4433788 w 9854218"/>
              <a:gd name="connsiteY595" fmla="*/ 8512905 h 10287000"/>
              <a:gd name="connsiteX596" fmla="*/ 4384469 w 9854218"/>
              <a:gd name="connsiteY596" fmla="*/ 8459937 h 10287000"/>
              <a:gd name="connsiteX597" fmla="*/ 4349390 w 9854218"/>
              <a:gd name="connsiteY597" fmla="*/ 8394454 h 10287000"/>
              <a:gd name="connsiteX598" fmla="*/ 4290320 w 9854218"/>
              <a:gd name="connsiteY598" fmla="*/ 8320214 h 10287000"/>
              <a:gd name="connsiteX599" fmla="*/ 4225055 w 9854218"/>
              <a:gd name="connsiteY599" fmla="*/ 8236626 h 10287000"/>
              <a:gd name="connsiteX600" fmla="*/ 4219649 w 9854218"/>
              <a:gd name="connsiteY600" fmla="*/ 8259875 h 10287000"/>
              <a:gd name="connsiteX601" fmla="*/ 4133375 w 9854218"/>
              <a:gd name="connsiteY601" fmla="*/ 8174462 h 10287000"/>
              <a:gd name="connsiteX602" fmla="*/ 4052508 w 9854218"/>
              <a:gd name="connsiteY602" fmla="*/ 8065806 h 10287000"/>
              <a:gd name="connsiteX603" fmla="*/ 4006766 w 9854218"/>
              <a:gd name="connsiteY603" fmla="*/ 7981653 h 10287000"/>
              <a:gd name="connsiteX604" fmla="*/ 3989472 w 9854218"/>
              <a:gd name="connsiteY604" fmla="*/ 7985799 h 10287000"/>
              <a:gd name="connsiteX605" fmla="*/ 3868270 w 9854218"/>
              <a:gd name="connsiteY605" fmla="*/ 7769745 h 10287000"/>
              <a:gd name="connsiteX606" fmla="*/ 3743464 w 9854218"/>
              <a:gd name="connsiteY606" fmla="*/ 7569188 h 10287000"/>
              <a:gd name="connsiteX607" fmla="*/ 3735718 w 9854218"/>
              <a:gd name="connsiteY607" fmla="*/ 7567386 h 10287000"/>
              <a:gd name="connsiteX608" fmla="*/ 3737522 w 9854218"/>
              <a:gd name="connsiteY608" fmla="*/ 7559636 h 10287000"/>
              <a:gd name="connsiteX609" fmla="*/ 3725634 w 9854218"/>
              <a:gd name="connsiteY609" fmla="*/ 7540536 h 10287000"/>
              <a:gd name="connsiteX610" fmla="*/ 3733379 w 9854218"/>
              <a:gd name="connsiteY610" fmla="*/ 7542338 h 10287000"/>
              <a:gd name="connsiteX611" fmla="*/ 3736644 w 9854218"/>
              <a:gd name="connsiteY611" fmla="*/ 7543607 h 10287000"/>
              <a:gd name="connsiteX612" fmla="*/ 3739324 w 9854218"/>
              <a:gd name="connsiteY612" fmla="*/ 7551888 h 10287000"/>
              <a:gd name="connsiteX613" fmla="*/ 3739932 w 9854218"/>
              <a:gd name="connsiteY613" fmla="*/ 7544883 h 10287000"/>
              <a:gd name="connsiteX614" fmla="*/ 3736644 w 9854218"/>
              <a:gd name="connsiteY614" fmla="*/ 7543607 h 10287000"/>
              <a:gd name="connsiteX615" fmla="*/ 3732942 w 9854218"/>
              <a:gd name="connsiteY615" fmla="*/ 7532154 h 10287000"/>
              <a:gd name="connsiteX616" fmla="*/ 3715014 w 9854218"/>
              <a:gd name="connsiteY616" fmla="*/ 7480890 h 10287000"/>
              <a:gd name="connsiteX617" fmla="*/ 3862522 w 9854218"/>
              <a:gd name="connsiteY617" fmla="*/ 7654056 h 10287000"/>
              <a:gd name="connsiteX618" fmla="*/ 3831539 w 9854218"/>
              <a:gd name="connsiteY618" fmla="*/ 7646849 h 10287000"/>
              <a:gd name="connsiteX619" fmla="*/ 4019918 w 9854218"/>
              <a:gd name="connsiteY619" fmla="*/ 7960209 h 10287000"/>
              <a:gd name="connsiteX620" fmla="*/ 4044958 w 9854218"/>
              <a:gd name="connsiteY620" fmla="*/ 7957865 h 10287000"/>
              <a:gd name="connsiteX621" fmla="*/ 4118078 w 9854218"/>
              <a:gd name="connsiteY621" fmla="*/ 8064722 h 10287000"/>
              <a:gd name="connsiteX622" fmla="*/ 4208492 w 9854218"/>
              <a:gd name="connsiteY622" fmla="*/ 8167431 h 10287000"/>
              <a:gd name="connsiteX623" fmla="*/ 4240546 w 9854218"/>
              <a:gd name="connsiteY623" fmla="*/ 8240231 h 10287000"/>
              <a:gd name="connsiteX624" fmla="*/ 4297103 w 9854218"/>
              <a:gd name="connsiteY624" fmla="*/ 8277890 h 10287000"/>
              <a:gd name="connsiteX625" fmla="*/ 4347194 w 9854218"/>
              <a:gd name="connsiteY625" fmla="*/ 8347739 h 10287000"/>
              <a:gd name="connsiteX626" fmla="*/ 4351784 w 9854218"/>
              <a:gd name="connsiteY626" fmla="*/ 8352600 h 10287000"/>
              <a:gd name="connsiteX627" fmla="*/ 4361840 w 9854218"/>
              <a:gd name="connsiteY627" fmla="*/ 8340473 h 10287000"/>
              <a:gd name="connsiteX628" fmla="*/ 4268230 w 9854218"/>
              <a:gd name="connsiteY628" fmla="*/ 8210715 h 10287000"/>
              <a:gd name="connsiteX629" fmla="*/ 4380947 w 9854218"/>
              <a:gd name="connsiteY629" fmla="*/ 8337401 h 10287000"/>
              <a:gd name="connsiteX630" fmla="*/ 4391542 w 9854218"/>
              <a:gd name="connsiteY630" fmla="*/ 8337747 h 10287000"/>
              <a:gd name="connsiteX631" fmla="*/ 4408034 w 9854218"/>
              <a:gd name="connsiteY631" fmla="*/ 8361078 h 10287000"/>
              <a:gd name="connsiteX632" fmla="*/ 4635240 w 9854218"/>
              <a:gd name="connsiteY632" fmla="*/ 8586590 h 10287000"/>
              <a:gd name="connsiteX633" fmla="*/ 5039628 w 9854218"/>
              <a:gd name="connsiteY633" fmla="*/ 8963541 h 10287000"/>
              <a:gd name="connsiteX634" fmla="*/ 5454780 w 9854218"/>
              <a:gd name="connsiteY634" fmla="*/ 9255388 h 10287000"/>
              <a:gd name="connsiteX635" fmla="*/ 5905180 w 9854218"/>
              <a:gd name="connsiteY635" fmla="*/ 9536937 h 10287000"/>
              <a:gd name="connsiteX636" fmla="*/ 4854150 w 9854218"/>
              <a:gd name="connsiteY636" fmla="*/ 8681319 h 10287000"/>
              <a:gd name="connsiteX637" fmla="*/ 4576214 w 9854218"/>
              <a:gd name="connsiteY637" fmla="*/ 8371013 h 10287000"/>
              <a:gd name="connsiteX638" fmla="*/ 4394212 w 9854218"/>
              <a:gd name="connsiteY638" fmla="*/ 8183049 h 10287000"/>
              <a:gd name="connsiteX639" fmla="*/ 4349627 w 9854218"/>
              <a:gd name="connsiteY639" fmla="*/ 8105747 h 10287000"/>
              <a:gd name="connsiteX640" fmla="*/ 4344314 w 9854218"/>
              <a:gd name="connsiteY640" fmla="*/ 8098556 h 10287000"/>
              <a:gd name="connsiteX641" fmla="*/ 4243772 w 9854218"/>
              <a:gd name="connsiteY641" fmla="*/ 7987931 h 10287000"/>
              <a:gd name="connsiteX642" fmla="*/ 3267006 w 9854218"/>
              <a:gd name="connsiteY642" fmla="*/ 6235823 h 10287000"/>
              <a:gd name="connsiteX643" fmla="*/ 3211728 w 9854218"/>
              <a:gd name="connsiteY643" fmla="*/ 6031370 h 10287000"/>
              <a:gd name="connsiteX644" fmla="*/ 3206867 w 9854218"/>
              <a:gd name="connsiteY644" fmla="*/ 6033956 h 10287000"/>
              <a:gd name="connsiteX645" fmla="*/ 3199584 w 9854218"/>
              <a:gd name="connsiteY645" fmla="*/ 6028499 h 10287000"/>
              <a:gd name="connsiteX646" fmla="*/ 3192322 w 9854218"/>
              <a:gd name="connsiteY646" fmla="*/ 6019941 h 10287000"/>
              <a:gd name="connsiteX647" fmla="*/ 3227930 w 9854218"/>
              <a:gd name="connsiteY647" fmla="*/ 6178428 h 10287000"/>
              <a:gd name="connsiteX648" fmla="*/ 3224717 w 9854218"/>
              <a:gd name="connsiteY648" fmla="*/ 6218504 h 10287000"/>
              <a:gd name="connsiteX649" fmla="*/ 3221740 w 9854218"/>
              <a:gd name="connsiteY649" fmla="*/ 6219554 h 10287000"/>
              <a:gd name="connsiteX650" fmla="*/ 3233850 w 9854218"/>
              <a:gd name="connsiteY650" fmla="*/ 6276857 h 10287000"/>
              <a:gd name="connsiteX651" fmla="*/ 3262542 w 9854218"/>
              <a:gd name="connsiteY651" fmla="*/ 6371084 h 10287000"/>
              <a:gd name="connsiteX652" fmla="*/ 3286976 w 9854218"/>
              <a:gd name="connsiteY652" fmla="*/ 6377040 h 10287000"/>
              <a:gd name="connsiteX653" fmla="*/ 3321210 w 9854218"/>
              <a:gd name="connsiteY653" fmla="*/ 6501911 h 10287000"/>
              <a:gd name="connsiteX654" fmla="*/ 3373146 w 9854218"/>
              <a:gd name="connsiteY654" fmla="*/ 6628508 h 10287000"/>
              <a:gd name="connsiteX655" fmla="*/ 3379682 w 9854218"/>
              <a:gd name="connsiteY655" fmla="*/ 6707784 h 10287000"/>
              <a:gd name="connsiteX656" fmla="*/ 3420848 w 9854218"/>
              <a:gd name="connsiteY656" fmla="*/ 6761841 h 10287000"/>
              <a:gd name="connsiteX657" fmla="*/ 3492018 w 9854218"/>
              <a:gd name="connsiteY657" fmla="*/ 6947505 h 10287000"/>
              <a:gd name="connsiteX658" fmla="*/ 3537221 w 9854218"/>
              <a:gd name="connsiteY658" fmla="*/ 7069871 h 10287000"/>
              <a:gd name="connsiteX659" fmla="*/ 3534720 w 9854218"/>
              <a:gd name="connsiteY659" fmla="*/ 7058904 h 10287000"/>
              <a:gd name="connsiteX660" fmla="*/ 3536454 w 9854218"/>
              <a:gd name="connsiteY660" fmla="*/ 7041201 h 10287000"/>
              <a:gd name="connsiteX661" fmla="*/ 3545687 w 9854218"/>
              <a:gd name="connsiteY661" fmla="*/ 7056398 h 10287000"/>
              <a:gd name="connsiteX662" fmla="*/ 3556652 w 9854218"/>
              <a:gd name="connsiteY662" fmla="*/ 7053894 h 10287000"/>
              <a:gd name="connsiteX663" fmla="*/ 3557422 w 9854218"/>
              <a:gd name="connsiteY663" fmla="*/ 7082565 h 10287000"/>
              <a:gd name="connsiteX664" fmla="*/ 3559922 w 9854218"/>
              <a:gd name="connsiteY664" fmla="*/ 7093532 h 10287000"/>
              <a:gd name="connsiteX665" fmla="*/ 3558190 w 9854218"/>
              <a:gd name="connsiteY665" fmla="*/ 7111235 h 10287000"/>
              <a:gd name="connsiteX666" fmla="*/ 3542222 w 9854218"/>
              <a:gd name="connsiteY666" fmla="*/ 7091805 h 10287000"/>
              <a:gd name="connsiteX667" fmla="*/ 3516058 w 9854218"/>
              <a:gd name="connsiteY667" fmla="*/ 7103550 h 10287000"/>
              <a:gd name="connsiteX668" fmla="*/ 3433152 w 9854218"/>
              <a:gd name="connsiteY668" fmla="*/ 6891720 h 10287000"/>
              <a:gd name="connsiteX669" fmla="*/ 3366216 w 9854218"/>
              <a:gd name="connsiteY669" fmla="*/ 6699320 h 10287000"/>
              <a:gd name="connsiteX670" fmla="*/ 3353518 w 9854218"/>
              <a:gd name="connsiteY670" fmla="*/ 6719529 h 10287000"/>
              <a:gd name="connsiteX671" fmla="*/ 3299850 w 9854218"/>
              <a:gd name="connsiteY671" fmla="*/ 6610635 h 10287000"/>
              <a:gd name="connsiteX672" fmla="*/ 3258880 w 9854218"/>
              <a:gd name="connsiteY672" fmla="*/ 6481532 h 10287000"/>
              <a:gd name="connsiteX673" fmla="*/ 3243110 w 9854218"/>
              <a:gd name="connsiteY673" fmla="*/ 6387060 h 10287000"/>
              <a:gd name="connsiteX674" fmla="*/ 3225413 w 9854218"/>
              <a:gd name="connsiteY674" fmla="*/ 6385334 h 10287000"/>
              <a:gd name="connsiteX675" fmla="*/ 3193292 w 9854218"/>
              <a:gd name="connsiteY675" fmla="*/ 6257094 h 10287000"/>
              <a:gd name="connsiteX676" fmla="*/ 3186686 w 9854218"/>
              <a:gd name="connsiteY676" fmla="*/ 6225378 h 10287000"/>
              <a:gd name="connsiteX677" fmla="*/ 3176492 w 9854218"/>
              <a:gd name="connsiteY677" fmla="*/ 6225662 h 10287000"/>
              <a:gd name="connsiteX678" fmla="*/ 3162320 w 9854218"/>
              <a:gd name="connsiteY678" fmla="*/ 6199470 h 10287000"/>
              <a:gd name="connsiteX679" fmla="*/ 3154300 w 9854218"/>
              <a:gd name="connsiteY679" fmla="*/ 6149984 h 10287000"/>
              <a:gd name="connsiteX680" fmla="*/ 2993406 w 9854218"/>
              <a:gd name="connsiteY680" fmla="*/ 4859490 h 10287000"/>
              <a:gd name="connsiteX681" fmla="*/ 2966222 w 9854218"/>
              <a:gd name="connsiteY681" fmla="*/ 4796178 h 10287000"/>
              <a:gd name="connsiteX682" fmla="*/ 175099 w 9854218"/>
              <a:gd name="connsiteY682" fmla="*/ 4684419 h 10287000"/>
              <a:gd name="connsiteX683" fmla="*/ 171418 w 9854218"/>
              <a:gd name="connsiteY683" fmla="*/ 4693523 h 10287000"/>
              <a:gd name="connsiteX684" fmla="*/ 166832 w 9854218"/>
              <a:gd name="connsiteY684" fmla="*/ 4715702 h 10287000"/>
              <a:gd name="connsiteX685" fmla="*/ 154717 w 9854218"/>
              <a:gd name="connsiteY685" fmla="*/ 4696059 h 10287000"/>
              <a:gd name="connsiteX686" fmla="*/ 153653 w 9854218"/>
              <a:gd name="connsiteY686" fmla="*/ 4696379 h 10287000"/>
              <a:gd name="connsiteX687" fmla="*/ 162041 w 9854218"/>
              <a:gd name="connsiteY687" fmla="*/ 4772906 h 10287000"/>
              <a:gd name="connsiteX688" fmla="*/ 169337 w 9854218"/>
              <a:gd name="connsiteY688" fmla="*/ 4750575 h 10287000"/>
              <a:gd name="connsiteX689" fmla="*/ 174475 w 9854218"/>
              <a:gd name="connsiteY689" fmla="*/ 4695869 h 10287000"/>
              <a:gd name="connsiteX690" fmla="*/ 1004585 w 9854218"/>
              <a:gd name="connsiteY690" fmla="*/ 4636356 h 10287000"/>
              <a:gd name="connsiteX691" fmla="*/ 970019 w 9854218"/>
              <a:gd name="connsiteY691" fmla="*/ 4725380 h 10287000"/>
              <a:gd name="connsiteX692" fmla="*/ 965716 w 9854218"/>
              <a:gd name="connsiteY692" fmla="*/ 4750385 h 10287000"/>
              <a:gd name="connsiteX693" fmla="*/ 970034 w 9854218"/>
              <a:gd name="connsiteY693" fmla="*/ 4774376 h 10287000"/>
              <a:gd name="connsiteX694" fmla="*/ 965494 w 9854218"/>
              <a:gd name="connsiteY694" fmla="*/ 4831253 h 10287000"/>
              <a:gd name="connsiteX695" fmla="*/ 954268 w 9854218"/>
              <a:gd name="connsiteY695" fmla="*/ 4826603 h 10287000"/>
              <a:gd name="connsiteX696" fmla="*/ 953048 w 9854218"/>
              <a:gd name="connsiteY696" fmla="*/ 4824008 h 10287000"/>
              <a:gd name="connsiteX697" fmla="*/ 950050 w 9854218"/>
              <a:gd name="connsiteY697" fmla="*/ 4841435 h 10287000"/>
              <a:gd name="connsiteX698" fmla="*/ 943958 w 9854218"/>
              <a:gd name="connsiteY698" fmla="*/ 4841435 h 10287000"/>
              <a:gd name="connsiteX699" fmla="*/ 931352 w 9854218"/>
              <a:gd name="connsiteY699" fmla="*/ 4963230 h 10287000"/>
              <a:gd name="connsiteX700" fmla="*/ 929729 w 9854218"/>
              <a:gd name="connsiteY700" fmla="*/ 5122931 h 10287000"/>
              <a:gd name="connsiteX701" fmla="*/ 948533 w 9854218"/>
              <a:gd name="connsiteY701" fmla="*/ 5133290 h 10287000"/>
              <a:gd name="connsiteX702" fmla="*/ 948890 w 9854218"/>
              <a:gd name="connsiteY702" fmla="*/ 5243817 h 10287000"/>
              <a:gd name="connsiteX703" fmla="*/ 963448 w 9854218"/>
              <a:gd name="connsiteY703" fmla="*/ 5359716 h 10287000"/>
              <a:gd name="connsiteX704" fmla="*/ 951149 w 9854218"/>
              <a:gd name="connsiteY704" fmla="*/ 5426495 h 10287000"/>
              <a:gd name="connsiteX705" fmla="*/ 973013 w 9854218"/>
              <a:gd name="connsiteY705" fmla="*/ 5480220 h 10287000"/>
              <a:gd name="connsiteX706" fmla="*/ 974866 w 9854218"/>
              <a:gd name="connsiteY706" fmla="*/ 5553570 h 10287000"/>
              <a:gd name="connsiteX707" fmla="*/ 983561 w 9854218"/>
              <a:gd name="connsiteY707" fmla="*/ 5607579 h 10287000"/>
              <a:gd name="connsiteX708" fmla="*/ 983264 w 9854218"/>
              <a:gd name="connsiteY708" fmla="*/ 5603807 h 10287000"/>
              <a:gd name="connsiteX709" fmla="*/ 988007 w 9854218"/>
              <a:gd name="connsiteY709" fmla="*/ 5562681 h 10287000"/>
              <a:gd name="connsiteX710" fmla="*/ 1013318 w 9854218"/>
              <a:gd name="connsiteY710" fmla="*/ 5638604 h 10287000"/>
              <a:gd name="connsiteX711" fmla="*/ 1000663 w 9854218"/>
              <a:gd name="connsiteY711" fmla="*/ 5474109 h 10287000"/>
              <a:gd name="connsiteX712" fmla="*/ 1051279 w 9854218"/>
              <a:gd name="connsiteY712" fmla="*/ 5423496 h 10287000"/>
              <a:gd name="connsiteX713" fmla="*/ 1051136 w 9854218"/>
              <a:gd name="connsiteY713" fmla="*/ 5420049 h 10287000"/>
              <a:gd name="connsiteX714" fmla="*/ 1044272 w 9854218"/>
              <a:gd name="connsiteY714" fmla="*/ 5328966 h 10287000"/>
              <a:gd name="connsiteX715" fmla="*/ 1037272 w 9854218"/>
              <a:gd name="connsiteY715" fmla="*/ 5223147 h 10287000"/>
              <a:gd name="connsiteX716" fmla="*/ 1019735 w 9854218"/>
              <a:gd name="connsiteY716" fmla="*/ 5239334 h 10287000"/>
              <a:gd name="connsiteX717" fmla="*/ 996383 w 9854218"/>
              <a:gd name="connsiteY717" fmla="*/ 5120201 h 10287000"/>
              <a:gd name="connsiteX718" fmla="*/ 990572 w 9854218"/>
              <a:gd name="connsiteY718" fmla="*/ 4984880 h 10287000"/>
              <a:gd name="connsiteX719" fmla="*/ 1000037 w 9854218"/>
              <a:gd name="connsiteY719" fmla="*/ 4889568 h 10287000"/>
              <a:gd name="connsiteX720" fmla="*/ 983404 w 9854218"/>
              <a:gd name="connsiteY720" fmla="*/ 4883276 h 10287000"/>
              <a:gd name="connsiteX721" fmla="*/ 1004594 w 9854218"/>
              <a:gd name="connsiteY721" fmla="*/ 4636457 h 10287000"/>
              <a:gd name="connsiteX722" fmla="*/ 149099 w 9854218"/>
              <a:gd name="connsiteY722" fmla="*/ 4457675 h 10287000"/>
              <a:gd name="connsiteX723" fmla="*/ 143266 w 9854218"/>
              <a:gd name="connsiteY723" fmla="*/ 4491044 h 10287000"/>
              <a:gd name="connsiteX724" fmla="*/ 143735 w 9854218"/>
              <a:gd name="connsiteY724" fmla="*/ 4525754 h 10287000"/>
              <a:gd name="connsiteX725" fmla="*/ 149555 w 9854218"/>
              <a:gd name="connsiteY725" fmla="*/ 4628400 h 10287000"/>
              <a:gd name="connsiteX726" fmla="*/ 152983 w 9854218"/>
              <a:gd name="connsiteY726" fmla="*/ 4628075 h 10287000"/>
              <a:gd name="connsiteX727" fmla="*/ 169382 w 9854218"/>
              <a:gd name="connsiteY727" fmla="*/ 4644875 h 10287000"/>
              <a:gd name="connsiteX728" fmla="*/ 177158 w 9854218"/>
              <a:gd name="connsiteY728" fmla="*/ 4646628 h 10287000"/>
              <a:gd name="connsiteX729" fmla="*/ 178010 w 9854218"/>
              <a:gd name="connsiteY729" fmla="*/ 4630940 h 10287000"/>
              <a:gd name="connsiteX730" fmla="*/ 193639 w 9854218"/>
              <a:gd name="connsiteY730" fmla="*/ 4527261 h 10287000"/>
              <a:gd name="connsiteX731" fmla="*/ 183061 w 9854218"/>
              <a:gd name="connsiteY731" fmla="*/ 4491354 h 10287000"/>
              <a:gd name="connsiteX732" fmla="*/ 184220 w 9854218"/>
              <a:gd name="connsiteY732" fmla="*/ 4484595 h 10287000"/>
              <a:gd name="connsiteX733" fmla="*/ 164446 w 9854218"/>
              <a:gd name="connsiteY733" fmla="*/ 4477784 h 10287000"/>
              <a:gd name="connsiteX734" fmla="*/ 1160026 w 9854218"/>
              <a:gd name="connsiteY734" fmla="*/ 4212987 h 10287000"/>
              <a:gd name="connsiteX735" fmla="*/ 1147762 w 9854218"/>
              <a:gd name="connsiteY735" fmla="*/ 4244943 h 10287000"/>
              <a:gd name="connsiteX736" fmla="*/ 1127200 w 9854218"/>
              <a:gd name="connsiteY736" fmla="*/ 4297337 h 10287000"/>
              <a:gd name="connsiteX737" fmla="*/ 1101892 w 9854218"/>
              <a:gd name="connsiteY737" fmla="*/ 4525101 h 10287000"/>
              <a:gd name="connsiteX738" fmla="*/ 1089239 w 9854218"/>
              <a:gd name="connsiteY738" fmla="*/ 4474485 h 10287000"/>
              <a:gd name="connsiteX739" fmla="*/ 1066336 w 9854218"/>
              <a:gd name="connsiteY739" fmla="*/ 4519083 h 10287000"/>
              <a:gd name="connsiteX740" fmla="*/ 1064863 w 9854218"/>
              <a:gd name="connsiteY740" fmla="*/ 4537541 h 10287000"/>
              <a:gd name="connsiteX741" fmla="*/ 1057318 w 9854218"/>
              <a:gd name="connsiteY741" fmla="*/ 4539261 h 10287000"/>
              <a:gd name="connsiteX742" fmla="*/ 1056508 w 9854218"/>
              <a:gd name="connsiteY742" fmla="*/ 4538223 h 10287000"/>
              <a:gd name="connsiteX743" fmla="*/ 1047917 w 9854218"/>
              <a:gd name="connsiteY743" fmla="*/ 4554953 h 10287000"/>
              <a:gd name="connsiteX744" fmla="*/ 1037087 w 9854218"/>
              <a:gd name="connsiteY744" fmla="*/ 4575152 h 10287000"/>
              <a:gd name="connsiteX745" fmla="*/ 1033973 w 9854218"/>
              <a:gd name="connsiteY745" fmla="*/ 4605788 h 10287000"/>
              <a:gd name="connsiteX746" fmla="*/ 1022969 w 9854218"/>
              <a:gd name="connsiteY746" fmla="*/ 4879224 h 10287000"/>
              <a:gd name="connsiteX747" fmla="*/ 1044995 w 9854218"/>
              <a:gd name="connsiteY747" fmla="*/ 4891359 h 10287000"/>
              <a:gd name="connsiteX748" fmla="*/ 1045415 w 9854218"/>
              <a:gd name="connsiteY748" fmla="*/ 5020836 h 10287000"/>
              <a:gd name="connsiteX749" fmla="*/ 1045849 w 9854218"/>
              <a:gd name="connsiteY749" fmla="*/ 5079956 h 10287000"/>
              <a:gd name="connsiteX750" fmla="*/ 1053521 w 9854218"/>
              <a:gd name="connsiteY750" fmla="*/ 5115344 h 10287000"/>
              <a:gd name="connsiteX751" fmla="*/ 1054442 w 9854218"/>
              <a:gd name="connsiteY751" fmla="*/ 5115068 h 10287000"/>
              <a:gd name="connsiteX752" fmla="*/ 1051282 w 9854218"/>
              <a:gd name="connsiteY752" fmla="*/ 5081852 h 10287000"/>
              <a:gd name="connsiteX753" fmla="*/ 1101892 w 9854218"/>
              <a:gd name="connsiteY753" fmla="*/ 5119812 h 10287000"/>
              <a:gd name="connsiteX754" fmla="*/ 1228429 w 9854218"/>
              <a:gd name="connsiteY754" fmla="*/ 5448803 h 10287000"/>
              <a:gd name="connsiteX755" fmla="*/ 1223684 w 9854218"/>
              <a:gd name="connsiteY755" fmla="*/ 5338083 h 10287000"/>
              <a:gd name="connsiteX756" fmla="*/ 1227343 w 9854218"/>
              <a:gd name="connsiteY756" fmla="*/ 5267367 h 10287000"/>
              <a:gd name="connsiteX757" fmla="*/ 1220456 w 9854218"/>
              <a:gd name="connsiteY757" fmla="*/ 5226296 h 10287000"/>
              <a:gd name="connsiteX758" fmla="*/ 1216210 w 9854218"/>
              <a:gd name="connsiteY758" fmla="*/ 5121995 h 10287000"/>
              <a:gd name="connsiteX759" fmla="*/ 1201873 w 9854218"/>
              <a:gd name="connsiteY759" fmla="*/ 4918788 h 10287000"/>
              <a:gd name="connsiteX760" fmla="*/ 1184335 w 9854218"/>
              <a:gd name="connsiteY760" fmla="*/ 4934976 h 10287000"/>
              <a:gd name="connsiteX761" fmla="*/ 1160984 w 9854218"/>
              <a:gd name="connsiteY761" fmla="*/ 4815842 h 10287000"/>
              <a:gd name="connsiteX762" fmla="*/ 1155173 w 9854218"/>
              <a:gd name="connsiteY762" fmla="*/ 4680522 h 10287000"/>
              <a:gd name="connsiteX763" fmla="*/ 1164637 w 9854218"/>
              <a:gd name="connsiteY763" fmla="*/ 4585209 h 10287000"/>
              <a:gd name="connsiteX764" fmla="*/ 1148003 w 9854218"/>
              <a:gd name="connsiteY764" fmla="*/ 4578918 h 10287000"/>
              <a:gd name="connsiteX765" fmla="*/ 1169194 w 9854218"/>
              <a:gd name="connsiteY765" fmla="*/ 4332098 h 10287000"/>
              <a:gd name="connsiteX766" fmla="*/ 1158937 w 9854218"/>
              <a:gd name="connsiteY766" fmla="*/ 4219817 h 10287000"/>
              <a:gd name="connsiteX767" fmla="*/ 91588 w 9854218"/>
              <a:gd name="connsiteY767" fmla="*/ 4168734 h 10287000"/>
              <a:gd name="connsiteX768" fmla="*/ 83972 w 9854218"/>
              <a:gd name="connsiteY768" fmla="*/ 4316366 h 10287000"/>
              <a:gd name="connsiteX769" fmla="*/ 74405 w 9854218"/>
              <a:gd name="connsiteY769" fmla="*/ 4340697 h 10287000"/>
              <a:gd name="connsiteX770" fmla="*/ 82370 w 9854218"/>
              <a:gd name="connsiteY770" fmla="*/ 4347356 h 10287000"/>
              <a:gd name="connsiteX771" fmla="*/ 83972 w 9854218"/>
              <a:gd name="connsiteY771" fmla="*/ 4316366 h 10287000"/>
              <a:gd name="connsiteX772" fmla="*/ 86419 w 9854218"/>
              <a:gd name="connsiteY772" fmla="*/ 4310133 h 10287000"/>
              <a:gd name="connsiteX773" fmla="*/ 95689 w 9854218"/>
              <a:gd name="connsiteY773" fmla="*/ 4331417 h 10287000"/>
              <a:gd name="connsiteX774" fmla="*/ 100619 w 9854218"/>
              <a:gd name="connsiteY774" fmla="*/ 4335539 h 10287000"/>
              <a:gd name="connsiteX775" fmla="*/ 104017 w 9854218"/>
              <a:gd name="connsiteY775" fmla="*/ 4168869 h 10287000"/>
              <a:gd name="connsiteX776" fmla="*/ 93514 w 9854218"/>
              <a:gd name="connsiteY776" fmla="*/ 4171199 h 10287000"/>
              <a:gd name="connsiteX777" fmla="*/ 1747226 w 9854218"/>
              <a:gd name="connsiteY777" fmla="*/ 4145492 h 10287000"/>
              <a:gd name="connsiteX778" fmla="*/ 1747224 w 9854218"/>
              <a:gd name="connsiteY778" fmla="*/ 4196109 h 10287000"/>
              <a:gd name="connsiteX779" fmla="*/ 1734570 w 9854218"/>
              <a:gd name="connsiteY779" fmla="*/ 4221414 h 10287000"/>
              <a:gd name="connsiteX780" fmla="*/ 1734570 w 9854218"/>
              <a:gd name="connsiteY780" fmla="*/ 4208762 h 10287000"/>
              <a:gd name="connsiteX781" fmla="*/ 1734570 w 9854218"/>
              <a:gd name="connsiteY781" fmla="*/ 4196109 h 10287000"/>
              <a:gd name="connsiteX782" fmla="*/ 1734570 w 9854218"/>
              <a:gd name="connsiteY782" fmla="*/ 4183452 h 10287000"/>
              <a:gd name="connsiteX783" fmla="*/ 1747226 w 9854218"/>
              <a:gd name="connsiteY783" fmla="*/ 4145492 h 10287000"/>
              <a:gd name="connsiteX784" fmla="*/ 302197 w 9854218"/>
              <a:gd name="connsiteY784" fmla="*/ 4128171 h 10287000"/>
              <a:gd name="connsiteX785" fmla="*/ 270673 w 9854218"/>
              <a:gd name="connsiteY785" fmla="*/ 4206978 h 10287000"/>
              <a:gd name="connsiteX786" fmla="*/ 244402 w 9854218"/>
              <a:gd name="connsiteY786" fmla="*/ 4427628 h 10287000"/>
              <a:gd name="connsiteX787" fmla="*/ 233195 w 9854218"/>
              <a:gd name="connsiteY787" fmla="*/ 4459299 h 10287000"/>
              <a:gd name="connsiteX788" fmla="*/ 228695 w 9854218"/>
              <a:gd name="connsiteY788" fmla="*/ 4527801 h 10287000"/>
              <a:gd name="connsiteX789" fmla="*/ 220168 w 9854218"/>
              <a:gd name="connsiteY789" fmla="*/ 4693059 h 10287000"/>
              <a:gd name="connsiteX790" fmla="*/ 210602 w 9854218"/>
              <a:gd name="connsiteY790" fmla="*/ 4717389 h 10287000"/>
              <a:gd name="connsiteX791" fmla="*/ 218566 w 9854218"/>
              <a:gd name="connsiteY791" fmla="*/ 4724043 h 10287000"/>
              <a:gd name="connsiteX792" fmla="*/ 220168 w 9854218"/>
              <a:gd name="connsiteY792" fmla="*/ 4693059 h 10287000"/>
              <a:gd name="connsiteX793" fmla="*/ 222616 w 9854218"/>
              <a:gd name="connsiteY793" fmla="*/ 4686827 h 10287000"/>
              <a:gd name="connsiteX794" fmla="*/ 231886 w 9854218"/>
              <a:gd name="connsiteY794" fmla="*/ 4708109 h 10287000"/>
              <a:gd name="connsiteX795" fmla="*/ 239851 w 9854218"/>
              <a:gd name="connsiteY795" fmla="*/ 4714763 h 10287000"/>
              <a:gd name="connsiteX796" fmla="*/ 292363 w 9854218"/>
              <a:gd name="connsiteY796" fmla="*/ 4312007 h 10287000"/>
              <a:gd name="connsiteX797" fmla="*/ 323828 w 9854218"/>
              <a:gd name="connsiteY797" fmla="*/ 4208169 h 10287000"/>
              <a:gd name="connsiteX798" fmla="*/ 322393 w 9854218"/>
              <a:gd name="connsiteY798" fmla="*/ 4195155 h 10287000"/>
              <a:gd name="connsiteX799" fmla="*/ 302197 w 9854218"/>
              <a:gd name="connsiteY799" fmla="*/ 4128171 h 10287000"/>
              <a:gd name="connsiteX800" fmla="*/ 136856 w 9854218"/>
              <a:gd name="connsiteY800" fmla="*/ 4085625 h 10287000"/>
              <a:gd name="connsiteX801" fmla="*/ 122686 w 9854218"/>
              <a:gd name="connsiteY801" fmla="*/ 4126770 h 10287000"/>
              <a:gd name="connsiteX802" fmla="*/ 116063 w 9854218"/>
              <a:gd name="connsiteY802" fmla="*/ 4254851 h 10287000"/>
              <a:gd name="connsiteX803" fmla="*/ 115835 w 9854218"/>
              <a:gd name="connsiteY803" fmla="*/ 4265180 h 10287000"/>
              <a:gd name="connsiteX804" fmla="*/ 132179 w 9854218"/>
              <a:gd name="connsiteY804" fmla="*/ 4167393 h 10287000"/>
              <a:gd name="connsiteX805" fmla="*/ 132100 w 9854218"/>
              <a:gd name="connsiteY805" fmla="*/ 4159281 h 10287000"/>
              <a:gd name="connsiteX806" fmla="*/ 146296 w 9854218"/>
              <a:gd name="connsiteY806" fmla="*/ 3904146 h 10287000"/>
              <a:gd name="connsiteX807" fmla="*/ 139528 w 9854218"/>
              <a:gd name="connsiteY807" fmla="*/ 3914934 h 10287000"/>
              <a:gd name="connsiteX808" fmla="*/ 142351 w 9854218"/>
              <a:gd name="connsiteY808" fmla="*/ 3988856 h 10287000"/>
              <a:gd name="connsiteX809" fmla="*/ 142147 w 9854218"/>
              <a:gd name="connsiteY809" fmla="*/ 4003731 h 10287000"/>
              <a:gd name="connsiteX810" fmla="*/ 148504 w 9854218"/>
              <a:gd name="connsiteY810" fmla="*/ 3905261 h 10287000"/>
              <a:gd name="connsiteX811" fmla="*/ 166543 w 9854218"/>
              <a:gd name="connsiteY811" fmla="*/ 3359468 h 10287000"/>
              <a:gd name="connsiteX812" fmla="*/ 161255 w 9854218"/>
              <a:gd name="connsiteY812" fmla="*/ 3361278 h 10287000"/>
              <a:gd name="connsiteX813" fmla="*/ 150472 w 9854218"/>
              <a:gd name="connsiteY813" fmla="*/ 3399543 h 10287000"/>
              <a:gd name="connsiteX814" fmla="*/ 154664 w 9854218"/>
              <a:gd name="connsiteY814" fmla="*/ 3409040 h 10287000"/>
              <a:gd name="connsiteX815" fmla="*/ 159973 w 9854218"/>
              <a:gd name="connsiteY815" fmla="*/ 3395351 h 10287000"/>
              <a:gd name="connsiteX816" fmla="*/ 164165 w 9854218"/>
              <a:gd name="connsiteY816" fmla="*/ 3404847 h 10287000"/>
              <a:gd name="connsiteX817" fmla="*/ 168355 w 9854218"/>
              <a:gd name="connsiteY817" fmla="*/ 3414344 h 10287000"/>
              <a:gd name="connsiteX818" fmla="*/ 163045 w 9854218"/>
              <a:gd name="connsiteY818" fmla="*/ 3428033 h 10287000"/>
              <a:gd name="connsiteX819" fmla="*/ 153542 w 9854218"/>
              <a:gd name="connsiteY819" fmla="*/ 3432227 h 10287000"/>
              <a:gd name="connsiteX820" fmla="*/ 150184 w 9854218"/>
              <a:gd name="connsiteY820" fmla="*/ 3501785 h 10287000"/>
              <a:gd name="connsiteX821" fmla="*/ 145991 w 9854218"/>
              <a:gd name="connsiteY821" fmla="*/ 3492288 h 10287000"/>
              <a:gd name="connsiteX822" fmla="*/ 144872 w 9854218"/>
              <a:gd name="connsiteY822" fmla="*/ 3515475 h 10287000"/>
              <a:gd name="connsiteX823" fmla="*/ 139562 w 9854218"/>
              <a:gd name="connsiteY823" fmla="*/ 3529161 h 10287000"/>
              <a:gd name="connsiteX824" fmla="*/ 135371 w 9854218"/>
              <a:gd name="connsiteY824" fmla="*/ 3519663 h 10287000"/>
              <a:gd name="connsiteX825" fmla="*/ 131180 w 9854218"/>
              <a:gd name="connsiteY825" fmla="*/ 3510168 h 10287000"/>
              <a:gd name="connsiteX826" fmla="*/ 85049 w 9854218"/>
              <a:gd name="connsiteY826" fmla="*/ 3791483 h 10287000"/>
              <a:gd name="connsiteX827" fmla="*/ 153794 w 9854218"/>
              <a:gd name="connsiteY827" fmla="*/ 3715758 h 10287000"/>
              <a:gd name="connsiteX828" fmla="*/ 156463 w 9854218"/>
              <a:gd name="connsiteY828" fmla="*/ 3768831 h 10287000"/>
              <a:gd name="connsiteX829" fmla="*/ 166171 w 9854218"/>
              <a:gd name="connsiteY829" fmla="*/ 3765864 h 10287000"/>
              <a:gd name="connsiteX830" fmla="*/ 197119 w 9854218"/>
              <a:gd name="connsiteY830" fmla="*/ 3566031 h 10287000"/>
              <a:gd name="connsiteX831" fmla="*/ 236113 w 9854218"/>
              <a:gd name="connsiteY831" fmla="*/ 3380820 h 10287000"/>
              <a:gd name="connsiteX832" fmla="*/ 224242 w 9854218"/>
              <a:gd name="connsiteY832" fmla="*/ 3412373 h 10287000"/>
              <a:gd name="connsiteX833" fmla="*/ 203290 w 9854218"/>
              <a:gd name="connsiteY833" fmla="*/ 3364890 h 10287000"/>
              <a:gd name="connsiteX834" fmla="*/ 178976 w 9854218"/>
              <a:gd name="connsiteY834" fmla="*/ 3386964 h 10287000"/>
              <a:gd name="connsiteX835" fmla="*/ 166543 w 9854218"/>
              <a:gd name="connsiteY835" fmla="*/ 3359468 h 10287000"/>
              <a:gd name="connsiteX836" fmla="*/ 675232 w 9854218"/>
              <a:gd name="connsiteY836" fmla="*/ 2205345 h 10287000"/>
              <a:gd name="connsiteX837" fmla="*/ 598391 w 9854218"/>
              <a:gd name="connsiteY837" fmla="*/ 2271671 h 10287000"/>
              <a:gd name="connsiteX838" fmla="*/ 595514 w 9854218"/>
              <a:gd name="connsiteY838" fmla="*/ 2273613 h 10287000"/>
              <a:gd name="connsiteX839" fmla="*/ 593956 w 9854218"/>
              <a:gd name="connsiteY839" fmla="*/ 2282829 h 10287000"/>
              <a:gd name="connsiteX840" fmla="*/ 575621 w 9854218"/>
              <a:gd name="connsiteY840" fmla="*/ 2365005 h 10287000"/>
              <a:gd name="connsiteX841" fmla="*/ 513883 w 9854218"/>
              <a:gd name="connsiteY841" fmla="*/ 2537843 h 10287000"/>
              <a:gd name="connsiteX842" fmla="*/ 507934 w 9854218"/>
              <a:gd name="connsiteY842" fmla="*/ 2563505 h 10287000"/>
              <a:gd name="connsiteX843" fmla="*/ 533374 w 9854218"/>
              <a:gd name="connsiteY843" fmla="*/ 2578352 h 10287000"/>
              <a:gd name="connsiteX844" fmla="*/ 580660 w 9854218"/>
              <a:gd name="connsiteY844" fmla="*/ 2562593 h 10287000"/>
              <a:gd name="connsiteX845" fmla="*/ 675232 w 9854218"/>
              <a:gd name="connsiteY845" fmla="*/ 2205345 h 10287000"/>
              <a:gd name="connsiteX846" fmla="*/ 523040 w 9854218"/>
              <a:gd name="connsiteY846" fmla="*/ 2200926 h 10287000"/>
              <a:gd name="connsiteX847" fmla="*/ 513322 w 9854218"/>
              <a:gd name="connsiteY847" fmla="*/ 2228223 h 10287000"/>
              <a:gd name="connsiteX848" fmla="*/ 461300 w 9854218"/>
              <a:gd name="connsiteY848" fmla="*/ 2354711 h 10287000"/>
              <a:gd name="connsiteX849" fmla="*/ 442297 w 9854218"/>
              <a:gd name="connsiteY849" fmla="*/ 2363097 h 10287000"/>
              <a:gd name="connsiteX850" fmla="*/ 412385 w 9854218"/>
              <a:gd name="connsiteY850" fmla="*/ 2501100 h 10287000"/>
              <a:gd name="connsiteX851" fmla="*/ 375211 w 9854218"/>
              <a:gd name="connsiteY851" fmla="*/ 2596926 h 10287000"/>
              <a:gd name="connsiteX852" fmla="*/ 251371 w 9854218"/>
              <a:gd name="connsiteY852" fmla="*/ 3139446 h 10287000"/>
              <a:gd name="connsiteX853" fmla="*/ 224819 w 9854218"/>
              <a:gd name="connsiteY853" fmla="*/ 3207893 h 10287000"/>
              <a:gd name="connsiteX854" fmla="*/ 226771 w 9854218"/>
              <a:gd name="connsiteY854" fmla="*/ 3263763 h 10287000"/>
              <a:gd name="connsiteX855" fmla="*/ 264502 w 9854218"/>
              <a:gd name="connsiteY855" fmla="*/ 3186482 h 10287000"/>
              <a:gd name="connsiteX856" fmla="*/ 277628 w 9854218"/>
              <a:gd name="connsiteY856" fmla="*/ 3183644 h 10287000"/>
              <a:gd name="connsiteX857" fmla="*/ 294317 w 9854218"/>
              <a:gd name="connsiteY857" fmla="*/ 3104372 h 10287000"/>
              <a:gd name="connsiteX858" fmla="*/ 407276 w 9854218"/>
              <a:gd name="connsiteY858" fmla="*/ 2646653 h 10287000"/>
              <a:gd name="connsiteX859" fmla="*/ 478208 w 9854218"/>
              <a:gd name="connsiteY859" fmla="*/ 2553563 h 10287000"/>
              <a:gd name="connsiteX860" fmla="*/ 495008 w 9854218"/>
              <a:gd name="connsiteY860" fmla="*/ 2558340 h 10287000"/>
              <a:gd name="connsiteX861" fmla="*/ 519655 w 9854218"/>
              <a:gd name="connsiteY861" fmla="*/ 2451215 h 10287000"/>
              <a:gd name="connsiteX862" fmla="*/ 490688 w 9854218"/>
              <a:gd name="connsiteY862" fmla="*/ 2414930 h 10287000"/>
              <a:gd name="connsiteX863" fmla="*/ 521407 w 9854218"/>
              <a:gd name="connsiteY863" fmla="*/ 2296610 h 10287000"/>
              <a:gd name="connsiteX864" fmla="*/ 522992 w 9854218"/>
              <a:gd name="connsiteY864" fmla="*/ 2284277 h 10287000"/>
              <a:gd name="connsiteX865" fmla="*/ 518692 w 9854218"/>
              <a:gd name="connsiteY865" fmla="*/ 2290899 h 10287000"/>
              <a:gd name="connsiteX866" fmla="*/ 517693 w 9854218"/>
              <a:gd name="connsiteY866" fmla="*/ 2292438 h 10287000"/>
              <a:gd name="connsiteX867" fmla="*/ 509698 w 9854218"/>
              <a:gd name="connsiteY867" fmla="*/ 2304755 h 10287000"/>
              <a:gd name="connsiteX868" fmla="*/ 503212 w 9854218"/>
              <a:gd name="connsiteY868" fmla="*/ 2274299 h 10287000"/>
              <a:gd name="connsiteX869" fmla="*/ 511207 w 9854218"/>
              <a:gd name="connsiteY869" fmla="*/ 2261982 h 10287000"/>
              <a:gd name="connsiteX870" fmla="*/ 521365 w 9854218"/>
              <a:gd name="connsiteY870" fmla="*/ 2259818 h 10287000"/>
              <a:gd name="connsiteX871" fmla="*/ 517589 w 9854218"/>
              <a:gd name="connsiteY871" fmla="*/ 2227290 h 10287000"/>
              <a:gd name="connsiteX872" fmla="*/ 609370 w 9854218"/>
              <a:gd name="connsiteY872" fmla="*/ 1937486 h 10287000"/>
              <a:gd name="connsiteX873" fmla="*/ 606925 w 9854218"/>
              <a:gd name="connsiteY873" fmla="*/ 1938728 h 10287000"/>
              <a:gd name="connsiteX874" fmla="*/ 600083 w 9854218"/>
              <a:gd name="connsiteY874" fmla="*/ 1963008 h 10287000"/>
              <a:gd name="connsiteX875" fmla="*/ 2354597 w 9854218"/>
              <a:gd name="connsiteY875" fmla="*/ 1627446 h 10287000"/>
              <a:gd name="connsiteX876" fmla="*/ 2353016 w 9854218"/>
              <a:gd name="connsiteY876" fmla="*/ 1638516 h 10287000"/>
              <a:gd name="connsiteX877" fmla="*/ 2347962 w 9854218"/>
              <a:gd name="connsiteY877" fmla="*/ 1639239 h 10287000"/>
              <a:gd name="connsiteX878" fmla="*/ 2453333 w 9854218"/>
              <a:gd name="connsiteY878" fmla="*/ 1504730 h 10287000"/>
              <a:gd name="connsiteX879" fmla="*/ 2443172 w 9854218"/>
              <a:gd name="connsiteY879" fmla="*/ 1513565 h 10287000"/>
              <a:gd name="connsiteX880" fmla="*/ 2433042 w 9854218"/>
              <a:gd name="connsiteY880" fmla="*/ 1543170 h 10287000"/>
              <a:gd name="connsiteX881" fmla="*/ 2455824 w 9854218"/>
              <a:gd name="connsiteY881" fmla="*/ 966746 h 10287000"/>
              <a:gd name="connsiteX882" fmla="*/ 2455824 w 9854218"/>
              <a:gd name="connsiteY882" fmla="*/ 969464 h 10287000"/>
              <a:gd name="connsiteX883" fmla="*/ 2443172 w 9854218"/>
              <a:gd name="connsiteY883" fmla="*/ 982118 h 10287000"/>
              <a:gd name="connsiteX884" fmla="*/ 1481994 w 9854218"/>
              <a:gd name="connsiteY884" fmla="*/ 366944 h 10287000"/>
              <a:gd name="connsiteX885" fmla="*/ 1467562 w 9854218"/>
              <a:gd name="connsiteY885" fmla="*/ 370847 h 10287000"/>
              <a:gd name="connsiteX886" fmla="*/ 1367948 w 9854218"/>
              <a:gd name="connsiteY886" fmla="*/ 551256 h 10287000"/>
              <a:gd name="connsiteX887" fmla="*/ 1240025 w 9854218"/>
              <a:gd name="connsiteY887" fmla="*/ 748308 h 10287000"/>
              <a:gd name="connsiteX888" fmla="*/ 1219709 w 9854218"/>
              <a:gd name="connsiteY888" fmla="*/ 752634 h 10287000"/>
              <a:gd name="connsiteX889" fmla="*/ 1162235 w 9854218"/>
              <a:gd name="connsiteY889" fmla="*/ 881616 h 10287000"/>
              <a:gd name="connsiteX890" fmla="*/ 1106269 w 9854218"/>
              <a:gd name="connsiteY890" fmla="*/ 967827 h 10287000"/>
              <a:gd name="connsiteX891" fmla="*/ 1000045 w 9854218"/>
              <a:gd name="connsiteY891" fmla="*/ 1210668 h 10287000"/>
              <a:gd name="connsiteX892" fmla="*/ 959045 w 9854218"/>
              <a:gd name="connsiteY892" fmla="*/ 1289678 h 10287000"/>
              <a:gd name="connsiteX893" fmla="*/ 939901 w 9854218"/>
              <a:gd name="connsiteY893" fmla="*/ 1370676 h 10287000"/>
              <a:gd name="connsiteX894" fmla="*/ 927422 w 9854218"/>
              <a:gd name="connsiteY894" fmla="*/ 1538138 h 10287000"/>
              <a:gd name="connsiteX895" fmla="*/ 1289950 w 9854218"/>
              <a:gd name="connsiteY895" fmla="*/ 765854 h 10287000"/>
              <a:gd name="connsiteX896" fmla="*/ 1382551 w 9854218"/>
              <a:gd name="connsiteY896" fmla="*/ 560306 h 10287000"/>
              <a:gd name="connsiteX897" fmla="*/ 1487975 w 9854218"/>
              <a:gd name="connsiteY897" fmla="*/ 378446 h 10287000"/>
              <a:gd name="connsiteX898" fmla="*/ 1487231 w 9854218"/>
              <a:gd name="connsiteY898" fmla="*/ 375944 h 10287000"/>
              <a:gd name="connsiteX899" fmla="*/ 1481994 w 9854218"/>
              <a:gd name="connsiteY899" fmla="*/ 366944 h 10287000"/>
              <a:gd name="connsiteX900" fmla="*/ 2896330 w 9854218"/>
              <a:gd name="connsiteY900" fmla="*/ 0 h 10287000"/>
              <a:gd name="connsiteX901" fmla="*/ 3314054 w 9854218"/>
              <a:gd name="connsiteY901" fmla="*/ 0 h 10287000"/>
              <a:gd name="connsiteX902" fmla="*/ 3271984 w 9854218"/>
              <a:gd name="connsiteY902" fmla="*/ 44175 h 10287000"/>
              <a:gd name="connsiteX903" fmla="*/ 3215042 w 9854218"/>
              <a:gd name="connsiteY903" fmla="*/ 134331 h 10287000"/>
              <a:gd name="connsiteX904" fmla="*/ 3164426 w 9854218"/>
              <a:gd name="connsiteY904" fmla="*/ 159642 h 10287000"/>
              <a:gd name="connsiteX905" fmla="*/ 3164426 w 9854218"/>
              <a:gd name="connsiteY905" fmla="*/ 146985 h 10287000"/>
              <a:gd name="connsiteX906" fmla="*/ 3151772 w 9854218"/>
              <a:gd name="connsiteY906" fmla="*/ 146985 h 10287000"/>
              <a:gd name="connsiteX907" fmla="*/ 3139120 w 9854218"/>
              <a:gd name="connsiteY907" fmla="*/ 159641 h 10287000"/>
              <a:gd name="connsiteX908" fmla="*/ 3088506 w 9854218"/>
              <a:gd name="connsiteY908" fmla="*/ 222906 h 10287000"/>
              <a:gd name="connsiteX909" fmla="*/ 3088506 w 9854218"/>
              <a:gd name="connsiteY909" fmla="*/ 210252 h 10287000"/>
              <a:gd name="connsiteX910" fmla="*/ 3075852 w 9854218"/>
              <a:gd name="connsiteY910" fmla="*/ 210252 h 10287000"/>
              <a:gd name="connsiteX911" fmla="*/ 3063198 w 9854218"/>
              <a:gd name="connsiteY911" fmla="*/ 222906 h 10287000"/>
              <a:gd name="connsiteX912" fmla="*/ 3063197 w 9854218"/>
              <a:gd name="connsiteY912" fmla="*/ 235560 h 10287000"/>
              <a:gd name="connsiteX913" fmla="*/ 3037892 w 9854218"/>
              <a:gd name="connsiteY913" fmla="*/ 286175 h 10287000"/>
              <a:gd name="connsiteX914" fmla="*/ 3025236 w 9854218"/>
              <a:gd name="connsiteY914" fmla="*/ 298829 h 10287000"/>
              <a:gd name="connsiteX915" fmla="*/ 3012582 w 9854218"/>
              <a:gd name="connsiteY915" fmla="*/ 298827 h 10287000"/>
              <a:gd name="connsiteX916" fmla="*/ 2999930 w 9854218"/>
              <a:gd name="connsiteY916" fmla="*/ 311481 h 10287000"/>
              <a:gd name="connsiteX917" fmla="*/ 3012582 w 9854218"/>
              <a:gd name="connsiteY917" fmla="*/ 311481 h 10287000"/>
              <a:gd name="connsiteX918" fmla="*/ 3025236 w 9854218"/>
              <a:gd name="connsiteY918" fmla="*/ 311481 h 10287000"/>
              <a:gd name="connsiteX919" fmla="*/ 2936663 w 9854218"/>
              <a:gd name="connsiteY919" fmla="*/ 400056 h 10287000"/>
              <a:gd name="connsiteX920" fmla="*/ 2936662 w 9854218"/>
              <a:gd name="connsiteY920" fmla="*/ 387402 h 10287000"/>
              <a:gd name="connsiteX921" fmla="*/ 2949317 w 9854218"/>
              <a:gd name="connsiteY921" fmla="*/ 374747 h 10287000"/>
              <a:gd name="connsiteX922" fmla="*/ 2936662 w 9854218"/>
              <a:gd name="connsiteY922" fmla="*/ 374750 h 10287000"/>
              <a:gd name="connsiteX923" fmla="*/ 2949318 w 9854218"/>
              <a:gd name="connsiteY923" fmla="*/ 362094 h 10287000"/>
              <a:gd name="connsiteX924" fmla="*/ 2961968 w 9854218"/>
              <a:gd name="connsiteY924" fmla="*/ 362093 h 10287000"/>
              <a:gd name="connsiteX925" fmla="*/ 2961965 w 9854218"/>
              <a:gd name="connsiteY925" fmla="*/ 349442 h 10287000"/>
              <a:gd name="connsiteX926" fmla="*/ 2961968 w 9854218"/>
              <a:gd name="connsiteY926" fmla="*/ 336788 h 10287000"/>
              <a:gd name="connsiteX927" fmla="*/ 2949317 w 9854218"/>
              <a:gd name="connsiteY927" fmla="*/ 349442 h 10287000"/>
              <a:gd name="connsiteX928" fmla="*/ 2961965 w 9854218"/>
              <a:gd name="connsiteY928" fmla="*/ 298827 h 10287000"/>
              <a:gd name="connsiteX929" fmla="*/ 2974624 w 9854218"/>
              <a:gd name="connsiteY929" fmla="*/ 286175 h 10287000"/>
              <a:gd name="connsiteX930" fmla="*/ 2987278 w 9854218"/>
              <a:gd name="connsiteY930" fmla="*/ 286176 h 10287000"/>
              <a:gd name="connsiteX931" fmla="*/ 2999928 w 9854218"/>
              <a:gd name="connsiteY931" fmla="*/ 260870 h 10287000"/>
              <a:gd name="connsiteX932" fmla="*/ 2974622 w 9854218"/>
              <a:gd name="connsiteY932" fmla="*/ 260867 h 10287000"/>
              <a:gd name="connsiteX933" fmla="*/ 2961970 w 9854218"/>
              <a:gd name="connsiteY933" fmla="*/ 273521 h 10287000"/>
              <a:gd name="connsiteX934" fmla="*/ 2949317 w 9854218"/>
              <a:gd name="connsiteY934" fmla="*/ 286175 h 10287000"/>
              <a:gd name="connsiteX935" fmla="*/ 2924008 w 9854218"/>
              <a:gd name="connsiteY935" fmla="*/ 324135 h 10287000"/>
              <a:gd name="connsiteX936" fmla="*/ 2949317 w 9854218"/>
              <a:gd name="connsiteY936" fmla="*/ 311481 h 10287000"/>
              <a:gd name="connsiteX937" fmla="*/ 2961965 w 9854218"/>
              <a:gd name="connsiteY937" fmla="*/ 298827 h 10287000"/>
              <a:gd name="connsiteX938" fmla="*/ 2936662 w 9854218"/>
              <a:gd name="connsiteY938" fmla="*/ 349442 h 10287000"/>
              <a:gd name="connsiteX939" fmla="*/ 2924008 w 9854218"/>
              <a:gd name="connsiteY939" fmla="*/ 362096 h 10287000"/>
              <a:gd name="connsiteX940" fmla="*/ 2898702 w 9854218"/>
              <a:gd name="connsiteY940" fmla="*/ 374747 h 10287000"/>
              <a:gd name="connsiteX941" fmla="*/ 2911350 w 9854218"/>
              <a:gd name="connsiteY941" fmla="*/ 374747 h 10287000"/>
              <a:gd name="connsiteX942" fmla="*/ 2911354 w 9854218"/>
              <a:gd name="connsiteY942" fmla="*/ 387402 h 10287000"/>
              <a:gd name="connsiteX943" fmla="*/ 2911354 w 9854218"/>
              <a:gd name="connsiteY943" fmla="*/ 400059 h 10287000"/>
              <a:gd name="connsiteX944" fmla="*/ 2886048 w 9854218"/>
              <a:gd name="connsiteY944" fmla="*/ 425363 h 10287000"/>
              <a:gd name="connsiteX945" fmla="*/ 2911350 w 9854218"/>
              <a:gd name="connsiteY945" fmla="*/ 425363 h 10287000"/>
              <a:gd name="connsiteX946" fmla="*/ 2924008 w 9854218"/>
              <a:gd name="connsiteY946" fmla="*/ 412712 h 10287000"/>
              <a:gd name="connsiteX947" fmla="*/ 2873394 w 9854218"/>
              <a:gd name="connsiteY947" fmla="*/ 501282 h 10287000"/>
              <a:gd name="connsiteX948" fmla="*/ 2886047 w 9854218"/>
              <a:gd name="connsiteY948" fmla="*/ 450672 h 10287000"/>
              <a:gd name="connsiteX949" fmla="*/ 2848088 w 9854218"/>
              <a:gd name="connsiteY949" fmla="*/ 488633 h 10287000"/>
              <a:gd name="connsiteX950" fmla="*/ 2848086 w 9854218"/>
              <a:gd name="connsiteY950" fmla="*/ 475980 h 10287000"/>
              <a:gd name="connsiteX951" fmla="*/ 2860742 w 9854218"/>
              <a:gd name="connsiteY951" fmla="*/ 450671 h 10287000"/>
              <a:gd name="connsiteX952" fmla="*/ 2822778 w 9854218"/>
              <a:gd name="connsiteY952" fmla="*/ 475977 h 10287000"/>
              <a:gd name="connsiteX953" fmla="*/ 2810128 w 9854218"/>
              <a:gd name="connsiteY953" fmla="*/ 488631 h 10287000"/>
              <a:gd name="connsiteX954" fmla="*/ 2759512 w 9854218"/>
              <a:gd name="connsiteY954" fmla="*/ 539243 h 10287000"/>
              <a:gd name="connsiteX955" fmla="*/ 2797472 w 9854218"/>
              <a:gd name="connsiteY955" fmla="*/ 513938 h 10287000"/>
              <a:gd name="connsiteX956" fmla="*/ 2784818 w 9854218"/>
              <a:gd name="connsiteY956" fmla="*/ 526592 h 10287000"/>
              <a:gd name="connsiteX957" fmla="*/ 2772164 w 9854218"/>
              <a:gd name="connsiteY957" fmla="*/ 551898 h 10287000"/>
              <a:gd name="connsiteX958" fmla="*/ 2797474 w 9854218"/>
              <a:gd name="connsiteY958" fmla="*/ 539243 h 10287000"/>
              <a:gd name="connsiteX959" fmla="*/ 2810128 w 9854218"/>
              <a:gd name="connsiteY959" fmla="*/ 539243 h 10287000"/>
              <a:gd name="connsiteX960" fmla="*/ 2772166 w 9854218"/>
              <a:gd name="connsiteY960" fmla="*/ 602513 h 10287000"/>
              <a:gd name="connsiteX961" fmla="*/ 2721554 w 9854218"/>
              <a:gd name="connsiteY961" fmla="*/ 627818 h 10287000"/>
              <a:gd name="connsiteX962" fmla="*/ 2658284 w 9854218"/>
              <a:gd name="connsiteY962" fmla="*/ 703743 h 10287000"/>
              <a:gd name="connsiteX963" fmla="*/ 2658284 w 9854218"/>
              <a:gd name="connsiteY963" fmla="*/ 741699 h 10287000"/>
              <a:gd name="connsiteX964" fmla="*/ 2595016 w 9854218"/>
              <a:gd name="connsiteY964" fmla="*/ 779661 h 10287000"/>
              <a:gd name="connsiteX965" fmla="*/ 2488250 w 9854218"/>
              <a:gd name="connsiteY965" fmla="*/ 927351 h 10287000"/>
              <a:gd name="connsiteX966" fmla="*/ 2455824 w 9854218"/>
              <a:gd name="connsiteY966" fmla="*/ 966746 h 10287000"/>
              <a:gd name="connsiteX967" fmla="*/ 2455822 w 9854218"/>
              <a:gd name="connsiteY967" fmla="*/ 956810 h 10287000"/>
              <a:gd name="connsiteX968" fmla="*/ 2430518 w 9854218"/>
              <a:gd name="connsiteY968" fmla="*/ 969464 h 10287000"/>
              <a:gd name="connsiteX969" fmla="*/ 2417862 w 9854218"/>
              <a:gd name="connsiteY969" fmla="*/ 994773 h 10287000"/>
              <a:gd name="connsiteX970" fmla="*/ 2316635 w 9854218"/>
              <a:gd name="connsiteY970" fmla="*/ 1133960 h 10287000"/>
              <a:gd name="connsiteX971" fmla="*/ 2316635 w 9854218"/>
              <a:gd name="connsiteY971" fmla="*/ 1121304 h 10287000"/>
              <a:gd name="connsiteX972" fmla="*/ 2303984 w 9854218"/>
              <a:gd name="connsiteY972" fmla="*/ 1121304 h 10287000"/>
              <a:gd name="connsiteX973" fmla="*/ 2303984 w 9854218"/>
              <a:gd name="connsiteY973" fmla="*/ 1133960 h 10287000"/>
              <a:gd name="connsiteX974" fmla="*/ 2291328 w 9854218"/>
              <a:gd name="connsiteY974" fmla="*/ 1146614 h 10287000"/>
              <a:gd name="connsiteX975" fmla="*/ 2291330 w 9854218"/>
              <a:gd name="connsiteY975" fmla="*/ 1171919 h 10287000"/>
              <a:gd name="connsiteX976" fmla="*/ 2266020 w 9854218"/>
              <a:gd name="connsiteY976" fmla="*/ 1171919 h 10287000"/>
              <a:gd name="connsiteX977" fmla="*/ 2253370 w 9854218"/>
              <a:gd name="connsiteY977" fmla="*/ 1209881 h 10287000"/>
              <a:gd name="connsiteX978" fmla="*/ 2253368 w 9854218"/>
              <a:gd name="connsiteY978" fmla="*/ 1197225 h 10287000"/>
              <a:gd name="connsiteX979" fmla="*/ 2240712 w 9854218"/>
              <a:gd name="connsiteY979" fmla="*/ 1197225 h 10287000"/>
              <a:gd name="connsiteX980" fmla="*/ 2228060 w 9854218"/>
              <a:gd name="connsiteY980" fmla="*/ 1222535 h 10287000"/>
              <a:gd name="connsiteX981" fmla="*/ 2228062 w 9854218"/>
              <a:gd name="connsiteY981" fmla="*/ 1235190 h 10287000"/>
              <a:gd name="connsiteX982" fmla="*/ 2190100 w 9854218"/>
              <a:gd name="connsiteY982" fmla="*/ 1285800 h 10287000"/>
              <a:gd name="connsiteX983" fmla="*/ 2177446 w 9854218"/>
              <a:gd name="connsiteY983" fmla="*/ 1298454 h 10287000"/>
              <a:gd name="connsiteX984" fmla="*/ 2164790 w 9854218"/>
              <a:gd name="connsiteY984" fmla="*/ 1323761 h 10287000"/>
              <a:gd name="connsiteX985" fmla="*/ 2177447 w 9854218"/>
              <a:gd name="connsiteY985" fmla="*/ 1311110 h 10287000"/>
              <a:gd name="connsiteX986" fmla="*/ 2190096 w 9854218"/>
              <a:gd name="connsiteY986" fmla="*/ 1311111 h 10287000"/>
              <a:gd name="connsiteX987" fmla="*/ 2164793 w 9854218"/>
              <a:gd name="connsiteY987" fmla="*/ 1374375 h 10287000"/>
              <a:gd name="connsiteX988" fmla="*/ 2152140 w 9854218"/>
              <a:gd name="connsiteY988" fmla="*/ 1399685 h 10287000"/>
              <a:gd name="connsiteX989" fmla="*/ 2139485 w 9854218"/>
              <a:gd name="connsiteY989" fmla="*/ 1399683 h 10287000"/>
              <a:gd name="connsiteX990" fmla="*/ 2139485 w 9854218"/>
              <a:gd name="connsiteY990" fmla="*/ 1412336 h 10287000"/>
              <a:gd name="connsiteX991" fmla="*/ 2126834 w 9854218"/>
              <a:gd name="connsiteY991" fmla="*/ 1424993 h 10287000"/>
              <a:gd name="connsiteX992" fmla="*/ 2126832 w 9854218"/>
              <a:gd name="connsiteY992" fmla="*/ 1437641 h 10287000"/>
              <a:gd name="connsiteX993" fmla="*/ 2076220 w 9854218"/>
              <a:gd name="connsiteY993" fmla="*/ 1475606 h 10287000"/>
              <a:gd name="connsiteX994" fmla="*/ 2076220 w 9854218"/>
              <a:gd name="connsiteY994" fmla="*/ 1513566 h 10287000"/>
              <a:gd name="connsiteX995" fmla="*/ 2063564 w 9854218"/>
              <a:gd name="connsiteY995" fmla="*/ 1538871 h 10287000"/>
              <a:gd name="connsiteX996" fmla="*/ 2076215 w 9854218"/>
              <a:gd name="connsiteY996" fmla="*/ 1538868 h 10287000"/>
              <a:gd name="connsiteX997" fmla="*/ 2076218 w 9854218"/>
              <a:gd name="connsiteY997" fmla="*/ 1526216 h 10287000"/>
              <a:gd name="connsiteX998" fmla="*/ 2088868 w 9854218"/>
              <a:gd name="connsiteY998" fmla="*/ 1551525 h 10287000"/>
              <a:gd name="connsiteX999" fmla="*/ 1734570 w 9854218"/>
              <a:gd name="connsiteY999" fmla="*/ 2285429 h 10287000"/>
              <a:gd name="connsiteX1000" fmla="*/ 1683956 w 9854218"/>
              <a:gd name="connsiteY1000" fmla="*/ 2386655 h 10287000"/>
              <a:gd name="connsiteX1001" fmla="*/ 1645996 w 9854218"/>
              <a:gd name="connsiteY1001" fmla="*/ 2449923 h 10287000"/>
              <a:gd name="connsiteX1002" fmla="*/ 1620689 w 9854218"/>
              <a:gd name="connsiteY1002" fmla="*/ 2551154 h 10287000"/>
              <a:gd name="connsiteX1003" fmla="*/ 1506806 w 9854218"/>
              <a:gd name="connsiteY1003" fmla="*/ 2905451 h 10287000"/>
              <a:gd name="connsiteX1004" fmla="*/ 1494152 w 9854218"/>
              <a:gd name="connsiteY1004" fmla="*/ 2918102 h 10287000"/>
              <a:gd name="connsiteX1005" fmla="*/ 1494154 w 9854218"/>
              <a:gd name="connsiteY1005" fmla="*/ 2930757 h 10287000"/>
              <a:gd name="connsiteX1006" fmla="*/ 1506806 w 9854218"/>
              <a:gd name="connsiteY1006" fmla="*/ 2930756 h 10287000"/>
              <a:gd name="connsiteX1007" fmla="*/ 1506806 w 9854218"/>
              <a:gd name="connsiteY1007" fmla="*/ 2943410 h 10287000"/>
              <a:gd name="connsiteX1008" fmla="*/ 1494152 w 9854218"/>
              <a:gd name="connsiteY1008" fmla="*/ 2943410 h 10287000"/>
              <a:gd name="connsiteX1009" fmla="*/ 1456192 w 9854218"/>
              <a:gd name="connsiteY1009" fmla="*/ 3057288 h 10287000"/>
              <a:gd name="connsiteX1010" fmla="*/ 1443541 w 9854218"/>
              <a:gd name="connsiteY1010" fmla="*/ 3057291 h 10287000"/>
              <a:gd name="connsiteX1011" fmla="*/ 1443536 w 9854218"/>
              <a:gd name="connsiteY1011" fmla="*/ 3082601 h 10287000"/>
              <a:gd name="connsiteX1012" fmla="*/ 1405579 w 9854218"/>
              <a:gd name="connsiteY1012" fmla="*/ 3209135 h 10287000"/>
              <a:gd name="connsiteX1013" fmla="*/ 1392929 w 9854218"/>
              <a:gd name="connsiteY1013" fmla="*/ 3221789 h 10287000"/>
              <a:gd name="connsiteX1014" fmla="*/ 1380271 w 9854218"/>
              <a:gd name="connsiteY1014" fmla="*/ 3272402 h 10287000"/>
              <a:gd name="connsiteX1015" fmla="*/ 1380272 w 9854218"/>
              <a:gd name="connsiteY1015" fmla="*/ 3285053 h 10287000"/>
              <a:gd name="connsiteX1016" fmla="*/ 1380271 w 9854218"/>
              <a:gd name="connsiteY1016" fmla="*/ 3297705 h 10287000"/>
              <a:gd name="connsiteX1017" fmla="*/ 1380271 w 9854218"/>
              <a:gd name="connsiteY1017" fmla="*/ 3310362 h 10287000"/>
              <a:gd name="connsiteX1018" fmla="*/ 1367617 w 9854218"/>
              <a:gd name="connsiteY1018" fmla="*/ 3348326 h 10287000"/>
              <a:gd name="connsiteX1019" fmla="*/ 1392925 w 9854218"/>
              <a:gd name="connsiteY1019" fmla="*/ 3335669 h 10287000"/>
              <a:gd name="connsiteX1020" fmla="*/ 1392928 w 9854218"/>
              <a:gd name="connsiteY1020" fmla="*/ 3360977 h 10287000"/>
              <a:gd name="connsiteX1021" fmla="*/ 1380272 w 9854218"/>
              <a:gd name="connsiteY1021" fmla="*/ 3360974 h 10287000"/>
              <a:gd name="connsiteX1022" fmla="*/ 1380271 w 9854218"/>
              <a:gd name="connsiteY1022" fmla="*/ 3373631 h 10287000"/>
              <a:gd name="connsiteX1023" fmla="*/ 1380271 w 9854218"/>
              <a:gd name="connsiteY1023" fmla="*/ 3386286 h 10287000"/>
              <a:gd name="connsiteX1024" fmla="*/ 1380271 w 9854218"/>
              <a:gd name="connsiteY1024" fmla="*/ 3411591 h 10287000"/>
              <a:gd name="connsiteX1025" fmla="*/ 1329658 w 9854218"/>
              <a:gd name="connsiteY1025" fmla="*/ 3512819 h 10287000"/>
              <a:gd name="connsiteX1026" fmla="*/ 1342310 w 9854218"/>
              <a:gd name="connsiteY1026" fmla="*/ 3512817 h 10287000"/>
              <a:gd name="connsiteX1027" fmla="*/ 1329658 w 9854218"/>
              <a:gd name="connsiteY1027" fmla="*/ 3550775 h 10287000"/>
              <a:gd name="connsiteX1028" fmla="*/ 1354964 w 9854218"/>
              <a:gd name="connsiteY1028" fmla="*/ 3550778 h 10287000"/>
              <a:gd name="connsiteX1029" fmla="*/ 1367618 w 9854218"/>
              <a:gd name="connsiteY1029" fmla="*/ 3500165 h 10287000"/>
              <a:gd name="connsiteX1030" fmla="*/ 1367618 w 9854218"/>
              <a:gd name="connsiteY1030" fmla="*/ 3512819 h 10287000"/>
              <a:gd name="connsiteX1031" fmla="*/ 1380271 w 9854218"/>
              <a:gd name="connsiteY1031" fmla="*/ 3512817 h 10287000"/>
              <a:gd name="connsiteX1032" fmla="*/ 1380271 w 9854218"/>
              <a:gd name="connsiteY1032" fmla="*/ 3500166 h 10287000"/>
              <a:gd name="connsiteX1033" fmla="*/ 1380271 w 9854218"/>
              <a:gd name="connsiteY1033" fmla="*/ 3487512 h 10287000"/>
              <a:gd name="connsiteX1034" fmla="*/ 1418236 w 9854218"/>
              <a:gd name="connsiteY1034" fmla="*/ 3348324 h 10287000"/>
              <a:gd name="connsiteX1035" fmla="*/ 1430885 w 9854218"/>
              <a:gd name="connsiteY1035" fmla="*/ 3335669 h 10287000"/>
              <a:gd name="connsiteX1036" fmla="*/ 1430887 w 9854218"/>
              <a:gd name="connsiteY1036" fmla="*/ 3323013 h 10287000"/>
              <a:gd name="connsiteX1037" fmla="*/ 1418234 w 9854218"/>
              <a:gd name="connsiteY1037" fmla="*/ 3323015 h 10287000"/>
              <a:gd name="connsiteX1038" fmla="*/ 1544766 w 9854218"/>
              <a:gd name="connsiteY1038" fmla="*/ 2918102 h 10287000"/>
              <a:gd name="connsiteX1039" fmla="*/ 1544766 w 9854218"/>
              <a:gd name="connsiteY1039" fmla="*/ 2880141 h 10287000"/>
              <a:gd name="connsiteX1040" fmla="*/ 1595382 w 9854218"/>
              <a:gd name="connsiteY1040" fmla="*/ 2740952 h 10287000"/>
              <a:gd name="connsiteX1041" fmla="*/ 1582726 w 9854218"/>
              <a:gd name="connsiteY1041" fmla="*/ 2753607 h 10287000"/>
              <a:gd name="connsiteX1042" fmla="*/ 1633342 w 9854218"/>
              <a:gd name="connsiteY1042" fmla="*/ 2652380 h 10287000"/>
              <a:gd name="connsiteX1043" fmla="*/ 1785186 w 9854218"/>
              <a:gd name="connsiteY1043" fmla="*/ 2285430 h 10287000"/>
              <a:gd name="connsiteX1044" fmla="*/ 1886414 w 9854218"/>
              <a:gd name="connsiteY1044" fmla="*/ 2007050 h 10287000"/>
              <a:gd name="connsiteX1045" fmla="*/ 1937028 w 9854218"/>
              <a:gd name="connsiteY1045" fmla="*/ 1943783 h 10287000"/>
              <a:gd name="connsiteX1046" fmla="*/ 1987643 w 9854218"/>
              <a:gd name="connsiteY1046" fmla="*/ 1829903 h 10287000"/>
              <a:gd name="connsiteX1047" fmla="*/ 2012950 w 9854218"/>
              <a:gd name="connsiteY1047" fmla="*/ 1804596 h 10287000"/>
              <a:gd name="connsiteX1048" fmla="*/ 2139486 w 9854218"/>
              <a:gd name="connsiteY1048" fmla="*/ 1576833 h 10287000"/>
              <a:gd name="connsiteX1049" fmla="*/ 2139485 w 9854218"/>
              <a:gd name="connsiteY1049" fmla="*/ 1551525 h 10287000"/>
              <a:gd name="connsiteX1050" fmla="*/ 2266022 w 9854218"/>
              <a:gd name="connsiteY1050" fmla="*/ 1349070 h 10287000"/>
              <a:gd name="connsiteX1051" fmla="*/ 2367250 w 9854218"/>
              <a:gd name="connsiteY1051" fmla="*/ 1197225 h 10287000"/>
              <a:gd name="connsiteX1052" fmla="*/ 2430518 w 9854218"/>
              <a:gd name="connsiteY1052" fmla="*/ 1108653 h 10287000"/>
              <a:gd name="connsiteX1053" fmla="*/ 2519094 w 9854218"/>
              <a:gd name="connsiteY1053" fmla="*/ 969464 h 10287000"/>
              <a:gd name="connsiteX1054" fmla="*/ 2531748 w 9854218"/>
              <a:gd name="connsiteY1054" fmla="*/ 982118 h 10287000"/>
              <a:gd name="connsiteX1055" fmla="*/ 2544401 w 9854218"/>
              <a:gd name="connsiteY1055" fmla="*/ 944157 h 10287000"/>
              <a:gd name="connsiteX1056" fmla="*/ 2721552 w 9854218"/>
              <a:gd name="connsiteY1056" fmla="*/ 716393 h 10287000"/>
              <a:gd name="connsiteX1057" fmla="*/ 2898701 w 9854218"/>
              <a:gd name="connsiteY1057" fmla="*/ 501282 h 10287000"/>
              <a:gd name="connsiteX1058" fmla="*/ 2924008 w 9854218"/>
              <a:gd name="connsiteY1058" fmla="*/ 488633 h 10287000"/>
              <a:gd name="connsiteX1059" fmla="*/ 2936662 w 9854218"/>
              <a:gd name="connsiteY1059" fmla="*/ 450671 h 10287000"/>
              <a:gd name="connsiteX1060" fmla="*/ 3177078 w 9854218"/>
              <a:gd name="connsiteY1060" fmla="*/ 210252 h 10287000"/>
              <a:gd name="connsiteX1061" fmla="*/ 3189732 w 9854218"/>
              <a:gd name="connsiteY1061" fmla="*/ 210252 h 10287000"/>
              <a:gd name="connsiteX1062" fmla="*/ 3202388 w 9854218"/>
              <a:gd name="connsiteY1062" fmla="*/ 197600 h 10287000"/>
              <a:gd name="connsiteX1063" fmla="*/ 3278308 w 9854218"/>
              <a:gd name="connsiteY1063" fmla="*/ 121680 h 10287000"/>
              <a:gd name="connsiteX1064" fmla="*/ 3290962 w 9854218"/>
              <a:gd name="connsiteY1064" fmla="*/ 134334 h 10287000"/>
              <a:gd name="connsiteX1065" fmla="*/ 3303617 w 9854218"/>
              <a:gd name="connsiteY1065" fmla="*/ 121682 h 10287000"/>
              <a:gd name="connsiteX1066" fmla="*/ 3316272 w 9854218"/>
              <a:gd name="connsiteY1066" fmla="*/ 96371 h 10287000"/>
              <a:gd name="connsiteX1067" fmla="*/ 3379536 w 9854218"/>
              <a:gd name="connsiteY1067" fmla="*/ 58410 h 10287000"/>
              <a:gd name="connsiteX1068" fmla="*/ 3341576 w 9854218"/>
              <a:gd name="connsiteY1068" fmla="*/ 71066 h 10287000"/>
              <a:gd name="connsiteX1069" fmla="*/ 3354233 w 9854218"/>
              <a:gd name="connsiteY1069" fmla="*/ 58410 h 10287000"/>
              <a:gd name="connsiteX1070" fmla="*/ 3341576 w 9854218"/>
              <a:gd name="connsiteY1070" fmla="*/ 58410 h 10287000"/>
              <a:gd name="connsiteX1071" fmla="*/ 3374990 w 9854218"/>
              <a:gd name="connsiteY1071" fmla="*/ 21242 h 10287000"/>
              <a:gd name="connsiteX1072" fmla="*/ 3398246 w 9854218"/>
              <a:gd name="connsiteY1072" fmla="*/ 0 h 10287000"/>
              <a:gd name="connsiteX1073" fmla="*/ 3467874 w 9854218"/>
              <a:gd name="connsiteY1073" fmla="*/ 0 h 10287000"/>
              <a:gd name="connsiteX1074" fmla="*/ 3444386 w 9854218"/>
              <a:gd name="connsiteY1074" fmla="*/ 25196 h 10287000"/>
              <a:gd name="connsiteX1075" fmla="*/ 3366882 w 9854218"/>
              <a:gd name="connsiteY1075" fmla="*/ 109025 h 10287000"/>
              <a:gd name="connsiteX1076" fmla="*/ 2987278 w 9854218"/>
              <a:gd name="connsiteY1076" fmla="*/ 513935 h 10287000"/>
              <a:gd name="connsiteX1077" fmla="*/ 2961968 w 9854218"/>
              <a:gd name="connsiteY1077" fmla="*/ 564552 h 10287000"/>
              <a:gd name="connsiteX1078" fmla="*/ 2911354 w 9854218"/>
              <a:gd name="connsiteY1078" fmla="*/ 589857 h 10287000"/>
              <a:gd name="connsiteX1079" fmla="*/ 2784818 w 9854218"/>
              <a:gd name="connsiteY1079" fmla="*/ 767007 h 10287000"/>
              <a:gd name="connsiteX1080" fmla="*/ 2759512 w 9854218"/>
              <a:gd name="connsiteY1080" fmla="*/ 779661 h 10287000"/>
              <a:gd name="connsiteX1081" fmla="*/ 2696243 w 9854218"/>
              <a:gd name="connsiteY1081" fmla="*/ 893543 h 10287000"/>
              <a:gd name="connsiteX1082" fmla="*/ 2632974 w 9854218"/>
              <a:gd name="connsiteY1082" fmla="*/ 956810 h 10287000"/>
              <a:gd name="connsiteX1083" fmla="*/ 2392558 w 9854218"/>
              <a:gd name="connsiteY1083" fmla="*/ 1323761 h 10287000"/>
              <a:gd name="connsiteX1084" fmla="*/ 2253366 w 9854218"/>
              <a:gd name="connsiteY1084" fmla="*/ 1538871 h 10287000"/>
              <a:gd name="connsiteX1085" fmla="*/ 2190100 w 9854218"/>
              <a:gd name="connsiteY1085" fmla="*/ 1640100 h 10287000"/>
              <a:gd name="connsiteX1086" fmla="*/ 2038253 w 9854218"/>
              <a:gd name="connsiteY1086" fmla="*/ 1956437 h 10287000"/>
              <a:gd name="connsiteX1087" fmla="*/ 2000296 w 9854218"/>
              <a:gd name="connsiteY1087" fmla="*/ 2019705 h 10287000"/>
              <a:gd name="connsiteX1088" fmla="*/ 1810492 w 9854218"/>
              <a:gd name="connsiteY1088" fmla="*/ 2462576 h 10287000"/>
              <a:gd name="connsiteX1089" fmla="*/ 1633343 w 9854218"/>
              <a:gd name="connsiteY1089" fmla="*/ 2930756 h 10287000"/>
              <a:gd name="connsiteX1090" fmla="*/ 1570074 w 9854218"/>
              <a:gd name="connsiteY1090" fmla="*/ 3133212 h 10287000"/>
              <a:gd name="connsiteX1091" fmla="*/ 1557420 w 9854218"/>
              <a:gd name="connsiteY1091" fmla="*/ 3145868 h 10287000"/>
              <a:gd name="connsiteX1092" fmla="*/ 1557422 w 9854218"/>
              <a:gd name="connsiteY1092" fmla="*/ 3171176 h 10287000"/>
              <a:gd name="connsiteX1093" fmla="*/ 1494154 w 9854218"/>
              <a:gd name="connsiteY1093" fmla="*/ 3323016 h 10287000"/>
              <a:gd name="connsiteX1094" fmla="*/ 1519463 w 9854218"/>
              <a:gd name="connsiteY1094" fmla="*/ 3297708 h 10287000"/>
              <a:gd name="connsiteX1095" fmla="*/ 1544768 w 9854218"/>
              <a:gd name="connsiteY1095" fmla="*/ 3209136 h 10287000"/>
              <a:gd name="connsiteX1096" fmla="*/ 1570074 w 9854218"/>
              <a:gd name="connsiteY1096" fmla="*/ 3196481 h 10287000"/>
              <a:gd name="connsiteX1097" fmla="*/ 1582726 w 9854218"/>
              <a:gd name="connsiteY1097" fmla="*/ 3196481 h 10287000"/>
              <a:gd name="connsiteX1098" fmla="*/ 1582727 w 9854218"/>
              <a:gd name="connsiteY1098" fmla="*/ 3183827 h 10287000"/>
              <a:gd name="connsiteX1099" fmla="*/ 1582726 w 9854218"/>
              <a:gd name="connsiteY1099" fmla="*/ 3171176 h 10287000"/>
              <a:gd name="connsiteX1100" fmla="*/ 1582726 w 9854218"/>
              <a:gd name="connsiteY1100" fmla="*/ 3158520 h 10287000"/>
              <a:gd name="connsiteX1101" fmla="*/ 1633342 w 9854218"/>
              <a:gd name="connsiteY1101" fmla="*/ 3019331 h 10287000"/>
              <a:gd name="connsiteX1102" fmla="*/ 1734570 w 9854218"/>
              <a:gd name="connsiteY1102" fmla="*/ 2766260 h 10287000"/>
              <a:gd name="connsiteX1103" fmla="*/ 1823146 w 9854218"/>
              <a:gd name="connsiteY1103" fmla="*/ 2576459 h 10287000"/>
              <a:gd name="connsiteX1104" fmla="*/ 1835800 w 9854218"/>
              <a:gd name="connsiteY1104" fmla="*/ 2576456 h 10287000"/>
              <a:gd name="connsiteX1105" fmla="*/ 1835800 w 9854218"/>
              <a:gd name="connsiteY1105" fmla="*/ 2551151 h 10287000"/>
              <a:gd name="connsiteX1106" fmla="*/ 1835796 w 9854218"/>
              <a:gd name="connsiteY1106" fmla="*/ 2538498 h 10287000"/>
              <a:gd name="connsiteX1107" fmla="*/ 1899068 w 9854218"/>
              <a:gd name="connsiteY1107" fmla="*/ 2361350 h 10287000"/>
              <a:gd name="connsiteX1108" fmla="*/ 1911720 w 9854218"/>
              <a:gd name="connsiteY1108" fmla="*/ 2336043 h 10287000"/>
              <a:gd name="connsiteX1109" fmla="*/ 1937026 w 9854218"/>
              <a:gd name="connsiteY1109" fmla="*/ 2336043 h 10287000"/>
              <a:gd name="connsiteX1110" fmla="*/ 1937028 w 9854218"/>
              <a:gd name="connsiteY1110" fmla="*/ 2298083 h 10287000"/>
              <a:gd name="connsiteX1111" fmla="*/ 1962336 w 9854218"/>
              <a:gd name="connsiteY1111" fmla="*/ 2260122 h 10287000"/>
              <a:gd name="connsiteX1112" fmla="*/ 2126832 w 9854218"/>
              <a:gd name="connsiteY1112" fmla="*/ 1905822 h 10287000"/>
              <a:gd name="connsiteX1113" fmla="*/ 2126832 w 9854218"/>
              <a:gd name="connsiteY1113" fmla="*/ 1893168 h 10287000"/>
              <a:gd name="connsiteX1114" fmla="*/ 2139485 w 9854218"/>
              <a:gd name="connsiteY1114" fmla="*/ 1880514 h 10287000"/>
              <a:gd name="connsiteX1115" fmla="*/ 2202754 w 9854218"/>
              <a:gd name="connsiteY1115" fmla="*/ 1791941 h 10287000"/>
              <a:gd name="connsiteX1116" fmla="*/ 2202755 w 9854218"/>
              <a:gd name="connsiteY1116" fmla="*/ 1753982 h 10287000"/>
              <a:gd name="connsiteX1117" fmla="*/ 2215408 w 9854218"/>
              <a:gd name="connsiteY1117" fmla="*/ 1741328 h 10287000"/>
              <a:gd name="connsiteX1118" fmla="*/ 2278674 w 9854218"/>
              <a:gd name="connsiteY1118" fmla="*/ 1652753 h 10287000"/>
              <a:gd name="connsiteX1119" fmla="*/ 2291330 w 9854218"/>
              <a:gd name="connsiteY1119" fmla="*/ 1640102 h 10287000"/>
              <a:gd name="connsiteX1120" fmla="*/ 2303982 w 9854218"/>
              <a:gd name="connsiteY1120" fmla="*/ 1602140 h 10287000"/>
              <a:gd name="connsiteX1121" fmla="*/ 2354598 w 9854218"/>
              <a:gd name="connsiteY1121" fmla="*/ 1526214 h 10287000"/>
              <a:gd name="connsiteX1122" fmla="*/ 2367250 w 9854218"/>
              <a:gd name="connsiteY1122" fmla="*/ 1513565 h 10287000"/>
              <a:gd name="connsiteX1123" fmla="*/ 2367251 w 9854218"/>
              <a:gd name="connsiteY1123" fmla="*/ 1500911 h 10287000"/>
              <a:gd name="connsiteX1124" fmla="*/ 2620324 w 9854218"/>
              <a:gd name="connsiteY1124" fmla="*/ 1095999 h 10287000"/>
              <a:gd name="connsiteX1125" fmla="*/ 2632978 w 9854218"/>
              <a:gd name="connsiteY1125" fmla="*/ 1083344 h 10287000"/>
              <a:gd name="connsiteX1126" fmla="*/ 2645628 w 9854218"/>
              <a:gd name="connsiteY1126" fmla="*/ 1070693 h 10287000"/>
              <a:gd name="connsiteX1127" fmla="*/ 2645626 w 9854218"/>
              <a:gd name="connsiteY1127" fmla="*/ 1058039 h 10287000"/>
              <a:gd name="connsiteX1128" fmla="*/ 2658282 w 9854218"/>
              <a:gd name="connsiteY1128" fmla="*/ 1045385 h 10287000"/>
              <a:gd name="connsiteX1129" fmla="*/ 2670936 w 9854218"/>
              <a:gd name="connsiteY1129" fmla="*/ 1045385 h 10287000"/>
              <a:gd name="connsiteX1130" fmla="*/ 2658280 w 9854218"/>
              <a:gd name="connsiteY1130" fmla="*/ 1070693 h 10287000"/>
              <a:gd name="connsiteX1131" fmla="*/ 2670938 w 9854218"/>
              <a:gd name="connsiteY1131" fmla="*/ 1070693 h 10287000"/>
              <a:gd name="connsiteX1132" fmla="*/ 2683589 w 9854218"/>
              <a:gd name="connsiteY1132" fmla="*/ 1070693 h 10287000"/>
              <a:gd name="connsiteX1133" fmla="*/ 2696244 w 9854218"/>
              <a:gd name="connsiteY1133" fmla="*/ 1058040 h 10287000"/>
              <a:gd name="connsiteX1134" fmla="*/ 2632978 w 9854218"/>
              <a:gd name="connsiteY1134" fmla="*/ 1159265 h 10287000"/>
              <a:gd name="connsiteX1135" fmla="*/ 2557054 w 9854218"/>
              <a:gd name="connsiteY1135" fmla="*/ 1235189 h 10287000"/>
              <a:gd name="connsiteX1136" fmla="*/ 2595012 w 9854218"/>
              <a:gd name="connsiteY1136" fmla="*/ 1222535 h 10287000"/>
              <a:gd name="connsiteX1137" fmla="*/ 2531747 w 9854218"/>
              <a:gd name="connsiteY1137" fmla="*/ 1323761 h 10287000"/>
              <a:gd name="connsiteX1138" fmla="*/ 2531747 w 9854218"/>
              <a:gd name="connsiteY1138" fmla="*/ 1311110 h 10287000"/>
              <a:gd name="connsiteX1139" fmla="*/ 2531748 w 9854218"/>
              <a:gd name="connsiteY1139" fmla="*/ 1298457 h 10287000"/>
              <a:gd name="connsiteX1140" fmla="*/ 2519093 w 9854218"/>
              <a:gd name="connsiteY1140" fmla="*/ 1311110 h 10287000"/>
              <a:gd name="connsiteX1141" fmla="*/ 2506440 w 9854218"/>
              <a:gd name="connsiteY1141" fmla="*/ 1336415 h 10287000"/>
              <a:gd name="connsiteX1142" fmla="*/ 2468480 w 9854218"/>
              <a:gd name="connsiteY1142" fmla="*/ 1374375 h 10287000"/>
              <a:gd name="connsiteX1143" fmla="*/ 2455824 w 9854218"/>
              <a:gd name="connsiteY1143" fmla="*/ 1387029 h 10287000"/>
              <a:gd name="connsiteX1144" fmla="*/ 2455826 w 9854218"/>
              <a:gd name="connsiteY1144" fmla="*/ 1399683 h 10287000"/>
              <a:gd name="connsiteX1145" fmla="*/ 2468480 w 9854218"/>
              <a:gd name="connsiteY1145" fmla="*/ 1399685 h 10287000"/>
              <a:gd name="connsiteX1146" fmla="*/ 2417864 w 9854218"/>
              <a:gd name="connsiteY1146" fmla="*/ 1450296 h 10287000"/>
              <a:gd name="connsiteX1147" fmla="*/ 2455824 w 9854218"/>
              <a:gd name="connsiteY1147" fmla="*/ 1450296 h 10287000"/>
              <a:gd name="connsiteX1148" fmla="*/ 2417861 w 9854218"/>
              <a:gd name="connsiteY1148" fmla="*/ 1513565 h 10287000"/>
              <a:gd name="connsiteX1149" fmla="*/ 2379904 w 9854218"/>
              <a:gd name="connsiteY1149" fmla="*/ 1551524 h 10287000"/>
              <a:gd name="connsiteX1150" fmla="*/ 2405212 w 9854218"/>
              <a:gd name="connsiteY1150" fmla="*/ 1538868 h 10287000"/>
              <a:gd name="connsiteX1151" fmla="*/ 2379904 w 9854218"/>
              <a:gd name="connsiteY1151" fmla="*/ 1564179 h 10287000"/>
              <a:gd name="connsiteX1152" fmla="*/ 2367250 w 9854218"/>
              <a:gd name="connsiteY1152" fmla="*/ 1602137 h 10287000"/>
              <a:gd name="connsiteX1153" fmla="*/ 2354598 w 9854218"/>
              <a:gd name="connsiteY1153" fmla="*/ 1614791 h 10287000"/>
              <a:gd name="connsiteX1154" fmla="*/ 2341944 w 9854218"/>
              <a:gd name="connsiteY1154" fmla="*/ 1627446 h 10287000"/>
              <a:gd name="connsiteX1155" fmla="*/ 2341943 w 9854218"/>
              <a:gd name="connsiteY1155" fmla="*/ 1640100 h 10287000"/>
              <a:gd name="connsiteX1156" fmla="*/ 2347962 w 9854218"/>
              <a:gd name="connsiteY1156" fmla="*/ 1639239 h 10287000"/>
              <a:gd name="connsiteX1157" fmla="*/ 2340360 w 9854218"/>
              <a:gd name="connsiteY1157" fmla="*/ 1652750 h 10287000"/>
              <a:gd name="connsiteX1158" fmla="*/ 2316635 w 9854218"/>
              <a:gd name="connsiteY1158" fmla="*/ 1678061 h 10287000"/>
              <a:gd name="connsiteX1159" fmla="*/ 2316636 w 9854218"/>
              <a:gd name="connsiteY1159" fmla="*/ 1690712 h 10287000"/>
              <a:gd name="connsiteX1160" fmla="*/ 2316635 w 9854218"/>
              <a:gd name="connsiteY1160" fmla="*/ 1703367 h 10287000"/>
              <a:gd name="connsiteX1161" fmla="*/ 2278674 w 9854218"/>
              <a:gd name="connsiteY1161" fmla="*/ 1779284 h 10287000"/>
              <a:gd name="connsiteX1162" fmla="*/ 2240716 w 9854218"/>
              <a:gd name="connsiteY1162" fmla="*/ 1829903 h 10287000"/>
              <a:gd name="connsiteX1163" fmla="*/ 2228057 w 9854218"/>
              <a:gd name="connsiteY1163" fmla="*/ 1829903 h 10287000"/>
              <a:gd name="connsiteX1164" fmla="*/ 2215409 w 9854218"/>
              <a:gd name="connsiteY1164" fmla="*/ 1829900 h 10287000"/>
              <a:gd name="connsiteX1165" fmla="*/ 2215409 w 9854218"/>
              <a:gd name="connsiteY1165" fmla="*/ 1855205 h 10287000"/>
              <a:gd name="connsiteX1166" fmla="*/ 2215408 w 9854218"/>
              <a:gd name="connsiteY1166" fmla="*/ 1867862 h 10287000"/>
              <a:gd name="connsiteX1167" fmla="*/ 2215409 w 9854218"/>
              <a:gd name="connsiteY1167" fmla="*/ 1893168 h 10287000"/>
              <a:gd name="connsiteX1168" fmla="*/ 2152139 w 9854218"/>
              <a:gd name="connsiteY1168" fmla="*/ 1994397 h 10287000"/>
              <a:gd name="connsiteX1169" fmla="*/ 2139485 w 9854218"/>
              <a:gd name="connsiteY1169" fmla="*/ 2019704 h 10287000"/>
              <a:gd name="connsiteX1170" fmla="*/ 2139486 w 9854218"/>
              <a:gd name="connsiteY1170" fmla="*/ 2032355 h 10287000"/>
              <a:gd name="connsiteX1171" fmla="*/ 2139485 w 9854218"/>
              <a:gd name="connsiteY1171" fmla="*/ 2045012 h 10287000"/>
              <a:gd name="connsiteX1172" fmla="*/ 2101526 w 9854218"/>
              <a:gd name="connsiteY1172" fmla="*/ 2095623 h 10287000"/>
              <a:gd name="connsiteX1173" fmla="*/ 2083730 w 9854218"/>
              <a:gd name="connsiteY1173" fmla="*/ 2134771 h 10287000"/>
              <a:gd name="connsiteX1174" fmla="*/ 2088130 w 9854218"/>
              <a:gd name="connsiteY1174" fmla="*/ 2144585 h 10287000"/>
              <a:gd name="connsiteX1175" fmla="*/ 2087437 w 9854218"/>
              <a:gd name="connsiteY1175" fmla="*/ 2146015 h 10287000"/>
              <a:gd name="connsiteX1176" fmla="*/ 2088870 w 9854218"/>
              <a:gd name="connsiteY1176" fmla="*/ 2146236 h 10287000"/>
              <a:gd name="connsiteX1177" fmla="*/ 2088130 w 9854218"/>
              <a:gd name="connsiteY1177" fmla="*/ 2144585 h 10287000"/>
              <a:gd name="connsiteX1178" fmla="*/ 2091639 w 9854218"/>
              <a:gd name="connsiteY1178" fmla="*/ 2137342 h 10287000"/>
              <a:gd name="connsiteX1179" fmla="*/ 2152139 w 9854218"/>
              <a:gd name="connsiteY1179" fmla="*/ 2032358 h 10287000"/>
              <a:gd name="connsiteX1180" fmla="*/ 2164793 w 9854218"/>
              <a:gd name="connsiteY1180" fmla="*/ 2019704 h 10287000"/>
              <a:gd name="connsiteX1181" fmla="*/ 2177447 w 9854218"/>
              <a:gd name="connsiteY1181" fmla="*/ 2007050 h 10287000"/>
              <a:gd name="connsiteX1182" fmla="*/ 2164794 w 9854218"/>
              <a:gd name="connsiteY1182" fmla="*/ 1994397 h 10287000"/>
              <a:gd name="connsiteX1183" fmla="*/ 2177447 w 9854218"/>
              <a:gd name="connsiteY1183" fmla="*/ 1969089 h 10287000"/>
              <a:gd name="connsiteX1184" fmla="*/ 2202754 w 9854218"/>
              <a:gd name="connsiteY1184" fmla="*/ 1956437 h 10287000"/>
              <a:gd name="connsiteX1185" fmla="*/ 2228057 w 9854218"/>
              <a:gd name="connsiteY1185" fmla="*/ 1880516 h 10287000"/>
              <a:gd name="connsiteX1186" fmla="*/ 2228060 w 9854218"/>
              <a:gd name="connsiteY1186" fmla="*/ 1867862 h 10287000"/>
              <a:gd name="connsiteX1187" fmla="*/ 2240714 w 9854218"/>
              <a:gd name="connsiteY1187" fmla="*/ 1867862 h 10287000"/>
              <a:gd name="connsiteX1188" fmla="*/ 2253370 w 9854218"/>
              <a:gd name="connsiteY1188" fmla="*/ 1855208 h 10287000"/>
              <a:gd name="connsiteX1189" fmla="*/ 2253370 w 9854218"/>
              <a:gd name="connsiteY1189" fmla="*/ 1842557 h 10287000"/>
              <a:gd name="connsiteX1190" fmla="*/ 2240712 w 9854218"/>
              <a:gd name="connsiteY1190" fmla="*/ 1842554 h 10287000"/>
              <a:gd name="connsiteX1191" fmla="*/ 2329289 w 9854218"/>
              <a:gd name="connsiteY1191" fmla="*/ 1703364 h 10287000"/>
              <a:gd name="connsiteX1192" fmla="*/ 2329290 w 9854218"/>
              <a:gd name="connsiteY1192" fmla="*/ 1716023 h 10287000"/>
              <a:gd name="connsiteX1193" fmla="*/ 2341943 w 9854218"/>
              <a:gd name="connsiteY1193" fmla="*/ 1703366 h 10287000"/>
              <a:gd name="connsiteX1194" fmla="*/ 2341943 w 9854218"/>
              <a:gd name="connsiteY1194" fmla="*/ 1690709 h 10287000"/>
              <a:gd name="connsiteX1195" fmla="*/ 2367250 w 9854218"/>
              <a:gd name="connsiteY1195" fmla="*/ 1627446 h 10287000"/>
              <a:gd name="connsiteX1196" fmla="*/ 2379904 w 9854218"/>
              <a:gd name="connsiteY1196" fmla="*/ 1627443 h 10287000"/>
              <a:gd name="connsiteX1197" fmla="*/ 2379904 w 9854218"/>
              <a:gd name="connsiteY1197" fmla="*/ 1614791 h 10287000"/>
              <a:gd name="connsiteX1198" fmla="*/ 2379900 w 9854218"/>
              <a:gd name="connsiteY1198" fmla="*/ 1602140 h 10287000"/>
              <a:gd name="connsiteX1199" fmla="*/ 2465318 w 9854218"/>
              <a:gd name="connsiteY1199" fmla="*/ 1468683 h 10287000"/>
              <a:gd name="connsiteX1200" fmla="*/ 2481902 w 9854218"/>
              <a:gd name="connsiteY1200" fmla="*/ 1450599 h 10287000"/>
              <a:gd name="connsiteX1201" fmla="*/ 2579830 w 9854218"/>
              <a:gd name="connsiteY1201" fmla="*/ 1265063 h 10287000"/>
              <a:gd name="connsiteX1202" fmla="*/ 3038504 w 9854218"/>
              <a:gd name="connsiteY1202" fmla="*/ 556154 h 10287000"/>
              <a:gd name="connsiteX1203" fmla="*/ 3295808 w 9854218"/>
              <a:gd name="connsiteY1203" fmla="*/ 235523 h 10287000"/>
              <a:gd name="connsiteX1204" fmla="*/ 3509334 w 9854218"/>
              <a:gd name="connsiteY1204" fmla="*/ 0 h 10287000"/>
              <a:gd name="connsiteX1205" fmla="*/ 9854218 w 9854218"/>
              <a:gd name="connsiteY1205" fmla="*/ 0 h 10287000"/>
              <a:gd name="connsiteX1206" fmla="*/ 9854218 w 9854218"/>
              <a:gd name="connsiteY1206" fmla="*/ 10287000 h 10287000"/>
              <a:gd name="connsiteX1207" fmla="*/ 4569194 w 9854218"/>
              <a:gd name="connsiteY1207" fmla="*/ 10287000 h 10287000"/>
              <a:gd name="connsiteX1208" fmla="*/ 4512034 w 9854218"/>
              <a:gd name="connsiteY1208" fmla="*/ 10239735 h 10287000"/>
              <a:gd name="connsiteX1209" fmla="*/ 4429784 w 9854218"/>
              <a:gd name="connsiteY1209" fmla="*/ 10181214 h 10287000"/>
              <a:gd name="connsiteX1210" fmla="*/ 4404479 w 9854218"/>
              <a:gd name="connsiteY1210" fmla="*/ 10143254 h 10287000"/>
              <a:gd name="connsiteX1211" fmla="*/ 4404479 w 9854218"/>
              <a:gd name="connsiteY1211" fmla="*/ 10130601 h 10287000"/>
              <a:gd name="connsiteX1212" fmla="*/ 4366518 w 9854218"/>
              <a:gd name="connsiteY1212" fmla="*/ 10092639 h 10287000"/>
              <a:gd name="connsiteX1213" fmla="*/ 4353864 w 9854218"/>
              <a:gd name="connsiteY1213" fmla="*/ 10079984 h 10287000"/>
              <a:gd name="connsiteX1214" fmla="*/ 4341210 w 9854218"/>
              <a:gd name="connsiteY1214" fmla="*/ 10079986 h 10287000"/>
              <a:gd name="connsiteX1215" fmla="*/ 4366518 w 9854218"/>
              <a:gd name="connsiteY1215" fmla="*/ 10105293 h 10287000"/>
              <a:gd name="connsiteX1216" fmla="*/ 4379172 w 9854218"/>
              <a:gd name="connsiteY1216" fmla="*/ 10130601 h 10287000"/>
              <a:gd name="connsiteX1217" fmla="*/ 4379170 w 9854218"/>
              <a:gd name="connsiteY1217" fmla="*/ 10143254 h 10287000"/>
              <a:gd name="connsiteX1218" fmla="*/ 4366518 w 9854218"/>
              <a:gd name="connsiteY1218" fmla="*/ 10143254 h 10287000"/>
              <a:gd name="connsiteX1219" fmla="*/ 4366518 w 9854218"/>
              <a:gd name="connsiteY1219" fmla="*/ 10130601 h 10287000"/>
              <a:gd name="connsiteX1220" fmla="*/ 4353864 w 9854218"/>
              <a:gd name="connsiteY1220" fmla="*/ 10130602 h 10287000"/>
              <a:gd name="connsiteX1221" fmla="*/ 4341210 w 9854218"/>
              <a:gd name="connsiteY1221" fmla="*/ 10117947 h 10287000"/>
              <a:gd name="connsiteX1222" fmla="*/ 4328555 w 9854218"/>
              <a:gd name="connsiteY1222" fmla="*/ 10105293 h 10287000"/>
              <a:gd name="connsiteX1223" fmla="*/ 4328555 w 9854218"/>
              <a:gd name="connsiteY1223" fmla="*/ 10092639 h 10287000"/>
              <a:gd name="connsiteX1224" fmla="*/ 4315904 w 9854218"/>
              <a:gd name="connsiteY1224" fmla="*/ 10079986 h 10287000"/>
              <a:gd name="connsiteX1225" fmla="*/ 4303250 w 9854218"/>
              <a:gd name="connsiteY1225" fmla="*/ 10079985 h 10287000"/>
              <a:gd name="connsiteX1226" fmla="*/ 4303250 w 9854218"/>
              <a:gd name="connsiteY1226" fmla="*/ 10092639 h 10287000"/>
              <a:gd name="connsiteX1227" fmla="*/ 4315901 w 9854218"/>
              <a:gd name="connsiteY1227" fmla="*/ 10105293 h 10287000"/>
              <a:gd name="connsiteX1228" fmla="*/ 4303250 w 9854218"/>
              <a:gd name="connsiteY1228" fmla="*/ 10117946 h 10287000"/>
              <a:gd name="connsiteX1229" fmla="*/ 4252632 w 9854218"/>
              <a:gd name="connsiteY1229" fmla="*/ 10067332 h 10287000"/>
              <a:gd name="connsiteX1230" fmla="*/ 4252636 w 9854218"/>
              <a:gd name="connsiteY1230" fmla="*/ 10092639 h 10287000"/>
              <a:gd name="connsiteX1231" fmla="*/ 4227329 w 9854218"/>
              <a:gd name="connsiteY1231" fmla="*/ 10079986 h 10287000"/>
              <a:gd name="connsiteX1232" fmla="*/ 4189368 w 9854218"/>
              <a:gd name="connsiteY1232" fmla="*/ 10042026 h 10287000"/>
              <a:gd name="connsiteX1233" fmla="*/ 4138756 w 9854218"/>
              <a:gd name="connsiteY1233" fmla="*/ 10004066 h 10287000"/>
              <a:gd name="connsiteX1234" fmla="*/ 4189368 w 9854218"/>
              <a:gd name="connsiteY1234" fmla="*/ 10016718 h 10287000"/>
              <a:gd name="connsiteX1235" fmla="*/ 4126100 w 9854218"/>
              <a:gd name="connsiteY1235" fmla="*/ 9940797 h 10287000"/>
              <a:gd name="connsiteX1236" fmla="*/ 4113446 w 9854218"/>
              <a:gd name="connsiteY1236" fmla="*/ 9928143 h 10287000"/>
              <a:gd name="connsiteX1237" fmla="*/ 4138754 w 9854218"/>
              <a:gd name="connsiteY1237" fmla="*/ 9928143 h 10287000"/>
              <a:gd name="connsiteX1238" fmla="*/ 4126100 w 9854218"/>
              <a:gd name="connsiteY1238" fmla="*/ 9902836 h 10287000"/>
              <a:gd name="connsiteX1239" fmla="*/ 4113446 w 9854218"/>
              <a:gd name="connsiteY1239" fmla="*/ 9890182 h 10287000"/>
              <a:gd name="connsiteX1240" fmla="*/ 4100792 w 9854218"/>
              <a:gd name="connsiteY1240" fmla="*/ 9877532 h 10287000"/>
              <a:gd name="connsiteX1241" fmla="*/ 4100790 w 9854218"/>
              <a:gd name="connsiteY1241" fmla="*/ 9890182 h 10287000"/>
              <a:gd name="connsiteX1242" fmla="*/ 4113444 w 9854218"/>
              <a:gd name="connsiteY1242" fmla="*/ 9902836 h 10287000"/>
              <a:gd name="connsiteX1243" fmla="*/ 4113446 w 9854218"/>
              <a:gd name="connsiteY1243" fmla="*/ 9915490 h 10287000"/>
              <a:gd name="connsiteX1244" fmla="*/ 4062832 w 9854218"/>
              <a:gd name="connsiteY1244" fmla="*/ 9877532 h 10287000"/>
              <a:gd name="connsiteX1245" fmla="*/ 4062832 w 9854218"/>
              <a:gd name="connsiteY1245" fmla="*/ 9902836 h 10287000"/>
              <a:gd name="connsiteX1246" fmla="*/ 4012217 w 9854218"/>
              <a:gd name="connsiteY1246" fmla="*/ 9877532 h 10287000"/>
              <a:gd name="connsiteX1247" fmla="*/ 4012217 w 9854218"/>
              <a:gd name="connsiteY1247" fmla="*/ 9890182 h 10287000"/>
              <a:gd name="connsiteX1248" fmla="*/ 3999564 w 9854218"/>
              <a:gd name="connsiteY1248" fmla="*/ 9864876 h 10287000"/>
              <a:gd name="connsiteX1249" fmla="*/ 3986910 w 9854218"/>
              <a:gd name="connsiteY1249" fmla="*/ 9852222 h 10287000"/>
              <a:gd name="connsiteX1250" fmla="*/ 3974254 w 9854218"/>
              <a:gd name="connsiteY1250" fmla="*/ 9839571 h 10287000"/>
              <a:gd name="connsiteX1251" fmla="*/ 3974256 w 9854218"/>
              <a:gd name="connsiteY1251" fmla="*/ 9852222 h 10287000"/>
              <a:gd name="connsiteX1252" fmla="*/ 3936298 w 9854218"/>
              <a:gd name="connsiteY1252" fmla="*/ 9826916 h 10287000"/>
              <a:gd name="connsiteX1253" fmla="*/ 3936296 w 9854218"/>
              <a:gd name="connsiteY1253" fmla="*/ 9814262 h 10287000"/>
              <a:gd name="connsiteX1254" fmla="*/ 3936298 w 9854218"/>
              <a:gd name="connsiteY1254" fmla="*/ 9801610 h 10287000"/>
              <a:gd name="connsiteX1255" fmla="*/ 3923640 w 9854218"/>
              <a:gd name="connsiteY1255" fmla="*/ 9801610 h 10287000"/>
              <a:gd name="connsiteX1256" fmla="*/ 3910988 w 9854218"/>
              <a:gd name="connsiteY1256" fmla="*/ 9801610 h 10287000"/>
              <a:gd name="connsiteX1257" fmla="*/ 3898332 w 9854218"/>
              <a:gd name="connsiteY1257" fmla="*/ 9788956 h 10287000"/>
              <a:gd name="connsiteX1258" fmla="*/ 3898336 w 9854218"/>
              <a:gd name="connsiteY1258" fmla="*/ 9776301 h 10287000"/>
              <a:gd name="connsiteX1259" fmla="*/ 3898336 w 9854218"/>
              <a:gd name="connsiteY1259" fmla="*/ 9750996 h 10287000"/>
              <a:gd name="connsiteX1260" fmla="*/ 3885682 w 9854218"/>
              <a:gd name="connsiteY1260" fmla="*/ 9750996 h 10287000"/>
              <a:gd name="connsiteX1261" fmla="*/ 3885680 w 9854218"/>
              <a:gd name="connsiteY1261" fmla="*/ 9763644 h 10287000"/>
              <a:gd name="connsiteX1262" fmla="*/ 3885682 w 9854218"/>
              <a:gd name="connsiteY1262" fmla="*/ 9776301 h 10287000"/>
              <a:gd name="connsiteX1263" fmla="*/ 3847722 w 9854218"/>
              <a:gd name="connsiteY1263" fmla="*/ 9738340 h 10287000"/>
              <a:gd name="connsiteX1264" fmla="*/ 3847722 w 9854218"/>
              <a:gd name="connsiteY1264" fmla="*/ 9763647 h 10287000"/>
              <a:gd name="connsiteX1265" fmla="*/ 3835066 w 9854218"/>
              <a:gd name="connsiteY1265" fmla="*/ 9738340 h 10287000"/>
              <a:gd name="connsiteX1266" fmla="*/ 3835067 w 9854218"/>
              <a:gd name="connsiteY1266" fmla="*/ 9725686 h 10287000"/>
              <a:gd name="connsiteX1267" fmla="*/ 3759146 w 9854218"/>
              <a:gd name="connsiteY1267" fmla="*/ 9649764 h 10287000"/>
              <a:gd name="connsiteX1268" fmla="*/ 3759146 w 9854218"/>
              <a:gd name="connsiteY1268" fmla="*/ 9662421 h 10287000"/>
              <a:gd name="connsiteX1269" fmla="*/ 3746490 w 9854218"/>
              <a:gd name="connsiteY1269" fmla="*/ 9637114 h 10287000"/>
              <a:gd name="connsiteX1270" fmla="*/ 3733836 w 9854218"/>
              <a:gd name="connsiteY1270" fmla="*/ 9624460 h 10287000"/>
              <a:gd name="connsiteX1271" fmla="*/ 3733836 w 9854218"/>
              <a:gd name="connsiteY1271" fmla="*/ 9636734 h 10287000"/>
              <a:gd name="connsiteX1272" fmla="*/ 3640518 w 9854218"/>
              <a:gd name="connsiteY1272" fmla="*/ 9540630 h 10287000"/>
              <a:gd name="connsiteX1273" fmla="*/ 3544034 w 9854218"/>
              <a:gd name="connsiteY1273" fmla="*/ 9459962 h 10287000"/>
              <a:gd name="connsiteX1274" fmla="*/ 3379536 w 9854218"/>
              <a:gd name="connsiteY1274" fmla="*/ 9270158 h 10287000"/>
              <a:gd name="connsiteX1275" fmla="*/ 3240347 w 9854218"/>
              <a:gd name="connsiteY1275" fmla="*/ 9118320 h 10287000"/>
              <a:gd name="connsiteX1276" fmla="*/ 3227696 w 9854218"/>
              <a:gd name="connsiteY1276" fmla="*/ 9118320 h 10287000"/>
              <a:gd name="connsiteX1277" fmla="*/ 3075851 w 9854218"/>
              <a:gd name="connsiteY1277" fmla="*/ 8903210 h 10287000"/>
              <a:gd name="connsiteX1278" fmla="*/ 3063197 w 9854218"/>
              <a:gd name="connsiteY1278" fmla="*/ 8915864 h 10287000"/>
              <a:gd name="connsiteX1279" fmla="*/ 3025236 w 9854218"/>
              <a:gd name="connsiteY1279" fmla="*/ 8827288 h 10287000"/>
              <a:gd name="connsiteX1280" fmla="*/ 3025238 w 9854218"/>
              <a:gd name="connsiteY1280" fmla="*/ 8865246 h 10287000"/>
              <a:gd name="connsiteX1281" fmla="*/ 2924008 w 9854218"/>
              <a:gd name="connsiteY1281" fmla="*/ 8688099 h 10287000"/>
              <a:gd name="connsiteX1282" fmla="*/ 2873393 w 9854218"/>
              <a:gd name="connsiteY1282" fmla="*/ 8650138 h 10287000"/>
              <a:gd name="connsiteX1283" fmla="*/ 2873393 w 9854218"/>
              <a:gd name="connsiteY1283" fmla="*/ 8637488 h 10287000"/>
              <a:gd name="connsiteX1284" fmla="*/ 2873392 w 9854218"/>
              <a:gd name="connsiteY1284" fmla="*/ 8624834 h 10287000"/>
              <a:gd name="connsiteX1285" fmla="*/ 2860744 w 9854218"/>
              <a:gd name="connsiteY1285" fmla="*/ 8624834 h 10287000"/>
              <a:gd name="connsiteX1286" fmla="*/ 2506439 w 9854218"/>
              <a:gd name="connsiteY1286" fmla="*/ 8042772 h 10287000"/>
              <a:gd name="connsiteX1287" fmla="*/ 2503470 w 9854218"/>
              <a:gd name="connsiteY1287" fmla="*/ 8056143 h 10287000"/>
              <a:gd name="connsiteX1288" fmla="*/ 2422608 w 9854218"/>
              <a:gd name="connsiteY1288" fmla="*/ 7928891 h 10287000"/>
              <a:gd name="connsiteX1289" fmla="*/ 2354598 w 9854218"/>
              <a:gd name="connsiteY1289" fmla="*/ 7777047 h 10287000"/>
              <a:gd name="connsiteX1290" fmla="*/ 2316635 w 9854218"/>
              <a:gd name="connsiteY1290" fmla="*/ 7701123 h 10287000"/>
              <a:gd name="connsiteX1291" fmla="*/ 2266022 w 9854218"/>
              <a:gd name="connsiteY1291" fmla="*/ 7637859 h 10287000"/>
              <a:gd name="connsiteX1292" fmla="*/ 2266022 w 9854218"/>
              <a:gd name="connsiteY1292" fmla="*/ 7625202 h 10287000"/>
              <a:gd name="connsiteX1293" fmla="*/ 2164794 w 9854218"/>
              <a:gd name="connsiteY1293" fmla="*/ 7397444 h 10287000"/>
              <a:gd name="connsiteX1294" fmla="*/ 2164793 w 9854218"/>
              <a:gd name="connsiteY1294" fmla="*/ 7384790 h 10287000"/>
              <a:gd name="connsiteX1295" fmla="*/ 2126832 w 9854218"/>
              <a:gd name="connsiteY1295" fmla="*/ 7334175 h 10287000"/>
              <a:gd name="connsiteX1296" fmla="*/ 2114180 w 9854218"/>
              <a:gd name="connsiteY1296" fmla="*/ 7346829 h 10287000"/>
              <a:gd name="connsiteX1297" fmla="*/ 2126832 w 9854218"/>
              <a:gd name="connsiteY1297" fmla="*/ 7372134 h 10287000"/>
              <a:gd name="connsiteX1298" fmla="*/ 2139485 w 9854218"/>
              <a:gd name="connsiteY1298" fmla="*/ 7397444 h 10287000"/>
              <a:gd name="connsiteX1299" fmla="*/ 2202752 w 9854218"/>
              <a:gd name="connsiteY1299" fmla="*/ 7549284 h 10287000"/>
              <a:gd name="connsiteX1300" fmla="*/ 2240714 w 9854218"/>
              <a:gd name="connsiteY1300" fmla="*/ 7637859 h 10287000"/>
              <a:gd name="connsiteX1301" fmla="*/ 2253368 w 9854218"/>
              <a:gd name="connsiteY1301" fmla="*/ 7663166 h 10287000"/>
              <a:gd name="connsiteX1302" fmla="*/ 2267009 w 9854218"/>
              <a:gd name="connsiteY1302" fmla="*/ 7702709 h 10287000"/>
              <a:gd name="connsiteX1303" fmla="*/ 2268472 w 9854218"/>
              <a:gd name="connsiteY1303" fmla="*/ 7706363 h 10287000"/>
              <a:gd name="connsiteX1304" fmla="*/ 2183772 w 9854218"/>
              <a:gd name="connsiteY1304" fmla="*/ 7539792 h 10287000"/>
              <a:gd name="connsiteX1305" fmla="*/ 2088870 w 9854218"/>
              <a:gd name="connsiteY1305" fmla="*/ 7372134 h 10287000"/>
              <a:gd name="connsiteX1306" fmla="*/ 2076218 w 9854218"/>
              <a:gd name="connsiteY1306" fmla="*/ 7359483 h 10287000"/>
              <a:gd name="connsiteX1307" fmla="*/ 2076220 w 9854218"/>
              <a:gd name="connsiteY1307" fmla="*/ 7346829 h 10287000"/>
              <a:gd name="connsiteX1308" fmla="*/ 1911722 w 9854218"/>
              <a:gd name="connsiteY1308" fmla="*/ 6815382 h 10287000"/>
              <a:gd name="connsiteX1309" fmla="*/ 1861103 w 9854218"/>
              <a:gd name="connsiteY1309" fmla="*/ 6676193 h 10287000"/>
              <a:gd name="connsiteX1310" fmla="*/ 1861103 w 9854218"/>
              <a:gd name="connsiteY1310" fmla="*/ 6625580 h 10287000"/>
              <a:gd name="connsiteX1311" fmla="*/ 1861106 w 9854218"/>
              <a:gd name="connsiteY1311" fmla="*/ 6612926 h 10287000"/>
              <a:gd name="connsiteX1312" fmla="*/ 1861106 w 9854218"/>
              <a:gd name="connsiteY1312" fmla="*/ 6574965 h 10287000"/>
              <a:gd name="connsiteX1313" fmla="*/ 1810492 w 9854218"/>
              <a:gd name="connsiteY1313" fmla="*/ 6359856 h 10287000"/>
              <a:gd name="connsiteX1314" fmla="*/ 1810492 w 9854218"/>
              <a:gd name="connsiteY1314" fmla="*/ 6347198 h 10287000"/>
              <a:gd name="connsiteX1315" fmla="*/ 1810493 w 9854218"/>
              <a:gd name="connsiteY1315" fmla="*/ 6334550 h 10287000"/>
              <a:gd name="connsiteX1316" fmla="*/ 1797844 w 9854218"/>
              <a:gd name="connsiteY1316" fmla="*/ 6296589 h 10287000"/>
              <a:gd name="connsiteX1317" fmla="*/ 1797840 w 9854218"/>
              <a:gd name="connsiteY1317" fmla="*/ 6283932 h 10287000"/>
              <a:gd name="connsiteX1318" fmla="*/ 1785185 w 9854218"/>
              <a:gd name="connsiteY1318" fmla="*/ 6208014 h 10287000"/>
              <a:gd name="connsiteX1319" fmla="*/ 1797839 w 9854218"/>
              <a:gd name="connsiteY1319" fmla="*/ 6182706 h 10287000"/>
              <a:gd name="connsiteX1320" fmla="*/ 1785185 w 9854218"/>
              <a:gd name="connsiteY1320" fmla="*/ 6170054 h 10287000"/>
              <a:gd name="connsiteX1321" fmla="*/ 1772531 w 9854218"/>
              <a:gd name="connsiteY1321" fmla="*/ 6106785 h 10287000"/>
              <a:gd name="connsiteX1322" fmla="*/ 1785185 w 9854218"/>
              <a:gd name="connsiteY1322" fmla="*/ 6094131 h 10287000"/>
              <a:gd name="connsiteX1323" fmla="*/ 1759878 w 9854218"/>
              <a:gd name="connsiteY1323" fmla="*/ 5841063 h 10287000"/>
              <a:gd name="connsiteX1324" fmla="*/ 1772531 w 9854218"/>
              <a:gd name="connsiteY1324" fmla="*/ 5853713 h 10287000"/>
              <a:gd name="connsiteX1325" fmla="*/ 1747224 w 9854218"/>
              <a:gd name="connsiteY1325" fmla="*/ 5714525 h 10287000"/>
              <a:gd name="connsiteX1326" fmla="*/ 1747224 w 9854218"/>
              <a:gd name="connsiteY1326" fmla="*/ 5410842 h 10287000"/>
              <a:gd name="connsiteX1327" fmla="*/ 1759878 w 9854218"/>
              <a:gd name="connsiteY1327" fmla="*/ 5398188 h 10287000"/>
              <a:gd name="connsiteX1328" fmla="*/ 1759878 w 9854218"/>
              <a:gd name="connsiteY1328" fmla="*/ 5372882 h 10287000"/>
              <a:gd name="connsiteX1329" fmla="*/ 1747224 w 9854218"/>
              <a:gd name="connsiteY1329" fmla="*/ 5360225 h 10287000"/>
              <a:gd name="connsiteX1330" fmla="*/ 1747224 w 9854218"/>
              <a:gd name="connsiteY1330" fmla="*/ 5347577 h 10287000"/>
              <a:gd name="connsiteX1331" fmla="*/ 1747224 w 9854218"/>
              <a:gd name="connsiteY1331" fmla="*/ 5309616 h 10287000"/>
              <a:gd name="connsiteX1332" fmla="*/ 1747224 w 9854218"/>
              <a:gd name="connsiteY1332" fmla="*/ 5284304 h 10287000"/>
              <a:gd name="connsiteX1333" fmla="*/ 1734570 w 9854218"/>
              <a:gd name="connsiteY1333" fmla="*/ 5221037 h 10287000"/>
              <a:gd name="connsiteX1334" fmla="*/ 1747226 w 9854218"/>
              <a:gd name="connsiteY1334" fmla="*/ 5221038 h 10287000"/>
              <a:gd name="connsiteX1335" fmla="*/ 1747224 w 9854218"/>
              <a:gd name="connsiteY1335" fmla="*/ 5208387 h 10287000"/>
              <a:gd name="connsiteX1336" fmla="*/ 1747224 w 9854218"/>
              <a:gd name="connsiteY1336" fmla="*/ 5195732 h 10287000"/>
              <a:gd name="connsiteX1337" fmla="*/ 1734570 w 9854218"/>
              <a:gd name="connsiteY1337" fmla="*/ 5195730 h 10287000"/>
              <a:gd name="connsiteX1338" fmla="*/ 1734570 w 9854218"/>
              <a:gd name="connsiteY1338" fmla="*/ 5157770 h 10287000"/>
              <a:gd name="connsiteX1339" fmla="*/ 1759878 w 9854218"/>
              <a:gd name="connsiteY1339" fmla="*/ 5183081 h 10287000"/>
              <a:gd name="connsiteX1340" fmla="*/ 1759878 w 9854218"/>
              <a:gd name="connsiteY1340" fmla="*/ 5170424 h 10287000"/>
              <a:gd name="connsiteX1341" fmla="*/ 1861106 w 9854218"/>
              <a:gd name="connsiteY1341" fmla="*/ 5663910 h 10287000"/>
              <a:gd name="connsiteX1342" fmla="*/ 1873760 w 9854218"/>
              <a:gd name="connsiteY1342" fmla="*/ 5676567 h 10287000"/>
              <a:gd name="connsiteX1343" fmla="*/ 1873760 w 9854218"/>
              <a:gd name="connsiteY1343" fmla="*/ 5663913 h 10287000"/>
              <a:gd name="connsiteX1344" fmla="*/ 1873762 w 9854218"/>
              <a:gd name="connsiteY1344" fmla="*/ 5651256 h 10287000"/>
              <a:gd name="connsiteX1345" fmla="*/ 1772531 w 9854218"/>
              <a:gd name="connsiteY1345" fmla="*/ 5145120 h 10287000"/>
              <a:gd name="connsiteX1346" fmla="*/ 1747226 w 9854218"/>
              <a:gd name="connsiteY1346" fmla="*/ 5005928 h 10287000"/>
              <a:gd name="connsiteX1347" fmla="*/ 1709264 w 9854218"/>
              <a:gd name="connsiteY1347" fmla="*/ 4980624 h 10287000"/>
              <a:gd name="connsiteX1348" fmla="*/ 1721916 w 9854218"/>
              <a:gd name="connsiteY1348" fmla="*/ 4828781 h 10287000"/>
              <a:gd name="connsiteX1349" fmla="*/ 1709264 w 9854218"/>
              <a:gd name="connsiteY1349" fmla="*/ 4816124 h 10287000"/>
              <a:gd name="connsiteX1350" fmla="*/ 1709266 w 9854218"/>
              <a:gd name="connsiteY1350" fmla="*/ 4828781 h 10287000"/>
              <a:gd name="connsiteX1351" fmla="*/ 1696613 w 9854218"/>
              <a:gd name="connsiteY1351" fmla="*/ 4980624 h 10287000"/>
              <a:gd name="connsiteX1352" fmla="*/ 1683956 w 9854218"/>
              <a:gd name="connsiteY1352" fmla="*/ 4993277 h 10287000"/>
              <a:gd name="connsiteX1353" fmla="*/ 1671304 w 9854218"/>
              <a:gd name="connsiteY1353" fmla="*/ 4980624 h 10287000"/>
              <a:gd name="connsiteX1354" fmla="*/ 1671304 w 9854218"/>
              <a:gd name="connsiteY1354" fmla="*/ 4917353 h 10287000"/>
              <a:gd name="connsiteX1355" fmla="*/ 1683956 w 9854218"/>
              <a:gd name="connsiteY1355" fmla="*/ 4866741 h 10287000"/>
              <a:gd name="connsiteX1356" fmla="*/ 1683958 w 9854218"/>
              <a:gd name="connsiteY1356" fmla="*/ 4854090 h 10287000"/>
              <a:gd name="connsiteX1357" fmla="*/ 1683956 w 9854218"/>
              <a:gd name="connsiteY1357" fmla="*/ 4841432 h 10287000"/>
              <a:gd name="connsiteX1358" fmla="*/ 1696610 w 9854218"/>
              <a:gd name="connsiteY1358" fmla="*/ 4828776 h 10287000"/>
              <a:gd name="connsiteX1359" fmla="*/ 1696610 w 9854218"/>
              <a:gd name="connsiteY1359" fmla="*/ 4816127 h 10287000"/>
              <a:gd name="connsiteX1360" fmla="*/ 1696610 w 9854218"/>
              <a:gd name="connsiteY1360" fmla="*/ 4803474 h 10287000"/>
              <a:gd name="connsiteX1361" fmla="*/ 1683956 w 9854218"/>
              <a:gd name="connsiteY1361" fmla="*/ 4803471 h 10287000"/>
              <a:gd name="connsiteX1362" fmla="*/ 1671308 w 9854218"/>
              <a:gd name="connsiteY1362" fmla="*/ 4816127 h 10287000"/>
              <a:gd name="connsiteX1363" fmla="*/ 1671304 w 9854218"/>
              <a:gd name="connsiteY1363" fmla="*/ 4752860 h 10287000"/>
              <a:gd name="connsiteX1364" fmla="*/ 1671304 w 9854218"/>
              <a:gd name="connsiteY1364" fmla="*/ 4727555 h 10287000"/>
              <a:gd name="connsiteX1365" fmla="*/ 1658650 w 9854218"/>
              <a:gd name="connsiteY1365" fmla="*/ 4702250 h 10287000"/>
              <a:gd name="connsiteX1366" fmla="*/ 1671304 w 9854218"/>
              <a:gd name="connsiteY1366" fmla="*/ 4626324 h 10287000"/>
              <a:gd name="connsiteX1367" fmla="*/ 1683956 w 9854218"/>
              <a:gd name="connsiteY1367" fmla="*/ 4563062 h 10287000"/>
              <a:gd name="connsiteX1368" fmla="*/ 1683958 w 9854218"/>
              <a:gd name="connsiteY1368" fmla="*/ 4588368 h 10287000"/>
              <a:gd name="connsiteX1369" fmla="*/ 1683960 w 9854218"/>
              <a:gd name="connsiteY1369" fmla="*/ 4638981 h 10287000"/>
              <a:gd name="connsiteX1370" fmla="*/ 1683958 w 9854218"/>
              <a:gd name="connsiteY1370" fmla="*/ 4651632 h 10287000"/>
              <a:gd name="connsiteX1371" fmla="*/ 1696612 w 9854218"/>
              <a:gd name="connsiteY1371" fmla="*/ 4714899 h 10287000"/>
              <a:gd name="connsiteX1372" fmla="*/ 1709264 w 9854218"/>
              <a:gd name="connsiteY1372" fmla="*/ 4714898 h 10287000"/>
              <a:gd name="connsiteX1373" fmla="*/ 1721918 w 9854218"/>
              <a:gd name="connsiteY1373" fmla="*/ 4702250 h 10287000"/>
              <a:gd name="connsiteX1374" fmla="*/ 1734570 w 9854218"/>
              <a:gd name="connsiteY1374" fmla="*/ 4689593 h 10287000"/>
              <a:gd name="connsiteX1375" fmla="*/ 1734570 w 9854218"/>
              <a:gd name="connsiteY1375" fmla="*/ 4676942 h 10287000"/>
              <a:gd name="connsiteX1376" fmla="*/ 1734574 w 9854218"/>
              <a:gd name="connsiteY1376" fmla="*/ 4664288 h 10287000"/>
              <a:gd name="connsiteX1377" fmla="*/ 1721916 w 9854218"/>
              <a:gd name="connsiteY1377" fmla="*/ 4676942 h 10287000"/>
              <a:gd name="connsiteX1378" fmla="*/ 1709264 w 9854218"/>
              <a:gd name="connsiteY1378" fmla="*/ 4689597 h 10287000"/>
              <a:gd name="connsiteX1379" fmla="*/ 1696610 w 9854218"/>
              <a:gd name="connsiteY1379" fmla="*/ 4651632 h 10287000"/>
              <a:gd name="connsiteX1380" fmla="*/ 1696610 w 9854218"/>
              <a:gd name="connsiteY1380" fmla="*/ 4575714 h 10287000"/>
              <a:gd name="connsiteX1381" fmla="*/ 1696610 w 9854218"/>
              <a:gd name="connsiteY1381" fmla="*/ 4537751 h 10287000"/>
              <a:gd name="connsiteX1382" fmla="*/ 1696610 w 9854218"/>
              <a:gd name="connsiteY1382" fmla="*/ 4487138 h 10287000"/>
              <a:gd name="connsiteX1383" fmla="*/ 1709267 w 9854218"/>
              <a:gd name="connsiteY1383" fmla="*/ 4436526 h 10287000"/>
              <a:gd name="connsiteX1384" fmla="*/ 1709264 w 9854218"/>
              <a:gd name="connsiteY1384" fmla="*/ 4423871 h 10287000"/>
              <a:gd name="connsiteX1385" fmla="*/ 1709264 w 9854218"/>
              <a:gd name="connsiteY1385" fmla="*/ 4385910 h 10287000"/>
              <a:gd name="connsiteX1386" fmla="*/ 1721916 w 9854218"/>
              <a:gd name="connsiteY1386" fmla="*/ 4398566 h 10287000"/>
              <a:gd name="connsiteX1387" fmla="*/ 1734570 w 9854218"/>
              <a:gd name="connsiteY1387" fmla="*/ 4373259 h 10287000"/>
              <a:gd name="connsiteX1388" fmla="*/ 1721916 w 9854218"/>
              <a:gd name="connsiteY1388" fmla="*/ 4347947 h 10287000"/>
              <a:gd name="connsiteX1389" fmla="*/ 1734570 w 9854218"/>
              <a:gd name="connsiteY1389" fmla="*/ 4335296 h 10287000"/>
              <a:gd name="connsiteX1390" fmla="*/ 1721916 w 9854218"/>
              <a:gd name="connsiteY1390" fmla="*/ 4322646 h 10287000"/>
              <a:gd name="connsiteX1391" fmla="*/ 1721918 w 9854218"/>
              <a:gd name="connsiteY1391" fmla="*/ 4297335 h 10287000"/>
              <a:gd name="connsiteX1392" fmla="*/ 1734570 w 9854218"/>
              <a:gd name="connsiteY1392" fmla="*/ 4259375 h 10287000"/>
              <a:gd name="connsiteX1393" fmla="*/ 1747226 w 9854218"/>
              <a:gd name="connsiteY1393" fmla="*/ 4246719 h 10287000"/>
              <a:gd name="connsiteX1394" fmla="*/ 1747224 w 9854218"/>
              <a:gd name="connsiteY1394" fmla="*/ 4221419 h 10287000"/>
              <a:gd name="connsiteX1395" fmla="*/ 1759880 w 9854218"/>
              <a:gd name="connsiteY1395" fmla="*/ 4183454 h 10287000"/>
              <a:gd name="connsiteX1396" fmla="*/ 1759880 w 9854218"/>
              <a:gd name="connsiteY1396" fmla="*/ 4158146 h 10287000"/>
              <a:gd name="connsiteX1397" fmla="*/ 1759882 w 9854218"/>
              <a:gd name="connsiteY1397" fmla="*/ 4132838 h 10287000"/>
              <a:gd name="connsiteX1398" fmla="*/ 1747226 w 9854218"/>
              <a:gd name="connsiteY1398" fmla="*/ 4145492 h 10287000"/>
              <a:gd name="connsiteX1399" fmla="*/ 1747224 w 9854218"/>
              <a:gd name="connsiteY1399" fmla="*/ 4094879 h 10287000"/>
              <a:gd name="connsiteX1400" fmla="*/ 1759878 w 9854218"/>
              <a:gd name="connsiteY1400" fmla="*/ 4056920 h 10287000"/>
              <a:gd name="connsiteX1401" fmla="*/ 1759880 w 9854218"/>
              <a:gd name="connsiteY1401" fmla="*/ 4044264 h 10287000"/>
              <a:gd name="connsiteX1402" fmla="*/ 1759878 w 9854218"/>
              <a:gd name="connsiteY1402" fmla="*/ 4018959 h 10287000"/>
              <a:gd name="connsiteX1403" fmla="*/ 1772531 w 9854218"/>
              <a:gd name="connsiteY1403" fmla="*/ 4018959 h 10287000"/>
              <a:gd name="connsiteX1404" fmla="*/ 1759878 w 9854218"/>
              <a:gd name="connsiteY1404" fmla="*/ 4082226 h 10287000"/>
              <a:gd name="connsiteX1405" fmla="*/ 1759878 w 9854218"/>
              <a:gd name="connsiteY1405" fmla="*/ 4094879 h 10287000"/>
              <a:gd name="connsiteX1406" fmla="*/ 1772532 w 9854218"/>
              <a:gd name="connsiteY1406" fmla="*/ 4082226 h 10287000"/>
              <a:gd name="connsiteX1407" fmla="*/ 1772531 w 9854218"/>
              <a:gd name="connsiteY1407" fmla="*/ 4018959 h 10287000"/>
              <a:gd name="connsiteX1408" fmla="*/ 1785185 w 9854218"/>
              <a:gd name="connsiteY1408" fmla="*/ 4018956 h 10287000"/>
              <a:gd name="connsiteX1409" fmla="*/ 1797839 w 9854218"/>
              <a:gd name="connsiteY1409" fmla="*/ 3993647 h 10287000"/>
              <a:gd name="connsiteX1410" fmla="*/ 1797839 w 9854218"/>
              <a:gd name="connsiteY1410" fmla="*/ 3980997 h 10287000"/>
              <a:gd name="connsiteX1411" fmla="*/ 1785185 w 9854218"/>
              <a:gd name="connsiteY1411" fmla="*/ 3943038 h 10287000"/>
              <a:gd name="connsiteX1412" fmla="*/ 1785188 w 9854218"/>
              <a:gd name="connsiteY1412" fmla="*/ 3930384 h 10287000"/>
              <a:gd name="connsiteX1413" fmla="*/ 1797839 w 9854218"/>
              <a:gd name="connsiteY1413" fmla="*/ 3892421 h 10287000"/>
              <a:gd name="connsiteX1414" fmla="*/ 1823146 w 9854218"/>
              <a:gd name="connsiteY1414" fmla="*/ 3803846 h 10287000"/>
              <a:gd name="connsiteX1415" fmla="*/ 1848454 w 9854218"/>
              <a:gd name="connsiteY1415" fmla="*/ 3702623 h 10287000"/>
              <a:gd name="connsiteX1416" fmla="*/ 1848454 w 9854218"/>
              <a:gd name="connsiteY1416" fmla="*/ 3689967 h 10287000"/>
              <a:gd name="connsiteX1417" fmla="*/ 1873760 w 9854218"/>
              <a:gd name="connsiteY1417" fmla="*/ 3614048 h 10287000"/>
              <a:gd name="connsiteX1418" fmla="*/ 1899068 w 9854218"/>
              <a:gd name="connsiteY1418" fmla="*/ 3487509 h 10287000"/>
              <a:gd name="connsiteX1419" fmla="*/ 1924374 w 9854218"/>
              <a:gd name="connsiteY1419" fmla="*/ 3398939 h 10287000"/>
              <a:gd name="connsiteX1420" fmla="*/ 1937030 w 9854218"/>
              <a:gd name="connsiteY1420" fmla="*/ 3323013 h 10287000"/>
              <a:gd name="connsiteX1421" fmla="*/ 1962335 w 9854218"/>
              <a:gd name="connsiteY1421" fmla="*/ 3259749 h 10287000"/>
              <a:gd name="connsiteX1422" fmla="*/ 1991070 w 9854218"/>
              <a:gd name="connsiteY1422" fmla="*/ 3218426 h 10287000"/>
              <a:gd name="connsiteX1423" fmla="*/ 2009375 w 9854218"/>
              <a:gd name="connsiteY1423" fmla="*/ 3131484 h 10287000"/>
              <a:gd name="connsiteX1424" fmla="*/ 2101524 w 9854218"/>
              <a:gd name="connsiteY1424" fmla="*/ 2813634 h 10287000"/>
              <a:gd name="connsiteX1425" fmla="*/ 2101523 w 9854218"/>
              <a:gd name="connsiteY1425" fmla="*/ 2804220 h 10287000"/>
              <a:gd name="connsiteX1426" fmla="*/ 2101522 w 9854218"/>
              <a:gd name="connsiteY1426" fmla="*/ 2791569 h 10287000"/>
              <a:gd name="connsiteX1427" fmla="*/ 2088870 w 9854218"/>
              <a:gd name="connsiteY1427" fmla="*/ 2791569 h 10287000"/>
              <a:gd name="connsiteX1428" fmla="*/ 2088870 w 9854218"/>
              <a:gd name="connsiteY1428" fmla="*/ 2766260 h 10287000"/>
              <a:gd name="connsiteX1429" fmla="*/ 2103107 w 9854218"/>
              <a:gd name="connsiteY1429" fmla="*/ 2764679 h 10287000"/>
              <a:gd name="connsiteX1430" fmla="*/ 2117687 w 9854218"/>
              <a:gd name="connsiteY1430" fmla="*/ 2757873 h 10287000"/>
              <a:gd name="connsiteX1431" fmla="*/ 2150044 w 9854218"/>
              <a:gd name="connsiteY1431" fmla="*/ 2646270 h 10287000"/>
              <a:gd name="connsiteX1432" fmla="*/ 2170826 w 9854218"/>
              <a:gd name="connsiteY1432" fmla="*/ 2589693 h 10287000"/>
              <a:gd name="connsiteX1433" fmla="*/ 2152136 w 9854218"/>
              <a:gd name="connsiteY1433" fmla="*/ 2627073 h 10287000"/>
              <a:gd name="connsiteX1434" fmla="*/ 2139486 w 9854218"/>
              <a:gd name="connsiteY1434" fmla="*/ 2677683 h 10287000"/>
              <a:gd name="connsiteX1435" fmla="*/ 2126832 w 9854218"/>
              <a:gd name="connsiteY1435" fmla="*/ 2677683 h 10287000"/>
              <a:gd name="connsiteX1436" fmla="*/ 2190101 w 9854218"/>
              <a:gd name="connsiteY1436" fmla="*/ 2525843 h 10287000"/>
              <a:gd name="connsiteX1437" fmla="*/ 2193160 w 9854218"/>
              <a:gd name="connsiteY1437" fmla="*/ 2528904 h 10287000"/>
              <a:gd name="connsiteX1438" fmla="*/ 2326253 w 9854218"/>
              <a:gd name="connsiteY1438" fmla="*/ 2166623 h 10287000"/>
              <a:gd name="connsiteX1439" fmla="*/ 2536276 w 9854218"/>
              <a:gd name="connsiteY1439" fmla="*/ 1692287 h 10287000"/>
              <a:gd name="connsiteX1440" fmla="*/ 2779430 w 9854218"/>
              <a:gd name="connsiteY1440" fmla="*/ 1247916 h 10287000"/>
              <a:gd name="connsiteX1441" fmla="*/ 2770664 w 9854218"/>
              <a:gd name="connsiteY1441" fmla="*/ 1177716 h 10287000"/>
              <a:gd name="connsiteX1442" fmla="*/ 2749036 w 9854218"/>
              <a:gd name="connsiteY1442" fmla="*/ 1173831 h 10287000"/>
              <a:gd name="connsiteX1443" fmla="*/ 2722301 w 9854218"/>
              <a:gd name="connsiteY1443" fmla="*/ 1216800 h 10287000"/>
              <a:gd name="connsiteX1444" fmla="*/ 2664288 w 9854218"/>
              <a:gd name="connsiteY1444" fmla="*/ 1332978 h 10287000"/>
              <a:gd name="connsiteX1445" fmla="*/ 2203618 w 9854218"/>
              <a:gd name="connsiteY1445" fmla="*/ 2299605 h 10287000"/>
              <a:gd name="connsiteX1446" fmla="*/ 1707262 w 9854218"/>
              <a:gd name="connsiteY1446" fmla="*/ 4283838 h 10287000"/>
              <a:gd name="connsiteX1447" fmla="*/ 1681160 w 9854218"/>
              <a:gd name="connsiteY1447" fmla="*/ 4307601 h 10287000"/>
              <a:gd name="connsiteX1448" fmla="*/ 1666626 w 9854218"/>
              <a:gd name="connsiteY1448" fmla="*/ 4250051 h 10287000"/>
              <a:gd name="connsiteX1449" fmla="*/ 1755719 w 9854218"/>
              <a:gd name="connsiteY1449" fmla="*/ 3618369 h 10287000"/>
              <a:gd name="connsiteX1450" fmla="*/ 2213906 w 9854218"/>
              <a:gd name="connsiteY1450" fmla="*/ 2011451 h 10287000"/>
              <a:gd name="connsiteX1451" fmla="*/ 2291730 w 9854218"/>
              <a:gd name="connsiteY1451" fmla="*/ 1839899 h 10287000"/>
              <a:gd name="connsiteX1452" fmla="*/ 2270768 w 9854218"/>
              <a:gd name="connsiteY1452" fmla="*/ 1875771 h 10287000"/>
              <a:gd name="connsiteX1453" fmla="*/ 2228062 w 9854218"/>
              <a:gd name="connsiteY1453" fmla="*/ 1969091 h 10287000"/>
              <a:gd name="connsiteX1454" fmla="*/ 2088868 w 9854218"/>
              <a:gd name="connsiteY1454" fmla="*/ 2209505 h 10287000"/>
              <a:gd name="connsiteX1455" fmla="*/ 1987640 w 9854218"/>
              <a:gd name="connsiteY1455" fmla="*/ 2449925 h 10287000"/>
              <a:gd name="connsiteX1456" fmla="*/ 1974989 w 9854218"/>
              <a:gd name="connsiteY1456" fmla="*/ 2462577 h 10287000"/>
              <a:gd name="connsiteX1457" fmla="*/ 1974990 w 9854218"/>
              <a:gd name="connsiteY1457" fmla="*/ 2475228 h 10287000"/>
              <a:gd name="connsiteX1458" fmla="*/ 1987643 w 9854218"/>
              <a:gd name="connsiteY1458" fmla="*/ 2475230 h 10287000"/>
              <a:gd name="connsiteX1459" fmla="*/ 1974989 w 9854218"/>
              <a:gd name="connsiteY1459" fmla="*/ 2538498 h 10287000"/>
              <a:gd name="connsiteX1460" fmla="*/ 1974989 w 9854218"/>
              <a:gd name="connsiteY1460" fmla="*/ 2551151 h 10287000"/>
              <a:gd name="connsiteX1461" fmla="*/ 1987643 w 9854218"/>
              <a:gd name="connsiteY1461" fmla="*/ 2551154 h 10287000"/>
              <a:gd name="connsiteX1462" fmla="*/ 2000297 w 9854218"/>
              <a:gd name="connsiteY1462" fmla="*/ 2551154 h 10287000"/>
              <a:gd name="connsiteX1463" fmla="*/ 2000296 w 9854218"/>
              <a:gd name="connsiteY1463" fmla="*/ 2563802 h 10287000"/>
              <a:gd name="connsiteX1464" fmla="*/ 1962335 w 9854218"/>
              <a:gd name="connsiteY1464" fmla="*/ 2652381 h 10287000"/>
              <a:gd name="connsiteX1465" fmla="*/ 1924374 w 9854218"/>
              <a:gd name="connsiteY1465" fmla="*/ 2690342 h 10287000"/>
              <a:gd name="connsiteX1466" fmla="*/ 1949678 w 9854218"/>
              <a:gd name="connsiteY1466" fmla="*/ 2690340 h 10287000"/>
              <a:gd name="connsiteX1467" fmla="*/ 1873757 w 9854218"/>
              <a:gd name="connsiteY1467" fmla="*/ 2867490 h 10287000"/>
              <a:gd name="connsiteX1468" fmla="*/ 1886414 w 9854218"/>
              <a:gd name="connsiteY1468" fmla="*/ 2880144 h 10287000"/>
              <a:gd name="connsiteX1469" fmla="*/ 1861106 w 9854218"/>
              <a:gd name="connsiteY1469" fmla="*/ 2905451 h 10287000"/>
              <a:gd name="connsiteX1470" fmla="*/ 1861108 w 9854218"/>
              <a:gd name="connsiteY1470" fmla="*/ 2943410 h 10287000"/>
              <a:gd name="connsiteX1471" fmla="*/ 1772531 w 9854218"/>
              <a:gd name="connsiteY1471" fmla="*/ 3196478 h 10287000"/>
              <a:gd name="connsiteX1472" fmla="*/ 1747226 w 9854218"/>
              <a:gd name="connsiteY1472" fmla="*/ 3272402 h 10287000"/>
              <a:gd name="connsiteX1473" fmla="*/ 1645997 w 9854218"/>
              <a:gd name="connsiteY1473" fmla="*/ 3576087 h 10287000"/>
              <a:gd name="connsiteX1474" fmla="*/ 1633342 w 9854218"/>
              <a:gd name="connsiteY1474" fmla="*/ 3689967 h 10287000"/>
              <a:gd name="connsiteX1475" fmla="*/ 1608035 w 9854218"/>
              <a:gd name="connsiteY1475" fmla="*/ 3715275 h 10287000"/>
              <a:gd name="connsiteX1476" fmla="*/ 1595384 w 9854218"/>
              <a:gd name="connsiteY1476" fmla="*/ 3677315 h 10287000"/>
              <a:gd name="connsiteX1477" fmla="*/ 1570074 w 9854218"/>
              <a:gd name="connsiteY1477" fmla="*/ 3727928 h 10287000"/>
              <a:gd name="connsiteX1478" fmla="*/ 1570076 w 9854218"/>
              <a:gd name="connsiteY1478" fmla="*/ 3740582 h 10287000"/>
              <a:gd name="connsiteX1479" fmla="*/ 1557420 w 9854218"/>
              <a:gd name="connsiteY1479" fmla="*/ 3740582 h 10287000"/>
              <a:gd name="connsiteX1480" fmla="*/ 1557422 w 9854218"/>
              <a:gd name="connsiteY1480" fmla="*/ 3753236 h 10287000"/>
              <a:gd name="connsiteX1481" fmla="*/ 1544766 w 9854218"/>
              <a:gd name="connsiteY1481" fmla="*/ 3765888 h 10287000"/>
              <a:gd name="connsiteX1482" fmla="*/ 1532116 w 9854218"/>
              <a:gd name="connsiteY1482" fmla="*/ 3816503 h 10287000"/>
              <a:gd name="connsiteX1483" fmla="*/ 1494154 w 9854218"/>
              <a:gd name="connsiteY1483" fmla="*/ 3955688 h 10287000"/>
              <a:gd name="connsiteX1484" fmla="*/ 1481500 w 9854218"/>
              <a:gd name="connsiteY1484" fmla="*/ 3968345 h 10287000"/>
              <a:gd name="connsiteX1485" fmla="*/ 1481500 w 9854218"/>
              <a:gd name="connsiteY1485" fmla="*/ 3993647 h 10287000"/>
              <a:gd name="connsiteX1486" fmla="*/ 1481501 w 9854218"/>
              <a:gd name="connsiteY1486" fmla="*/ 4006304 h 10287000"/>
              <a:gd name="connsiteX1487" fmla="*/ 1381853 w 9854218"/>
              <a:gd name="connsiteY1487" fmla="*/ 4214495 h 10287000"/>
              <a:gd name="connsiteX1488" fmla="*/ 1368499 w 9854218"/>
              <a:gd name="connsiteY1488" fmla="*/ 4261914 h 10287000"/>
              <a:gd name="connsiteX1489" fmla="*/ 1368140 w 9854218"/>
              <a:gd name="connsiteY1489" fmla="*/ 4265309 h 10287000"/>
              <a:gd name="connsiteX1490" fmla="*/ 1388314 w 9854218"/>
              <a:gd name="connsiteY1490" fmla="*/ 4280324 h 10287000"/>
              <a:gd name="connsiteX1491" fmla="*/ 1371136 w 9854218"/>
              <a:gd name="connsiteY1491" fmla="*/ 4408659 h 10287000"/>
              <a:gd name="connsiteX1492" fmla="*/ 1369580 w 9854218"/>
              <a:gd name="connsiteY1492" fmla="*/ 4545485 h 10287000"/>
              <a:gd name="connsiteX1493" fmla="*/ 1344680 w 9854218"/>
              <a:gd name="connsiteY1493" fmla="*/ 4621031 h 10287000"/>
              <a:gd name="connsiteX1494" fmla="*/ 1361503 w 9854218"/>
              <a:gd name="connsiteY1494" fmla="*/ 4686864 h 10287000"/>
              <a:gd name="connsiteX1495" fmla="*/ 1354621 w 9854218"/>
              <a:gd name="connsiteY1495" fmla="*/ 4885583 h 10287000"/>
              <a:gd name="connsiteX1496" fmla="*/ 1348517 w 9854218"/>
              <a:gd name="connsiteY1496" fmla="*/ 5015886 h 10287000"/>
              <a:gd name="connsiteX1497" fmla="*/ 1350493 w 9854218"/>
              <a:gd name="connsiteY1497" fmla="*/ 5004813 h 10287000"/>
              <a:gd name="connsiteX1498" fmla="*/ 1358993 w 9854218"/>
              <a:gd name="connsiteY1498" fmla="*/ 4989188 h 10287000"/>
              <a:gd name="connsiteX1499" fmla="*/ 1361566 w 9854218"/>
              <a:gd name="connsiteY1499" fmla="*/ 5006784 h 10287000"/>
              <a:gd name="connsiteX1500" fmla="*/ 1372642 w 9854218"/>
              <a:gd name="connsiteY1500" fmla="*/ 5008755 h 10287000"/>
              <a:gd name="connsiteX1501" fmla="*/ 1362166 w 9854218"/>
              <a:gd name="connsiteY1501" fmla="*/ 5035454 h 10287000"/>
              <a:gd name="connsiteX1502" fmla="*/ 1360192 w 9854218"/>
              <a:gd name="connsiteY1502" fmla="*/ 5046527 h 10287000"/>
              <a:gd name="connsiteX1503" fmla="*/ 1351691 w 9854218"/>
              <a:gd name="connsiteY1503" fmla="*/ 5062152 h 10287000"/>
              <a:gd name="connsiteX1504" fmla="*/ 1344566 w 9854218"/>
              <a:gd name="connsiteY1504" fmla="*/ 5038034 h 10287000"/>
              <a:gd name="connsiteX1505" fmla="*/ 1315892 w 9854218"/>
              <a:gd name="connsiteY1505" fmla="*/ 5038644 h 10287000"/>
              <a:gd name="connsiteX1506" fmla="*/ 1322174 w 9854218"/>
              <a:gd name="connsiteY1506" fmla="*/ 4811256 h 10287000"/>
              <a:gd name="connsiteX1507" fmla="*/ 1335581 w 9854218"/>
              <a:gd name="connsiteY1507" fmla="*/ 4607987 h 10287000"/>
              <a:gd name="connsiteX1508" fmla="*/ 1316006 w 9854218"/>
              <a:gd name="connsiteY1508" fmla="*/ 4621641 h 10287000"/>
              <a:gd name="connsiteX1509" fmla="*/ 1309060 w 9854218"/>
              <a:gd name="connsiteY1509" fmla="*/ 4500440 h 10287000"/>
              <a:gd name="connsiteX1510" fmla="*/ 1321690 w 9854218"/>
              <a:gd name="connsiteY1510" fmla="*/ 4365584 h 10287000"/>
              <a:gd name="connsiteX1511" fmla="*/ 1333078 w 9854218"/>
              <a:gd name="connsiteY1511" fmla="*/ 4329764 h 10287000"/>
              <a:gd name="connsiteX1512" fmla="*/ 1339778 w 9854218"/>
              <a:gd name="connsiteY1512" fmla="*/ 4294655 h 10287000"/>
              <a:gd name="connsiteX1513" fmla="*/ 1334128 w 9854218"/>
              <a:gd name="connsiteY1513" fmla="*/ 4283789 h 10287000"/>
              <a:gd name="connsiteX1514" fmla="*/ 1333241 w 9854218"/>
              <a:gd name="connsiteY1514" fmla="*/ 4284804 h 10287000"/>
              <a:gd name="connsiteX1515" fmla="*/ 1329890 w 9854218"/>
              <a:gd name="connsiteY1515" fmla="*/ 4279569 h 10287000"/>
              <a:gd name="connsiteX1516" fmla="*/ 1329440 w 9854218"/>
              <a:gd name="connsiteY1516" fmla="*/ 4274876 h 10287000"/>
              <a:gd name="connsiteX1517" fmla="*/ 1319377 w 9854218"/>
              <a:gd name="connsiteY1517" fmla="*/ 4260165 h 10287000"/>
              <a:gd name="connsiteX1518" fmla="*/ 1304350 w 9854218"/>
              <a:gd name="connsiteY1518" fmla="*/ 4259375 h 10287000"/>
              <a:gd name="connsiteX1519" fmla="*/ 1291700 w 9854218"/>
              <a:gd name="connsiteY1519" fmla="*/ 4411218 h 10287000"/>
              <a:gd name="connsiteX1520" fmla="*/ 1228430 w 9854218"/>
              <a:gd name="connsiteY1520" fmla="*/ 4309989 h 10287000"/>
              <a:gd name="connsiteX1521" fmla="*/ 1228429 w 9854218"/>
              <a:gd name="connsiteY1521" fmla="*/ 4297332 h 10287000"/>
              <a:gd name="connsiteX1522" fmla="*/ 1228429 w 9854218"/>
              <a:gd name="connsiteY1522" fmla="*/ 4259375 h 10287000"/>
              <a:gd name="connsiteX1523" fmla="*/ 1241081 w 9854218"/>
              <a:gd name="connsiteY1523" fmla="*/ 4272029 h 10287000"/>
              <a:gd name="connsiteX1524" fmla="*/ 1241083 w 9854218"/>
              <a:gd name="connsiteY1524" fmla="*/ 4284678 h 10287000"/>
              <a:gd name="connsiteX1525" fmla="*/ 1253735 w 9854218"/>
              <a:gd name="connsiteY1525" fmla="*/ 4272029 h 10287000"/>
              <a:gd name="connsiteX1526" fmla="*/ 1241083 w 9854218"/>
              <a:gd name="connsiteY1526" fmla="*/ 4234070 h 10287000"/>
              <a:gd name="connsiteX1527" fmla="*/ 1241081 w 9854218"/>
              <a:gd name="connsiteY1527" fmla="*/ 4221419 h 10287000"/>
              <a:gd name="connsiteX1528" fmla="*/ 1241081 w 9854218"/>
              <a:gd name="connsiteY1528" fmla="*/ 4208763 h 10287000"/>
              <a:gd name="connsiteX1529" fmla="*/ 1239502 w 9854218"/>
              <a:gd name="connsiteY1529" fmla="*/ 4197690 h 10287000"/>
              <a:gd name="connsiteX1530" fmla="*/ 1232377 w 9854218"/>
              <a:gd name="connsiteY1530" fmla="*/ 4196673 h 10287000"/>
              <a:gd name="connsiteX1531" fmla="*/ 1229462 w 9854218"/>
              <a:gd name="connsiteY1531" fmla="*/ 4233180 h 10287000"/>
              <a:gd name="connsiteX1532" fmla="*/ 1228429 w 9854218"/>
              <a:gd name="connsiteY1532" fmla="*/ 4233416 h 10287000"/>
              <a:gd name="connsiteX1533" fmla="*/ 1228429 w 9854218"/>
              <a:gd name="connsiteY1533" fmla="*/ 4234070 h 10287000"/>
              <a:gd name="connsiteX1534" fmla="*/ 1228429 w 9854218"/>
              <a:gd name="connsiteY1534" fmla="*/ 4246722 h 10287000"/>
              <a:gd name="connsiteX1535" fmla="*/ 1215775 w 9854218"/>
              <a:gd name="connsiteY1535" fmla="*/ 4259375 h 10287000"/>
              <a:gd name="connsiteX1536" fmla="*/ 1214402 w 9854218"/>
              <a:gd name="connsiteY1536" fmla="*/ 4223664 h 10287000"/>
              <a:gd name="connsiteX1537" fmla="*/ 1207888 w 9854218"/>
              <a:gd name="connsiteY1537" fmla="*/ 4209806 h 10287000"/>
              <a:gd name="connsiteX1538" fmla="*/ 1187569 w 9854218"/>
              <a:gd name="connsiteY1538" fmla="*/ 4574865 h 10287000"/>
              <a:gd name="connsiteX1539" fmla="*/ 1209595 w 9854218"/>
              <a:gd name="connsiteY1539" fmla="*/ 4587000 h 10287000"/>
              <a:gd name="connsiteX1540" fmla="*/ 1210015 w 9854218"/>
              <a:gd name="connsiteY1540" fmla="*/ 4716479 h 10287000"/>
              <a:gd name="connsiteX1541" fmla="*/ 1227065 w 9854218"/>
              <a:gd name="connsiteY1541" fmla="*/ 4852247 h 10287000"/>
              <a:gd name="connsiteX1542" fmla="*/ 1212661 w 9854218"/>
              <a:gd name="connsiteY1542" fmla="*/ 4930475 h 10287000"/>
              <a:gd name="connsiteX1543" fmla="*/ 1238272 w 9854218"/>
              <a:gd name="connsiteY1543" fmla="*/ 4993412 h 10287000"/>
              <a:gd name="connsiteX1544" fmla="*/ 1258454 w 9854218"/>
              <a:gd name="connsiteY1544" fmla="*/ 5191223 h 10287000"/>
              <a:gd name="connsiteX1545" fmla="*/ 1253197 w 9854218"/>
              <a:gd name="connsiteY1545" fmla="*/ 5210450 h 10287000"/>
              <a:gd name="connsiteX1546" fmla="*/ 1254044 w 9854218"/>
              <a:gd name="connsiteY1546" fmla="*/ 5240709 h 10287000"/>
              <a:gd name="connsiteX1547" fmla="*/ 1254724 w 9854218"/>
              <a:gd name="connsiteY1547" fmla="*/ 5240415 h 10287000"/>
              <a:gd name="connsiteX1548" fmla="*/ 1317005 w 9854218"/>
              <a:gd name="connsiteY1548" fmla="*/ 5398188 h 10287000"/>
              <a:gd name="connsiteX1549" fmla="*/ 1329656 w 9854218"/>
              <a:gd name="connsiteY1549" fmla="*/ 5372882 h 10287000"/>
              <a:gd name="connsiteX1550" fmla="*/ 1380271 w 9854218"/>
              <a:gd name="connsiteY1550" fmla="*/ 5613296 h 10287000"/>
              <a:gd name="connsiteX1551" fmla="*/ 1380271 w 9854218"/>
              <a:gd name="connsiteY1551" fmla="*/ 5651258 h 10287000"/>
              <a:gd name="connsiteX1552" fmla="*/ 1392926 w 9854218"/>
              <a:gd name="connsiteY1552" fmla="*/ 5638607 h 10287000"/>
              <a:gd name="connsiteX1553" fmla="*/ 1405579 w 9854218"/>
              <a:gd name="connsiteY1553" fmla="*/ 5651259 h 10287000"/>
              <a:gd name="connsiteX1554" fmla="*/ 1418234 w 9854218"/>
              <a:gd name="connsiteY1554" fmla="*/ 5663912 h 10287000"/>
              <a:gd name="connsiteX1555" fmla="*/ 1496526 w 9854218"/>
              <a:gd name="connsiteY1555" fmla="*/ 5884557 h 10287000"/>
              <a:gd name="connsiteX1556" fmla="*/ 1509760 w 9854218"/>
              <a:gd name="connsiteY1556" fmla="*/ 5906024 h 10287000"/>
              <a:gd name="connsiteX1557" fmla="*/ 1508820 w 9854218"/>
              <a:gd name="connsiteY1557" fmla="*/ 5901420 h 10287000"/>
              <a:gd name="connsiteX1558" fmla="*/ 1490338 w 9854218"/>
              <a:gd name="connsiteY1558" fmla="*/ 5825213 h 10287000"/>
              <a:gd name="connsiteX1559" fmla="*/ 1482641 w 9854218"/>
              <a:gd name="connsiteY1559" fmla="*/ 5729742 h 10287000"/>
              <a:gd name="connsiteX1560" fmla="*/ 1465153 w 9854218"/>
              <a:gd name="connsiteY1560" fmla="*/ 5726520 h 10287000"/>
              <a:gd name="connsiteX1561" fmla="*/ 1441958 w 9854218"/>
              <a:gd name="connsiteY1561" fmla="*/ 5479880 h 10287000"/>
              <a:gd name="connsiteX1562" fmla="*/ 1409186 w 9854218"/>
              <a:gd name="connsiteY1562" fmla="*/ 5245944 h 10287000"/>
              <a:gd name="connsiteX1563" fmla="*/ 1402835 w 9854218"/>
              <a:gd name="connsiteY1563" fmla="*/ 5241156 h 10287000"/>
              <a:gd name="connsiteX1564" fmla="*/ 1407625 w 9854218"/>
              <a:gd name="connsiteY1564" fmla="*/ 5234805 h 10287000"/>
              <a:gd name="connsiteX1565" fmla="*/ 1404505 w 9854218"/>
              <a:gd name="connsiteY1565" fmla="*/ 5212524 h 10287000"/>
              <a:gd name="connsiteX1566" fmla="*/ 1410854 w 9854218"/>
              <a:gd name="connsiteY1566" fmla="*/ 5217312 h 10287000"/>
              <a:gd name="connsiteX1567" fmla="*/ 1412483 w 9854218"/>
              <a:gd name="connsiteY1567" fmla="*/ 5218949 h 10287000"/>
              <a:gd name="connsiteX1568" fmla="*/ 1412413 w 9854218"/>
              <a:gd name="connsiteY1568" fmla="*/ 5228451 h 10287000"/>
              <a:gd name="connsiteX1569" fmla="*/ 1415812 w 9854218"/>
              <a:gd name="connsiteY1569" fmla="*/ 5222296 h 10287000"/>
              <a:gd name="connsiteX1570" fmla="*/ 1412483 w 9854218"/>
              <a:gd name="connsiteY1570" fmla="*/ 5218949 h 10287000"/>
              <a:gd name="connsiteX1571" fmla="*/ 1412731 w 9854218"/>
              <a:gd name="connsiteY1571" fmla="*/ 5185101 h 10287000"/>
              <a:gd name="connsiteX1572" fmla="*/ 1418980 w 9854218"/>
              <a:gd name="connsiteY1572" fmla="*/ 5153696 h 10287000"/>
              <a:gd name="connsiteX1573" fmla="*/ 1483608 w 9854218"/>
              <a:gd name="connsiteY1573" fmla="*/ 5371797 h 10287000"/>
              <a:gd name="connsiteX1574" fmla="*/ 1458209 w 9854218"/>
              <a:gd name="connsiteY1574" fmla="*/ 5352647 h 10287000"/>
              <a:gd name="connsiteX1575" fmla="*/ 1503359 w 9854218"/>
              <a:gd name="connsiteY1575" fmla="*/ 5715473 h 10287000"/>
              <a:gd name="connsiteX1576" fmla="*/ 1527197 w 9854218"/>
              <a:gd name="connsiteY1576" fmla="*/ 5723481 h 10287000"/>
              <a:gd name="connsiteX1577" fmla="*/ 1550714 w 9854218"/>
              <a:gd name="connsiteY1577" fmla="*/ 5850807 h 10287000"/>
              <a:gd name="connsiteX1578" fmla="*/ 1591721 w 9854218"/>
              <a:gd name="connsiteY1578" fmla="*/ 5981355 h 10287000"/>
              <a:gd name="connsiteX1579" fmla="*/ 1591505 w 9854218"/>
              <a:gd name="connsiteY1579" fmla="*/ 6060899 h 10287000"/>
              <a:gd name="connsiteX1580" fmla="*/ 1619156 w 9854218"/>
              <a:gd name="connsiteY1580" fmla="*/ 6092955 h 10287000"/>
              <a:gd name="connsiteX1581" fmla="*/ 1620138 w 9854218"/>
              <a:gd name="connsiteY1581" fmla="*/ 6095787 h 10287000"/>
              <a:gd name="connsiteX1582" fmla="*/ 1620689 w 9854218"/>
              <a:gd name="connsiteY1582" fmla="*/ 6081479 h 10287000"/>
              <a:gd name="connsiteX1583" fmla="*/ 1620694 w 9854218"/>
              <a:gd name="connsiteY1583" fmla="*/ 6068825 h 10287000"/>
              <a:gd name="connsiteX1584" fmla="*/ 1608040 w 9854218"/>
              <a:gd name="connsiteY1584" fmla="*/ 6056171 h 10287000"/>
              <a:gd name="connsiteX1585" fmla="*/ 1613374 w 9854218"/>
              <a:gd name="connsiteY1585" fmla="*/ 5872893 h 10287000"/>
              <a:gd name="connsiteX1586" fmla="*/ 1608806 w 9854218"/>
              <a:gd name="connsiteY1586" fmla="*/ 5802330 h 10287000"/>
              <a:gd name="connsiteX1587" fmla="*/ 1620689 w 9854218"/>
              <a:gd name="connsiteY1587" fmla="*/ 5790449 h 10287000"/>
              <a:gd name="connsiteX1588" fmla="*/ 1645996 w 9854218"/>
              <a:gd name="connsiteY1588" fmla="*/ 5790447 h 10287000"/>
              <a:gd name="connsiteX1589" fmla="*/ 1633342 w 9854218"/>
              <a:gd name="connsiteY1589" fmla="*/ 5841060 h 10287000"/>
              <a:gd name="connsiteX1590" fmla="*/ 1633343 w 9854218"/>
              <a:gd name="connsiteY1590" fmla="*/ 5828409 h 10287000"/>
              <a:gd name="connsiteX1591" fmla="*/ 1620689 w 9854218"/>
              <a:gd name="connsiteY1591" fmla="*/ 5828409 h 10287000"/>
              <a:gd name="connsiteX1592" fmla="*/ 1620689 w 9854218"/>
              <a:gd name="connsiteY1592" fmla="*/ 5841063 h 10287000"/>
              <a:gd name="connsiteX1593" fmla="*/ 1633344 w 9854218"/>
              <a:gd name="connsiteY1593" fmla="*/ 5853714 h 10287000"/>
              <a:gd name="connsiteX1594" fmla="*/ 1658651 w 9854218"/>
              <a:gd name="connsiteY1594" fmla="*/ 5904329 h 10287000"/>
              <a:gd name="connsiteX1595" fmla="*/ 1658650 w 9854218"/>
              <a:gd name="connsiteY1595" fmla="*/ 5992904 h 10287000"/>
              <a:gd name="connsiteX1596" fmla="*/ 1658650 w 9854218"/>
              <a:gd name="connsiteY1596" fmla="*/ 6005558 h 10287000"/>
              <a:gd name="connsiteX1597" fmla="*/ 1658650 w 9854218"/>
              <a:gd name="connsiteY1597" fmla="*/ 6030861 h 10287000"/>
              <a:gd name="connsiteX1598" fmla="*/ 1658651 w 9854218"/>
              <a:gd name="connsiteY1598" fmla="*/ 6043518 h 10287000"/>
              <a:gd name="connsiteX1599" fmla="*/ 1658652 w 9854218"/>
              <a:gd name="connsiteY1599" fmla="*/ 6119439 h 10287000"/>
              <a:gd name="connsiteX1600" fmla="*/ 1658650 w 9854218"/>
              <a:gd name="connsiteY1600" fmla="*/ 6132093 h 10287000"/>
              <a:gd name="connsiteX1601" fmla="*/ 1671304 w 9854218"/>
              <a:gd name="connsiteY1601" fmla="*/ 6144746 h 10287000"/>
              <a:gd name="connsiteX1602" fmla="*/ 1671304 w 9854218"/>
              <a:gd name="connsiteY1602" fmla="*/ 6157400 h 10287000"/>
              <a:gd name="connsiteX1603" fmla="*/ 1671304 w 9854218"/>
              <a:gd name="connsiteY1603" fmla="*/ 6182706 h 10287000"/>
              <a:gd name="connsiteX1604" fmla="*/ 1671304 w 9854218"/>
              <a:gd name="connsiteY1604" fmla="*/ 6195360 h 10287000"/>
              <a:gd name="connsiteX1605" fmla="*/ 1696612 w 9854218"/>
              <a:gd name="connsiteY1605" fmla="*/ 6271281 h 10287000"/>
              <a:gd name="connsiteX1606" fmla="*/ 1683956 w 9854218"/>
              <a:gd name="connsiteY1606" fmla="*/ 6271278 h 10287000"/>
              <a:gd name="connsiteX1607" fmla="*/ 1683956 w 9854218"/>
              <a:gd name="connsiteY1607" fmla="*/ 6283935 h 10287000"/>
              <a:gd name="connsiteX1608" fmla="*/ 1696610 w 9854218"/>
              <a:gd name="connsiteY1608" fmla="*/ 6309240 h 10287000"/>
              <a:gd name="connsiteX1609" fmla="*/ 1695425 w 9854218"/>
              <a:gd name="connsiteY1609" fmla="*/ 6372311 h 10287000"/>
              <a:gd name="connsiteX1610" fmla="*/ 1699331 w 9854218"/>
              <a:gd name="connsiteY1610" fmla="*/ 6394962 h 10287000"/>
              <a:gd name="connsiteX1611" fmla="*/ 1701635 w 9854218"/>
              <a:gd name="connsiteY1611" fmla="*/ 6401727 h 10287000"/>
              <a:gd name="connsiteX1612" fmla="*/ 1717750 w 9854218"/>
              <a:gd name="connsiteY1612" fmla="*/ 6435048 h 10287000"/>
              <a:gd name="connsiteX1613" fmla="*/ 1716190 w 9854218"/>
              <a:gd name="connsiteY1613" fmla="*/ 6423909 h 10287000"/>
              <a:gd name="connsiteX1614" fmla="*/ 1719419 w 9854218"/>
              <a:gd name="connsiteY1614" fmla="*/ 6406416 h 10287000"/>
              <a:gd name="connsiteX1615" fmla="*/ 1727328 w 9854218"/>
              <a:gd name="connsiteY1615" fmla="*/ 6422343 h 10287000"/>
              <a:gd name="connsiteX1616" fmla="*/ 1738468 w 9854218"/>
              <a:gd name="connsiteY1616" fmla="*/ 6420779 h 10287000"/>
              <a:gd name="connsiteX1617" fmla="*/ 1736798 w 9854218"/>
              <a:gd name="connsiteY1617" fmla="*/ 6449411 h 10287000"/>
              <a:gd name="connsiteX1618" fmla="*/ 1738361 w 9854218"/>
              <a:gd name="connsiteY1618" fmla="*/ 6460550 h 10287000"/>
              <a:gd name="connsiteX1619" fmla="*/ 1735132 w 9854218"/>
              <a:gd name="connsiteY1619" fmla="*/ 6478043 h 10287000"/>
              <a:gd name="connsiteX1620" fmla="*/ 1720871 w 9854218"/>
              <a:gd name="connsiteY1620" fmla="*/ 6457328 h 10287000"/>
              <a:gd name="connsiteX1621" fmla="*/ 1709114 w 9854218"/>
              <a:gd name="connsiteY1621" fmla="*/ 6447681 h 10287000"/>
              <a:gd name="connsiteX1622" fmla="*/ 1721522 w 9854218"/>
              <a:gd name="connsiteY1622" fmla="*/ 6503195 h 10287000"/>
              <a:gd name="connsiteX1623" fmla="*/ 1734572 w 9854218"/>
              <a:gd name="connsiteY1623" fmla="*/ 6587615 h 10287000"/>
              <a:gd name="connsiteX1624" fmla="*/ 1721918 w 9854218"/>
              <a:gd name="connsiteY1624" fmla="*/ 6600269 h 10287000"/>
              <a:gd name="connsiteX1625" fmla="*/ 1734570 w 9854218"/>
              <a:gd name="connsiteY1625" fmla="*/ 6625580 h 10287000"/>
              <a:gd name="connsiteX1626" fmla="*/ 1747224 w 9854218"/>
              <a:gd name="connsiteY1626" fmla="*/ 6638229 h 10287000"/>
              <a:gd name="connsiteX1627" fmla="*/ 1734570 w 9854218"/>
              <a:gd name="connsiteY1627" fmla="*/ 6638232 h 10287000"/>
              <a:gd name="connsiteX1628" fmla="*/ 1759880 w 9854218"/>
              <a:gd name="connsiteY1628" fmla="*/ 6714153 h 10287000"/>
              <a:gd name="connsiteX1629" fmla="*/ 1759882 w 9854218"/>
              <a:gd name="connsiteY1629" fmla="*/ 6726807 h 10287000"/>
              <a:gd name="connsiteX1630" fmla="*/ 1759880 w 9854218"/>
              <a:gd name="connsiteY1630" fmla="*/ 6739458 h 10287000"/>
              <a:gd name="connsiteX1631" fmla="*/ 1772531 w 9854218"/>
              <a:gd name="connsiteY1631" fmla="*/ 6752112 h 10287000"/>
              <a:gd name="connsiteX1632" fmla="*/ 1810493 w 9854218"/>
              <a:gd name="connsiteY1632" fmla="*/ 6929262 h 10287000"/>
              <a:gd name="connsiteX1633" fmla="*/ 1797839 w 9854218"/>
              <a:gd name="connsiteY1633" fmla="*/ 6929262 h 10287000"/>
              <a:gd name="connsiteX1634" fmla="*/ 1797839 w 9854218"/>
              <a:gd name="connsiteY1634" fmla="*/ 6941918 h 10287000"/>
              <a:gd name="connsiteX1635" fmla="*/ 1810493 w 9854218"/>
              <a:gd name="connsiteY1635" fmla="*/ 6967223 h 10287000"/>
              <a:gd name="connsiteX1636" fmla="*/ 1823147 w 9854218"/>
              <a:gd name="connsiteY1636" fmla="*/ 6979875 h 10287000"/>
              <a:gd name="connsiteX1637" fmla="*/ 1835800 w 9854218"/>
              <a:gd name="connsiteY1637" fmla="*/ 6967220 h 10287000"/>
              <a:gd name="connsiteX1638" fmla="*/ 1835801 w 9854218"/>
              <a:gd name="connsiteY1638" fmla="*/ 6954573 h 10287000"/>
              <a:gd name="connsiteX1639" fmla="*/ 1823147 w 9854218"/>
              <a:gd name="connsiteY1639" fmla="*/ 6941916 h 10287000"/>
              <a:gd name="connsiteX1640" fmla="*/ 1810493 w 9854218"/>
              <a:gd name="connsiteY1640" fmla="*/ 6878645 h 10287000"/>
              <a:gd name="connsiteX1641" fmla="*/ 1835800 w 9854218"/>
              <a:gd name="connsiteY1641" fmla="*/ 6916608 h 10287000"/>
              <a:gd name="connsiteX1642" fmla="*/ 1823146 w 9854218"/>
              <a:gd name="connsiteY1642" fmla="*/ 6865997 h 10287000"/>
              <a:gd name="connsiteX1643" fmla="*/ 1810492 w 9854218"/>
              <a:gd name="connsiteY1643" fmla="*/ 6865997 h 10287000"/>
              <a:gd name="connsiteX1644" fmla="*/ 1785185 w 9854218"/>
              <a:gd name="connsiteY1644" fmla="*/ 6752111 h 10287000"/>
              <a:gd name="connsiteX1645" fmla="*/ 1797840 w 9854218"/>
              <a:gd name="connsiteY1645" fmla="*/ 6739461 h 10287000"/>
              <a:gd name="connsiteX1646" fmla="*/ 1810492 w 9854218"/>
              <a:gd name="connsiteY1646" fmla="*/ 6739458 h 10287000"/>
              <a:gd name="connsiteX1647" fmla="*/ 1810492 w 9854218"/>
              <a:gd name="connsiteY1647" fmla="*/ 6752112 h 10287000"/>
              <a:gd name="connsiteX1648" fmla="*/ 1823146 w 9854218"/>
              <a:gd name="connsiteY1648" fmla="*/ 6739461 h 10287000"/>
              <a:gd name="connsiteX1649" fmla="*/ 1848454 w 9854218"/>
              <a:gd name="connsiteY1649" fmla="*/ 6815379 h 10287000"/>
              <a:gd name="connsiteX1650" fmla="*/ 1848455 w 9854218"/>
              <a:gd name="connsiteY1650" fmla="*/ 6790076 h 10287000"/>
              <a:gd name="connsiteX1651" fmla="*/ 1848455 w 9854218"/>
              <a:gd name="connsiteY1651" fmla="*/ 6865997 h 10287000"/>
              <a:gd name="connsiteX1652" fmla="*/ 1873762 w 9854218"/>
              <a:gd name="connsiteY1652" fmla="*/ 6891303 h 10287000"/>
              <a:gd name="connsiteX1653" fmla="*/ 1861106 w 9854218"/>
              <a:gd name="connsiteY1653" fmla="*/ 6891303 h 10287000"/>
              <a:gd name="connsiteX1654" fmla="*/ 1861106 w 9854218"/>
              <a:gd name="connsiteY1654" fmla="*/ 6903956 h 10287000"/>
              <a:gd name="connsiteX1655" fmla="*/ 1861103 w 9854218"/>
              <a:gd name="connsiteY1655" fmla="*/ 6916605 h 10287000"/>
              <a:gd name="connsiteX1656" fmla="*/ 1873760 w 9854218"/>
              <a:gd name="connsiteY1656" fmla="*/ 6916608 h 10287000"/>
              <a:gd name="connsiteX1657" fmla="*/ 1899070 w 9854218"/>
              <a:gd name="connsiteY1657" fmla="*/ 6967224 h 10287000"/>
              <a:gd name="connsiteX1658" fmla="*/ 1899070 w 9854218"/>
              <a:gd name="connsiteY1658" fmla="*/ 6929262 h 10287000"/>
              <a:gd name="connsiteX1659" fmla="*/ 1911720 w 9854218"/>
              <a:gd name="connsiteY1659" fmla="*/ 6992532 h 10287000"/>
              <a:gd name="connsiteX1660" fmla="*/ 1899068 w 9854218"/>
              <a:gd name="connsiteY1660" fmla="*/ 6979878 h 10287000"/>
              <a:gd name="connsiteX1661" fmla="*/ 1886411 w 9854218"/>
              <a:gd name="connsiteY1661" fmla="*/ 6992532 h 10287000"/>
              <a:gd name="connsiteX1662" fmla="*/ 1861108 w 9854218"/>
              <a:gd name="connsiteY1662" fmla="*/ 7017836 h 10287000"/>
              <a:gd name="connsiteX1663" fmla="*/ 1861108 w 9854218"/>
              <a:gd name="connsiteY1663" fmla="*/ 7043144 h 10287000"/>
              <a:gd name="connsiteX1664" fmla="*/ 1873757 w 9854218"/>
              <a:gd name="connsiteY1664" fmla="*/ 7068452 h 10287000"/>
              <a:gd name="connsiteX1665" fmla="*/ 1886414 w 9854218"/>
              <a:gd name="connsiteY1665" fmla="*/ 7068449 h 10287000"/>
              <a:gd name="connsiteX1666" fmla="*/ 1886414 w 9854218"/>
              <a:gd name="connsiteY1666" fmla="*/ 7043144 h 10287000"/>
              <a:gd name="connsiteX1667" fmla="*/ 1911718 w 9854218"/>
              <a:gd name="connsiteY1667" fmla="*/ 7068452 h 10287000"/>
              <a:gd name="connsiteX1668" fmla="*/ 1911719 w 9854218"/>
              <a:gd name="connsiteY1668" fmla="*/ 7081104 h 10287000"/>
              <a:gd name="connsiteX1669" fmla="*/ 1911720 w 9854218"/>
              <a:gd name="connsiteY1669" fmla="*/ 7106412 h 10287000"/>
              <a:gd name="connsiteX1670" fmla="*/ 1924376 w 9854218"/>
              <a:gd name="connsiteY1670" fmla="*/ 7106412 h 10287000"/>
              <a:gd name="connsiteX1671" fmla="*/ 1937026 w 9854218"/>
              <a:gd name="connsiteY1671" fmla="*/ 7106411 h 10287000"/>
              <a:gd name="connsiteX1672" fmla="*/ 1949682 w 9854218"/>
              <a:gd name="connsiteY1672" fmla="*/ 7093755 h 10287000"/>
              <a:gd name="connsiteX1673" fmla="*/ 1911722 w 9854218"/>
              <a:gd name="connsiteY1673" fmla="*/ 7131719 h 10287000"/>
              <a:gd name="connsiteX1674" fmla="*/ 1933865 w 9854218"/>
              <a:gd name="connsiteY1674" fmla="*/ 7193405 h 10287000"/>
              <a:gd name="connsiteX1675" fmla="*/ 1935281 w 9854218"/>
              <a:gd name="connsiteY1675" fmla="*/ 7216802 h 10287000"/>
              <a:gd name="connsiteX1676" fmla="*/ 1924374 w 9854218"/>
              <a:gd name="connsiteY1676" fmla="*/ 7194987 h 10287000"/>
              <a:gd name="connsiteX1677" fmla="*/ 1911720 w 9854218"/>
              <a:gd name="connsiteY1677" fmla="*/ 7220294 h 10287000"/>
              <a:gd name="connsiteX1678" fmla="*/ 1911720 w 9854218"/>
              <a:gd name="connsiteY1678" fmla="*/ 7232945 h 10287000"/>
              <a:gd name="connsiteX1679" fmla="*/ 1886416 w 9854218"/>
              <a:gd name="connsiteY1679" fmla="*/ 7169676 h 10287000"/>
              <a:gd name="connsiteX1680" fmla="*/ 1873760 w 9854218"/>
              <a:gd name="connsiteY1680" fmla="*/ 7182333 h 10287000"/>
              <a:gd name="connsiteX1681" fmla="*/ 1873760 w 9854218"/>
              <a:gd name="connsiteY1681" fmla="*/ 7220291 h 10287000"/>
              <a:gd name="connsiteX1682" fmla="*/ 1861106 w 9854218"/>
              <a:gd name="connsiteY1682" fmla="*/ 7207640 h 10287000"/>
              <a:gd name="connsiteX1683" fmla="*/ 1861106 w 9854218"/>
              <a:gd name="connsiteY1683" fmla="*/ 7220295 h 10287000"/>
              <a:gd name="connsiteX1684" fmla="*/ 1861106 w 9854218"/>
              <a:gd name="connsiteY1684" fmla="*/ 7232945 h 10287000"/>
              <a:gd name="connsiteX1685" fmla="*/ 1873762 w 9854218"/>
              <a:gd name="connsiteY1685" fmla="*/ 7245600 h 10287000"/>
              <a:gd name="connsiteX1686" fmla="*/ 1911720 w 9854218"/>
              <a:gd name="connsiteY1686" fmla="*/ 7334175 h 10287000"/>
              <a:gd name="connsiteX1687" fmla="*/ 1937030 w 9854218"/>
              <a:gd name="connsiteY1687" fmla="*/ 7321523 h 10287000"/>
              <a:gd name="connsiteX1688" fmla="*/ 1924374 w 9854218"/>
              <a:gd name="connsiteY1688" fmla="*/ 7270908 h 10287000"/>
              <a:gd name="connsiteX1689" fmla="*/ 1937028 w 9854218"/>
              <a:gd name="connsiteY1689" fmla="*/ 7283561 h 10287000"/>
              <a:gd name="connsiteX1690" fmla="*/ 1949678 w 9854218"/>
              <a:gd name="connsiteY1690" fmla="*/ 7308869 h 10287000"/>
              <a:gd name="connsiteX1691" fmla="*/ 1949681 w 9854218"/>
              <a:gd name="connsiteY1691" fmla="*/ 7270908 h 10287000"/>
              <a:gd name="connsiteX1692" fmla="*/ 1949681 w 9854218"/>
              <a:gd name="connsiteY1692" fmla="*/ 7258254 h 10287000"/>
              <a:gd name="connsiteX1693" fmla="*/ 1974986 w 9854218"/>
              <a:gd name="connsiteY1693" fmla="*/ 7346829 h 10287000"/>
              <a:gd name="connsiteX1694" fmla="*/ 1974989 w 9854218"/>
              <a:gd name="connsiteY1694" fmla="*/ 7359480 h 10287000"/>
              <a:gd name="connsiteX1695" fmla="*/ 1987643 w 9854218"/>
              <a:gd name="connsiteY1695" fmla="*/ 7372134 h 10287000"/>
              <a:gd name="connsiteX1696" fmla="*/ 2025602 w 9854218"/>
              <a:gd name="connsiteY1696" fmla="*/ 7460709 h 10287000"/>
              <a:gd name="connsiteX1697" fmla="*/ 2012950 w 9854218"/>
              <a:gd name="connsiteY1697" fmla="*/ 7448058 h 10287000"/>
              <a:gd name="connsiteX1698" fmla="*/ 2012951 w 9854218"/>
              <a:gd name="connsiteY1698" fmla="*/ 7460709 h 10287000"/>
              <a:gd name="connsiteX1699" fmla="*/ 2012946 w 9854218"/>
              <a:gd name="connsiteY1699" fmla="*/ 7486019 h 10287000"/>
              <a:gd name="connsiteX1700" fmla="*/ 2025604 w 9854218"/>
              <a:gd name="connsiteY1700" fmla="*/ 7486019 h 10287000"/>
              <a:gd name="connsiteX1701" fmla="*/ 2076218 w 9854218"/>
              <a:gd name="connsiteY1701" fmla="*/ 7574594 h 10287000"/>
              <a:gd name="connsiteX1702" fmla="*/ 2088870 w 9854218"/>
              <a:gd name="connsiteY1702" fmla="*/ 7625205 h 10287000"/>
              <a:gd name="connsiteX1703" fmla="*/ 2114180 w 9854218"/>
              <a:gd name="connsiteY1703" fmla="*/ 7688474 h 10287000"/>
              <a:gd name="connsiteX1704" fmla="*/ 2114180 w 9854218"/>
              <a:gd name="connsiteY1704" fmla="*/ 7701126 h 10287000"/>
              <a:gd name="connsiteX1705" fmla="*/ 2126834 w 9854218"/>
              <a:gd name="connsiteY1705" fmla="*/ 7713780 h 10287000"/>
              <a:gd name="connsiteX1706" fmla="*/ 2190100 w 9854218"/>
              <a:gd name="connsiteY1706" fmla="*/ 7852970 h 10287000"/>
              <a:gd name="connsiteX1707" fmla="*/ 2228060 w 9854218"/>
              <a:gd name="connsiteY1707" fmla="*/ 7928891 h 10287000"/>
              <a:gd name="connsiteX1708" fmla="*/ 2228060 w 9854218"/>
              <a:gd name="connsiteY1708" fmla="*/ 7954194 h 10287000"/>
              <a:gd name="connsiteX1709" fmla="*/ 2215406 w 9854218"/>
              <a:gd name="connsiteY1709" fmla="*/ 7941545 h 10287000"/>
              <a:gd name="connsiteX1710" fmla="*/ 2202750 w 9854218"/>
              <a:gd name="connsiteY1710" fmla="*/ 7928891 h 10287000"/>
              <a:gd name="connsiteX1711" fmla="*/ 2215406 w 9854218"/>
              <a:gd name="connsiteY1711" fmla="*/ 7954197 h 10287000"/>
              <a:gd name="connsiteX1712" fmla="*/ 2215406 w 9854218"/>
              <a:gd name="connsiteY1712" fmla="*/ 7992155 h 10287000"/>
              <a:gd name="connsiteX1713" fmla="*/ 2228060 w 9854218"/>
              <a:gd name="connsiteY1713" fmla="*/ 8004812 h 10287000"/>
              <a:gd name="connsiteX1714" fmla="*/ 2228060 w 9854218"/>
              <a:gd name="connsiteY1714" fmla="*/ 8030117 h 10287000"/>
              <a:gd name="connsiteX1715" fmla="*/ 2240711 w 9854218"/>
              <a:gd name="connsiteY1715" fmla="*/ 8030117 h 10287000"/>
              <a:gd name="connsiteX1716" fmla="*/ 2240714 w 9854218"/>
              <a:gd name="connsiteY1716" fmla="*/ 8017464 h 10287000"/>
              <a:gd name="connsiteX1717" fmla="*/ 2253366 w 9854218"/>
              <a:gd name="connsiteY1717" fmla="*/ 8042772 h 10287000"/>
              <a:gd name="connsiteX1718" fmla="*/ 2240714 w 9854218"/>
              <a:gd name="connsiteY1718" fmla="*/ 8042772 h 10287000"/>
              <a:gd name="connsiteX1719" fmla="*/ 2240714 w 9854218"/>
              <a:gd name="connsiteY1719" fmla="*/ 8055425 h 10287000"/>
              <a:gd name="connsiteX1720" fmla="*/ 2253370 w 9854218"/>
              <a:gd name="connsiteY1720" fmla="*/ 8068077 h 10287000"/>
              <a:gd name="connsiteX1721" fmla="*/ 2354597 w 9854218"/>
              <a:gd name="connsiteY1721" fmla="*/ 8232576 h 10287000"/>
              <a:gd name="connsiteX1722" fmla="*/ 2341944 w 9854218"/>
              <a:gd name="connsiteY1722" fmla="*/ 8283185 h 10287000"/>
              <a:gd name="connsiteX1723" fmla="*/ 2341943 w 9854218"/>
              <a:gd name="connsiteY1723" fmla="*/ 8245227 h 10287000"/>
              <a:gd name="connsiteX1724" fmla="*/ 2417861 w 9854218"/>
              <a:gd name="connsiteY1724" fmla="*/ 8397070 h 10287000"/>
              <a:gd name="connsiteX1725" fmla="*/ 2430518 w 9854218"/>
              <a:gd name="connsiteY1725" fmla="*/ 8397069 h 10287000"/>
              <a:gd name="connsiteX1726" fmla="*/ 2544400 w 9854218"/>
              <a:gd name="connsiteY1726" fmla="*/ 8624834 h 10287000"/>
              <a:gd name="connsiteX1727" fmla="*/ 2696243 w 9854218"/>
              <a:gd name="connsiteY1727" fmla="*/ 8903206 h 10287000"/>
              <a:gd name="connsiteX1728" fmla="*/ 2679262 w 9854218"/>
              <a:gd name="connsiteY1728" fmla="*/ 8912472 h 10287000"/>
              <a:gd name="connsiteX1729" fmla="*/ 2670938 w 9854218"/>
              <a:gd name="connsiteY1729" fmla="*/ 8903210 h 10287000"/>
              <a:gd name="connsiteX1730" fmla="*/ 2678846 w 9854218"/>
              <a:gd name="connsiteY1730" fmla="*/ 8912698 h 10287000"/>
              <a:gd name="connsiteX1731" fmla="*/ 2679262 w 9854218"/>
              <a:gd name="connsiteY1731" fmla="*/ 8912472 h 10287000"/>
              <a:gd name="connsiteX1732" fmla="*/ 2699010 w 9854218"/>
              <a:gd name="connsiteY1732" fmla="*/ 8934448 h 10287000"/>
              <a:gd name="connsiteX1733" fmla="*/ 2759512 w 9854218"/>
              <a:gd name="connsiteY1733" fmla="*/ 9080360 h 10287000"/>
              <a:gd name="connsiteX1734" fmla="*/ 2784818 w 9854218"/>
              <a:gd name="connsiteY1734" fmla="*/ 9105666 h 10287000"/>
              <a:gd name="connsiteX1735" fmla="*/ 2797472 w 9854218"/>
              <a:gd name="connsiteY1735" fmla="*/ 9105666 h 10287000"/>
              <a:gd name="connsiteX1736" fmla="*/ 2797474 w 9854218"/>
              <a:gd name="connsiteY1736" fmla="*/ 9130974 h 10287000"/>
              <a:gd name="connsiteX1737" fmla="*/ 2822778 w 9854218"/>
              <a:gd name="connsiteY1737" fmla="*/ 9156278 h 10287000"/>
              <a:gd name="connsiteX1738" fmla="*/ 2810126 w 9854218"/>
              <a:gd name="connsiteY1738" fmla="*/ 9156279 h 10287000"/>
              <a:gd name="connsiteX1739" fmla="*/ 2911354 w 9854218"/>
              <a:gd name="connsiteY1739" fmla="*/ 9308124 h 10287000"/>
              <a:gd name="connsiteX1740" fmla="*/ 2949317 w 9854218"/>
              <a:gd name="connsiteY1740" fmla="*/ 9396696 h 10287000"/>
              <a:gd name="connsiteX1741" fmla="*/ 2974622 w 9854218"/>
              <a:gd name="connsiteY1741" fmla="*/ 9396696 h 10287000"/>
              <a:gd name="connsiteX1742" fmla="*/ 2974622 w 9854218"/>
              <a:gd name="connsiteY1742" fmla="*/ 9422004 h 10287000"/>
              <a:gd name="connsiteX1743" fmla="*/ 2999928 w 9854218"/>
              <a:gd name="connsiteY1743" fmla="*/ 9459962 h 10287000"/>
              <a:gd name="connsiteX1744" fmla="*/ 3012582 w 9854218"/>
              <a:gd name="connsiteY1744" fmla="*/ 9472618 h 10287000"/>
              <a:gd name="connsiteX1745" fmla="*/ 3012584 w 9854218"/>
              <a:gd name="connsiteY1745" fmla="*/ 9485268 h 10287000"/>
              <a:gd name="connsiteX1746" fmla="*/ 3025238 w 9854218"/>
              <a:gd name="connsiteY1746" fmla="*/ 9497925 h 10287000"/>
              <a:gd name="connsiteX1747" fmla="*/ 3025235 w 9854218"/>
              <a:gd name="connsiteY1747" fmla="*/ 9485271 h 10287000"/>
              <a:gd name="connsiteX1748" fmla="*/ 3037894 w 9854218"/>
              <a:gd name="connsiteY1748" fmla="*/ 9485271 h 10287000"/>
              <a:gd name="connsiteX1749" fmla="*/ 3063194 w 9854218"/>
              <a:gd name="connsiteY1749" fmla="*/ 9535886 h 10287000"/>
              <a:gd name="connsiteX1750" fmla="*/ 3063197 w 9854218"/>
              <a:gd name="connsiteY1750" fmla="*/ 9510576 h 10287000"/>
              <a:gd name="connsiteX1751" fmla="*/ 3037892 w 9854218"/>
              <a:gd name="connsiteY1751" fmla="*/ 9472620 h 10287000"/>
              <a:gd name="connsiteX1752" fmla="*/ 3025238 w 9854218"/>
              <a:gd name="connsiteY1752" fmla="*/ 9459964 h 10287000"/>
              <a:gd name="connsiteX1753" fmla="*/ 3025236 w 9854218"/>
              <a:gd name="connsiteY1753" fmla="*/ 9447310 h 10287000"/>
              <a:gd name="connsiteX1754" fmla="*/ 3012584 w 9854218"/>
              <a:gd name="connsiteY1754" fmla="*/ 9447308 h 10287000"/>
              <a:gd name="connsiteX1755" fmla="*/ 3012582 w 9854218"/>
              <a:gd name="connsiteY1755" fmla="*/ 9434656 h 10287000"/>
              <a:gd name="connsiteX1756" fmla="*/ 2873393 w 9854218"/>
              <a:gd name="connsiteY1756" fmla="*/ 9219549 h 10287000"/>
              <a:gd name="connsiteX1757" fmla="*/ 2746858 w 9854218"/>
              <a:gd name="connsiteY1757" fmla="*/ 8991784 h 10287000"/>
              <a:gd name="connsiteX1758" fmla="*/ 2759512 w 9854218"/>
              <a:gd name="connsiteY1758" fmla="*/ 8991784 h 10287000"/>
              <a:gd name="connsiteX1759" fmla="*/ 2772164 w 9854218"/>
              <a:gd name="connsiteY1759" fmla="*/ 9004438 h 10287000"/>
              <a:gd name="connsiteX1760" fmla="*/ 2772166 w 9854218"/>
              <a:gd name="connsiteY1760" fmla="*/ 8991782 h 10287000"/>
              <a:gd name="connsiteX1761" fmla="*/ 2734200 w 9854218"/>
              <a:gd name="connsiteY1761" fmla="*/ 8915860 h 10287000"/>
              <a:gd name="connsiteX1762" fmla="*/ 2734204 w 9854218"/>
              <a:gd name="connsiteY1762" fmla="*/ 8903210 h 10287000"/>
              <a:gd name="connsiteX1763" fmla="*/ 2721550 w 9854218"/>
              <a:gd name="connsiteY1763" fmla="*/ 8890558 h 10287000"/>
              <a:gd name="connsiteX1764" fmla="*/ 2721552 w 9854218"/>
              <a:gd name="connsiteY1764" fmla="*/ 8877904 h 10287000"/>
              <a:gd name="connsiteX1765" fmla="*/ 2746858 w 9854218"/>
              <a:gd name="connsiteY1765" fmla="*/ 8890558 h 10287000"/>
              <a:gd name="connsiteX1766" fmla="*/ 2746858 w 9854218"/>
              <a:gd name="connsiteY1766" fmla="*/ 8865246 h 10287000"/>
              <a:gd name="connsiteX1767" fmla="*/ 2759512 w 9854218"/>
              <a:gd name="connsiteY1767" fmla="*/ 8890556 h 10287000"/>
              <a:gd name="connsiteX1768" fmla="*/ 2708897 w 9854218"/>
              <a:gd name="connsiteY1768" fmla="*/ 8776674 h 10287000"/>
              <a:gd name="connsiteX1769" fmla="*/ 2708898 w 9854218"/>
              <a:gd name="connsiteY1769" fmla="*/ 8772040 h 10287000"/>
              <a:gd name="connsiteX1770" fmla="*/ 2698295 w 9854218"/>
              <a:gd name="connsiteY1770" fmla="*/ 8751880 h 10287000"/>
              <a:gd name="connsiteX1771" fmla="*/ 2696243 w 9854218"/>
              <a:gd name="connsiteY1771" fmla="*/ 8751368 h 10287000"/>
              <a:gd name="connsiteX1772" fmla="*/ 2695566 w 9854218"/>
              <a:gd name="connsiteY1772" fmla="*/ 8746690 h 10287000"/>
              <a:gd name="connsiteX1773" fmla="*/ 2671432 w 9854218"/>
              <a:gd name="connsiteY1773" fmla="*/ 8700795 h 10287000"/>
              <a:gd name="connsiteX1774" fmla="*/ 2670936 w 9854218"/>
              <a:gd name="connsiteY1774" fmla="*/ 8700753 h 10287000"/>
              <a:gd name="connsiteX1775" fmla="*/ 2663276 w 9854218"/>
              <a:gd name="connsiteY1775" fmla="*/ 8686708 h 10287000"/>
              <a:gd name="connsiteX1776" fmla="*/ 2658886 w 9854218"/>
              <a:gd name="connsiteY1776" fmla="*/ 8696884 h 10287000"/>
              <a:gd name="connsiteX1777" fmla="*/ 2654159 w 9854218"/>
              <a:gd name="connsiteY1777" fmla="*/ 8707842 h 10287000"/>
              <a:gd name="connsiteX1778" fmla="*/ 2584451 w 9854218"/>
              <a:gd name="connsiteY1778" fmla="*/ 8608449 h 10287000"/>
              <a:gd name="connsiteX1779" fmla="*/ 2524196 w 9854218"/>
              <a:gd name="connsiteY1779" fmla="*/ 8487142 h 10287000"/>
              <a:gd name="connsiteX1780" fmla="*/ 2494148 w 9854218"/>
              <a:gd name="connsiteY1780" fmla="*/ 8396198 h 10287000"/>
              <a:gd name="connsiteX1781" fmla="*/ 2476394 w 9854218"/>
              <a:gd name="connsiteY1781" fmla="*/ 8397201 h 10287000"/>
              <a:gd name="connsiteX1782" fmla="*/ 2395548 w 9854218"/>
              <a:gd name="connsiteY1782" fmla="*/ 8163036 h 10287000"/>
              <a:gd name="connsiteX1783" fmla="*/ 2308400 w 9854218"/>
              <a:gd name="connsiteY1783" fmla="*/ 7943480 h 10287000"/>
              <a:gd name="connsiteX1784" fmla="*/ 2301098 w 9854218"/>
              <a:gd name="connsiteY1784" fmla="*/ 7940328 h 10287000"/>
              <a:gd name="connsiteX1785" fmla="*/ 2304250 w 9854218"/>
              <a:gd name="connsiteY1785" fmla="*/ 7933025 h 10287000"/>
              <a:gd name="connsiteX1786" fmla="*/ 2295948 w 9854218"/>
              <a:gd name="connsiteY1786" fmla="*/ 7912115 h 10287000"/>
              <a:gd name="connsiteX1787" fmla="*/ 2303249 w 9854218"/>
              <a:gd name="connsiteY1787" fmla="*/ 7915265 h 10287000"/>
              <a:gd name="connsiteX1788" fmla="*/ 2305222 w 9854218"/>
              <a:gd name="connsiteY1788" fmla="*/ 7916473 h 10287000"/>
              <a:gd name="connsiteX1789" fmla="*/ 2307401 w 9854218"/>
              <a:gd name="connsiteY1789" fmla="*/ 7925720 h 10287000"/>
              <a:gd name="connsiteX1790" fmla="*/ 2309245 w 9854218"/>
              <a:gd name="connsiteY1790" fmla="*/ 7918935 h 10287000"/>
              <a:gd name="connsiteX1791" fmla="*/ 2305222 w 9854218"/>
              <a:gd name="connsiteY1791" fmla="*/ 7916473 h 10287000"/>
              <a:gd name="connsiteX1792" fmla="*/ 2297459 w 9854218"/>
              <a:gd name="connsiteY1792" fmla="*/ 7883523 h 10287000"/>
              <a:gd name="connsiteX1793" fmla="*/ 2296104 w 9854218"/>
              <a:gd name="connsiteY1793" fmla="*/ 7851531 h 10287000"/>
              <a:gd name="connsiteX1794" fmla="*/ 2410464 w 9854218"/>
              <a:gd name="connsiteY1794" fmla="*/ 8048171 h 10287000"/>
              <a:gd name="connsiteX1795" fmla="*/ 2381258 w 9854218"/>
              <a:gd name="connsiteY1795" fmla="*/ 8035568 h 10287000"/>
              <a:gd name="connsiteX1796" fmla="*/ 2510906 w 9854218"/>
              <a:gd name="connsiteY1796" fmla="*/ 8377434 h 10287000"/>
              <a:gd name="connsiteX1797" fmla="*/ 2535962 w 9854218"/>
              <a:gd name="connsiteY1797" fmla="*/ 8379581 h 10287000"/>
              <a:gd name="connsiteX1798" fmla="*/ 2588914 w 9854218"/>
              <a:gd name="connsiteY1798" fmla="*/ 8497738 h 10287000"/>
              <a:gd name="connsiteX1799" fmla="*/ 2659620 w 9854218"/>
              <a:gd name="connsiteY1799" fmla="*/ 8614888 h 10287000"/>
              <a:gd name="connsiteX1800" fmla="*/ 2664623 w 9854218"/>
              <a:gd name="connsiteY1800" fmla="*/ 8648457 h 10287000"/>
              <a:gd name="connsiteX1801" fmla="*/ 2666112 w 9854218"/>
              <a:gd name="connsiteY1801" fmla="*/ 8659284 h 10287000"/>
              <a:gd name="connsiteX1802" fmla="*/ 2670938 w 9854218"/>
              <a:gd name="connsiteY1802" fmla="*/ 8662794 h 10287000"/>
              <a:gd name="connsiteX1803" fmla="*/ 2702213 w 9854218"/>
              <a:gd name="connsiteY1803" fmla="*/ 8709080 h 10287000"/>
              <a:gd name="connsiteX1804" fmla="*/ 2702321 w 9854218"/>
              <a:gd name="connsiteY1804" fmla="*/ 8709128 h 10287000"/>
              <a:gd name="connsiteX1805" fmla="*/ 2727173 w 9854218"/>
              <a:gd name="connsiteY1805" fmla="*/ 8739346 h 10287000"/>
              <a:gd name="connsiteX1806" fmla="*/ 2731750 w 9854218"/>
              <a:gd name="connsiteY1806" fmla="*/ 8752797 h 10287000"/>
              <a:gd name="connsiteX1807" fmla="*/ 2829106 w 9854218"/>
              <a:gd name="connsiteY1807" fmla="*/ 8896884 h 10287000"/>
              <a:gd name="connsiteX1808" fmla="*/ 2987276 w 9854218"/>
              <a:gd name="connsiteY1808" fmla="*/ 9093014 h 10287000"/>
              <a:gd name="connsiteX1809" fmla="*/ 2999928 w 9854218"/>
              <a:gd name="connsiteY1809" fmla="*/ 9105663 h 10287000"/>
              <a:gd name="connsiteX1810" fmla="*/ 3037892 w 9854218"/>
              <a:gd name="connsiteY1810" fmla="*/ 9156280 h 10287000"/>
              <a:gd name="connsiteX1811" fmla="*/ 3430151 w 9854218"/>
              <a:gd name="connsiteY1811" fmla="*/ 9561192 h 10287000"/>
              <a:gd name="connsiteX1812" fmla="*/ 3379538 w 9854218"/>
              <a:gd name="connsiteY1812" fmla="*/ 9497925 h 10287000"/>
              <a:gd name="connsiteX1813" fmla="*/ 3392189 w 9854218"/>
              <a:gd name="connsiteY1813" fmla="*/ 9497925 h 10287000"/>
              <a:gd name="connsiteX1814" fmla="*/ 3417497 w 9854218"/>
              <a:gd name="connsiteY1814" fmla="*/ 9510579 h 10287000"/>
              <a:gd name="connsiteX1815" fmla="*/ 3404846 w 9854218"/>
              <a:gd name="connsiteY1815" fmla="*/ 9485271 h 10287000"/>
              <a:gd name="connsiteX1816" fmla="*/ 3392190 w 9854218"/>
              <a:gd name="connsiteY1816" fmla="*/ 9472617 h 10287000"/>
              <a:gd name="connsiteX1817" fmla="*/ 3430151 w 9854218"/>
              <a:gd name="connsiteY1817" fmla="*/ 9485271 h 10287000"/>
              <a:gd name="connsiteX1818" fmla="*/ 3430150 w 9854218"/>
              <a:gd name="connsiteY1818" fmla="*/ 9497925 h 10287000"/>
              <a:gd name="connsiteX1819" fmla="*/ 3430152 w 9854218"/>
              <a:gd name="connsiteY1819" fmla="*/ 9510579 h 10287000"/>
              <a:gd name="connsiteX1820" fmla="*/ 3442805 w 9854218"/>
              <a:gd name="connsiteY1820" fmla="*/ 9510579 h 10287000"/>
              <a:gd name="connsiteX1821" fmla="*/ 3487091 w 9854218"/>
              <a:gd name="connsiteY1821" fmla="*/ 9562774 h 10287000"/>
              <a:gd name="connsiteX1822" fmla="*/ 3531150 w 9854218"/>
              <a:gd name="connsiteY1822" fmla="*/ 9586378 h 10287000"/>
              <a:gd name="connsiteX1823" fmla="*/ 3531419 w 9854218"/>
              <a:gd name="connsiteY1823" fmla="*/ 9586632 h 10287000"/>
              <a:gd name="connsiteX1824" fmla="*/ 3542453 w 9854218"/>
              <a:gd name="connsiteY1824" fmla="*/ 9624460 h 10287000"/>
              <a:gd name="connsiteX1825" fmla="*/ 3568812 w 9854218"/>
              <a:gd name="connsiteY1825" fmla="*/ 9649767 h 10287000"/>
              <a:gd name="connsiteX1826" fmla="*/ 3544032 w 9854218"/>
              <a:gd name="connsiteY1826" fmla="*/ 9649767 h 10287000"/>
              <a:gd name="connsiteX1827" fmla="*/ 3556686 w 9854218"/>
              <a:gd name="connsiteY1827" fmla="*/ 9675075 h 10287000"/>
              <a:gd name="connsiteX1828" fmla="*/ 3569339 w 9854218"/>
              <a:gd name="connsiteY1828" fmla="*/ 9687726 h 10287000"/>
              <a:gd name="connsiteX1829" fmla="*/ 3657916 w 9854218"/>
              <a:gd name="connsiteY1829" fmla="*/ 9788956 h 10287000"/>
              <a:gd name="connsiteX1830" fmla="*/ 3657914 w 9854218"/>
              <a:gd name="connsiteY1830" fmla="*/ 9801610 h 10287000"/>
              <a:gd name="connsiteX1831" fmla="*/ 3670571 w 9854218"/>
              <a:gd name="connsiteY1831" fmla="*/ 9814262 h 10287000"/>
              <a:gd name="connsiteX1832" fmla="*/ 3683225 w 9854218"/>
              <a:gd name="connsiteY1832" fmla="*/ 9814262 h 10287000"/>
              <a:gd name="connsiteX1833" fmla="*/ 3708532 w 9854218"/>
              <a:gd name="connsiteY1833" fmla="*/ 9826916 h 10287000"/>
              <a:gd name="connsiteX1834" fmla="*/ 3948950 w 9854218"/>
              <a:gd name="connsiteY1834" fmla="*/ 10042026 h 10287000"/>
              <a:gd name="connsiteX1835" fmla="*/ 3961601 w 9854218"/>
              <a:gd name="connsiteY1835" fmla="*/ 10042026 h 10287000"/>
              <a:gd name="connsiteX1836" fmla="*/ 3961601 w 9854218"/>
              <a:gd name="connsiteY1836" fmla="*/ 10054677 h 10287000"/>
              <a:gd name="connsiteX1837" fmla="*/ 3974255 w 9854218"/>
              <a:gd name="connsiteY1837" fmla="*/ 10067332 h 10287000"/>
              <a:gd name="connsiteX1838" fmla="*/ 3986910 w 9854218"/>
              <a:gd name="connsiteY1838" fmla="*/ 10067332 h 10287000"/>
              <a:gd name="connsiteX1839" fmla="*/ 4050180 w 9854218"/>
              <a:gd name="connsiteY1839" fmla="*/ 10117947 h 10287000"/>
              <a:gd name="connsiteX1840" fmla="*/ 4202020 w 9854218"/>
              <a:gd name="connsiteY1840" fmla="*/ 10231826 h 10287000"/>
              <a:gd name="connsiteX1841" fmla="*/ 4252636 w 9854218"/>
              <a:gd name="connsiteY1841" fmla="*/ 10269788 h 10287000"/>
              <a:gd name="connsiteX1842" fmla="*/ 4273434 w 9854218"/>
              <a:gd name="connsiteY1842" fmla="*/ 10287000 h 10287000"/>
              <a:gd name="connsiteX1843" fmla="*/ 4192550 w 9854218"/>
              <a:gd name="connsiteY1843" fmla="*/ 10287000 h 10287000"/>
              <a:gd name="connsiteX1844" fmla="*/ 4138751 w 9854218"/>
              <a:gd name="connsiteY1844" fmla="*/ 10244482 h 10287000"/>
              <a:gd name="connsiteX1845" fmla="*/ 3822414 w 9854218"/>
              <a:gd name="connsiteY1845" fmla="*/ 9991412 h 10287000"/>
              <a:gd name="connsiteX1846" fmla="*/ 3784452 w 9854218"/>
              <a:gd name="connsiteY1846" fmla="*/ 9978758 h 10287000"/>
              <a:gd name="connsiteX1847" fmla="*/ 3645262 w 9854218"/>
              <a:gd name="connsiteY1847" fmla="*/ 9864876 h 10287000"/>
              <a:gd name="connsiteX1848" fmla="*/ 4100792 w 9854218"/>
              <a:gd name="connsiteY1848" fmla="*/ 10257134 h 10287000"/>
              <a:gd name="connsiteX1849" fmla="*/ 4139230 w 9854218"/>
              <a:gd name="connsiteY1849" fmla="*/ 10287000 h 10287000"/>
              <a:gd name="connsiteX1850" fmla="*/ 4042092 w 9854218"/>
              <a:gd name="connsiteY1850" fmla="*/ 10287000 h 10287000"/>
              <a:gd name="connsiteX1851" fmla="*/ 3979991 w 9854218"/>
              <a:gd name="connsiteY1851" fmla="*/ 10235188 h 10287000"/>
              <a:gd name="connsiteX1852" fmla="*/ 3885682 w 9854218"/>
              <a:gd name="connsiteY1852" fmla="*/ 10143254 h 10287000"/>
              <a:gd name="connsiteX1853" fmla="*/ 3771802 w 9854218"/>
              <a:gd name="connsiteY1853" fmla="*/ 10029369 h 10287000"/>
              <a:gd name="connsiteX1854" fmla="*/ 3657916 w 9854218"/>
              <a:gd name="connsiteY1854" fmla="*/ 9902836 h 10287000"/>
              <a:gd name="connsiteX1855" fmla="*/ 3594650 w 9854218"/>
              <a:gd name="connsiteY1855" fmla="*/ 9852222 h 10287000"/>
              <a:gd name="connsiteX1856" fmla="*/ 3569340 w 9854218"/>
              <a:gd name="connsiteY1856" fmla="*/ 9814263 h 10287000"/>
              <a:gd name="connsiteX1857" fmla="*/ 3493422 w 9854218"/>
              <a:gd name="connsiteY1857" fmla="*/ 9738340 h 10287000"/>
              <a:gd name="connsiteX1858" fmla="*/ 3303617 w 9854218"/>
              <a:gd name="connsiteY1858" fmla="*/ 9535884 h 10287000"/>
              <a:gd name="connsiteX1859" fmla="*/ 3278308 w 9854218"/>
              <a:gd name="connsiteY1859" fmla="*/ 9535886 h 10287000"/>
              <a:gd name="connsiteX1860" fmla="*/ 3101159 w 9854218"/>
              <a:gd name="connsiteY1860" fmla="*/ 9282814 h 10287000"/>
              <a:gd name="connsiteX1861" fmla="*/ 2924009 w 9854218"/>
              <a:gd name="connsiteY1861" fmla="*/ 9055050 h 10287000"/>
              <a:gd name="connsiteX1862" fmla="*/ 2949317 w 9854218"/>
              <a:gd name="connsiteY1862" fmla="*/ 9093010 h 10287000"/>
              <a:gd name="connsiteX1863" fmla="*/ 2916180 w 9854218"/>
              <a:gd name="connsiteY1863" fmla="*/ 9059880 h 10287000"/>
              <a:gd name="connsiteX1864" fmla="*/ 2916390 w 9854218"/>
              <a:gd name="connsiteY1864" fmla="*/ 9063592 h 10287000"/>
              <a:gd name="connsiteX1865" fmla="*/ 2897638 w 9854218"/>
              <a:gd name="connsiteY1865" fmla="*/ 9046838 h 10287000"/>
              <a:gd name="connsiteX1866" fmla="*/ 2868431 w 9854218"/>
              <a:gd name="connsiteY1866" fmla="*/ 9034234 h 10287000"/>
              <a:gd name="connsiteX1867" fmla="*/ 2866349 w 9854218"/>
              <a:gd name="connsiteY1867" fmla="*/ 9036910 h 10287000"/>
              <a:gd name="connsiteX1868" fmla="*/ 2886048 w 9854218"/>
              <a:gd name="connsiteY1868" fmla="*/ 9074034 h 10287000"/>
              <a:gd name="connsiteX1869" fmla="*/ 2936662 w 9854218"/>
              <a:gd name="connsiteY1869" fmla="*/ 9156279 h 10287000"/>
              <a:gd name="connsiteX1870" fmla="*/ 2924008 w 9854218"/>
              <a:gd name="connsiteY1870" fmla="*/ 9156278 h 10287000"/>
              <a:gd name="connsiteX1871" fmla="*/ 2924009 w 9854218"/>
              <a:gd name="connsiteY1871" fmla="*/ 9168934 h 10287000"/>
              <a:gd name="connsiteX1872" fmla="*/ 2949317 w 9854218"/>
              <a:gd name="connsiteY1872" fmla="*/ 9194240 h 10287000"/>
              <a:gd name="connsiteX1873" fmla="*/ 2974624 w 9854218"/>
              <a:gd name="connsiteY1873" fmla="*/ 9257506 h 10287000"/>
              <a:gd name="connsiteX1874" fmla="*/ 2987276 w 9854218"/>
              <a:gd name="connsiteY1874" fmla="*/ 9257510 h 10287000"/>
              <a:gd name="connsiteX1875" fmla="*/ 3012584 w 9854218"/>
              <a:gd name="connsiteY1875" fmla="*/ 9270158 h 10287000"/>
              <a:gd name="connsiteX1876" fmla="*/ 3019736 w 9854218"/>
              <a:gd name="connsiteY1876" fmla="*/ 9268968 h 10287000"/>
              <a:gd name="connsiteX1877" fmla="*/ 3063198 w 9854218"/>
              <a:gd name="connsiteY1877" fmla="*/ 9338571 h 10287000"/>
              <a:gd name="connsiteX1878" fmla="*/ 3177082 w 9854218"/>
              <a:gd name="connsiteY1878" fmla="*/ 9548540 h 10287000"/>
              <a:gd name="connsiteX1879" fmla="*/ 3328922 w 9854218"/>
              <a:gd name="connsiteY1879" fmla="*/ 9826916 h 10287000"/>
              <a:gd name="connsiteX1880" fmla="*/ 3354232 w 9854218"/>
              <a:gd name="connsiteY1880" fmla="*/ 9788956 h 10287000"/>
              <a:gd name="connsiteX1881" fmla="*/ 3619955 w 9854218"/>
              <a:gd name="connsiteY1881" fmla="*/ 10181214 h 10287000"/>
              <a:gd name="connsiteX1882" fmla="*/ 3700596 w 9854218"/>
              <a:gd name="connsiteY1882" fmla="*/ 10287000 h 10287000"/>
              <a:gd name="connsiteX1883" fmla="*/ 3149945 w 9854218"/>
              <a:gd name="connsiteY1883" fmla="*/ 10287000 h 10287000"/>
              <a:gd name="connsiteX1884" fmla="*/ 2970956 w 9854218"/>
              <a:gd name="connsiteY1884" fmla="*/ 10113828 h 10287000"/>
              <a:gd name="connsiteX1885" fmla="*/ 1838543 w 9854218"/>
              <a:gd name="connsiteY1885" fmla="*/ 8560522 h 10287000"/>
              <a:gd name="connsiteX1886" fmla="*/ 1724466 w 9854218"/>
              <a:gd name="connsiteY1886" fmla="*/ 8334921 h 10287000"/>
              <a:gd name="connsiteX1887" fmla="*/ 1746474 w 9854218"/>
              <a:gd name="connsiteY1887" fmla="*/ 8411187 h 10287000"/>
              <a:gd name="connsiteX1888" fmla="*/ 1814813 w 9854218"/>
              <a:gd name="connsiteY1888" fmla="*/ 8585349 h 10287000"/>
              <a:gd name="connsiteX1889" fmla="*/ 1839782 w 9854218"/>
              <a:gd name="connsiteY1889" fmla="*/ 8588348 h 10287000"/>
              <a:gd name="connsiteX1890" fmla="*/ 1888685 w 9854218"/>
              <a:gd name="connsiteY1890" fmla="*/ 8708235 h 10287000"/>
              <a:gd name="connsiteX1891" fmla="*/ 1955369 w 9854218"/>
              <a:gd name="connsiteY1891" fmla="*/ 8827724 h 10287000"/>
              <a:gd name="connsiteX1892" fmla="*/ 1971324 w 9854218"/>
              <a:gd name="connsiteY1892" fmla="*/ 8905650 h 10287000"/>
              <a:gd name="connsiteX1893" fmla="*/ 2018652 w 9854218"/>
              <a:gd name="connsiteY1893" fmla="*/ 8954406 h 10287000"/>
              <a:gd name="connsiteX1894" fmla="*/ 2111486 w 9854218"/>
              <a:gd name="connsiteY1894" fmla="*/ 9130240 h 10287000"/>
              <a:gd name="connsiteX1895" fmla="*/ 2170978 w 9854218"/>
              <a:gd name="connsiteY1895" fmla="*/ 9246333 h 10287000"/>
              <a:gd name="connsiteX1896" fmla="*/ 2167184 w 9854218"/>
              <a:gd name="connsiteY1896" fmla="*/ 9235743 h 10287000"/>
              <a:gd name="connsiteX1897" fmla="*/ 2166791 w 9854218"/>
              <a:gd name="connsiteY1897" fmla="*/ 9217959 h 10287000"/>
              <a:gd name="connsiteX1898" fmla="*/ 2177772 w 9854218"/>
              <a:gd name="connsiteY1898" fmla="*/ 9231946 h 10287000"/>
              <a:gd name="connsiteX1899" fmla="*/ 2188362 w 9854218"/>
              <a:gd name="connsiteY1899" fmla="*/ 9228152 h 10287000"/>
              <a:gd name="connsiteX1900" fmla="*/ 2192548 w 9854218"/>
              <a:gd name="connsiteY1900" fmla="*/ 9256526 h 10287000"/>
              <a:gd name="connsiteX1901" fmla="*/ 2196340 w 9854218"/>
              <a:gd name="connsiteY1901" fmla="*/ 9267114 h 10287000"/>
              <a:gd name="connsiteX1902" fmla="*/ 2196734 w 9854218"/>
              <a:gd name="connsiteY1902" fmla="*/ 9284898 h 10287000"/>
              <a:gd name="connsiteX1903" fmla="*/ 2178560 w 9854218"/>
              <a:gd name="connsiteY1903" fmla="*/ 9267513 h 10287000"/>
              <a:gd name="connsiteX1904" fmla="*/ 2153986 w 9854218"/>
              <a:gd name="connsiteY1904" fmla="*/ 9282300 h 10287000"/>
              <a:gd name="connsiteX1905" fmla="*/ 2046378 w 9854218"/>
              <a:gd name="connsiteY1905" fmla="*/ 9081886 h 10287000"/>
              <a:gd name="connsiteX1906" fmla="*/ 1956944 w 9854218"/>
              <a:gd name="connsiteY1906" fmla="*/ 8898856 h 10287000"/>
              <a:gd name="connsiteX1907" fmla="*/ 1946748 w 9854218"/>
              <a:gd name="connsiteY1907" fmla="*/ 8920437 h 10287000"/>
              <a:gd name="connsiteX1908" fmla="*/ 1880460 w 9854218"/>
              <a:gd name="connsiteY1908" fmla="*/ 8818731 h 10287000"/>
              <a:gd name="connsiteX1909" fmla="*/ 1824366 w 9854218"/>
              <a:gd name="connsiteY1909" fmla="*/ 8695446 h 10287000"/>
              <a:gd name="connsiteX1910" fmla="*/ 1797428 w 9854218"/>
              <a:gd name="connsiteY1910" fmla="*/ 8603534 h 10287000"/>
              <a:gd name="connsiteX1911" fmla="*/ 1779650 w 9854218"/>
              <a:gd name="connsiteY1911" fmla="*/ 8603931 h 10287000"/>
              <a:gd name="connsiteX1912" fmla="*/ 1706812 w 9854218"/>
              <a:gd name="connsiteY1912" fmla="*/ 8367155 h 10287000"/>
              <a:gd name="connsiteX1913" fmla="*/ 1627178 w 9854218"/>
              <a:gd name="connsiteY1913" fmla="*/ 8144760 h 10287000"/>
              <a:gd name="connsiteX1914" fmla="*/ 1619988 w 9854218"/>
              <a:gd name="connsiteY1914" fmla="*/ 8141364 h 10287000"/>
              <a:gd name="connsiteX1915" fmla="*/ 1623386 w 9854218"/>
              <a:gd name="connsiteY1915" fmla="*/ 8134170 h 10287000"/>
              <a:gd name="connsiteX1916" fmla="*/ 1616897 w 9854218"/>
              <a:gd name="connsiteY1916" fmla="*/ 8122308 h 10287000"/>
              <a:gd name="connsiteX1917" fmla="*/ 1616332 w 9854218"/>
              <a:gd name="connsiteY1917" fmla="*/ 8117499 h 10287000"/>
              <a:gd name="connsiteX1918" fmla="*/ 1440302 w 9854218"/>
              <a:gd name="connsiteY1918" fmla="*/ 7705850 h 10287000"/>
              <a:gd name="connsiteX1919" fmla="*/ 1051280 w 9854218"/>
              <a:gd name="connsiteY1919" fmla="*/ 6321893 h 10287000"/>
              <a:gd name="connsiteX1920" fmla="*/ 1038625 w 9854218"/>
              <a:gd name="connsiteY1920" fmla="*/ 6258624 h 10287000"/>
              <a:gd name="connsiteX1921" fmla="*/ 989593 w 9854218"/>
              <a:gd name="connsiteY1921" fmla="*/ 5935962 h 10287000"/>
              <a:gd name="connsiteX1922" fmla="*/ 958919 w 9854218"/>
              <a:gd name="connsiteY1922" fmla="*/ 5685665 h 10287000"/>
              <a:gd name="connsiteX1923" fmla="*/ 957805 w 9854218"/>
              <a:gd name="connsiteY1923" fmla="*/ 5679020 h 10287000"/>
              <a:gd name="connsiteX1924" fmla="*/ 957656 w 9854218"/>
              <a:gd name="connsiteY1924" fmla="*/ 5675358 h 10287000"/>
              <a:gd name="connsiteX1925" fmla="*/ 950050 w 9854218"/>
              <a:gd name="connsiteY1925" fmla="*/ 5613296 h 10287000"/>
              <a:gd name="connsiteX1926" fmla="*/ 955616 w 9854218"/>
              <a:gd name="connsiteY1926" fmla="*/ 5625239 h 10287000"/>
              <a:gd name="connsiteX1927" fmla="*/ 954181 w 9854218"/>
              <a:gd name="connsiteY1927" fmla="*/ 5589986 h 10287000"/>
              <a:gd name="connsiteX1928" fmla="*/ 941941 w 9854218"/>
              <a:gd name="connsiteY1928" fmla="*/ 5416520 h 10287000"/>
              <a:gd name="connsiteX1929" fmla="*/ 926971 w 9854218"/>
              <a:gd name="connsiteY1929" fmla="*/ 5430338 h 10287000"/>
              <a:gd name="connsiteX1930" fmla="*/ 907037 w 9854218"/>
              <a:gd name="connsiteY1930" fmla="*/ 5328639 h 10287000"/>
              <a:gd name="connsiteX1931" fmla="*/ 902077 w 9854218"/>
              <a:gd name="connsiteY1931" fmla="*/ 5213123 h 10287000"/>
              <a:gd name="connsiteX1932" fmla="*/ 910154 w 9854218"/>
              <a:gd name="connsiteY1932" fmla="*/ 5131760 h 10287000"/>
              <a:gd name="connsiteX1933" fmla="*/ 895957 w 9854218"/>
              <a:gd name="connsiteY1933" fmla="*/ 5126390 h 10287000"/>
              <a:gd name="connsiteX1934" fmla="*/ 914044 w 9854218"/>
              <a:gd name="connsiteY1934" fmla="*/ 4915692 h 10287000"/>
              <a:gd name="connsiteX1935" fmla="*/ 922153 w 9854218"/>
              <a:gd name="connsiteY1935" fmla="*/ 4714206 h 10287000"/>
              <a:gd name="connsiteX1936" fmla="*/ 917549 w 9854218"/>
              <a:gd name="connsiteY1936" fmla="*/ 4709220 h 10287000"/>
              <a:gd name="connsiteX1937" fmla="*/ 922538 w 9854218"/>
              <a:gd name="connsiteY1937" fmla="*/ 4704612 h 10287000"/>
              <a:gd name="connsiteX1938" fmla="*/ 923311 w 9854218"/>
              <a:gd name="connsiteY1938" fmla="*/ 4685424 h 10287000"/>
              <a:gd name="connsiteX1939" fmla="*/ 927916 w 9854218"/>
              <a:gd name="connsiteY1939" fmla="*/ 4690412 h 10287000"/>
              <a:gd name="connsiteX1940" fmla="*/ 927530 w 9854218"/>
              <a:gd name="connsiteY1940" fmla="*/ 4700007 h 10287000"/>
              <a:gd name="connsiteX1941" fmla="*/ 933338 w 9854218"/>
              <a:gd name="connsiteY1941" fmla="*/ 4669263 h 10287000"/>
              <a:gd name="connsiteX1942" fmla="*/ 946591 w 9854218"/>
              <a:gd name="connsiteY1942" fmla="*/ 4403777 h 10287000"/>
              <a:gd name="connsiteX1943" fmla="*/ 1747224 w 9854218"/>
              <a:gd name="connsiteY1943" fmla="*/ 1576832 h 10287000"/>
              <a:gd name="connsiteX1944" fmla="*/ 2805480 w 9854218"/>
              <a:gd name="connsiteY1944" fmla="*/ 94493 h 10287000"/>
              <a:gd name="connsiteX1945" fmla="*/ 1640016 w 9854218"/>
              <a:gd name="connsiteY1945" fmla="*/ 0 h 10287000"/>
              <a:gd name="connsiteX1946" fmla="*/ 1735528 w 9854218"/>
              <a:gd name="connsiteY1946" fmla="*/ 0 h 10287000"/>
              <a:gd name="connsiteX1947" fmla="*/ 1681926 w 9854218"/>
              <a:gd name="connsiteY1947" fmla="*/ 81093 h 10287000"/>
              <a:gd name="connsiteX1948" fmla="*/ 1551839 w 9854218"/>
              <a:gd name="connsiteY1948" fmla="*/ 267993 h 10287000"/>
              <a:gd name="connsiteX1949" fmla="*/ 1604135 w 9854218"/>
              <a:gd name="connsiteY1949" fmla="*/ 214406 h 10287000"/>
              <a:gd name="connsiteX1950" fmla="*/ 1604198 w 9854218"/>
              <a:gd name="connsiteY1950" fmla="*/ 219425 h 10287000"/>
              <a:gd name="connsiteX1951" fmla="*/ 1636301 w 9854218"/>
              <a:gd name="connsiteY1951" fmla="*/ 176219 h 10287000"/>
              <a:gd name="connsiteX1952" fmla="*/ 1783350 w 9854218"/>
              <a:gd name="connsiteY1952" fmla="*/ 0 h 10287000"/>
              <a:gd name="connsiteX1953" fmla="*/ 2826772 w 9854218"/>
              <a:gd name="connsiteY1953" fmla="*/ 0 h 10287000"/>
              <a:gd name="connsiteX1954" fmla="*/ 2746859 w 9854218"/>
              <a:gd name="connsiteY1954" fmla="*/ 83717 h 10287000"/>
              <a:gd name="connsiteX1955" fmla="*/ 2658284 w 9854218"/>
              <a:gd name="connsiteY1955" fmla="*/ 172292 h 10287000"/>
              <a:gd name="connsiteX1956" fmla="*/ 2519093 w 9854218"/>
              <a:gd name="connsiteY1956" fmla="*/ 349442 h 10287000"/>
              <a:gd name="connsiteX1957" fmla="*/ 2544401 w 9854218"/>
              <a:gd name="connsiteY1957" fmla="*/ 336788 h 10287000"/>
              <a:gd name="connsiteX1958" fmla="*/ 1747224 w 9854218"/>
              <a:gd name="connsiteY1958" fmla="*/ 1576832 h 10287000"/>
              <a:gd name="connsiteX1959" fmla="*/ 924742 w 9854218"/>
              <a:gd name="connsiteY1959" fmla="*/ 4082226 h 10287000"/>
              <a:gd name="connsiteX1960" fmla="*/ 848822 w 9854218"/>
              <a:gd name="connsiteY1960" fmla="*/ 4904699 h 10287000"/>
              <a:gd name="connsiteX1961" fmla="*/ 848822 w 9854218"/>
              <a:gd name="connsiteY1961" fmla="*/ 5259002 h 10287000"/>
              <a:gd name="connsiteX1962" fmla="*/ 836168 w 9854218"/>
              <a:gd name="connsiteY1962" fmla="*/ 5271650 h 10287000"/>
              <a:gd name="connsiteX1963" fmla="*/ 836167 w 9854218"/>
              <a:gd name="connsiteY1963" fmla="*/ 5309613 h 10287000"/>
              <a:gd name="connsiteX1964" fmla="*/ 848822 w 9854218"/>
              <a:gd name="connsiteY1964" fmla="*/ 5322267 h 10287000"/>
              <a:gd name="connsiteX1965" fmla="*/ 874127 w 9854218"/>
              <a:gd name="connsiteY1965" fmla="*/ 5803103 h 10287000"/>
              <a:gd name="connsiteX1966" fmla="*/ 2714376 w 9854218"/>
              <a:gd name="connsiteY1966" fmla="*/ 10074994 h 10287000"/>
              <a:gd name="connsiteX1967" fmla="*/ 2912543 w 9854218"/>
              <a:gd name="connsiteY1967" fmla="*/ 10287000 h 10287000"/>
              <a:gd name="connsiteX1968" fmla="*/ 2242091 w 9854218"/>
              <a:gd name="connsiteY1968" fmla="*/ 10287000 h 10287000"/>
              <a:gd name="connsiteX1969" fmla="*/ 2206586 w 9854218"/>
              <a:gd name="connsiteY1969" fmla="*/ 10246742 h 10287000"/>
              <a:gd name="connsiteX1970" fmla="*/ 2073134 w 9854218"/>
              <a:gd name="connsiteY1970" fmla="*/ 10110816 h 10287000"/>
              <a:gd name="connsiteX1971" fmla="*/ 2072944 w 9854218"/>
              <a:gd name="connsiteY1971" fmla="*/ 10110432 h 10287000"/>
              <a:gd name="connsiteX1972" fmla="*/ 2062562 w 9854218"/>
              <a:gd name="connsiteY1972" fmla="*/ 10100046 h 10287000"/>
              <a:gd name="connsiteX1973" fmla="*/ 2073134 w 9854218"/>
              <a:gd name="connsiteY1973" fmla="*/ 10110816 h 10287000"/>
              <a:gd name="connsiteX1974" fmla="*/ 2083324 w 9854218"/>
              <a:gd name="connsiteY1974" fmla="*/ 10131204 h 10287000"/>
              <a:gd name="connsiteX1975" fmla="*/ 2052182 w 9854218"/>
              <a:gd name="connsiteY1975" fmla="*/ 10110432 h 10287000"/>
              <a:gd name="connsiteX1976" fmla="*/ 2041802 w 9854218"/>
              <a:gd name="connsiteY1976" fmla="*/ 10100046 h 10287000"/>
              <a:gd name="connsiteX1977" fmla="*/ 2041802 w 9854218"/>
              <a:gd name="connsiteY1977" fmla="*/ 10110432 h 10287000"/>
              <a:gd name="connsiteX1978" fmla="*/ 2162470 w 9854218"/>
              <a:gd name="connsiteY1978" fmla="*/ 10248039 h 10287000"/>
              <a:gd name="connsiteX1979" fmla="*/ 2195141 w 9854218"/>
              <a:gd name="connsiteY1979" fmla="*/ 10287000 h 10287000"/>
              <a:gd name="connsiteX1980" fmla="*/ 2149260 w 9854218"/>
              <a:gd name="connsiteY1980" fmla="*/ 10287000 h 10287000"/>
              <a:gd name="connsiteX1981" fmla="*/ 2124520 w 9854218"/>
              <a:gd name="connsiteY1981" fmla="*/ 10248201 h 10287000"/>
              <a:gd name="connsiteX1982" fmla="*/ 2093704 w 9854218"/>
              <a:gd name="connsiteY1982" fmla="*/ 10203902 h 10287000"/>
              <a:gd name="connsiteX1983" fmla="*/ 1740782 w 9854218"/>
              <a:gd name="connsiteY1983" fmla="*/ 9778100 h 10287000"/>
              <a:gd name="connsiteX1984" fmla="*/ 1720022 w 9854218"/>
              <a:gd name="connsiteY1984" fmla="*/ 9726174 h 10287000"/>
              <a:gd name="connsiteX1985" fmla="*/ 1595462 w 9854218"/>
              <a:gd name="connsiteY1985" fmla="*/ 9539236 h 10287000"/>
              <a:gd name="connsiteX1986" fmla="*/ 1564320 w 9854218"/>
              <a:gd name="connsiteY1986" fmla="*/ 9518468 h 10287000"/>
              <a:gd name="connsiteX1987" fmla="*/ 1512419 w 9854218"/>
              <a:gd name="connsiteY1987" fmla="*/ 9425000 h 10287000"/>
              <a:gd name="connsiteX1988" fmla="*/ 1512419 w 9854218"/>
              <a:gd name="connsiteY1988" fmla="*/ 9445772 h 10287000"/>
              <a:gd name="connsiteX1989" fmla="*/ 1496198 w 9854218"/>
              <a:gd name="connsiteY1989" fmla="*/ 9418281 h 10287000"/>
              <a:gd name="connsiteX1990" fmla="*/ 1485197 w 9854218"/>
              <a:gd name="connsiteY1990" fmla="*/ 9418202 h 10287000"/>
              <a:gd name="connsiteX1991" fmla="*/ 1469904 w 9854218"/>
              <a:gd name="connsiteY1991" fmla="*/ 9414448 h 10287000"/>
              <a:gd name="connsiteX1992" fmla="*/ 1457402 w 9854218"/>
              <a:gd name="connsiteY1992" fmla="*/ 9430466 h 10287000"/>
              <a:gd name="connsiteX1993" fmla="*/ 1583290 w 9854218"/>
              <a:gd name="connsiteY1993" fmla="*/ 9593630 h 10287000"/>
              <a:gd name="connsiteX1994" fmla="*/ 1713180 w 9854218"/>
              <a:gd name="connsiteY1994" fmla="*/ 9789388 h 10287000"/>
              <a:gd name="connsiteX1995" fmla="*/ 1709069 w 9854218"/>
              <a:gd name="connsiteY1995" fmla="*/ 9809750 h 10287000"/>
              <a:gd name="connsiteX1996" fmla="*/ 1804538 w 9854218"/>
              <a:gd name="connsiteY1996" fmla="*/ 9913796 h 10287000"/>
              <a:gd name="connsiteX1997" fmla="*/ 1861366 w 9854218"/>
              <a:gd name="connsiteY1997" fmla="*/ 9999440 h 10287000"/>
              <a:gd name="connsiteX1998" fmla="*/ 2041901 w 9854218"/>
              <a:gd name="connsiteY1998" fmla="*/ 10193510 h 10287000"/>
              <a:gd name="connsiteX1999" fmla="*/ 2117966 w 9854218"/>
              <a:gd name="connsiteY1999" fmla="*/ 10287000 h 10287000"/>
              <a:gd name="connsiteX2000" fmla="*/ 2016236 w 9854218"/>
              <a:gd name="connsiteY2000" fmla="*/ 10287000 h 10287000"/>
              <a:gd name="connsiteX2001" fmla="*/ 1972859 w 9854218"/>
              <a:gd name="connsiteY2001" fmla="*/ 10233862 h 10287000"/>
              <a:gd name="connsiteX2002" fmla="*/ 1940588 w 9854218"/>
              <a:gd name="connsiteY2002" fmla="*/ 10210128 h 10287000"/>
              <a:gd name="connsiteX2003" fmla="*/ 1917792 w 9854218"/>
              <a:gd name="connsiteY2003" fmla="*/ 10186852 h 10287000"/>
              <a:gd name="connsiteX2004" fmla="*/ 1917737 w 9854218"/>
              <a:gd name="connsiteY2004" fmla="*/ 10185646 h 10287000"/>
              <a:gd name="connsiteX2005" fmla="*/ 1909860 w 9854218"/>
              <a:gd name="connsiteY2005" fmla="*/ 10178757 h 10287000"/>
              <a:gd name="connsiteX2006" fmla="*/ 1917792 w 9854218"/>
              <a:gd name="connsiteY2006" fmla="*/ 10186852 h 10287000"/>
              <a:gd name="connsiteX2007" fmla="*/ 1917978 w 9854218"/>
              <a:gd name="connsiteY2007" fmla="*/ 10190992 h 10287000"/>
              <a:gd name="connsiteX2008" fmla="*/ 1924584 w 9854218"/>
              <a:gd name="connsiteY2008" fmla="*/ 10197622 h 10287000"/>
              <a:gd name="connsiteX2009" fmla="*/ 1920834 w 9854218"/>
              <a:gd name="connsiteY2009" fmla="*/ 10199162 h 10287000"/>
              <a:gd name="connsiteX2010" fmla="*/ 1651610 w 9854218"/>
              <a:gd name="connsiteY2010" fmla="*/ 9866038 h 10287000"/>
              <a:gd name="connsiteX2011" fmla="*/ 1658088 w 9854218"/>
              <a:gd name="connsiteY2011" fmla="*/ 9852428 h 10287000"/>
              <a:gd name="connsiteX2012" fmla="*/ 1467258 w 9854218"/>
              <a:gd name="connsiteY2012" fmla="*/ 9591382 h 10287000"/>
              <a:gd name="connsiteX2013" fmla="*/ 1430779 w 9854218"/>
              <a:gd name="connsiteY2013" fmla="*/ 9509848 h 10287000"/>
              <a:gd name="connsiteX2014" fmla="*/ 1197406 w 9854218"/>
              <a:gd name="connsiteY2014" fmla="*/ 9144856 h 10287000"/>
              <a:gd name="connsiteX2015" fmla="*/ 1094453 w 9854218"/>
              <a:gd name="connsiteY2015" fmla="*/ 8966456 h 10287000"/>
              <a:gd name="connsiteX2016" fmla="*/ 990553 w 9854218"/>
              <a:gd name="connsiteY2016" fmla="*/ 8806798 h 10287000"/>
              <a:gd name="connsiteX2017" fmla="*/ 990442 w 9854218"/>
              <a:gd name="connsiteY2017" fmla="*/ 8806383 h 10287000"/>
              <a:gd name="connsiteX2018" fmla="*/ 982324 w 9854218"/>
              <a:gd name="connsiteY2018" fmla="*/ 8794148 h 10287000"/>
              <a:gd name="connsiteX2019" fmla="*/ 990553 w 9854218"/>
              <a:gd name="connsiteY2019" fmla="*/ 8806798 h 10287000"/>
              <a:gd name="connsiteX2020" fmla="*/ 996503 w 9854218"/>
              <a:gd name="connsiteY2020" fmla="*/ 8828799 h 10287000"/>
              <a:gd name="connsiteX2021" fmla="*/ 970094 w 9854218"/>
              <a:gd name="connsiteY2021" fmla="*/ 8802273 h 10287000"/>
              <a:gd name="connsiteX2022" fmla="*/ 961973 w 9854218"/>
              <a:gd name="connsiteY2022" fmla="*/ 8790038 h 10287000"/>
              <a:gd name="connsiteX2023" fmla="*/ 959918 w 9854218"/>
              <a:gd name="connsiteY2023" fmla="*/ 8800218 h 10287000"/>
              <a:gd name="connsiteX2024" fmla="*/ 1146532 w 9854218"/>
              <a:gd name="connsiteY2024" fmla="*/ 9134578 h 10287000"/>
              <a:gd name="connsiteX2025" fmla="*/ 1113953 w 9854218"/>
              <a:gd name="connsiteY2025" fmla="*/ 9138590 h 10287000"/>
              <a:gd name="connsiteX2026" fmla="*/ 1069355 w 9854218"/>
              <a:gd name="connsiteY2026" fmla="*/ 9044823 h 10287000"/>
              <a:gd name="connsiteX2027" fmla="*/ 992285 w 9854218"/>
              <a:gd name="connsiteY2027" fmla="*/ 8902113 h 10287000"/>
              <a:gd name="connsiteX2028" fmla="*/ 730658 w 9854218"/>
              <a:gd name="connsiteY2028" fmla="*/ 8414864 h 10287000"/>
              <a:gd name="connsiteX2029" fmla="*/ 720590 w 9854218"/>
              <a:gd name="connsiteY2029" fmla="*/ 8359856 h 10287000"/>
              <a:gd name="connsiteX2030" fmla="*/ 635510 w 9854218"/>
              <a:gd name="connsiteY2030" fmla="*/ 8151957 h 10287000"/>
              <a:gd name="connsiteX2031" fmla="*/ 609097 w 9854218"/>
              <a:gd name="connsiteY2031" fmla="*/ 8125434 h 10287000"/>
              <a:gd name="connsiteX2032" fmla="*/ 576730 w 9854218"/>
              <a:gd name="connsiteY2032" fmla="*/ 8023539 h 10287000"/>
              <a:gd name="connsiteX2033" fmla="*/ 572618 w 9854218"/>
              <a:gd name="connsiteY2033" fmla="*/ 8043899 h 10287000"/>
              <a:gd name="connsiteX2034" fmla="*/ 503882 w 9854218"/>
              <a:gd name="connsiteY2034" fmla="*/ 7807515 h 10287000"/>
              <a:gd name="connsiteX2035" fmla="*/ 584957 w 9854218"/>
              <a:gd name="connsiteY2035" fmla="*/ 7982819 h 10287000"/>
              <a:gd name="connsiteX2036" fmla="*/ 666584 w 9854218"/>
              <a:gd name="connsiteY2036" fmla="*/ 8135721 h 10287000"/>
              <a:gd name="connsiteX2037" fmla="*/ 737858 w 9854218"/>
              <a:gd name="connsiteY2037" fmla="*/ 8285064 h 10287000"/>
              <a:gd name="connsiteX2038" fmla="*/ 741046 w 9854218"/>
              <a:gd name="connsiteY2038" fmla="*/ 8311013 h 10287000"/>
              <a:gd name="connsiteX2039" fmla="*/ 751222 w 9854218"/>
              <a:gd name="connsiteY2039" fmla="*/ 8313069 h 10287000"/>
              <a:gd name="connsiteX2040" fmla="*/ 737858 w 9854218"/>
              <a:gd name="connsiteY2040" fmla="*/ 8285064 h 10287000"/>
              <a:gd name="connsiteX2041" fmla="*/ 737039 w 9854218"/>
              <a:gd name="connsiteY2041" fmla="*/ 8278418 h 10287000"/>
              <a:gd name="connsiteX2042" fmla="*/ 755335 w 9854218"/>
              <a:gd name="connsiteY2042" fmla="*/ 8292708 h 10287000"/>
              <a:gd name="connsiteX2043" fmla="*/ 765508 w 9854218"/>
              <a:gd name="connsiteY2043" fmla="*/ 8294763 h 10287000"/>
              <a:gd name="connsiteX2044" fmla="*/ 619700 w 9854218"/>
              <a:gd name="connsiteY2044" fmla="*/ 7915673 h 10287000"/>
              <a:gd name="connsiteX2045" fmla="*/ 595768 w 9854218"/>
              <a:gd name="connsiteY2045" fmla="*/ 7799183 h 10287000"/>
              <a:gd name="connsiteX2046" fmla="*/ 566957 w 9854218"/>
              <a:gd name="connsiteY2046" fmla="*/ 7711010 h 10287000"/>
              <a:gd name="connsiteX2047" fmla="*/ 544270 w 9854218"/>
              <a:gd name="connsiteY2047" fmla="*/ 7665315 h 10287000"/>
              <a:gd name="connsiteX2048" fmla="*/ 490513 w 9854218"/>
              <a:gd name="connsiteY2048" fmla="*/ 7517186 h 10287000"/>
              <a:gd name="connsiteX2049" fmla="*/ 368836 w 9854218"/>
              <a:gd name="connsiteY2049" fmla="*/ 7144805 h 10287000"/>
              <a:gd name="connsiteX2050" fmla="*/ 329147 w 9854218"/>
              <a:gd name="connsiteY2050" fmla="*/ 7030430 h 10287000"/>
              <a:gd name="connsiteX2051" fmla="*/ 240769 w 9854218"/>
              <a:gd name="connsiteY2051" fmla="*/ 6618203 h 10287000"/>
              <a:gd name="connsiteX2052" fmla="*/ 223714 w 9854218"/>
              <a:gd name="connsiteY2052" fmla="*/ 6581958 h 10287000"/>
              <a:gd name="connsiteX2053" fmla="*/ 214768 w 9854218"/>
              <a:gd name="connsiteY2053" fmla="*/ 6550631 h 10287000"/>
              <a:gd name="connsiteX2054" fmla="*/ 215294 w 9854218"/>
              <a:gd name="connsiteY2054" fmla="*/ 6549543 h 10287000"/>
              <a:gd name="connsiteX2055" fmla="*/ 211654 w 9854218"/>
              <a:gd name="connsiteY2055" fmla="*/ 6539733 h 10287000"/>
              <a:gd name="connsiteX2056" fmla="*/ 214768 w 9854218"/>
              <a:gd name="connsiteY2056" fmla="*/ 6550631 h 10287000"/>
              <a:gd name="connsiteX2057" fmla="*/ 212959 w 9854218"/>
              <a:gd name="connsiteY2057" fmla="*/ 6554360 h 10287000"/>
              <a:gd name="connsiteX2058" fmla="*/ 215606 w 9854218"/>
              <a:gd name="connsiteY2058" fmla="*/ 6563334 h 10287000"/>
              <a:gd name="connsiteX2059" fmla="*/ 211577 w 9854218"/>
              <a:gd name="connsiteY2059" fmla="*/ 6562901 h 10287000"/>
              <a:gd name="connsiteX2060" fmla="*/ 133682 w 9854218"/>
              <a:gd name="connsiteY2060" fmla="*/ 6141731 h 10287000"/>
              <a:gd name="connsiteX2061" fmla="*/ 145867 w 9854218"/>
              <a:gd name="connsiteY2061" fmla="*/ 6132851 h 10287000"/>
              <a:gd name="connsiteX2062" fmla="*/ 102532 w 9854218"/>
              <a:gd name="connsiteY2062" fmla="*/ 5812410 h 10287000"/>
              <a:gd name="connsiteX2063" fmla="*/ 109325 w 9854218"/>
              <a:gd name="connsiteY2063" fmla="*/ 5723345 h 10287000"/>
              <a:gd name="connsiteX2064" fmla="*/ 78142 w 9854218"/>
              <a:gd name="connsiteY2064" fmla="*/ 5291246 h 10287000"/>
              <a:gd name="connsiteX2065" fmla="*/ 72668 w 9854218"/>
              <a:gd name="connsiteY2065" fmla="*/ 5085344 h 10287000"/>
              <a:gd name="connsiteX2066" fmla="*/ 57433 w 9854218"/>
              <a:gd name="connsiteY2066" fmla="*/ 4895465 h 10287000"/>
              <a:gd name="connsiteX2067" fmla="*/ 57532 w 9854218"/>
              <a:gd name="connsiteY2067" fmla="*/ 4895049 h 10287000"/>
              <a:gd name="connsiteX2068" fmla="*/ 56227 w 9854218"/>
              <a:gd name="connsiteY2068" fmla="*/ 4880423 h 10287000"/>
              <a:gd name="connsiteX2069" fmla="*/ 57433 w 9854218"/>
              <a:gd name="connsiteY2069" fmla="*/ 4895465 h 10287000"/>
              <a:gd name="connsiteX2070" fmla="*/ 52177 w 9854218"/>
              <a:gd name="connsiteY2070" fmla="*/ 4917644 h 10287000"/>
              <a:gd name="connsiteX2071" fmla="*/ 41602 w 9854218"/>
              <a:gd name="connsiteY2071" fmla="*/ 4881735 h 10287000"/>
              <a:gd name="connsiteX2072" fmla="*/ 40297 w 9854218"/>
              <a:gd name="connsiteY2072" fmla="*/ 4867110 h 10287000"/>
              <a:gd name="connsiteX2073" fmla="*/ 33638 w 9854218"/>
              <a:gd name="connsiteY2073" fmla="*/ 4875080 h 10287000"/>
              <a:gd name="connsiteX2074" fmla="*/ 38317 w 9854218"/>
              <a:gd name="connsiteY2074" fmla="*/ 5257962 h 10287000"/>
              <a:gd name="connsiteX2075" fmla="*/ 7763 w 9854218"/>
              <a:gd name="connsiteY2075" fmla="*/ 5245961 h 10287000"/>
              <a:gd name="connsiteX2076" fmla="*/ 13253 w 9854218"/>
              <a:gd name="connsiteY2076" fmla="*/ 5142273 h 10287000"/>
              <a:gd name="connsiteX2077" fmla="*/ 13523 w 9854218"/>
              <a:gd name="connsiteY2077" fmla="*/ 4980081 h 10287000"/>
              <a:gd name="connsiteX2078" fmla="*/ 15772 w 9854218"/>
              <a:gd name="connsiteY2078" fmla="*/ 4427040 h 10287000"/>
              <a:gd name="connsiteX2079" fmla="*/ 33140 w 9854218"/>
              <a:gd name="connsiteY2079" fmla="*/ 4373885 h 10287000"/>
              <a:gd name="connsiteX2080" fmla="*/ 57440 w 9854218"/>
              <a:gd name="connsiteY2080" fmla="*/ 4150566 h 10287000"/>
              <a:gd name="connsiteX2081" fmla="*/ 46864 w 9854218"/>
              <a:gd name="connsiteY2081" fmla="*/ 4114664 h 10287000"/>
              <a:gd name="connsiteX2082" fmla="*/ 67012 w 9854218"/>
              <a:gd name="connsiteY2082" fmla="*/ 4026818 h 10287000"/>
              <a:gd name="connsiteX2083" fmla="*/ 67000 w 9854218"/>
              <a:gd name="connsiteY2083" fmla="*/ 4020699 h 10287000"/>
              <a:gd name="connsiteX2084" fmla="*/ 65014 w 9854218"/>
              <a:gd name="connsiteY2084" fmla="*/ 4025822 h 10287000"/>
              <a:gd name="connsiteX2085" fmla="*/ 64348 w 9854218"/>
              <a:gd name="connsiteY2085" fmla="*/ 4027533 h 10287000"/>
              <a:gd name="connsiteX2086" fmla="*/ 61525 w 9854218"/>
              <a:gd name="connsiteY2086" fmla="*/ 4021134 h 10287000"/>
              <a:gd name="connsiteX2087" fmla="*/ 53659 w 9854218"/>
              <a:gd name="connsiteY2087" fmla="*/ 4025597 h 10287000"/>
              <a:gd name="connsiteX2088" fmla="*/ 56329 w 9854218"/>
              <a:gd name="connsiteY2088" fmla="*/ 4009362 h 10287000"/>
              <a:gd name="connsiteX2089" fmla="*/ 51775 w 9854218"/>
              <a:gd name="connsiteY2089" fmla="*/ 3999042 h 10287000"/>
              <a:gd name="connsiteX2090" fmla="*/ 57086 w 9854218"/>
              <a:gd name="connsiteY2090" fmla="*/ 3985355 h 10287000"/>
              <a:gd name="connsiteX2091" fmla="*/ 58274 w 9854218"/>
              <a:gd name="connsiteY2091" fmla="*/ 3984828 h 10287000"/>
              <a:gd name="connsiteX2092" fmla="*/ 60529 w 9854218"/>
              <a:gd name="connsiteY2092" fmla="*/ 3983834 h 10287000"/>
              <a:gd name="connsiteX2093" fmla="*/ 62828 w 9854218"/>
              <a:gd name="connsiteY2093" fmla="*/ 3969863 h 10287000"/>
              <a:gd name="connsiteX2094" fmla="*/ 56248 w 9854218"/>
              <a:gd name="connsiteY2094" fmla="*/ 3950091 h 10287000"/>
              <a:gd name="connsiteX2095" fmla="*/ 73595 w 9854218"/>
              <a:gd name="connsiteY2095" fmla="*/ 3739805 h 10287000"/>
              <a:gd name="connsiteX2096" fmla="*/ 129517 w 9854218"/>
              <a:gd name="connsiteY2096" fmla="*/ 3352061 h 10287000"/>
              <a:gd name="connsiteX2097" fmla="*/ 144617 w 9854218"/>
              <a:gd name="connsiteY2097" fmla="*/ 3231939 h 10287000"/>
              <a:gd name="connsiteX2098" fmla="*/ 248047 w 9854218"/>
              <a:gd name="connsiteY2098" fmla="*/ 2823230 h 10287000"/>
              <a:gd name="connsiteX2099" fmla="*/ 248816 w 9854218"/>
              <a:gd name="connsiteY2099" fmla="*/ 2783181 h 10287000"/>
              <a:gd name="connsiteX2100" fmla="*/ 254678 w 9854218"/>
              <a:gd name="connsiteY2100" fmla="*/ 2751132 h 10287000"/>
              <a:gd name="connsiteX2101" fmla="*/ 255632 w 9854218"/>
              <a:gd name="connsiteY2101" fmla="*/ 2750391 h 10287000"/>
              <a:gd name="connsiteX2102" fmla="*/ 256715 w 9854218"/>
              <a:gd name="connsiteY2102" fmla="*/ 2739984 h 10287000"/>
              <a:gd name="connsiteX2103" fmla="*/ 254678 w 9854218"/>
              <a:gd name="connsiteY2103" fmla="*/ 2751132 h 10287000"/>
              <a:gd name="connsiteX2104" fmla="*/ 251404 w 9854218"/>
              <a:gd name="connsiteY2104" fmla="*/ 2753673 h 10287000"/>
              <a:gd name="connsiteX2105" fmla="*/ 249802 w 9854218"/>
              <a:gd name="connsiteY2105" fmla="*/ 2762892 h 10287000"/>
              <a:gd name="connsiteX2106" fmla="*/ 246382 w 9854218"/>
              <a:gd name="connsiteY2106" fmla="*/ 2760717 h 10287000"/>
              <a:gd name="connsiteX2107" fmla="*/ 363172 w 9854218"/>
              <a:gd name="connsiteY2107" fmla="*/ 2348637 h 10287000"/>
              <a:gd name="connsiteX2108" fmla="*/ 378028 w 9854218"/>
              <a:gd name="connsiteY2108" fmla="*/ 2346074 h 10287000"/>
              <a:gd name="connsiteX2109" fmla="*/ 481169 w 9854218"/>
              <a:gd name="connsiteY2109" fmla="*/ 2039606 h 10287000"/>
              <a:gd name="connsiteX2110" fmla="*/ 526723 w 9854218"/>
              <a:gd name="connsiteY2110" fmla="*/ 1962774 h 10287000"/>
              <a:gd name="connsiteX2111" fmla="*/ 690233 w 9854218"/>
              <a:gd name="connsiteY2111" fmla="*/ 1561589 h 10287000"/>
              <a:gd name="connsiteX2112" fmla="*/ 776561 w 9854218"/>
              <a:gd name="connsiteY2112" fmla="*/ 1374578 h 10287000"/>
              <a:gd name="connsiteX2113" fmla="*/ 847036 w 9854218"/>
              <a:gd name="connsiteY2113" fmla="*/ 1197606 h 10287000"/>
              <a:gd name="connsiteX2114" fmla="*/ 847310 w 9854218"/>
              <a:gd name="connsiteY2114" fmla="*/ 1197278 h 10287000"/>
              <a:gd name="connsiteX2115" fmla="*/ 852622 w 9854218"/>
              <a:gd name="connsiteY2115" fmla="*/ 1183587 h 10287000"/>
              <a:gd name="connsiteX2116" fmla="*/ 847036 w 9854218"/>
              <a:gd name="connsiteY2116" fmla="*/ 1197606 h 10287000"/>
              <a:gd name="connsiteX2117" fmla="*/ 832498 w 9854218"/>
              <a:gd name="connsiteY2117" fmla="*/ 1215161 h 10287000"/>
              <a:gd name="connsiteX2118" fmla="*/ 838928 w 9854218"/>
              <a:gd name="connsiteY2118" fmla="*/ 1178285 h 10287000"/>
              <a:gd name="connsiteX2119" fmla="*/ 844240 w 9854218"/>
              <a:gd name="connsiteY2119" fmla="*/ 1164594 h 10287000"/>
              <a:gd name="connsiteX2120" fmla="*/ 834739 w 9854218"/>
              <a:gd name="connsiteY2120" fmla="*/ 1168788 h 10287000"/>
              <a:gd name="connsiteX2121" fmla="*/ 669278 w 9854218"/>
              <a:gd name="connsiteY2121" fmla="*/ 1514108 h 10287000"/>
              <a:gd name="connsiteX2122" fmla="*/ 647206 w 9854218"/>
              <a:gd name="connsiteY2122" fmla="*/ 1489808 h 10287000"/>
              <a:gd name="connsiteX2123" fmla="*/ 698071 w 9854218"/>
              <a:gd name="connsiteY2123" fmla="*/ 1399286 h 10287000"/>
              <a:gd name="connsiteX2124" fmla="*/ 770180 w 9854218"/>
              <a:gd name="connsiteY2124" fmla="*/ 1254008 h 10287000"/>
              <a:gd name="connsiteX2125" fmla="*/ 1017248 w 9854218"/>
              <a:gd name="connsiteY2125" fmla="*/ 759218 h 10287000"/>
              <a:gd name="connsiteX2126" fmla="*/ 1056373 w 9854218"/>
              <a:gd name="connsiteY2126" fmla="*/ 719261 h 10287000"/>
              <a:gd name="connsiteX2127" fmla="*/ 1177109 w 9854218"/>
              <a:gd name="connsiteY2127" fmla="*/ 529832 h 10287000"/>
              <a:gd name="connsiteX2128" fmla="*/ 1183537 w 9854218"/>
              <a:gd name="connsiteY2128" fmla="*/ 492956 h 10287000"/>
              <a:gd name="connsiteX2129" fmla="*/ 1248095 w 9854218"/>
              <a:gd name="connsiteY2129" fmla="*/ 407736 h 10287000"/>
              <a:gd name="connsiteX2130" fmla="*/ 1229092 w 9854218"/>
              <a:gd name="connsiteY2130" fmla="*/ 416123 h 10287000"/>
              <a:gd name="connsiteX2131" fmla="*/ 1382525 w 9854218"/>
              <a:gd name="connsiteY2131" fmla="*/ 223613 h 10287000"/>
              <a:gd name="connsiteX2132" fmla="*/ 1286102 w 9854218"/>
              <a:gd name="connsiteY2132" fmla="*/ 390965 h 10287000"/>
              <a:gd name="connsiteX2133" fmla="*/ 1208299 w 9854218"/>
              <a:gd name="connsiteY2133" fmla="*/ 545849 h 10287000"/>
              <a:gd name="connsiteX2134" fmla="*/ 1127428 w 9854218"/>
              <a:gd name="connsiteY2134" fmla="*/ 690221 h 10287000"/>
              <a:gd name="connsiteX2135" fmla="*/ 1108069 w 9854218"/>
              <a:gd name="connsiteY2135" fmla="*/ 707793 h 10287000"/>
              <a:gd name="connsiteX2136" fmla="*/ 1112260 w 9854218"/>
              <a:gd name="connsiteY2136" fmla="*/ 717290 h 10287000"/>
              <a:gd name="connsiteX2137" fmla="*/ 1127428 w 9854218"/>
              <a:gd name="connsiteY2137" fmla="*/ 690221 h 10287000"/>
              <a:gd name="connsiteX2138" fmla="*/ 1132385 w 9854218"/>
              <a:gd name="connsiteY2138" fmla="*/ 685718 h 10287000"/>
              <a:gd name="connsiteX2139" fmla="*/ 1131265 w 9854218"/>
              <a:gd name="connsiteY2139" fmla="*/ 708903 h 10287000"/>
              <a:gd name="connsiteX2140" fmla="*/ 1135454 w 9854218"/>
              <a:gd name="connsiteY2140" fmla="*/ 718400 h 10287000"/>
              <a:gd name="connsiteX2141" fmla="*/ 1256921 w 9854218"/>
              <a:gd name="connsiteY2141" fmla="*/ 549921 h 10287000"/>
              <a:gd name="connsiteX2142" fmla="*/ 1309982 w 9854218"/>
              <a:gd name="connsiteY2142" fmla="*/ 467855 h 10287000"/>
              <a:gd name="connsiteX2143" fmla="*/ 1323848 w 9854218"/>
              <a:gd name="connsiteY2143" fmla="*/ 443909 h 10287000"/>
              <a:gd name="connsiteX2144" fmla="*/ 1324727 w 9854218"/>
              <a:gd name="connsiteY2144" fmla="*/ 443033 h 10287000"/>
              <a:gd name="connsiteX2145" fmla="*/ 1360994 w 9854218"/>
              <a:gd name="connsiteY2145" fmla="*/ 380607 h 10287000"/>
              <a:gd name="connsiteX2146" fmla="*/ 1424365 w 9854218"/>
              <a:gd name="connsiteY2146" fmla="*/ 313029 h 10287000"/>
              <a:gd name="connsiteX2147" fmla="*/ 1496720 w 9854218"/>
              <a:gd name="connsiteY2147" fmla="*/ 196157 h 10287000"/>
              <a:gd name="connsiteX2148" fmla="*/ 1626158 w 9854218"/>
              <a:gd name="connsiteY2148" fmla="*/ 18683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</a:cxnLst>
            <a:rect l="l" t="t" r="r" b="b"/>
            <a:pathLst>
              <a:path w="9854218" h="10287000">
                <a:moveTo>
                  <a:pt x="3702233" y="10176083"/>
                </a:moveTo>
                <a:cubicBezTo>
                  <a:pt x="3728380" y="10185165"/>
                  <a:pt x="3760481" y="10220492"/>
                  <a:pt x="3789992" y="10255622"/>
                </a:cubicBezTo>
                <a:lnTo>
                  <a:pt x="3816186" y="10287000"/>
                </a:lnTo>
                <a:lnTo>
                  <a:pt x="3772988" y="10287000"/>
                </a:lnTo>
                <a:lnTo>
                  <a:pt x="3756533" y="10269543"/>
                </a:lnTo>
                <a:cubicBezTo>
                  <a:pt x="3731954" y="10240912"/>
                  <a:pt x="3708635" y="10211966"/>
                  <a:pt x="3678386" y="10176729"/>
                </a:cubicBezTo>
                <a:cubicBezTo>
                  <a:pt x="3685463" y="10172945"/>
                  <a:pt x="3693517" y="10173056"/>
                  <a:pt x="3702233" y="10176083"/>
                </a:cubicBezTo>
                <a:close/>
                <a:moveTo>
                  <a:pt x="3705923" y="10030618"/>
                </a:moveTo>
                <a:cubicBezTo>
                  <a:pt x="3756330" y="10082211"/>
                  <a:pt x="3803273" y="10130656"/>
                  <a:pt x="3847970" y="10176154"/>
                </a:cubicBezTo>
                <a:lnTo>
                  <a:pt x="3959456" y="10287000"/>
                </a:lnTo>
                <a:lnTo>
                  <a:pt x="3904190" y="10287000"/>
                </a:lnTo>
                <a:lnTo>
                  <a:pt x="3902490" y="10285437"/>
                </a:lnTo>
                <a:cubicBezTo>
                  <a:pt x="3877370" y="10263302"/>
                  <a:pt x="3852800" y="10242700"/>
                  <a:pt x="3829493" y="10224459"/>
                </a:cubicBezTo>
                <a:cubicBezTo>
                  <a:pt x="3781590" y="10161530"/>
                  <a:pt x="3721092" y="10091055"/>
                  <a:pt x="3705923" y="10030618"/>
                </a:cubicBezTo>
                <a:close/>
                <a:moveTo>
                  <a:pt x="1244332" y="9732028"/>
                </a:moveTo>
                <a:lnTo>
                  <a:pt x="1244333" y="9742350"/>
                </a:lnTo>
                <a:lnTo>
                  <a:pt x="1244333" y="9752674"/>
                </a:lnTo>
                <a:lnTo>
                  <a:pt x="1234499" y="9744334"/>
                </a:lnTo>
                <a:cubicBezTo>
                  <a:pt x="1234333" y="9743673"/>
                  <a:pt x="1234166" y="9743012"/>
                  <a:pt x="1234001" y="9742350"/>
                </a:cubicBezTo>
                <a:cubicBezTo>
                  <a:pt x="1234001" y="9732026"/>
                  <a:pt x="1234001" y="9732026"/>
                  <a:pt x="1244332" y="9732028"/>
                </a:cubicBezTo>
                <a:close/>
                <a:moveTo>
                  <a:pt x="3569508" y="9650436"/>
                </a:moveTo>
                <a:lnTo>
                  <a:pt x="3581998" y="9662421"/>
                </a:lnTo>
                <a:cubicBezTo>
                  <a:pt x="3575669" y="9662421"/>
                  <a:pt x="3572504" y="9659258"/>
                  <a:pt x="3570923" y="9656094"/>
                </a:cubicBezTo>
                <a:close/>
                <a:moveTo>
                  <a:pt x="3568812" y="9649767"/>
                </a:moveTo>
                <a:lnTo>
                  <a:pt x="3569340" y="9649768"/>
                </a:lnTo>
                <a:lnTo>
                  <a:pt x="3569508" y="9650436"/>
                </a:lnTo>
                <a:close/>
                <a:moveTo>
                  <a:pt x="3733836" y="9636734"/>
                </a:moveTo>
                <a:lnTo>
                  <a:pt x="3746490" y="9649767"/>
                </a:lnTo>
                <a:lnTo>
                  <a:pt x="3733838" y="9637113"/>
                </a:lnTo>
                <a:close/>
                <a:moveTo>
                  <a:pt x="3494952" y="9551220"/>
                </a:moveTo>
                <a:lnTo>
                  <a:pt x="3496187" y="9552490"/>
                </a:lnTo>
                <a:lnTo>
                  <a:pt x="3504850" y="9560888"/>
                </a:lnTo>
                <a:lnTo>
                  <a:pt x="3499745" y="9559612"/>
                </a:lnTo>
                <a:close/>
                <a:moveTo>
                  <a:pt x="3455460" y="9510579"/>
                </a:moveTo>
                <a:cubicBezTo>
                  <a:pt x="3468112" y="9523228"/>
                  <a:pt x="3480766" y="9523232"/>
                  <a:pt x="3480766" y="9535886"/>
                </a:cubicBezTo>
                <a:lnTo>
                  <a:pt x="3493421" y="9548540"/>
                </a:lnTo>
                <a:lnTo>
                  <a:pt x="3494952" y="9551220"/>
                </a:lnTo>
                <a:close/>
                <a:moveTo>
                  <a:pt x="3392190" y="9409350"/>
                </a:moveTo>
                <a:lnTo>
                  <a:pt x="3404846" y="9409350"/>
                </a:lnTo>
                <a:lnTo>
                  <a:pt x="3417497" y="9409350"/>
                </a:lnTo>
                <a:cubicBezTo>
                  <a:pt x="3518728" y="9510580"/>
                  <a:pt x="3670571" y="9649764"/>
                  <a:pt x="3797105" y="9738340"/>
                </a:cubicBezTo>
                <a:lnTo>
                  <a:pt x="3809762" y="9738340"/>
                </a:lnTo>
                <a:cubicBezTo>
                  <a:pt x="3809762" y="9750993"/>
                  <a:pt x="3822416" y="9763647"/>
                  <a:pt x="3835066" y="9776301"/>
                </a:cubicBezTo>
                <a:cubicBezTo>
                  <a:pt x="3835066" y="9776301"/>
                  <a:pt x="3873026" y="9814262"/>
                  <a:pt x="3873026" y="9801610"/>
                </a:cubicBezTo>
                <a:lnTo>
                  <a:pt x="3910990" y="9839571"/>
                </a:lnTo>
                <a:cubicBezTo>
                  <a:pt x="3923640" y="9852224"/>
                  <a:pt x="3923640" y="9852224"/>
                  <a:pt x="3936296" y="9852222"/>
                </a:cubicBezTo>
                <a:cubicBezTo>
                  <a:pt x="3936298" y="9864876"/>
                  <a:pt x="3948950" y="9864876"/>
                  <a:pt x="3961601" y="9877532"/>
                </a:cubicBezTo>
                <a:cubicBezTo>
                  <a:pt x="3961601" y="9877532"/>
                  <a:pt x="3986910" y="9890182"/>
                  <a:pt x="3999564" y="9902836"/>
                </a:cubicBezTo>
                <a:cubicBezTo>
                  <a:pt x="4037526" y="9953451"/>
                  <a:pt x="4075487" y="9966108"/>
                  <a:pt x="4113444" y="10004066"/>
                </a:cubicBezTo>
                <a:cubicBezTo>
                  <a:pt x="4138752" y="10016718"/>
                  <a:pt x="4164058" y="10042026"/>
                  <a:pt x="4176716" y="10054680"/>
                </a:cubicBezTo>
                <a:cubicBezTo>
                  <a:pt x="4202021" y="10067332"/>
                  <a:pt x="4227329" y="10092639"/>
                  <a:pt x="4239982" y="10105293"/>
                </a:cubicBezTo>
                <a:cubicBezTo>
                  <a:pt x="4277945" y="10143254"/>
                  <a:pt x="4328554" y="10168562"/>
                  <a:pt x="4341209" y="10181214"/>
                </a:cubicBezTo>
                <a:cubicBezTo>
                  <a:pt x="4353864" y="10168563"/>
                  <a:pt x="4290594" y="10155908"/>
                  <a:pt x="4328555" y="10143254"/>
                </a:cubicBezTo>
                <a:lnTo>
                  <a:pt x="4328555" y="10155908"/>
                </a:lnTo>
                <a:cubicBezTo>
                  <a:pt x="4353864" y="10168563"/>
                  <a:pt x="4366518" y="10181214"/>
                  <a:pt x="4391824" y="10181214"/>
                </a:cubicBezTo>
                <a:lnTo>
                  <a:pt x="4391824" y="10168562"/>
                </a:lnTo>
                <a:lnTo>
                  <a:pt x="4404478" y="10168562"/>
                </a:lnTo>
                <a:lnTo>
                  <a:pt x="4404476" y="10181214"/>
                </a:lnTo>
                <a:lnTo>
                  <a:pt x="4417134" y="10193868"/>
                </a:lnTo>
                <a:cubicBezTo>
                  <a:pt x="4448766" y="10206520"/>
                  <a:pt x="4477236" y="10225500"/>
                  <a:pt x="4504126" y="10246062"/>
                </a:cubicBezTo>
                <a:lnTo>
                  <a:pt x="4555560" y="10287000"/>
                </a:lnTo>
                <a:lnTo>
                  <a:pt x="4347497" y="10287000"/>
                </a:lnTo>
                <a:lnTo>
                  <a:pt x="4341209" y="10282443"/>
                </a:lnTo>
                <a:cubicBezTo>
                  <a:pt x="4252636" y="10231826"/>
                  <a:pt x="4176714" y="10168562"/>
                  <a:pt x="4088141" y="10105290"/>
                </a:cubicBezTo>
                <a:cubicBezTo>
                  <a:pt x="4088138" y="10101074"/>
                  <a:pt x="4088140" y="10096856"/>
                  <a:pt x="4088136" y="10092639"/>
                </a:cubicBezTo>
                <a:cubicBezTo>
                  <a:pt x="4050179" y="10067332"/>
                  <a:pt x="4012217" y="10029374"/>
                  <a:pt x="3974256" y="10004066"/>
                </a:cubicBezTo>
                <a:lnTo>
                  <a:pt x="3974255" y="9991412"/>
                </a:lnTo>
                <a:lnTo>
                  <a:pt x="3974255" y="9978758"/>
                </a:lnTo>
                <a:lnTo>
                  <a:pt x="3961601" y="9966108"/>
                </a:lnTo>
                <a:lnTo>
                  <a:pt x="3948950" y="9953451"/>
                </a:lnTo>
                <a:lnTo>
                  <a:pt x="3936296" y="9953451"/>
                </a:lnTo>
                <a:cubicBezTo>
                  <a:pt x="3936296" y="9953451"/>
                  <a:pt x="3936296" y="9966106"/>
                  <a:pt x="3948952" y="9966104"/>
                </a:cubicBezTo>
                <a:lnTo>
                  <a:pt x="3961601" y="9978758"/>
                </a:lnTo>
                <a:lnTo>
                  <a:pt x="3948950" y="9991412"/>
                </a:lnTo>
                <a:cubicBezTo>
                  <a:pt x="3910990" y="9953451"/>
                  <a:pt x="3873028" y="9915490"/>
                  <a:pt x="3835066" y="9890182"/>
                </a:cubicBezTo>
                <a:cubicBezTo>
                  <a:pt x="3835067" y="9877528"/>
                  <a:pt x="3822413" y="9877532"/>
                  <a:pt x="3822413" y="9877532"/>
                </a:cubicBezTo>
                <a:cubicBezTo>
                  <a:pt x="3822414" y="9873314"/>
                  <a:pt x="3822414" y="9869094"/>
                  <a:pt x="3822416" y="9864876"/>
                </a:cubicBezTo>
                <a:lnTo>
                  <a:pt x="3784448" y="9826916"/>
                </a:lnTo>
                <a:cubicBezTo>
                  <a:pt x="3784448" y="9826916"/>
                  <a:pt x="3784451" y="9814262"/>
                  <a:pt x="3771798" y="9814262"/>
                </a:cubicBezTo>
                <a:cubicBezTo>
                  <a:pt x="3771802" y="9801610"/>
                  <a:pt x="3759146" y="9801610"/>
                  <a:pt x="3759143" y="9788956"/>
                </a:cubicBezTo>
                <a:cubicBezTo>
                  <a:pt x="3746490" y="9788956"/>
                  <a:pt x="3746489" y="9776301"/>
                  <a:pt x="3733834" y="9763647"/>
                </a:cubicBezTo>
                <a:lnTo>
                  <a:pt x="3721186" y="9763647"/>
                </a:lnTo>
                <a:lnTo>
                  <a:pt x="3721187" y="9750996"/>
                </a:lnTo>
                <a:lnTo>
                  <a:pt x="3708530" y="9750996"/>
                </a:lnTo>
                <a:lnTo>
                  <a:pt x="3670571" y="9713032"/>
                </a:lnTo>
                <a:lnTo>
                  <a:pt x="3683226" y="9713036"/>
                </a:lnTo>
                <a:cubicBezTo>
                  <a:pt x="3632610" y="9662421"/>
                  <a:pt x="3607301" y="9649768"/>
                  <a:pt x="3556684" y="9573846"/>
                </a:cubicBezTo>
                <a:cubicBezTo>
                  <a:pt x="3569340" y="9611808"/>
                  <a:pt x="3556688" y="9608644"/>
                  <a:pt x="3534545" y="9589662"/>
                </a:cubicBezTo>
                <a:lnTo>
                  <a:pt x="3531419" y="9586632"/>
                </a:lnTo>
                <a:cubicBezTo>
                  <a:pt x="3531408" y="9586588"/>
                  <a:pt x="3531394" y="9586545"/>
                  <a:pt x="3531382" y="9586500"/>
                </a:cubicBezTo>
                <a:lnTo>
                  <a:pt x="3531150" y="9586378"/>
                </a:lnTo>
                <a:lnTo>
                  <a:pt x="3504850" y="9560888"/>
                </a:lnTo>
                <a:lnTo>
                  <a:pt x="3506069" y="9561192"/>
                </a:lnTo>
                <a:lnTo>
                  <a:pt x="3518723" y="9573846"/>
                </a:lnTo>
                <a:cubicBezTo>
                  <a:pt x="3518723" y="9573846"/>
                  <a:pt x="3531382" y="9586500"/>
                  <a:pt x="3531383" y="9573843"/>
                </a:cubicBezTo>
                <a:lnTo>
                  <a:pt x="3531382" y="9561192"/>
                </a:lnTo>
                <a:cubicBezTo>
                  <a:pt x="3506072" y="9535886"/>
                  <a:pt x="3493421" y="9510579"/>
                  <a:pt x="3468112" y="9497925"/>
                </a:cubicBezTo>
                <a:lnTo>
                  <a:pt x="3468112" y="9485268"/>
                </a:lnTo>
                <a:lnTo>
                  <a:pt x="3442808" y="9459964"/>
                </a:lnTo>
                <a:lnTo>
                  <a:pt x="3417497" y="9434658"/>
                </a:lnTo>
                <a:close/>
                <a:moveTo>
                  <a:pt x="3012584" y="9257510"/>
                </a:moveTo>
                <a:cubicBezTo>
                  <a:pt x="3018910" y="9263835"/>
                  <a:pt x="3022073" y="9267000"/>
                  <a:pt x="3022073" y="9268580"/>
                </a:cubicBezTo>
                <a:lnTo>
                  <a:pt x="3019736" y="9268968"/>
                </a:lnTo>
                <a:close/>
                <a:moveTo>
                  <a:pt x="2847455" y="8968533"/>
                </a:moveTo>
                <a:lnTo>
                  <a:pt x="2865802" y="8997360"/>
                </a:lnTo>
                <a:lnTo>
                  <a:pt x="2872247" y="9005182"/>
                </a:lnTo>
                <a:lnTo>
                  <a:pt x="2871814" y="9000681"/>
                </a:lnTo>
                <a:cubicBezTo>
                  <a:pt x="2873394" y="8998506"/>
                  <a:pt x="2876558" y="8998902"/>
                  <a:pt x="2879723" y="8999692"/>
                </a:cubicBezTo>
                <a:lnTo>
                  <a:pt x="2882327" y="9000148"/>
                </a:lnTo>
                <a:lnTo>
                  <a:pt x="2884188" y="8997712"/>
                </a:lnTo>
                <a:lnTo>
                  <a:pt x="2885808" y="9000758"/>
                </a:lnTo>
                <a:lnTo>
                  <a:pt x="2887631" y="9001077"/>
                </a:lnTo>
                <a:cubicBezTo>
                  <a:pt x="2889212" y="9000483"/>
                  <a:pt x="2889210" y="8998112"/>
                  <a:pt x="2886047" y="8991786"/>
                </a:cubicBezTo>
                <a:cubicBezTo>
                  <a:pt x="2867069" y="8972806"/>
                  <a:pt x="2862323" y="8982292"/>
                  <a:pt x="2850458" y="8972210"/>
                </a:cubicBezTo>
                <a:close/>
                <a:moveTo>
                  <a:pt x="1261949" y="8958783"/>
                </a:moveTo>
                <a:lnTo>
                  <a:pt x="1262372" y="8959339"/>
                </a:lnTo>
                <a:cubicBezTo>
                  <a:pt x="1264021" y="8962171"/>
                  <a:pt x="1265987" y="8966141"/>
                  <a:pt x="1268305" y="8971461"/>
                </a:cubicBezTo>
                <a:close/>
                <a:moveTo>
                  <a:pt x="1119280" y="8584360"/>
                </a:moveTo>
                <a:lnTo>
                  <a:pt x="1121074" y="8598870"/>
                </a:lnTo>
                <a:cubicBezTo>
                  <a:pt x="1122452" y="8605311"/>
                  <a:pt x="1124435" y="8612043"/>
                  <a:pt x="1126753" y="8617364"/>
                </a:cubicBezTo>
                <a:cubicBezTo>
                  <a:pt x="1132726" y="8622356"/>
                  <a:pt x="1138447" y="8629674"/>
                  <a:pt x="1143751" y="8637490"/>
                </a:cubicBezTo>
                <a:lnTo>
                  <a:pt x="1153022" y="8652268"/>
                </a:lnTo>
                <a:close/>
                <a:moveTo>
                  <a:pt x="993608" y="8563178"/>
                </a:moveTo>
                <a:lnTo>
                  <a:pt x="1001044" y="8596624"/>
                </a:lnTo>
                <a:cubicBezTo>
                  <a:pt x="1023343" y="8643507"/>
                  <a:pt x="968572" y="8547682"/>
                  <a:pt x="978638" y="8602694"/>
                </a:cubicBezTo>
                <a:cubicBezTo>
                  <a:pt x="1037416" y="8731112"/>
                  <a:pt x="1104418" y="8818810"/>
                  <a:pt x="1150966" y="8955356"/>
                </a:cubicBezTo>
                <a:cubicBezTo>
                  <a:pt x="1197725" y="8985993"/>
                  <a:pt x="1236260" y="9057346"/>
                  <a:pt x="1276850" y="9118520"/>
                </a:cubicBezTo>
                <a:cubicBezTo>
                  <a:pt x="1315387" y="9189874"/>
                  <a:pt x="1353923" y="9261231"/>
                  <a:pt x="1396570" y="9312225"/>
                </a:cubicBezTo>
                <a:cubicBezTo>
                  <a:pt x="1364095" y="9263283"/>
                  <a:pt x="1376327" y="9255160"/>
                  <a:pt x="1368209" y="9242926"/>
                </a:cubicBezTo>
                <a:cubicBezTo>
                  <a:pt x="1386500" y="9257217"/>
                  <a:pt x="1388557" y="9247036"/>
                  <a:pt x="1398731" y="9249092"/>
                </a:cubicBezTo>
                <a:cubicBezTo>
                  <a:pt x="1408364" y="9266931"/>
                  <a:pt x="1416862" y="9280566"/>
                  <a:pt x="1424824" y="9291942"/>
                </a:cubicBezTo>
                <a:lnTo>
                  <a:pt x="1437577" y="9308271"/>
                </a:lnTo>
                <a:lnTo>
                  <a:pt x="1426300" y="9285122"/>
                </a:lnTo>
                <a:cubicBezTo>
                  <a:pt x="1417705" y="9267270"/>
                  <a:pt x="1408622" y="9248446"/>
                  <a:pt x="1398241" y="9227676"/>
                </a:cubicBezTo>
                <a:lnTo>
                  <a:pt x="1399595" y="9228166"/>
                </a:lnTo>
                <a:lnTo>
                  <a:pt x="1358393" y="9155026"/>
                </a:lnTo>
                <a:cubicBezTo>
                  <a:pt x="1350428" y="9148370"/>
                  <a:pt x="1333193" y="9120430"/>
                  <a:pt x="1318568" y="9121743"/>
                </a:cubicBezTo>
                <a:cubicBezTo>
                  <a:pt x="1253680" y="8972774"/>
                  <a:pt x="1175336" y="8920834"/>
                  <a:pt x="1090468" y="8795770"/>
                </a:cubicBezTo>
                <a:cubicBezTo>
                  <a:pt x="1081232" y="8754218"/>
                  <a:pt x="1067092" y="8714482"/>
                  <a:pt x="1049606" y="8674704"/>
                </a:cubicBezTo>
                <a:close/>
                <a:moveTo>
                  <a:pt x="978416" y="8451138"/>
                </a:moveTo>
                <a:lnTo>
                  <a:pt x="1037843" y="8567380"/>
                </a:lnTo>
                <a:cubicBezTo>
                  <a:pt x="1065181" y="8615604"/>
                  <a:pt x="1093349" y="8662830"/>
                  <a:pt x="1119851" y="8712051"/>
                </a:cubicBezTo>
                <a:cubicBezTo>
                  <a:pt x="1149687" y="8757285"/>
                  <a:pt x="1179522" y="8802521"/>
                  <a:pt x="1205537" y="8846256"/>
                </a:cubicBezTo>
                <a:lnTo>
                  <a:pt x="1261949" y="8958783"/>
                </a:lnTo>
                <a:lnTo>
                  <a:pt x="1258343" y="8954042"/>
                </a:lnTo>
                <a:cubicBezTo>
                  <a:pt x="1252057" y="8949424"/>
                  <a:pt x="1255998" y="8978095"/>
                  <a:pt x="1262950" y="8994056"/>
                </a:cubicBezTo>
                <a:cubicBezTo>
                  <a:pt x="1286843" y="9014024"/>
                  <a:pt x="1306687" y="9071212"/>
                  <a:pt x="1312042" y="9048618"/>
                </a:cubicBezTo>
                <a:cubicBezTo>
                  <a:pt x="1344847" y="9106488"/>
                  <a:pt x="1362742" y="9136668"/>
                  <a:pt x="1391452" y="9183502"/>
                </a:cubicBezTo>
                <a:lnTo>
                  <a:pt x="1424497" y="9237166"/>
                </a:lnTo>
                <a:lnTo>
                  <a:pt x="1429220" y="9238874"/>
                </a:lnTo>
                <a:lnTo>
                  <a:pt x="1434265" y="9245505"/>
                </a:lnTo>
                <a:lnTo>
                  <a:pt x="1456580" y="9264154"/>
                </a:lnTo>
                <a:cubicBezTo>
                  <a:pt x="1466537" y="9272475"/>
                  <a:pt x="1476492" y="9280796"/>
                  <a:pt x="1488438" y="9290780"/>
                </a:cubicBezTo>
                <a:cubicBezTo>
                  <a:pt x="1499014" y="9326686"/>
                  <a:pt x="1532177" y="9367938"/>
                  <a:pt x="1565340" y="9409190"/>
                </a:cubicBezTo>
                <a:cubicBezTo>
                  <a:pt x="1605166" y="9442467"/>
                  <a:pt x="1630366" y="9477063"/>
                  <a:pt x="1632974" y="9506312"/>
                </a:cubicBezTo>
                <a:cubicBezTo>
                  <a:pt x="1632974" y="9506312"/>
                  <a:pt x="1632974" y="9506312"/>
                  <a:pt x="1626314" y="9514282"/>
                </a:cubicBezTo>
                <a:lnTo>
                  <a:pt x="1611659" y="9502036"/>
                </a:lnTo>
                <a:lnTo>
                  <a:pt x="1622706" y="9517170"/>
                </a:lnTo>
                <a:lnTo>
                  <a:pt x="1722140" y="9649444"/>
                </a:lnTo>
                <a:lnTo>
                  <a:pt x="1730402" y="9674248"/>
                </a:lnTo>
                <a:cubicBezTo>
                  <a:pt x="1730402" y="9674248"/>
                  <a:pt x="1730402" y="9674248"/>
                  <a:pt x="1740784" y="9674248"/>
                </a:cubicBezTo>
                <a:lnTo>
                  <a:pt x="1722140" y="9649444"/>
                </a:lnTo>
                <a:lnTo>
                  <a:pt x="1720020" y="9643092"/>
                </a:lnTo>
                <a:cubicBezTo>
                  <a:pt x="1730402" y="9632706"/>
                  <a:pt x="1740782" y="9643092"/>
                  <a:pt x="1740782" y="9653476"/>
                </a:cubicBezTo>
                <a:cubicBezTo>
                  <a:pt x="1751162" y="9653476"/>
                  <a:pt x="1751162" y="9653476"/>
                  <a:pt x="1751162" y="9653476"/>
                </a:cubicBezTo>
                <a:lnTo>
                  <a:pt x="1657852" y="9494422"/>
                </a:lnTo>
                <a:lnTo>
                  <a:pt x="1559534" y="9346986"/>
                </a:lnTo>
                <a:lnTo>
                  <a:pt x="1533182" y="9310760"/>
                </a:lnTo>
                <a:lnTo>
                  <a:pt x="1529318" y="9301674"/>
                </a:lnTo>
                <a:lnTo>
                  <a:pt x="1470966" y="9214168"/>
                </a:lnTo>
                <a:lnTo>
                  <a:pt x="1207861" y="8762176"/>
                </a:lnTo>
                <a:lnTo>
                  <a:pt x="1204783" y="8758706"/>
                </a:lnTo>
                <a:cubicBezTo>
                  <a:pt x="1197649" y="8751052"/>
                  <a:pt x="1189684" y="8744396"/>
                  <a:pt x="1182371" y="8745052"/>
                </a:cubicBezTo>
                <a:cubicBezTo>
                  <a:pt x="1133705" y="8633324"/>
                  <a:pt x="1077472" y="8576176"/>
                  <a:pt x="1016593" y="8501824"/>
                </a:cubicBezTo>
                <a:close/>
                <a:moveTo>
                  <a:pt x="490171" y="8276537"/>
                </a:moveTo>
                <a:cubicBezTo>
                  <a:pt x="531494" y="8338470"/>
                  <a:pt x="562486" y="8452023"/>
                  <a:pt x="583148" y="8524276"/>
                </a:cubicBezTo>
                <a:cubicBezTo>
                  <a:pt x="614143" y="8513955"/>
                  <a:pt x="676127" y="8637828"/>
                  <a:pt x="676129" y="8689440"/>
                </a:cubicBezTo>
                <a:cubicBezTo>
                  <a:pt x="676130" y="8692881"/>
                  <a:pt x="676129" y="8696324"/>
                  <a:pt x="676130" y="8699764"/>
                </a:cubicBezTo>
                <a:lnTo>
                  <a:pt x="686459" y="8710083"/>
                </a:lnTo>
                <a:cubicBezTo>
                  <a:pt x="686459" y="8720408"/>
                  <a:pt x="676129" y="8720408"/>
                  <a:pt x="676129" y="8720408"/>
                </a:cubicBezTo>
                <a:lnTo>
                  <a:pt x="670654" y="8717283"/>
                </a:lnTo>
                <a:lnTo>
                  <a:pt x="665797" y="8710086"/>
                </a:lnTo>
                <a:cubicBezTo>
                  <a:pt x="665797" y="8710086"/>
                  <a:pt x="665798" y="8712666"/>
                  <a:pt x="667090" y="8715248"/>
                </a:cubicBezTo>
                <a:lnTo>
                  <a:pt x="670654" y="8717283"/>
                </a:lnTo>
                <a:lnTo>
                  <a:pt x="689203" y="8744763"/>
                </a:lnTo>
                <a:cubicBezTo>
                  <a:pt x="712933" y="8777182"/>
                  <a:pt x="738116" y="8808152"/>
                  <a:pt x="769109" y="8885571"/>
                </a:cubicBezTo>
                <a:cubicBezTo>
                  <a:pt x="769103" y="8895892"/>
                  <a:pt x="779438" y="8895892"/>
                  <a:pt x="779438" y="8906216"/>
                </a:cubicBezTo>
                <a:cubicBezTo>
                  <a:pt x="779438" y="8916540"/>
                  <a:pt x="789766" y="8916537"/>
                  <a:pt x="789766" y="8916537"/>
                </a:cubicBezTo>
                <a:cubicBezTo>
                  <a:pt x="789769" y="8937183"/>
                  <a:pt x="789769" y="8937183"/>
                  <a:pt x="779437" y="8937183"/>
                </a:cubicBezTo>
                <a:cubicBezTo>
                  <a:pt x="789769" y="8947508"/>
                  <a:pt x="810430" y="8988798"/>
                  <a:pt x="820763" y="8988798"/>
                </a:cubicBezTo>
                <a:cubicBezTo>
                  <a:pt x="872417" y="9122992"/>
                  <a:pt x="986057" y="9267507"/>
                  <a:pt x="1027381" y="9401702"/>
                </a:cubicBezTo>
                <a:lnTo>
                  <a:pt x="1017050" y="9387624"/>
                </a:lnTo>
                <a:lnTo>
                  <a:pt x="1017052" y="9381058"/>
                </a:lnTo>
                <a:lnTo>
                  <a:pt x="1006720" y="9370732"/>
                </a:lnTo>
                <a:cubicBezTo>
                  <a:pt x="1006720" y="9375896"/>
                  <a:pt x="1009303" y="9378476"/>
                  <a:pt x="1013176" y="9382348"/>
                </a:cubicBezTo>
                <a:lnTo>
                  <a:pt x="1017050" y="9387624"/>
                </a:lnTo>
                <a:lnTo>
                  <a:pt x="1017052" y="9391383"/>
                </a:lnTo>
                <a:cubicBezTo>
                  <a:pt x="1027381" y="9401702"/>
                  <a:pt x="1027381" y="9401702"/>
                  <a:pt x="1027381" y="9412026"/>
                </a:cubicBezTo>
                <a:lnTo>
                  <a:pt x="1017050" y="9412023"/>
                </a:lnTo>
                <a:lnTo>
                  <a:pt x="1008526" y="9402288"/>
                </a:lnTo>
                <a:lnTo>
                  <a:pt x="1006721" y="9391380"/>
                </a:lnTo>
                <a:cubicBezTo>
                  <a:pt x="1006721" y="9396542"/>
                  <a:pt x="1006720" y="9399122"/>
                  <a:pt x="1008011" y="9401702"/>
                </a:cubicBezTo>
                <a:lnTo>
                  <a:pt x="1008526" y="9402288"/>
                </a:lnTo>
                <a:lnTo>
                  <a:pt x="1010108" y="9411862"/>
                </a:lnTo>
                <a:cubicBezTo>
                  <a:pt x="1016405" y="9436542"/>
                  <a:pt x="1029964" y="9471380"/>
                  <a:pt x="1037713" y="9494604"/>
                </a:cubicBezTo>
                <a:lnTo>
                  <a:pt x="1037713" y="9484281"/>
                </a:lnTo>
                <a:cubicBezTo>
                  <a:pt x="1037713" y="9484281"/>
                  <a:pt x="1048043" y="9494606"/>
                  <a:pt x="1048045" y="9504932"/>
                </a:cubicBezTo>
                <a:lnTo>
                  <a:pt x="1058374" y="9515253"/>
                </a:lnTo>
                <a:cubicBezTo>
                  <a:pt x="1097114" y="9592671"/>
                  <a:pt x="1141667" y="9658476"/>
                  <a:pt x="1192031" y="9708318"/>
                </a:cubicBezTo>
                <a:lnTo>
                  <a:pt x="1234499" y="9744334"/>
                </a:lnTo>
                <a:lnTo>
                  <a:pt x="1235294" y="9747512"/>
                </a:lnTo>
                <a:cubicBezTo>
                  <a:pt x="1236584" y="9750092"/>
                  <a:pt x="1239166" y="9752673"/>
                  <a:pt x="1244333" y="9752674"/>
                </a:cubicBezTo>
                <a:lnTo>
                  <a:pt x="1254664" y="9762996"/>
                </a:lnTo>
                <a:cubicBezTo>
                  <a:pt x="1264996" y="9752672"/>
                  <a:pt x="1285657" y="9783639"/>
                  <a:pt x="1306319" y="9814608"/>
                </a:cubicBezTo>
                <a:cubicBezTo>
                  <a:pt x="1295989" y="9824932"/>
                  <a:pt x="1285657" y="9804284"/>
                  <a:pt x="1285657" y="9804284"/>
                </a:cubicBezTo>
                <a:lnTo>
                  <a:pt x="1285658" y="9814605"/>
                </a:lnTo>
                <a:lnTo>
                  <a:pt x="1285658" y="9824930"/>
                </a:lnTo>
                <a:lnTo>
                  <a:pt x="1275326" y="9814608"/>
                </a:lnTo>
                <a:cubicBezTo>
                  <a:pt x="1295987" y="9845578"/>
                  <a:pt x="1285658" y="9845577"/>
                  <a:pt x="1316651" y="9886866"/>
                </a:cubicBezTo>
                <a:lnTo>
                  <a:pt x="1316650" y="9876544"/>
                </a:lnTo>
                <a:lnTo>
                  <a:pt x="1306318" y="9866220"/>
                </a:lnTo>
                <a:lnTo>
                  <a:pt x="1306319" y="9855898"/>
                </a:lnTo>
                <a:cubicBezTo>
                  <a:pt x="1316650" y="9855898"/>
                  <a:pt x="1326980" y="9866220"/>
                  <a:pt x="1326982" y="9876542"/>
                </a:cubicBezTo>
                <a:lnTo>
                  <a:pt x="1337312" y="9886866"/>
                </a:lnTo>
                <a:cubicBezTo>
                  <a:pt x="1357973" y="9886864"/>
                  <a:pt x="1388966" y="9917835"/>
                  <a:pt x="1430291" y="9959126"/>
                </a:cubicBezTo>
                <a:cubicBezTo>
                  <a:pt x="1461284" y="10000414"/>
                  <a:pt x="1492277" y="10052030"/>
                  <a:pt x="1502608" y="10082998"/>
                </a:cubicBezTo>
                <a:lnTo>
                  <a:pt x="1512938" y="10082996"/>
                </a:lnTo>
                <a:cubicBezTo>
                  <a:pt x="1512938" y="10082996"/>
                  <a:pt x="1523270" y="10093316"/>
                  <a:pt x="1523272" y="10103638"/>
                </a:cubicBezTo>
                <a:lnTo>
                  <a:pt x="1533602" y="10103642"/>
                </a:lnTo>
                <a:lnTo>
                  <a:pt x="1533600" y="10113968"/>
                </a:lnTo>
                <a:cubicBezTo>
                  <a:pt x="1554262" y="10144932"/>
                  <a:pt x="1564594" y="10134608"/>
                  <a:pt x="1585256" y="10175902"/>
                </a:cubicBezTo>
                <a:cubicBezTo>
                  <a:pt x="1585256" y="10196548"/>
                  <a:pt x="1564594" y="10165578"/>
                  <a:pt x="1554262" y="10165578"/>
                </a:cubicBezTo>
                <a:lnTo>
                  <a:pt x="1554263" y="10175902"/>
                </a:lnTo>
                <a:cubicBezTo>
                  <a:pt x="1554262" y="10186224"/>
                  <a:pt x="1543931" y="10175902"/>
                  <a:pt x="1543931" y="10165578"/>
                </a:cubicBezTo>
                <a:lnTo>
                  <a:pt x="1533600" y="10165576"/>
                </a:lnTo>
                <a:cubicBezTo>
                  <a:pt x="1554263" y="10196548"/>
                  <a:pt x="1585254" y="10227514"/>
                  <a:pt x="1605917" y="10248159"/>
                </a:cubicBezTo>
                <a:lnTo>
                  <a:pt x="1626580" y="10227514"/>
                </a:lnTo>
                <a:lnTo>
                  <a:pt x="1705960" y="10287000"/>
                </a:lnTo>
                <a:lnTo>
                  <a:pt x="1582592" y="10287000"/>
                </a:lnTo>
                <a:lnTo>
                  <a:pt x="1543931" y="10237834"/>
                </a:lnTo>
                <a:cubicBezTo>
                  <a:pt x="1505190" y="10188802"/>
                  <a:pt x="1466448" y="10139770"/>
                  <a:pt x="1430290" y="10093320"/>
                </a:cubicBezTo>
                <a:cubicBezTo>
                  <a:pt x="1388968" y="10052031"/>
                  <a:pt x="1326980" y="9979772"/>
                  <a:pt x="1275326" y="9897192"/>
                </a:cubicBezTo>
                <a:cubicBezTo>
                  <a:pt x="1213340" y="9824930"/>
                  <a:pt x="1172015" y="9742350"/>
                  <a:pt x="1151353" y="9690735"/>
                </a:cubicBezTo>
                <a:cubicBezTo>
                  <a:pt x="1110031" y="9639123"/>
                  <a:pt x="1068707" y="9577190"/>
                  <a:pt x="1048043" y="9525574"/>
                </a:cubicBezTo>
                <a:lnTo>
                  <a:pt x="1037713" y="9515253"/>
                </a:lnTo>
                <a:cubicBezTo>
                  <a:pt x="1027381" y="9504928"/>
                  <a:pt x="1027381" y="9504928"/>
                  <a:pt x="1027381" y="9494606"/>
                </a:cubicBezTo>
                <a:cubicBezTo>
                  <a:pt x="924071" y="9350090"/>
                  <a:pt x="872417" y="9226216"/>
                  <a:pt x="800101" y="9071380"/>
                </a:cubicBezTo>
                <a:lnTo>
                  <a:pt x="769108" y="9102346"/>
                </a:lnTo>
                <a:cubicBezTo>
                  <a:pt x="748444" y="9092025"/>
                  <a:pt x="738113" y="9071378"/>
                  <a:pt x="717451" y="9050732"/>
                </a:cubicBezTo>
                <a:cubicBezTo>
                  <a:pt x="727783" y="9061056"/>
                  <a:pt x="727783" y="9071378"/>
                  <a:pt x="727783" y="9071378"/>
                </a:cubicBezTo>
                <a:cubicBezTo>
                  <a:pt x="738113" y="9081700"/>
                  <a:pt x="738113" y="9081700"/>
                  <a:pt x="738113" y="9092025"/>
                </a:cubicBezTo>
                <a:lnTo>
                  <a:pt x="727783" y="9081700"/>
                </a:lnTo>
                <a:cubicBezTo>
                  <a:pt x="717451" y="9071380"/>
                  <a:pt x="717451" y="9061056"/>
                  <a:pt x="717451" y="9061056"/>
                </a:cubicBezTo>
                <a:lnTo>
                  <a:pt x="707120" y="9050734"/>
                </a:lnTo>
                <a:cubicBezTo>
                  <a:pt x="696790" y="9030088"/>
                  <a:pt x="686458" y="9009442"/>
                  <a:pt x="676127" y="8999120"/>
                </a:cubicBezTo>
                <a:lnTo>
                  <a:pt x="676127" y="8988798"/>
                </a:lnTo>
                <a:lnTo>
                  <a:pt x="676127" y="8978474"/>
                </a:lnTo>
                <a:lnTo>
                  <a:pt x="683875" y="8978474"/>
                </a:lnTo>
                <a:lnTo>
                  <a:pt x="686458" y="8988795"/>
                </a:lnTo>
                <a:lnTo>
                  <a:pt x="686458" y="8978476"/>
                </a:lnTo>
                <a:lnTo>
                  <a:pt x="683875" y="8978474"/>
                </a:lnTo>
                <a:lnTo>
                  <a:pt x="681293" y="8968152"/>
                </a:lnTo>
                <a:cubicBezTo>
                  <a:pt x="681292" y="8962992"/>
                  <a:pt x="681292" y="8957829"/>
                  <a:pt x="676127" y="8947508"/>
                </a:cubicBezTo>
                <a:cubicBezTo>
                  <a:pt x="686458" y="8916540"/>
                  <a:pt x="707120" y="8978474"/>
                  <a:pt x="727783" y="8978476"/>
                </a:cubicBezTo>
                <a:cubicBezTo>
                  <a:pt x="707122" y="8926862"/>
                  <a:pt x="717451" y="8916540"/>
                  <a:pt x="707120" y="8895896"/>
                </a:cubicBezTo>
                <a:lnTo>
                  <a:pt x="717451" y="8885571"/>
                </a:lnTo>
                <a:lnTo>
                  <a:pt x="707120" y="8885571"/>
                </a:lnTo>
                <a:lnTo>
                  <a:pt x="707120" y="8875250"/>
                </a:lnTo>
                <a:cubicBezTo>
                  <a:pt x="696791" y="8864928"/>
                  <a:pt x="696791" y="8864928"/>
                  <a:pt x="707122" y="8864925"/>
                </a:cubicBezTo>
                <a:cubicBezTo>
                  <a:pt x="707122" y="8861484"/>
                  <a:pt x="707122" y="8858044"/>
                  <a:pt x="707123" y="8854604"/>
                </a:cubicBezTo>
                <a:cubicBezTo>
                  <a:pt x="665801" y="8782344"/>
                  <a:pt x="624473" y="8720408"/>
                  <a:pt x="645137" y="8699764"/>
                </a:cubicBezTo>
                <a:lnTo>
                  <a:pt x="655465" y="8699762"/>
                </a:lnTo>
                <a:cubicBezTo>
                  <a:pt x="645137" y="8699764"/>
                  <a:pt x="645136" y="8689440"/>
                  <a:pt x="645136" y="8689440"/>
                </a:cubicBezTo>
                <a:cubicBezTo>
                  <a:pt x="634807" y="8689443"/>
                  <a:pt x="634804" y="8668796"/>
                  <a:pt x="624473" y="8658474"/>
                </a:cubicBezTo>
                <a:cubicBezTo>
                  <a:pt x="624472" y="8648150"/>
                  <a:pt x="624472" y="8648150"/>
                  <a:pt x="634804" y="8648150"/>
                </a:cubicBezTo>
                <a:cubicBezTo>
                  <a:pt x="603811" y="8637828"/>
                  <a:pt x="572818" y="8575892"/>
                  <a:pt x="541826" y="8493312"/>
                </a:cubicBezTo>
                <a:cubicBezTo>
                  <a:pt x="510832" y="8410731"/>
                  <a:pt x="500500" y="8328149"/>
                  <a:pt x="490171" y="8276537"/>
                </a:cubicBezTo>
                <a:close/>
                <a:moveTo>
                  <a:pt x="806632" y="8255612"/>
                </a:moveTo>
                <a:lnTo>
                  <a:pt x="850907" y="8343801"/>
                </a:lnTo>
                <a:cubicBezTo>
                  <a:pt x="869095" y="8411044"/>
                  <a:pt x="903518" y="8502760"/>
                  <a:pt x="935992" y="8551696"/>
                </a:cubicBezTo>
                <a:cubicBezTo>
                  <a:pt x="936073" y="8511982"/>
                  <a:pt x="954359" y="8529584"/>
                  <a:pt x="969526" y="8533143"/>
                </a:cubicBezTo>
                <a:lnTo>
                  <a:pt x="976687" y="8531121"/>
                </a:lnTo>
                <a:lnTo>
                  <a:pt x="917057" y="8420546"/>
                </a:lnTo>
                <a:cubicBezTo>
                  <a:pt x="892441" y="8373114"/>
                  <a:pt x="867602" y="8321903"/>
                  <a:pt x="844099" y="8265042"/>
                </a:cubicBezTo>
                <a:cubicBezTo>
                  <a:pt x="840083" y="8281989"/>
                  <a:pt x="820424" y="8263022"/>
                  <a:pt x="808037" y="8255841"/>
                </a:cubicBezTo>
                <a:close/>
                <a:moveTo>
                  <a:pt x="2503470" y="8056143"/>
                </a:moveTo>
                <a:lnTo>
                  <a:pt x="2519093" y="8080730"/>
                </a:lnTo>
                <a:cubicBezTo>
                  <a:pt x="2512766" y="8074404"/>
                  <a:pt x="2506439" y="8064915"/>
                  <a:pt x="2503277" y="8057009"/>
                </a:cubicBezTo>
                <a:cubicBezTo>
                  <a:pt x="2503342" y="8056721"/>
                  <a:pt x="2503406" y="8056431"/>
                  <a:pt x="2503470" y="8056143"/>
                </a:cubicBezTo>
                <a:close/>
                <a:moveTo>
                  <a:pt x="764668" y="8009342"/>
                </a:moveTo>
                <a:lnTo>
                  <a:pt x="763417" y="8021661"/>
                </a:lnTo>
                <a:cubicBezTo>
                  <a:pt x="796582" y="8062913"/>
                  <a:pt x="800495" y="8106791"/>
                  <a:pt x="834965" y="8162667"/>
                </a:cubicBezTo>
                <a:cubicBezTo>
                  <a:pt x="834830" y="8243760"/>
                  <a:pt x="875959" y="8291669"/>
                  <a:pt x="931577" y="8419358"/>
                </a:cubicBezTo>
                <a:cubicBezTo>
                  <a:pt x="938237" y="8411388"/>
                  <a:pt x="943885" y="8412724"/>
                  <a:pt x="948700" y="8415056"/>
                </a:cubicBezTo>
                <a:lnTo>
                  <a:pt x="953120" y="8415668"/>
                </a:lnTo>
                <a:lnTo>
                  <a:pt x="913409" y="8298012"/>
                </a:lnTo>
                <a:cubicBezTo>
                  <a:pt x="878441" y="8218455"/>
                  <a:pt x="830095" y="8138715"/>
                  <a:pt x="780862" y="8043854"/>
                </a:cubicBezTo>
                <a:close/>
                <a:moveTo>
                  <a:pt x="2215406" y="7954197"/>
                </a:moveTo>
                <a:cubicBezTo>
                  <a:pt x="2215409" y="7966851"/>
                  <a:pt x="2215409" y="7966851"/>
                  <a:pt x="2228060" y="7966851"/>
                </a:cubicBezTo>
                <a:cubicBezTo>
                  <a:pt x="2215408" y="7979505"/>
                  <a:pt x="2202754" y="7966848"/>
                  <a:pt x="2215406" y="7954197"/>
                </a:cubicBezTo>
                <a:close/>
                <a:moveTo>
                  <a:pt x="3442472" y="7922889"/>
                </a:moveTo>
                <a:lnTo>
                  <a:pt x="3452306" y="7931229"/>
                </a:lnTo>
                <a:cubicBezTo>
                  <a:pt x="3447140" y="7931228"/>
                  <a:pt x="3444560" y="7928648"/>
                  <a:pt x="3443267" y="7926066"/>
                </a:cubicBezTo>
                <a:close/>
                <a:moveTo>
                  <a:pt x="633680" y="7810980"/>
                </a:moveTo>
                <a:lnTo>
                  <a:pt x="657178" y="7880034"/>
                </a:lnTo>
                <a:lnTo>
                  <a:pt x="662339" y="7894485"/>
                </a:lnTo>
                <a:lnTo>
                  <a:pt x="663355" y="7877766"/>
                </a:lnTo>
                <a:lnTo>
                  <a:pt x="662722" y="7877663"/>
                </a:lnTo>
                <a:close/>
                <a:moveTo>
                  <a:pt x="2312033" y="7793150"/>
                </a:moveTo>
                <a:lnTo>
                  <a:pt x="2329289" y="7802352"/>
                </a:lnTo>
                <a:cubicBezTo>
                  <a:pt x="2316636" y="7802355"/>
                  <a:pt x="2329290" y="7815009"/>
                  <a:pt x="2329290" y="7827662"/>
                </a:cubicBezTo>
                <a:lnTo>
                  <a:pt x="2316635" y="7815006"/>
                </a:lnTo>
                <a:lnTo>
                  <a:pt x="2316636" y="7802355"/>
                </a:lnTo>
                <a:close/>
                <a:moveTo>
                  <a:pt x="2296450" y="7769516"/>
                </a:moveTo>
                <a:lnTo>
                  <a:pt x="2303980" y="7777047"/>
                </a:lnTo>
                <a:lnTo>
                  <a:pt x="2312033" y="7793150"/>
                </a:lnTo>
                <a:lnTo>
                  <a:pt x="2308530" y="7791284"/>
                </a:lnTo>
                <a:close/>
                <a:moveTo>
                  <a:pt x="2276478" y="7726433"/>
                </a:moveTo>
                <a:lnTo>
                  <a:pt x="2286584" y="7751738"/>
                </a:lnTo>
                <a:lnTo>
                  <a:pt x="2296450" y="7769516"/>
                </a:lnTo>
                <a:lnTo>
                  <a:pt x="2291328" y="7764395"/>
                </a:lnTo>
                <a:cubicBezTo>
                  <a:pt x="2291328" y="7751738"/>
                  <a:pt x="2278673" y="7739090"/>
                  <a:pt x="2266022" y="7726434"/>
                </a:cubicBezTo>
                <a:close/>
                <a:moveTo>
                  <a:pt x="2268472" y="7706363"/>
                </a:moveTo>
                <a:lnTo>
                  <a:pt x="2278674" y="7726434"/>
                </a:lnTo>
                <a:lnTo>
                  <a:pt x="2276478" y="7726433"/>
                </a:lnTo>
                <a:close/>
                <a:moveTo>
                  <a:pt x="3206446" y="7625214"/>
                </a:moveTo>
                <a:lnTo>
                  <a:pt x="3235355" y="7673157"/>
                </a:lnTo>
                <a:cubicBezTo>
                  <a:pt x="3235355" y="7683482"/>
                  <a:pt x="3235355" y="7683482"/>
                  <a:pt x="3245688" y="7693805"/>
                </a:cubicBezTo>
                <a:cubicBezTo>
                  <a:pt x="3245688" y="7704126"/>
                  <a:pt x="3256018" y="7704129"/>
                  <a:pt x="3256018" y="7704129"/>
                </a:cubicBezTo>
                <a:cubicBezTo>
                  <a:pt x="3276682" y="7755744"/>
                  <a:pt x="3318005" y="7817678"/>
                  <a:pt x="3359327" y="7869293"/>
                </a:cubicBezTo>
                <a:cubicBezTo>
                  <a:pt x="3379990" y="7920902"/>
                  <a:pt x="3421314" y="8003487"/>
                  <a:pt x="3483299" y="8075745"/>
                </a:cubicBezTo>
                <a:cubicBezTo>
                  <a:pt x="3534956" y="8158326"/>
                  <a:pt x="3596940" y="8230581"/>
                  <a:pt x="3638266" y="8271875"/>
                </a:cubicBezTo>
                <a:lnTo>
                  <a:pt x="3778586" y="8450318"/>
                </a:lnTo>
                <a:lnTo>
                  <a:pt x="3799856" y="8410686"/>
                </a:lnTo>
                <a:lnTo>
                  <a:pt x="3796932" y="8407347"/>
                </a:lnTo>
                <a:lnTo>
                  <a:pt x="3739514" y="8350320"/>
                </a:lnTo>
                <a:cubicBezTo>
                  <a:pt x="3718596" y="8331752"/>
                  <a:pt x="3703464" y="8307914"/>
                  <a:pt x="3695316" y="8279910"/>
                </a:cubicBezTo>
                <a:cubicBezTo>
                  <a:pt x="3694896" y="8262531"/>
                  <a:pt x="3694476" y="8245152"/>
                  <a:pt x="3694056" y="8227773"/>
                </a:cubicBezTo>
                <a:lnTo>
                  <a:pt x="3682170" y="8203487"/>
                </a:lnTo>
                <a:cubicBezTo>
                  <a:pt x="3669258" y="8181552"/>
                  <a:pt x="3653760" y="8158323"/>
                  <a:pt x="3638266" y="8137679"/>
                </a:cubicBezTo>
                <a:cubicBezTo>
                  <a:pt x="3596942" y="8096387"/>
                  <a:pt x="3565948" y="8065419"/>
                  <a:pt x="3545285" y="8065419"/>
                </a:cubicBezTo>
                <a:cubicBezTo>
                  <a:pt x="3545285" y="8055099"/>
                  <a:pt x="3534954" y="8055099"/>
                  <a:pt x="3534954" y="8055099"/>
                </a:cubicBezTo>
                <a:cubicBezTo>
                  <a:pt x="3534956" y="8044778"/>
                  <a:pt x="3524626" y="8034453"/>
                  <a:pt x="3514292" y="8034456"/>
                </a:cubicBezTo>
                <a:lnTo>
                  <a:pt x="3514294" y="8044778"/>
                </a:lnTo>
                <a:lnTo>
                  <a:pt x="3524627" y="8055099"/>
                </a:lnTo>
                <a:lnTo>
                  <a:pt x="3524626" y="8065421"/>
                </a:lnTo>
                <a:cubicBezTo>
                  <a:pt x="3493634" y="8024127"/>
                  <a:pt x="3503962" y="8024130"/>
                  <a:pt x="3483299" y="7993160"/>
                </a:cubicBezTo>
                <a:lnTo>
                  <a:pt x="3493632" y="8003487"/>
                </a:lnTo>
                <a:lnTo>
                  <a:pt x="3493634" y="7993163"/>
                </a:lnTo>
                <a:lnTo>
                  <a:pt x="3493632" y="7982841"/>
                </a:lnTo>
                <a:cubicBezTo>
                  <a:pt x="3493632" y="7982841"/>
                  <a:pt x="3503962" y="8003487"/>
                  <a:pt x="3514292" y="7993163"/>
                </a:cubicBezTo>
                <a:cubicBezTo>
                  <a:pt x="3493632" y="7962194"/>
                  <a:pt x="3472968" y="7931226"/>
                  <a:pt x="3462640" y="7941551"/>
                </a:cubicBezTo>
                <a:cubicBezTo>
                  <a:pt x="3462640" y="7941551"/>
                  <a:pt x="3462640" y="7931229"/>
                  <a:pt x="3452306" y="7931229"/>
                </a:cubicBezTo>
                <a:lnTo>
                  <a:pt x="3452306" y="7920905"/>
                </a:lnTo>
                <a:lnTo>
                  <a:pt x="3452306" y="7910582"/>
                </a:lnTo>
                <a:lnTo>
                  <a:pt x="3441976" y="7920905"/>
                </a:lnTo>
                <a:cubicBezTo>
                  <a:pt x="3442140" y="7921568"/>
                  <a:pt x="3442308" y="7922228"/>
                  <a:pt x="3442472" y="7922889"/>
                </a:cubicBezTo>
                <a:lnTo>
                  <a:pt x="3400006" y="7886874"/>
                </a:lnTo>
                <a:cubicBezTo>
                  <a:pt x="3349642" y="7837032"/>
                  <a:pt x="3305090" y="7771226"/>
                  <a:pt x="3266348" y="7693805"/>
                </a:cubicBezTo>
                <a:cubicBezTo>
                  <a:pt x="3266348" y="7693805"/>
                  <a:pt x="3266348" y="7683482"/>
                  <a:pt x="3256018" y="7683485"/>
                </a:cubicBezTo>
                <a:cubicBezTo>
                  <a:pt x="3256018" y="7673160"/>
                  <a:pt x="3245690" y="7662839"/>
                  <a:pt x="3245690" y="7662839"/>
                </a:cubicBezTo>
                <a:lnTo>
                  <a:pt x="3245688" y="7673162"/>
                </a:lnTo>
                <a:lnTo>
                  <a:pt x="3233204" y="7637403"/>
                </a:lnTo>
                <a:close/>
                <a:moveTo>
                  <a:pt x="3217256" y="7536666"/>
                </a:moveTo>
                <a:lnTo>
                  <a:pt x="3221402" y="7555992"/>
                </a:lnTo>
                <a:lnTo>
                  <a:pt x="3225024" y="7559613"/>
                </a:lnTo>
                <a:lnTo>
                  <a:pt x="3225026" y="7566182"/>
                </a:lnTo>
                <a:lnTo>
                  <a:pt x="3222992" y="7563411"/>
                </a:lnTo>
                <a:lnTo>
                  <a:pt x="3228820" y="7590581"/>
                </a:lnTo>
                <a:lnTo>
                  <a:pt x="3235356" y="7590581"/>
                </a:lnTo>
                <a:cubicBezTo>
                  <a:pt x="3235356" y="7580259"/>
                  <a:pt x="3235356" y="7580259"/>
                  <a:pt x="3225026" y="7569936"/>
                </a:cubicBezTo>
                <a:lnTo>
                  <a:pt x="3225026" y="7566182"/>
                </a:lnTo>
                <a:lnTo>
                  <a:pt x="3235356" y="7580259"/>
                </a:lnTo>
                <a:close/>
                <a:moveTo>
                  <a:pt x="576853" y="7500311"/>
                </a:moveTo>
                <a:lnTo>
                  <a:pt x="576661" y="7505700"/>
                </a:lnTo>
                <a:lnTo>
                  <a:pt x="577664" y="7506488"/>
                </a:lnTo>
                <a:lnTo>
                  <a:pt x="580756" y="7503573"/>
                </a:lnTo>
                <a:close/>
                <a:moveTo>
                  <a:pt x="3058964" y="7357428"/>
                </a:moveTo>
                <a:lnTo>
                  <a:pt x="3110093" y="7465419"/>
                </a:lnTo>
                <a:lnTo>
                  <a:pt x="3147628" y="7527669"/>
                </a:lnTo>
                <a:close/>
                <a:moveTo>
                  <a:pt x="1935281" y="7216802"/>
                </a:moveTo>
                <a:lnTo>
                  <a:pt x="1937030" y="7220294"/>
                </a:lnTo>
                <a:lnTo>
                  <a:pt x="1937028" y="7232948"/>
                </a:lnTo>
                <a:lnTo>
                  <a:pt x="1937028" y="7245597"/>
                </a:lnTo>
                <a:cubicBezTo>
                  <a:pt x="1936446" y="7235999"/>
                  <a:pt x="1935863" y="7226400"/>
                  <a:pt x="1935281" y="7216802"/>
                </a:cubicBezTo>
                <a:close/>
                <a:moveTo>
                  <a:pt x="2891850" y="7157030"/>
                </a:moveTo>
                <a:lnTo>
                  <a:pt x="2894432" y="7157030"/>
                </a:lnTo>
                <a:cubicBezTo>
                  <a:pt x="2894430" y="7160471"/>
                  <a:pt x="2894430" y="7163912"/>
                  <a:pt x="2894429" y="7167353"/>
                </a:cubicBezTo>
                <a:close/>
                <a:moveTo>
                  <a:pt x="404158" y="7137999"/>
                </a:moveTo>
                <a:lnTo>
                  <a:pt x="401374" y="7139007"/>
                </a:lnTo>
                <a:cubicBezTo>
                  <a:pt x="401072" y="7144677"/>
                  <a:pt x="403046" y="7156478"/>
                  <a:pt x="408661" y="7178088"/>
                </a:cubicBezTo>
                <a:lnTo>
                  <a:pt x="412363" y="7181183"/>
                </a:lnTo>
                <a:close/>
                <a:moveTo>
                  <a:pt x="2918046" y="7071500"/>
                </a:moveTo>
                <a:lnTo>
                  <a:pt x="2915096" y="7074452"/>
                </a:lnTo>
                <a:cubicBezTo>
                  <a:pt x="2925426" y="7095093"/>
                  <a:pt x="2915093" y="7105416"/>
                  <a:pt x="2935756" y="7157030"/>
                </a:cubicBezTo>
                <a:cubicBezTo>
                  <a:pt x="2915093" y="7157027"/>
                  <a:pt x="2894432" y="7095093"/>
                  <a:pt x="2884102" y="7126059"/>
                </a:cubicBezTo>
                <a:cubicBezTo>
                  <a:pt x="2889268" y="7136382"/>
                  <a:pt x="2889268" y="7141548"/>
                  <a:pt x="2889268" y="7146705"/>
                </a:cubicBezTo>
                <a:lnTo>
                  <a:pt x="2891850" y="7157030"/>
                </a:lnTo>
                <a:lnTo>
                  <a:pt x="2884104" y="7157030"/>
                </a:lnTo>
                <a:lnTo>
                  <a:pt x="2884104" y="7167354"/>
                </a:lnTo>
                <a:lnTo>
                  <a:pt x="2884104" y="7177674"/>
                </a:lnTo>
                <a:cubicBezTo>
                  <a:pt x="2894432" y="7187996"/>
                  <a:pt x="2904764" y="7208642"/>
                  <a:pt x="2915096" y="7229289"/>
                </a:cubicBezTo>
                <a:lnTo>
                  <a:pt x="2925425" y="7239612"/>
                </a:lnTo>
                <a:cubicBezTo>
                  <a:pt x="2925425" y="7239612"/>
                  <a:pt x="2925425" y="7249932"/>
                  <a:pt x="2935756" y="7260254"/>
                </a:cubicBezTo>
                <a:cubicBezTo>
                  <a:pt x="2935756" y="7260254"/>
                  <a:pt x="2935757" y="7270577"/>
                  <a:pt x="2946089" y="7270578"/>
                </a:cubicBezTo>
                <a:cubicBezTo>
                  <a:pt x="2946089" y="7260257"/>
                  <a:pt x="2946089" y="7260257"/>
                  <a:pt x="2935752" y="7249928"/>
                </a:cubicBezTo>
                <a:cubicBezTo>
                  <a:pt x="2935752" y="7249928"/>
                  <a:pt x="2935756" y="7239608"/>
                  <a:pt x="2925425" y="7229289"/>
                </a:cubicBezTo>
                <a:cubicBezTo>
                  <a:pt x="2946086" y="7249932"/>
                  <a:pt x="2956418" y="7270577"/>
                  <a:pt x="2977079" y="7280901"/>
                </a:cubicBezTo>
                <a:cubicBezTo>
                  <a:pt x="2982244" y="7275741"/>
                  <a:pt x="2982248" y="7265417"/>
                  <a:pt x="2984831" y="7257674"/>
                </a:cubicBezTo>
                <a:lnTo>
                  <a:pt x="3003734" y="7251377"/>
                </a:lnTo>
                <a:lnTo>
                  <a:pt x="2942093" y="7133019"/>
                </a:lnTo>
                <a:close/>
                <a:moveTo>
                  <a:pt x="2915093" y="7063944"/>
                </a:moveTo>
                <a:lnTo>
                  <a:pt x="2915093" y="7064126"/>
                </a:lnTo>
                <a:lnTo>
                  <a:pt x="2915164" y="7064126"/>
                </a:lnTo>
                <a:cubicBezTo>
                  <a:pt x="2915140" y="7064067"/>
                  <a:pt x="2915117" y="7064004"/>
                  <a:pt x="2915093" y="7063944"/>
                </a:cubicBezTo>
                <a:close/>
                <a:moveTo>
                  <a:pt x="2849382" y="6895821"/>
                </a:moveTo>
                <a:lnTo>
                  <a:pt x="2848265" y="6901058"/>
                </a:lnTo>
                <a:cubicBezTo>
                  <a:pt x="2849880" y="6910896"/>
                  <a:pt x="2854398" y="6922835"/>
                  <a:pt x="2860859" y="6936381"/>
                </a:cubicBezTo>
                <a:lnTo>
                  <a:pt x="2875322" y="6962196"/>
                </a:lnTo>
                <a:close/>
                <a:moveTo>
                  <a:pt x="385241" y="6674598"/>
                </a:moveTo>
                <a:lnTo>
                  <a:pt x="385633" y="6679001"/>
                </a:lnTo>
                <a:cubicBezTo>
                  <a:pt x="387103" y="6695453"/>
                  <a:pt x="388735" y="6713736"/>
                  <a:pt x="390691" y="6735674"/>
                </a:cubicBezTo>
                <a:cubicBezTo>
                  <a:pt x="456884" y="6899270"/>
                  <a:pt x="457918" y="7076084"/>
                  <a:pt x="520061" y="7276901"/>
                </a:cubicBezTo>
                <a:cubicBezTo>
                  <a:pt x="513403" y="7284867"/>
                  <a:pt x="523978" y="7320776"/>
                  <a:pt x="526588" y="7350027"/>
                </a:cubicBezTo>
                <a:cubicBezTo>
                  <a:pt x="541213" y="7348715"/>
                  <a:pt x="546431" y="7407216"/>
                  <a:pt x="553093" y="7399248"/>
                </a:cubicBezTo>
                <a:cubicBezTo>
                  <a:pt x="557144" y="7362027"/>
                  <a:pt x="537298" y="7304837"/>
                  <a:pt x="566546" y="7302215"/>
                </a:cubicBezTo>
                <a:cubicBezTo>
                  <a:pt x="606235" y="7416590"/>
                  <a:pt x="611455" y="7475093"/>
                  <a:pt x="616675" y="7533593"/>
                </a:cubicBezTo>
                <a:cubicBezTo>
                  <a:pt x="617654" y="7544562"/>
                  <a:pt x="616568" y="7547885"/>
                  <a:pt x="614161" y="7546719"/>
                </a:cubicBezTo>
                <a:lnTo>
                  <a:pt x="609307" y="7540304"/>
                </a:lnTo>
                <a:lnTo>
                  <a:pt x="620531" y="7570017"/>
                </a:lnTo>
                <a:cubicBezTo>
                  <a:pt x="629965" y="7593128"/>
                  <a:pt x="639236" y="7614408"/>
                  <a:pt x="648503" y="7635690"/>
                </a:cubicBezTo>
                <a:cubicBezTo>
                  <a:pt x="641845" y="7643657"/>
                  <a:pt x="624608" y="7615721"/>
                  <a:pt x="627220" y="7644969"/>
                </a:cubicBezTo>
                <a:cubicBezTo>
                  <a:pt x="660385" y="7686221"/>
                  <a:pt x="664298" y="7730099"/>
                  <a:pt x="698768" y="7785975"/>
                </a:cubicBezTo>
                <a:cubicBezTo>
                  <a:pt x="698737" y="7806249"/>
                  <a:pt x="701281" y="7824449"/>
                  <a:pt x="705985" y="7842338"/>
                </a:cubicBezTo>
                <a:lnTo>
                  <a:pt x="719231" y="7878117"/>
                </a:lnTo>
                <a:lnTo>
                  <a:pt x="727777" y="7870068"/>
                </a:lnTo>
                <a:cubicBezTo>
                  <a:pt x="747623" y="7927256"/>
                  <a:pt x="766162" y="7969820"/>
                  <a:pt x="784700" y="8012382"/>
                </a:cubicBezTo>
                <a:lnTo>
                  <a:pt x="781397" y="8012736"/>
                </a:lnTo>
                <a:lnTo>
                  <a:pt x="795380" y="8042666"/>
                </a:lnTo>
                <a:cubicBezTo>
                  <a:pt x="808700" y="8026727"/>
                  <a:pt x="817970" y="8048009"/>
                  <a:pt x="824632" y="8040041"/>
                </a:cubicBezTo>
                <a:cubicBezTo>
                  <a:pt x="870980" y="8146451"/>
                  <a:pt x="930647" y="8236919"/>
                  <a:pt x="983654" y="8335359"/>
                </a:cubicBezTo>
                <a:lnTo>
                  <a:pt x="1037300" y="8419382"/>
                </a:lnTo>
                <a:lnTo>
                  <a:pt x="972338" y="8288648"/>
                </a:lnTo>
                <a:cubicBezTo>
                  <a:pt x="825709" y="7969799"/>
                  <a:pt x="696904" y="7641530"/>
                  <a:pt x="580660" y="7306610"/>
                </a:cubicBezTo>
                <a:cubicBezTo>
                  <a:pt x="536000" y="7176582"/>
                  <a:pt x="492655" y="7046556"/>
                  <a:pt x="452429" y="6916037"/>
                </a:cubicBezTo>
                <a:close/>
                <a:moveTo>
                  <a:pt x="2698146" y="6455090"/>
                </a:moveTo>
                <a:cubicBezTo>
                  <a:pt x="2708474" y="6506702"/>
                  <a:pt x="2718806" y="6589286"/>
                  <a:pt x="2749798" y="6671862"/>
                </a:cubicBezTo>
                <a:cubicBezTo>
                  <a:pt x="2765296" y="6713156"/>
                  <a:pt x="2780790" y="6749286"/>
                  <a:pt x="2796288" y="6776381"/>
                </a:cubicBezTo>
                <a:lnTo>
                  <a:pt x="2807396" y="6788406"/>
                </a:lnTo>
                <a:lnTo>
                  <a:pt x="2758038" y="6662120"/>
                </a:lnTo>
                <a:lnTo>
                  <a:pt x="2702070" y="6463778"/>
                </a:lnTo>
                <a:close/>
                <a:moveTo>
                  <a:pt x="1578806" y="6051324"/>
                </a:moveTo>
                <a:lnTo>
                  <a:pt x="1578095" y="6052265"/>
                </a:lnTo>
                <a:lnTo>
                  <a:pt x="1579340" y="6053457"/>
                </a:lnTo>
                <a:close/>
                <a:moveTo>
                  <a:pt x="3157676" y="5831444"/>
                </a:moveTo>
                <a:lnTo>
                  <a:pt x="3167154" y="5897463"/>
                </a:lnTo>
                <a:lnTo>
                  <a:pt x="3179536" y="5918415"/>
                </a:lnTo>
                <a:lnTo>
                  <a:pt x="3183389" y="5926548"/>
                </a:lnTo>
                <a:close/>
                <a:moveTo>
                  <a:pt x="1608035" y="5790446"/>
                </a:moveTo>
                <a:lnTo>
                  <a:pt x="1608806" y="5802330"/>
                </a:lnTo>
                <a:lnTo>
                  <a:pt x="1608036" y="5803103"/>
                </a:lnTo>
                <a:close/>
                <a:moveTo>
                  <a:pt x="1620094" y="5777793"/>
                </a:moveTo>
                <a:lnTo>
                  <a:pt x="1620690" y="5777793"/>
                </a:lnTo>
                <a:lnTo>
                  <a:pt x="1620689" y="5790449"/>
                </a:lnTo>
                <a:cubicBezTo>
                  <a:pt x="1620491" y="5786231"/>
                  <a:pt x="1620293" y="5782011"/>
                  <a:pt x="1620094" y="5777793"/>
                </a:cubicBezTo>
                <a:close/>
                <a:moveTo>
                  <a:pt x="987599" y="5658741"/>
                </a:moveTo>
                <a:lnTo>
                  <a:pt x="986690" y="5662070"/>
                </a:lnTo>
                <a:lnTo>
                  <a:pt x="988007" y="5663910"/>
                </a:lnTo>
                <a:close/>
                <a:moveTo>
                  <a:pt x="179521" y="5654276"/>
                </a:moveTo>
                <a:cubicBezTo>
                  <a:pt x="176486" y="5655123"/>
                  <a:pt x="173573" y="5658609"/>
                  <a:pt x="170569" y="5666250"/>
                </a:cubicBezTo>
                <a:cubicBezTo>
                  <a:pt x="185059" y="5746032"/>
                  <a:pt x="196937" y="5796564"/>
                  <a:pt x="203464" y="5869691"/>
                </a:cubicBezTo>
                <a:cubicBezTo>
                  <a:pt x="208685" y="5928194"/>
                  <a:pt x="221867" y="5993349"/>
                  <a:pt x="224344" y="6103695"/>
                </a:cubicBezTo>
                <a:cubicBezTo>
                  <a:pt x="224344" y="6103695"/>
                  <a:pt x="209719" y="6105008"/>
                  <a:pt x="211024" y="6119633"/>
                </a:cubicBezTo>
                <a:cubicBezTo>
                  <a:pt x="233477" y="6206070"/>
                  <a:pt x="224212" y="6184790"/>
                  <a:pt x="245357" y="6256604"/>
                </a:cubicBezTo>
                <a:cubicBezTo>
                  <a:pt x="247969" y="6285855"/>
                  <a:pt x="250579" y="6315104"/>
                  <a:pt x="254494" y="6358982"/>
                </a:cubicBezTo>
                <a:lnTo>
                  <a:pt x="266614" y="6397541"/>
                </a:lnTo>
                <a:lnTo>
                  <a:pt x="260396" y="6349323"/>
                </a:lnTo>
                <a:cubicBezTo>
                  <a:pt x="254164" y="6300128"/>
                  <a:pt x="247931" y="6250931"/>
                  <a:pt x="238729" y="6189101"/>
                </a:cubicBezTo>
                <a:cubicBezTo>
                  <a:pt x="242779" y="6151881"/>
                  <a:pt x="248135" y="6129287"/>
                  <a:pt x="245522" y="6100037"/>
                </a:cubicBezTo>
                <a:cubicBezTo>
                  <a:pt x="235667" y="6030894"/>
                  <a:pt x="227479" y="5959761"/>
                  <a:pt x="221948" y="5887466"/>
                </a:cubicBezTo>
                <a:lnTo>
                  <a:pt x="214630" y="5676320"/>
                </a:lnTo>
                <a:lnTo>
                  <a:pt x="200849" y="5668716"/>
                </a:lnTo>
                <a:cubicBezTo>
                  <a:pt x="192137" y="5661435"/>
                  <a:pt x="185588" y="5652579"/>
                  <a:pt x="179521" y="5654276"/>
                </a:cubicBezTo>
                <a:close/>
                <a:moveTo>
                  <a:pt x="207314" y="5516166"/>
                </a:moveTo>
                <a:lnTo>
                  <a:pt x="207958" y="5528946"/>
                </a:lnTo>
                <a:lnTo>
                  <a:pt x="211150" y="5547980"/>
                </a:lnTo>
                <a:lnTo>
                  <a:pt x="210569" y="5526123"/>
                </a:lnTo>
                <a:close/>
                <a:moveTo>
                  <a:pt x="192424" y="5257115"/>
                </a:moveTo>
                <a:lnTo>
                  <a:pt x="193628" y="5272157"/>
                </a:lnTo>
                <a:lnTo>
                  <a:pt x="191896" y="5279469"/>
                </a:lnTo>
                <a:lnTo>
                  <a:pt x="193616" y="5297948"/>
                </a:lnTo>
                <a:lnTo>
                  <a:pt x="196162" y="5303711"/>
                </a:lnTo>
                <a:lnTo>
                  <a:pt x="193628" y="5272157"/>
                </a:lnTo>
                <a:lnTo>
                  <a:pt x="193729" y="5271741"/>
                </a:lnTo>
                <a:cubicBezTo>
                  <a:pt x="193729" y="5271741"/>
                  <a:pt x="193729" y="5271741"/>
                  <a:pt x="192424" y="5257115"/>
                </a:cubicBezTo>
                <a:close/>
                <a:moveTo>
                  <a:pt x="167189" y="5242794"/>
                </a:moveTo>
                <a:cubicBezTo>
                  <a:pt x="165524" y="5244786"/>
                  <a:pt x="165853" y="5248443"/>
                  <a:pt x="169834" y="5251772"/>
                </a:cubicBezTo>
                <a:cubicBezTo>
                  <a:pt x="167089" y="5303616"/>
                  <a:pt x="170969" y="5367765"/>
                  <a:pt x="174181" y="5434740"/>
                </a:cubicBezTo>
                <a:lnTo>
                  <a:pt x="175744" y="5481300"/>
                </a:lnTo>
                <a:lnTo>
                  <a:pt x="176030" y="5479637"/>
                </a:lnTo>
                <a:cubicBezTo>
                  <a:pt x="178870" y="5470169"/>
                  <a:pt x="182201" y="5466183"/>
                  <a:pt x="181550" y="5458872"/>
                </a:cubicBezTo>
                <a:cubicBezTo>
                  <a:pt x="186184" y="5469513"/>
                  <a:pt x="190166" y="5472840"/>
                  <a:pt x="193984" y="5474340"/>
                </a:cubicBezTo>
                <a:lnTo>
                  <a:pt x="201959" y="5477472"/>
                </a:lnTo>
                <a:lnTo>
                  <a:pt x="196402" y="5432868"/>
                </a:lnTo>
                <a:cubicBezTo>
                  <a:pt x="189137" y="5390691"/>
                  <a:pt x="181877" y="5348513"/>
                  <a:pt x="176849" y="5308184"/>
                </a:cubicBezTo>
                <a:lnTo>
                  <a:pt x="173353" y="5243462"/>
                </a:lnTo>
                <a:close/>
                <a:moveTo>
                  <a:pt x="1645996" y="5183081"/>
                </a:moveTo>
                <a:lnTo>
                  <a:pt x="1645996" y="5195732"/>
                </a:lnTo>
                <a:lnTo>
                  <a:pt x="1633342" y="5195732"/>
                </a:lnTo>
                <a:close/>
                <a:moveTo>
                  <a:pt x="1620689" y="5043891"/>
                </a:moveTo>
                <a:cubicBezTo>
                  <a:pt x="1620690" y="5069196"/>
                  <a:pt x="1620690" y="5107157"/>
                  <a:pt x="1633343" y="5119812"/>
                </a:cubicBezTo>
                <a:cubicBezTo>
                  <a:pt x="1633342" y="5132463"/>
                  <a:pt x="1633343" y="5145120"/>
                  <a:pt x="1620690" y="5145120"/>
                </a:cubicBezTo>
                <a:cubicBezTo>
                  <a:pt x="1620689" y="5157771"/>
                  <a:pt x="1620689" y="5170424"/>
                  <a:pt x="1633342" y="5170424"/>
                </a:cubicBezTo>
                <a:cubicBezTo>
                  <a:pt x="1633343" y="5174643"/>
                  <a:pt x="1633344" y="5178861"/>
                  <a:pt x="1633343" y="5183081"/>
                </a:cubicBezTo>
                <a:cubicBezTo>
                  <a:pt x="1633343" y="5187296"/>
                  <a:pt x="1633342" y="5191514"/>
                  <a:pt x="1633342" y="5195732"/>
                </a:cubicBezTo>
                <a:lnTo>
                  <a:pt x="1633342" y="5208387"/>
                </a:lnTo>
                <a:lnTo>
                  <a:pt x="1633343" y="5221041"/>
                </a:lnTo>
                <a:lnTo>
                  <a:pt x="1645996" y="5221038"/>
                </a:lnTo>
                <a:cubicBezTo>
                  <a:pt x="1645996" y="5284307"/>
                  <a:pt x="1633343" y="5221041"/>
                  <a:pt x="1620689" y="5233692"/>
                </a:cubicBezTo>
                <a:cubicBezTo>
                  <a:pt x="1608036" y="5246345"/>
                  <a:pt x="1620690" y="5259002"/>
                  <a:pt x="1633343" y="5246346"/>
                </a:cubicBezTo>
                <a:cubicBezTo>
                  <a:pt x="1633342" y="5309613"/>
                  <a:pt x="1620689" y="5246345"/>
                  <a:pt x="1620689" y="5284307"/>
                </a:cubicBezTo>
                <a:cubicBezTo>
                  <a:pt x="1620689" y="5284307"/>
                  <a:pt x="1620689" y="5322267"/>
                  <a:pt x="1620694" y="5360228"/>
                </a:cubicBezTo>
                <a:lnTo>
                  <a:pt x="1608036" y="5372882"/>
                </a:lnTo>
                <a:cubicBezTo>
                  <a:pt x="1608036" y="5372882"/>
                  <a:pt x="1608035" y="5385537"/>
                  <a:pt x="1620689" y="5385533"/>
                </a:cubicBezTo>
                <a:lnTo>
                  <a:pt x="1608035" y="5385537"/>
                </a:lnTo>
                <a:cubicBezTo>
                  <a:pt x="1633343" y="5436149"/>
                  <a:pt x="1595381" y="5474111"/>
                  <a:pt x="1620689" y="5512071"/>
                </a:cubicBezTo>
                <a:lnTo>
                  <a:pt x="1620690" y="5524721"/>
                </a:lnTo>
                <a:lnTo>
                  <a:pt x="1620689" y="5550032"/>
                </a:lnTo>
                <a:cubicBezTo>
                  <a:pt x="1620690" y="5562681"/>
                  <a:pt x="1620690" y="5562681"/>
                  <a:pt x="1633342" y="5550032"/>
                </a:cubicBezTo>
                <a:cubicBezTo>
                  <a:pt x="1608035" y="5575335"/>
                  <a:pt x="1620690" y="5613299"/>
                  <a:pt x="1620689" y="5651259"/>
                </a:cubicBezTo>
                <a:cubicBezTo>
                  <a:pt x="1620689" y="5663913"/>
                  <a:pt x="1620689" y="5651259"/>
                  <a:pt x="1608035" y="5651259"/>
                </a:cubicBezTo>
                <a:lnTo>
                  <a:pt x="1608035" y="5663913"/>
                </a:lnTo>
                <a:cubicBezTo>
                  <a:pt x="1608035" y="5676567"/>
                  <a:pt x="1608035" y="5676567"/>
                  <a:pt x="1620689" y="5676567"/>
                </a:cubicBezTo>
                <a:lnTo>
                  <a:pt x="1620689" y="5689218"/>
                </a:lnTo>
                <a:cubicBezTo>
                  <a:pt x="1620690" y="5701871"/>
                  <a:pt x="1620690" y="5701871"/>
                  <a:pt x="1633342" y="5701869"/>
                </a:cubicBezTo>
                <a:cubicBezTo>
                  <a:pt x="1642835" y="5739831"/>
                  <a:pt x="1623851" y="5735088"/>
                  <a:pt x="1619108" y="5757035"/>
                </a:cubicBezTo>
                <a:cubicBezTo>
                  <a:pt x="1619435" y="5763954"/>
                  <a:pt x="1619766" y="5770875"/>
                  <a:pt x="1620094" y="5777793"/>
                </a:cubicBezTo>
                <a:lnTo>
                  <a:pt x="1608035" y="5777793"/>
                </a:lnTo>
                <a:lnTo>
                  <a:pt x="1608036" y="5765139"/>
                </a:lnTo>
                <a:lnTo>
                  <a:pt x="1595382" y="5714528"/>
                </a:lnTo>
                <a:cubicBezTo>
                  <a:pt x="1595382" y="5710310"/>
                  <a:pt x="1595382" y="5706092"/>
                  <a:pt x="1595386" y="5701874"/>
                </a:cubicBezTo>
                <a:lnTo>
                  <a:pt x="1582726" y="5714528"/>
                </a:lnTo>
                <a:cubicBezTo>
                  <a:pt x="1570074" y="5651259"/>
                  <a:pt x="1544766" y="5562684"/>
                  <a:pt x="1557422" y="5499417"/>
                </a:cubicBezTo>
                <a:cubicBezTo>
                  <a:pt x="1570074" y="5499414"/>
                  <a:pt x="1570078" y="5436149"/>
                  <a:pt x="1570076" y="5372882"/>
                </a:cubicBezTo>
                <a:cubicBezTo>
                  <a:pt x="1570076" y="5309618"/>
                  <a:pt x="1582726" y="5259002"/>
                  <a:pt x="1608035" y="5271653"/>
                </a:cubicBezTo>
                <a:cubicBezTo>
                  <a:pt x="1620690" y="5183081"/>
                  <a:pt x="1620690" y="5145120"/>
                  <a:pt x="1620689" y="5043891"/>
                </a:cubicBezTo>
                <a:close/>
                <a:moveTo>
                  <a:pt x="139210" y="4996022"/>
                </a:moveTo>
                <a:lnTo>
                  <a:pt x="139087" y="5001062"/>
                </a:lnTo>
                <a:cubicBezTo>
                  <a:pt x="137144" y="5033484"/>
                  <a:pt x="133681" y="5066966"/>
                  <a:pt x="127640" y="5102522"/>
                </a:cubicBezTo>
                <a:cubicBezTo>
                  <a:pt x="134267" y="5114828"/>
                  <a:pt x="139226" y="5129124"/>
                  <a:pt x="143042" y="5144790"/>
                </a:cubicBezTo>
                <a:lnTo>
                  <a:pt x="144632" y="5154192"/>
                </a:lnTo>
                <a:lnTo>
                  <a:pt x="142862" y="5083734"/>
                </a:lnTo>
                <a:lnTo>
                  <a:pt x="142894" y="5017103"/>
                </a:lnTo>
                <a:close/>
                <a:moveTo>
                  <a:pt x="2966222" y="4796178"/>
                </a:moveTo>
                <a:cubicBezTo>
                  <a:pt x="2943960" y="4811502"/>
                  <a:pt x="2946632" y="4827998"/>
                  <a:pt x="2947385" y="4848713"/>
                </a:cubicBezTo>
                <a:cubicBezTo>
                  <a:pt x="2955606" y="5132568"/>
                  <a:pt x="2968048" y="5418345"/>
                  <a:pt x="3017699" y="5700701"/>
                </a:cubicBezTo>
                <a:cubicBezTo>
                  <a:pt x="3023795" y="5754405"/>
                  <a:pt x="3046768" y="5815799"/>
                  <a:pt x="3017195" y="5858349"/>
                </a:cubicBezTo>
                <a:cubicBezTo>
                  <a:pt x="2968038" y="5932724"/>
                  <a:pt x="2999442" y="5997959"/>
                  <a:pt x="3016649" y="6072003"/>
                </a:cubicBezTo>
                <a:cubicBezTo>
                  <a:pt x="3039366" y="6212220"/>
                  <a:pt x="3071866" y="6350528"/>
                  <a:pt x="3109499" y="6487352"/>
                </a:cubicBezTo>
                <a:lnTo>
                  <a:pt x="3193523" y="6763580"/>
                </a:lnTo>
                <a:lnTo>
                  <a:pt x="3215621" y="6797463"/>
                </a:lnTo>
                <a:cubicBezTo>
                  <a:pt x="3249426" y="6839049"/>
                  <a:pt x="3282842" y="6860072"/>
                  <a:pt x="3303474" y="6938549"/>
                </a:cubicBezTo>
                <a:cubicBezTo>
                  <a:pt x="3297698" y="6953375"/>
                  <a:pt x="3281246" y="6929888"/>
                  <a:pt x="3273834" y="6927000"/>
                </a:cubicBezTo>
                <a:cubicBezTo>
                  <a:pt x="3320687" y="7047710"/>
                  <a:pt x="3343676" y="7142046"/>
                  <a:pt x="3415644" y="7264004"/>
                </a:cubicBezTo>
                <a:cubicBezTo>
                  <a:pt x="3414011" y="7246292"/>
                  <a:pt x="3425944" y="7259478"/>
                  <a:pt x="3440762" y="7265252"/>
                </a:cubicBezTo>
                <a:cubicBezTo>
                  <a:pt x="3473669" y="7312224"/>
                  <a:pt x="3484348" y="7350537"/>
                  <a:pt x="3497912" y="7381436"/>
                </a:cubicBezTo>
                <a:cubicBezTo>
                  <a:pt x="3511478" y="7412334"/>
                  <a:pt x="3529565" y="7453533"/>
                  <a:pt x="3572770" y="7495980"/>
                </a:cubicBezTo>
                <a:cubicBezTo>
                  <a:pt x="3586336" y="7526879"/>
                  <a:pt x="3568628" y="7528518"/>
                  <a:pt x="3594125" y="7572603"/>
                </a:cubicBezTo>
                <a:cubicBezTo>
                  <a:pt x="3617988" y="7598976"/>
                  <a:pt x="3619242" y="7573851"/>
                  <a:pt x="3644740" y="7617936"/>
                </a:cubicBezTo>
                <a:cubicBezTo>
                  <a:pt x="3652529" y="7663661"/>
                  <a:pt x="3707664" y="7719294"/>
                  <a:pt x="3749616" y="7786866"/>
                </a:cubicBezTo>
                <a:cubicBezTo>
                  <a:pt x="3743840" y="7801694"/>
                  <a:pt x="3785789" y="7869264"/>
                  <a:pt x="3817064" y="7898523"/>
                </a:cubicBezTo>
                <a:cubicBezTo>
                  <a:pt x="3812542" y="7888224"/>
                  <a:pt x="3812542" y="7888224"/>
                  <a:pt x="3812542" y="7888224"/>
                </a:cubicBezTo>
                <a:cubicBezTo>
                  <a:pt x="3808019" y="7877925"/>
                  <a:pt x="3800610" y="7875038"/>
                  <a:pt x="3810908" y="7870512"/>
                </a:cubicBezTo>
                <a:cubicBezTo>
                  <a:pt x="3810908" y="7870512"/>
                  <a:pt x="3815429" y="7880811"/>
                  <a:pt x="3822840" y="7883699"/>
                </a:cubicBezTo>
                <a:cubicBezTo>
                  <a:pt x="3833136" y="7879172"/>
                  <a:pt x="3833136" y="7879172"/>
                  <a:pt x="3833136" y="7879172"/>
                </a:cubicBezTo>
                <a:cubicBezTo>
                  <a:pt x="3857000" y="7905546"/>
                  <a:pt x="3848336" y="7927785"/>
                  <a:pt x="3839292" y="7907186"/>
                </a:cubicBezTo>
                <a:cubicBezTo>
                  <a:pt x="3843814" y="7917485"/>
                  <a:pt x="3843814" y="7917485"/>
                  <a:pt x="3843814" y="7917485"/>
                </a:cubicBezTo>
                <a:cubicBezTo>
                  <a:pt x="3848336" y="7927785"/>
                  <a:pt x="3845448" y="7935197"/>
                  <a:pt x="3845448" y="7935197"/>
                </a:cubicBezTo>
                <a:cubicBezTo>
                  <a:pt x="3838038" y="7932311"/>
                  <a:pt x="3833518" y="7922010"/>
                  <a:pt x="3826106" y="7919123"/>
                </a:cubicBezTo>
                <a:lnTo>
                  <a:pt x="3821928" y="7917495"/>
                </a:lnTo>
                <a:lnTo>
                  <a:pt x="4217118" y="8397302"/>
                </a:lnTo>
                <a:lnTo>
                  <a:pt x="4226942" y="8401994"/>
                </a:lnTo>
                <a:cubicBezTo>
                  <a:pt x="4241414" y="8414948"/>
                  <a:pt x="4252336" y="8430108"/>
                  <a:pt x="4264216" y="8443161"/>
                </a:cubicBezTo>
                <a:lnTo>
                  <a:pt x="4315950" y="8494650"/>
                </a:lnTo>
                <a:lnTo>
                  <a:pt x="4779590" y="8921636"/>
                </a:lnTo>
                <a:lnTo>
                  <a:pt x="5003136" y="9083376"/>
                </a:lnTo>
                <a:lnTo>
                  <a:pt x="5015632" y="9083552"/>
                </a:lnTo>
                <a:cubicBezTo>
                  <a:pt x="5024545" y="9085068"/>
                  <a:pt x="5033383" y="9086128"/>
                  <a:pt x="5042230" y="9085005"/>
                </a:cubicBezTo>
                <a:lnTo>
                  <a:pt x="5052194" y="9080643"/>
                </a:lnTo>
                <a:lnTo>
                  <a:pt x="4898326" y="8953278"/>
                </a:lnTo>
                <a:lnTo>
                  <a:pt x="4893268" y="8949717"/>
                </a:lnTo>
                <a:lnTo>
                  <a:pt x="4882082" y="8939832"/>
                </a:lnTo>
                <a:lnTo>
                  <a:pt x="4873380" y="8932628"/>
                </a:lnTo>
                <a:lnTo>
                  <a:pt x="4870010" y="8929164"/>
                </a:lnTo>
                <a:lnTo>
                  <a:pt x="4733957" y="8808936"/>
                </a:lnTo>
                <a:cubicBezTo>
                  <a:pt x="4631488" y="8711421"/>
                  <a:pt x="4534811" y="8608635"/>
                  <a:pt x="4433788" y="8512905"/>
                </a:cubicBezTo>
                <a:cubicBezTo>
                  <a:pt x="4415758" y="8497914"/>
                  <a:pt x="4399007" y="8480116"/>
                  <a:pt x="4384469" y="8459937"/>
                </a:cubicBezTo>
                <a:lnTo>
                  <a:pt x="4349390" y="8394454"/>
                </a:lnTo>
                <a:lnTo>
                  <a:pt x="4290320" y="8320214"/>
                </a:lnTo>
                <a:cubicBezTo>
                  <a:pt x="4270846" y="8294244"/>
                  <a:pt x="4250630" y="8267079"/>
                  <a:pt x="4225055" y="8236626"/>
                </a:cubicBezTo>
                <a:cubicBezTo>
                  <a:pt x="4215508" y="8242574"/>
                  <a:pt x="4229195" y="8253926"/>
                  <a:pt x="4219649" y="8259875"/>
                </a:cubicBezTo>
                <a:cubicBezTo>
                  <a:pt x="4178580" y="8225817"/>
                  <a:pt x="4158950" y="8204915"/>
                  <a:pt x="4133375" y="8174462"/>
                </a:cubicBezTo>
                <a:cubicBezTo>
                  <a:pt x="4115544" y="8145812"/>
                  <a:pt x="4089970" y="8115359"/>
                  <a:pt x="4052508" y="8065806"/>
                </a:cubicBezTo>
                <a:cubicBezTo>
                  <a:pt x="4056113" y="8050307"/>
                  <a:pt x="4022792" y="8018054"/>
                  <a:pt x="4006766" y="7981653"/>
                </a:cubicBezTo>
                <a:cubicBezTo>
                  <a:pt x="4010906" y="7998953"/>
                  <a:pt x="4009104" y="8006702"/>
                  <a:pt x="3989472" y="7985799"/>
                </a:cubicBezTo>
                <a:cubicBezTo>
                  <a:pt x="3955616" y="7920747"/>
                  <a:pt x="3871145" y="7827588"/>
                  <a:pt x="3868270" y="7769745"/>
                </a:cubicBezTo>
                <a:cubicBezTo>
                  <a:pt x="3813515" y="7724337"/>
                  <a:pt x="3773716" y="7649735"/>
                  <a:pt x="3743464" y="7569188"/>
                </a:cubicBezTo>
                <a:cubicBezTo>
                  <a:pt x="3735718" y="7567386"/>
                  <a:pt x="3735718" y="7567386"/>
                  <a:pt x="3735718" y="7567386"/>
                </a:cubicBezTo>
                <a:cubicBezTo>
                  <a:pt x="3735718" y="7567386"/>
                  <a:pt x="3737522" y="7559636"/>
                  <a:pt x="3737522" y="7559636"/>
                </a:cubicBezTo>
                <a:cubicBezTo>
                  <a:pt x="3729776" y="7557836"/>
                  <a:pt x="3725634" y="7540536"/>
                  <a:pt x="3725634" y="7540536"/>
                </a:cubicBezTo>
                <a:cubicBezTo>
                  <a:pt x="3719692" y="7530986"/>
                  <a:pt x="3727436" y="7532787"/>
                  <a:pt x="3733379" y="7542338"/>
                </a:cubicBezTo>
                <a:lnTo>
                  <a:pt x="3736644" y="7543607"/>
                </a:lnTo>
                <a:lnTo>
                  <a:pt x="3739324" y="7551888"/>
                </a:lnTo>
                <a:cubicBezTo>
                  <a:pt x="3740224" y="7548014"/>
                  <a:pt x="3740675" y="7546076"/>
                  <a:pt x="3739932" y="7544883"/>
                </a:cubicBezTo>
                <a:lnTo>
                  <a:pt x="3736644" y="7543607"/>
                </a:lnTo>
                <a:lnTo>
                  <a:pt x="3732942" y="7532154"/>
                </a:lnTo>
                <a:cubicBezTo>
                  <a:pt x="3723116" y="7511873"/>
                  <a:pt x="3706500" y="7491162"/>
                  <a:pt x="3715014" y="7480890"/>
                </a:cubicBezTo>
                <a:cubicBezTo>
                  <a:pt x="3770304" y="7559094"/>
                  <a:pt x="3820384" y="7554407"/>
                  <a:pt x="3862522" y="7654056"/>
                </a:cubicBezTo>
                <a:cubicBezTo>
                  <a:pt x="3858917" y="7669554"/>
                  <a:pt x="3839284" y="7648652"/>
                  <a:pt x="3831539" y="7646849"/>
                </a:cubicBezTo>
                <a:cubicBezTo>
                  <a:pt x="3895112" y="7759652"/>
                  <a:pt x="3931307" y="7849751"/>
                  <a:pt x="4019918" y="7960209"/>
                </a:cubicBezTo>
                <a:cubicBezTo>
                  <a:pt x="4015778" y="7942910"/>
                  <a:pt x="4029467" y="7954263"/>
                  <a:pt x="4044958" y="7957865"/>
                </a:cubicBezTo>
                <a:cubicBezTo>
                  <a:pt x="4084220" y="7999671"/>
                  <a:pt x="4100249" y="8036070"/>
                  <a:pt x="4118078" y="8064722"/>
                </a:cubicBezTo>
                <a:cubicBezTo>
                  <a:pt x="4135908" y="8093373"/>
                  <a:pt x="4159680" y="8131574"/>
                  <a:pt x="4208492" y="8167431"/>
                </a:cubicBezTo>
                <a:cubicBezTo>
                  <a:pt x="4226321" y="8196083"/>
                  <a:pt x="4209028" y="8200229"/>
                  <a:pt x="4240546" y="8240231"/>
                </a:cubicBezTo>
                <a:cubicBezTo>
                  <a:pt x="4267924" y="8262935"/>
                  <a:pt x="4265585" y="8237888"/>
                  <a:pt x="4297103" y="8277890"/>
                </a:cubicBezTo>
                <a:cubicBezTo>
                  <a:pt x="4304214" y="8299964"/>
                  <a:pt x="4323398" y="8322803"/>
                  <a:pt x="4347194" y="8347739"/>
                </a:cubicBezTo>
                <a:lnTo>
                  <a:pt x="4351784" y="8352600"/>
                </a:lnTo>
                <a:lnTo>
                  <a:pt x="4361840" y="8340473"/>
                </a:lnTo>
                <a:lnTo>
                  <a:pt x="4268230" y="8210715"/>
                </a:lnTo>
                <a:lnTo>
                  <a:pt x="4380947" y="8337401"/>
                </a:lnTo>
                <a:lnTo>
                  <a:pt x="4391542" y="8337747"/>
                </a:lnTo>
                <a:cubicBezTo>
                  <a:pt x="4397750" y="8343965"/>
                  <a:pt x="4402250" y="8353925"/>
                  <a:pt x="4408034" y="8361078"/>
                </a:cubicBezTo>
                <a:cubicBezTo>
                  <a:pt x="4482524" y="8435680"/>
                  <a:pt x="4562459" y="8508246"/>
                  <a:pt x="4635240" y="8586590"/>
                </a:cubicBezTo>
                <a:lnTo>
                  <a:pt x="5039628" y="8963541"/>
                </a:lnTo>
                <a:lnTo>
                  <a:pt x="5454780" y="9255388"/>
                </a:lnTo>
                <a:cubicBezTo>
                  <a:pt x="5602636" y="9352022"/>
                  <a:pt x="5753536" y="9444945"/>
                  <a:pt x="5905180" y="9536937"/>
                </a:cubicBezTo>
                <a:cubicBezTo>
                  <a:pt x="5519662" y="9287486"/>
                  <a:pt x="5171191" y="9001436"/>
                  <a:pt x="4854150" y="8681319"/>
                </a:cubicBezTo>
                <a:lnTo>
                  <a:pt x="4576214" y="8371013"/>
                </a:lnTo>
                <a:lnTo>
                  <a:pt x="4394212" y="8183049"/>
                </a:lnTo>
                <a:lnTo>
                  <a:pt x="4349627" y="8105747"/>
                </a:lnTo>
                <a:lnTo>
                  <a:pt x="4344314" y="8098556"/>
                </a:lnTo>
                <a:lnTo>
                  <a:pt x="4243772" y="7987931"/>
                </a:lnTo>
                <a:cubicBezTo>
                  <a:pt x="3819179" y="7473444"/>
                  <a:pt x="3485410" y="6881225"/>
                  <a:pt x="3267006" y="6235823"/>
                </a:cubicBezTo>
                <a:lnTo>
                  <a:pt x="3211728" y="6031370"/>
                </a:lnTo>
                <a:lnTo>
                  <a:pt x="3206867" y="6033956"/>
                </a:lnTo>
                <a:cubicBezTo>
                  <a:pt x="3204473" y="6033330"/>
                  <a:pt x="3202001" y="6031191"/>
                  <a:pt x="3199584" y="6028499"/>
                </a:cubicBezTo>
                <a:lnTo>
                  <a:pt x="3192322" y="6019941"/>
                </a:lnTo>
                <a:lnTo>
                  <a:pt x="3227930" y="6178428"/>
                </a:lnTo>
                <a:cubicBezTo>
                  <a:pt x="3231658" y="6195404"/>
                  <a:pt x="3236465" y="6210009"/>
                  <a:pt x="3224717" y="6218504"/>
                </a:cubicBezTo>
                <a:lnTo>
                  <a:pt x="3221740" y="6219554"/>
                </a:lnTo>
                <a:lnTo>
                  <a:pt x="3233850" y="6276857"/>
                </a:lnTo>
                <a:cubicBezTo>
                  <a:pt x="3241373" y="6306689"/>
                  <a:pt x="3250618" y="6337751"/>
                  <a:pt x="3262542" y="6371084"/>
                </a:cubicBezTo>
                <a:cubicBezTo>
                  <a:pt x="3264276" y="6353381"/>
                  <a:pt x="3273509" y="6368579"/>
                  <a:pt x="3286976" y="6377040"/>
                </a:cubicBezTo>
                <a:cubicBezTo>
                  <a:pt x="3310442" y="6429372"/>
                  <a:pt x="3313712" y="6469010"/>
                  <a:pt x="3321210" y="6501911"/>
                </a:cubicBezTo>
                <a:cubicBezTo>
                  <a:pt x="3328712" y="6534812"/>
                  <a:pt x="3338714" y="6578682"/>
                  <a:pt x="3373146" y="6628508"/>
                </a:cubicBezTo>
                <a:cubicBezTo>
                  <a:pt x="3380648" y="6661410"/>
                  <a:pt x="3362948" y="6659682"/>
                  <a:pt x="3379682" y="6707784"/>
                </a:cubicBezTo>
                <a:cubicBezTo>
                  <a:pt x="3398150" y="6738179"/>
                  <a:pt x="3404116" y="6713741"/>
                  <a:pt x="3420848" y="6761841"/>
                </a:cubicBezTo>
                <a:cubicBezTo>
                  <a:pt x="3419885" y="6808215"/>
                  <a:pt x="3463552" y="6873239"/>
                  <a:pt x="3492018" y="6947505"/>
                </a:cubicBezTo>
                <a:cubicBezTo>
                  <a:pt x="3483552" y="6960977"/>
                  <a:pt x="3512021" y="7035242"/>
                  <a:pt x="3537221" y="7069871"/>
                </a:cubicBezTo>
                <a:cubicBezTo>
                  <a:pt x="3534720" y="7058904"/>
                  <a:pt x="3534720" y="7058904"/>
                  <a:pt x="3534720" y="7058904"/>
                </a:cubicBezTo>
                <a:cubicBezTo>
                  <a:pt x="3532220" y="7047936"/>
                  <a:pt x="3525488" y="7043706"/>
                  <a:pt x="3536454" y="7041201"/>
                </a:cubicBezTo>
                <a:cubicBezTo>
                  <a:pt x="3536454" y="7041201"/>
                  <a:pt x="3538955" y="7052168"/>
                  <a:pt x="3545687" y="7056398"/>
                </a:cubicBezTo>
                <a:cubicBezTo>
                  <a:pt x="3556652" y="7053894"/>
                  <a:pt x="3556652" y="7053894"/>
                  <a:pt x="3556652" y="7053894"/>
                </a:cubicBezTo>
                <a:cubicBezTo>
                  <a:pt x="3575120" y="7084290"/>
                  <a:pt x="3562421" y="7104500"/>
                  <a:pt x="3557422" y="7082565"/>
                </a:cubicBezTo>
                <a:cubicBezTo>
                  <a:pt x="3559922" y="7093532"/>
                  <a:pt x="3559922" y="7093532"/>
                  <a:pt x="3559922" y="7093532"/>
                </a:cubicBezTo>
                <a:cubicBezTo>
                  <a:pt x="3562421" y="7104500"/>
                  <a:pt x="3558190" y="7111235"/>
                  <a:pt x="3558190" y="7111235"/>
                </a:cubicBezTo>
                <a:cubicBezTo>
                  <a:pt x="3551456" y="7107003"/>
                  <a:pt x="3548956" y="7096035"/>
                  <a:pt x="3542222" y="7091805"/>
                </a:cubicBezTo>
                <a:cubicBezTo>
                  <a:pt x="3522022" y="7079111"/>
                  <a:pt x="3499322" y="7055451"/>
                  <a:pt x="3516058" y="7103550"/>
                </a:cubicBezTo>
                <a:cubicBezTo>
                  <a:pt x="3474122" y="7020822"/>
                  <a:pt x="3448154" y="6957524"/>
                  <a:pt x="3433152" y="6891720"/>
                </a:cubicBezTo>
                <a:cubicBezTo>
                  <a:pt x="3407186" y="6828422"/>
                  <a:pt x="3394684" y="6773586"/>
                  <a:pt x="3366216" y="6699320"/>
                </a:cubicBezTo>
                <a:cubicBezTo>
                  <a:pt x="3355248" y="6701825"/>
                  <a:pt x="3364484" y="6717024"/>
                  <a:pt x="3353518" y="6719529"/>
                </a:cubicBezTo>
                <a:cubicBezTo>
                  <a:pt x="3325817" y="6673934"/>
                  <a:pt x="3314084" y="6647768"/>
                  <a:pt x="3299850" y="6610635"/>
                </a:cubicBezTo>
                <a:cubicBezTo>
                  <a:pt x="3292349" y="6577733"/>
                  <a:pt x="3278114" y="6540600"/>
                  <a:pt x="3258880" y="6481532"/>
                </a:cubicBezTo>
                <a:cubicBezTo>
                  <a:pt x="3267346" y="6468062"/>
                  <a:pt x="3246380" y="6426698"/>
                  <a:pt x="3243110" y="6387060"/>
                </a:cubicBezTo>
                <a:cubicBezTo>
                  <a:pt x="3241379" y="6404762"/>
                  <a:pt x="3237146" y="6411498"/>
                  <a:pt x="3225413" y="6385334"/>
                </a:cubicBezTo>
                <a:cubicBezTo>
                  <a:pt x="3220028" y="6349064"/>
                  <a:pt x="3204977" y="6302021"/>
                  <a:pt x="3193292" y="6257094"/>
                </a:cubicBezTo>
                <a:lnTo>
                  <a:pt x="3186686" y="6225378"/>
                </a:lnTo>
                <a:lnTo>
                  <a:pt x="3176492" y="6225662"/>
                </a:lnTo>
                <a:cubicBezTo>
                  <a:pt x="3169302" y="6220476"/>
                  <a:pt x="3164804" y="6210788"/>
                  <a:pt x="3162320" y="6199470"/>
                </a:cubicBezTo>
                <a:lnTo>
                  <a:pt x="3154300" y="6149984"/>
                </a:lnTo>
                <a:cubicBezTo>
                  <a:pt x="3062178" y="5726052"/>
                  <a:pt x="2996910" y="5299074"/>
                  <a:pt x="2993406" y="4859490"/>
                </a:cubicBezTo>
                <a:cubicBezTo>
                  <a:pt x="2992656" y="4838775"/>
                  <a:pt x="3003808" y="4803111"/>
                  <a:pt x="2966222" y="4796178"/>
                </a:cubicBezTo>
                <a:close/>
                <a:moveTo>
                  <a:pt x="175099" y="4684419"/>
                </a:moveTo>
                <a:lnTo>
                  <a:pt x="171418" y="4693523"/>
                </a:lnTo>
                <a:cubicBezTo>
                  <a:pt x="169517" y="4699338"/>
                  <a:pt x="167845" y="4706399"/>
                  <a:pt x="166832" y="4715702"/>
                </a:cubicBezTo>
                <a:cubicBezTo>
                  <a:pt x="164774" y="4754585"/>
                  <a:pt x="162868" y="4702238"/>
                  <a:pt x="154717" y="4696059"/>
                </a:cubicBezTo>
                <a:lnTo>
                  <a:pt x="153653" y="4696379"/>
                </a:lnTo>
                <a:lnTo>
                  <a:pt x="162041" y="4772906"/>
                </a:lnTo>
                <a:lnTo>
                  <a:pt x="169337" y="4750575"/>
                </a:lnTo>
                <a:cubicBezTo>
                  <a:pt x="171688" y="4735623"/>
                  <a:pt x="173215" y="4716597"/>
                  <a:pt x="174475" y="4695869"/>
                </a:cubicBezTo>
                <a:close/>
                <a:moveTo>
                  <a:pt x="1004585" y="4636356"/>
                </a:moveTo>
                <a:lnTo>
                  <a:pt x="970019" y="4725380"/>
                </a:lnTo>
                <a:lnTo>
                  <a:pt x="965716" y="4750385"/>
                </a:lnTo>
                <a:lnTo>
                  <a:pt x="970034" y="4774376"/>
                </a:lnTo>
                <a:cubicBezTo>
                  <a:pt x="971045" y="4790331"/>
                  <a:pt x="970007" y="4808609"/>
                  <a:pt x="965494" y="4831253"/>
                </a:cubicBezTo>
                <a:cubicBezTo>
                  <a:pt x="960503" y="4835858"/>
                  <a:pt x="957050" y="4832117"/>
                  <a:pt x="954268" y="4826603"/>
                </a:cubicBezTo>
                <a:lnTo>
                  <a:pt x="953048" y="4824008"/>
                </a:lnTo>
                <a:lnTo>
                  <a:pt x="950050" y="4841435"/>
                </a:lnTo>
                <a:lnTo>
                  <a:pt x="943958" y="4841435"/>
                </a:lnTo>
                <a:lnTo>
                  <a:pt x="931352" y="4963230"/>
                </a:lnTo>
                <a:cubicBezTo>
                  <a:pt x="926975" y="5012306"/>
                  <a:pt x="924947" y="5062679"/>
                  <a:pt x="929729" y="5122931"/>
                </a:cubicBezTo>
                <a:cubicBezTo>
                  <a:pt x="935108" y="5108730"/>
                  <a:pt x="939325" y="5123313"/>
                  <a:pt x="948533" y="5133290"/>
                </a:cubicBezTo>
                <a:cubicBezTo>
                  <a:pt x="956198" y="5181645"/>
                  <a:pt x="950050" y="5215034"/>
                  <a:pt x="948890" y="5243817"/>
                </a:cubicBezTo>
                <a:cubicBezTo>
                  <a:pt x="947734" y="5272602"/>
                  <a:pt x="946189" y="5310978"/>
                  <a:pt x="963448" y="5359716"/>
                </a:cubicBezTo>
                <a:cubicBezTo>
                  <a:pt x="962288" y="5388500"/>
                  <a:pt x="948089" y="5383130"/>
                  <a:pt x="951149" y="5426495"/>
                </a:cubicBezTo>
                <a:cubicBezTo>
                  <a:pt x="959587" y="5455662"/>
                  <a:pt x="969953" y="5436855"/>
                  <a:pt x="973013" y="5480220"/>
                </a:cubicBezTo>
                <a:cubicBezTo>
                  <a:pt x="967444" y="5499219"/>
                  <a:pt x="970028" y="5524548"/>
                  <a:pt x="974866" y="5553570"/>
                </a:cubicBezTo>
                <a:lnTo>
                  <a:pt x="983561" y="5607579"/>
                </a:lnTo>
                <a:lnTo>
                  <a:pt x="983264" y="5603807"/>
                </a:lnTo>
                <a:cubicBezTo>
                  <a:pt x="984845" y="5587991"/>
                  <a:pt x="988009" y="5575337"/>
                  <a:pt x="988007" y="5562681"/>
                </a:cubicBezTo>
                <a:cubicBezTo>
                  <a:pt x="988010" y="5613299"/>
                  <a:pt x="1000663" y="5638607"/>
                  <a:pt x="1013318" y="5638604"/>
                </a:cubicBezTo>
                <a:cubicBezTo>
                  <a:pt x="1000663" y="5562684"/>
                  <a:pt x="1013318" y="5537375"/>
                  <a:pt x="1000663" y="5474109"/>
                </a:cubicBezTo>
                <a:cubicBezTo>
                  <a:pt x="1025971" y="5423496"/>
                  <a:pt x="1051279" y="5486763"/>
                  <a:pt x="1051279" y="5423496"/>
                </a:cubicBezTo>
                <a:lnTo>
                  <a:pt x="1051136" y="5420049"/>
                </a:lnTo>
                <a:lnTo>
                  <a:pt x="1044272" y="5328966"/>
                </a:lnTo>
                <a:cubicBezTo>
                  <a:pt x="1042762" y="5296539"/>
                  <a:pt x="1041310" y="5262711"/>
                  <a:pt x="1037272" y="5223147"/>
                </a:cubicBezTo>
                <a:cubicBezTo>
                  <a:pt x="1026034" y="5222699"/>
                  <a:pt x="1030975" y="5239784"/>
                  <a:pt x="1019735" y="5239334"/>
                </a:cubicBezTo>
                <a:cubicBezTo>
                  <a:pt x="1004911" y="5188086"/>
                  <a:pt x="1000423" y="5159763"/>
                  <a:pt x="996383" y="5120201"/>
                </a:cubicBezTo>
                <a:cubicBezTo>
                  <a:pt x="997742" y="5086482"/>
                  <a:pt x="993706" y="5046920"/>
                  <a:pt x="990572" y="4984880"/>
                </a:cubicBezTo>
                <a:cubicBezTo>
                  <a:pt x="1002265" y="4974087"/>
                  <a:pt x="992834" y="4928682"/>
                  <a:pt x="1000037" y="4889568"/>
                </a:cubicBezTo>
                <a:cubicBezTo>
                  <a:pt x="993739" y="4906203"/>
                  <a:pt x="987893" y="4911599"/>
                  <a:pt x="983404" y="4883276"/>
                </a:cubicBezTo>
                <a:cubicBezTo>
                  <a:pt x="991964" y="4810443"/>
                  <a:pt x="974461" y="4685915"/>
                  <a:pt x="1004594" y="4636457"/>
                </a:cubicBezTo>
                <a:close/>
                <a:moveTo>
                  <a:pt x="149099" y="4457675"/>
                </a:moveTo>
                <a:lnTo>
                  <a:pt x="143266" y="4491044"/>
                </a:lnTo>
                <a:lnTo>
                  <a:pt x="143735" y="4525754"/>
                </a:lnTo>
                <a:lnTo>
                  <a:pt x="149555" y="4628400"/>
                </a:lnTo>
                <a:lnTo>
                  <a:pt x="152983" y="4628075"/>
                </a:lnTo>
                <a:cubicBezTo>
                  <a:pt x="158735" y="4631058"/>
                  <a:pt x="163564" y="4639694"/>
                  <a:pt x="169382" y="4644875"/>
                </a:cubicBezTo>
                <a:lnTo>
                  <a:pt x="177158" y="4646628"/>
                </a:lnTo>
                <a:lnTo>
                  <a:pt x="178010" y="4630940"/>
                </a:lnTo>
                <a:cubicBezTo>
                  <a:pt x="180575" y="4587402"/>
                  <a:pt x="184301" y="4546529"/>
                  <a:pt x="193639" y="4527261"/>
                </a:cubicBezTo>
                <a:cubicBezTo>
                  <a:pt x="179014" y="4528574"/>
                  <a:pt x="171049" y="4521917"/>
                  <a:pt x="183061" y="4491354"/>
                </a:cubicBezTo>
                <a:lnTo>
                  <a:pt x="184220" y="4484595"/>
                </a:lnTo>
                <a:lnTo>
                  <a:pt x="164446" y="4477784"/>
                </a:lnTo>
                <a:close/>
                <a:moveTo>
                  <a:pt x="1160026" y="4212987"/>
                </a:moveTo>
                <a:lnTo>
                  <a:pt x="1147762" y="4244943"/>
                </a:lnTo>
                <a:cubicBezTo>
                  <a:pt x="1140644" y="4263330"/>
                  <a:pt x="1133527" y="4281519"/>
                  <a:pt x="1127200" y="4297337"/>
                </a:cubicBezTo>
                <a:cubicBezTo>
                  <a:pt x="1114547" y="4373258"/>
                  <a:pt x="1127201" y="4474485"/>
                  <a:pt x="1101892" y="4525101"/>
                </a:cubicBezTo>
                <a:cubicBezTo>
                  <a:pt x="1101892" y="4499793"/>
                  <a:pt x="1089239" y="4474485"/>
                  <a:pt x="1089239" y="4474485"/>
                </a:cubicBezTo>
                <a:lnTo>
                  <a:pt x="1066336" y="4519083"/>
                </a:lnTo>
                <a:lnTo>
                  <a:pt x="1064863" y="4537541"/>
                </a:lnTo>
                <a:cubicBezTo>
                  <a:pt x="1061941" y="4540236"/>
                  <a:pt x="1059469" y="4540491"/>
                  <a:pt x="1057318" y="4539261"/>
                </a:cubicBezTo>
                <a:lnTo>
                  <a:pt x="1056508" y="4538223"/>
                </a:lnTo>
                <a:lnTo>
                  <a:pt x="1047917" y="4554953"/>
                </a:lnTo>
                <a:lnTo>
                  <a:pt x="1037087" y="4575152"/>
                </a:lnTo>
                <a:lnTo>
                  <a:pt x="1033973" y="4605788"/>
                </a:lnTo>
                <a:cubicBezTo>
                  <a:pt x="1024109" y="4693521"/>
                  <a:pt x="1014565" y="4773350"/>
                  <a:pt x="1022969" y="4879224"/>
                </a:cubicBezTo>
                <a:cubicBezTo>
                  <a:pt x="1029266" y="4862589"/>
                  <a:pt x="1034207" y="4879671"/>
                  <a:pt x="1044995" y="4891359"/>
                </a:cubicBezTo>
                <a:cubicBezTo>
                  <a:pt x="1053974" y="4948004"/>
                  <a:pt x="1046771" y="4987119"/>
                  <a:pt x="1045415" y="5020836"/>
                </a:cubicBezTo>
                <a:cubicBezTo>
                  <a:pt x="1044736" y="5037696"/>
                  <a:pt x="1043945" y="5057364"/>
                  <a:pt x="1045849" y="5079956"/>
                </a:cubicBezTo>
                <a:lnTo>
                  <a:pt x="1053521" y="5115344"/>
                </a:lnTo>
                <a:lnTo>
                  <a:pt x="1054442" y="5115068"/>
                </a:lnTo>
                <a:cubicBezTo>
                  <a:pt x="1057606" y="5110323"/>
                  <a:pt x="1057607" y="5100833"/>
                  <a:pt x="1051282" y="5081852"/>
                </a:cubicBezTo>
                <a:cubicBezTo>
                  <a:pt x="1076582" y="5119812"/>
                  <a:pt x="1089239" y="5107157"/>
                  <a:pt x="1101892" y="5119812"/>
                </a:cubicBezTo>
                <a:cubicBezTo>
                  <a:pt x="1114546" y="5296962"/>
                  <a:pt x="1165160" y="5512071"/>
                  <a:pt x="1228429" y="5448803"/>
                </a:cubicBezTo>
                <a:cubicBezTo>
                  <a:pt x="1228429" y="5410842"/>
                  <a:pt x="1225267" y="5372882"/>
                  <a:pt x="1223684" y="5338083"/>
                </a:cubicBezTo>
                <a:lnTo>
                  <a:pt x="1227343" y="5267367"/>
                </a:lnTo>
                <a:lnTo>
                  <a:pt x="1220456" y="5226296"/>
                </a:lnTo>
                <a:cubicBezTo>
                  <a:pt x="1216307" y="5189543"/>
                  <a:pt x="1214854" y="5155712"/>
                  <a:pt x="1216210" y="5121995"/>
                </a:cubicBezTo>
                <a:cubicBezTo>
                  <a:pt x="1207684" y="5054109"/>
                  <a:pt x="1209946" y="4997912"/>
                  <a:pt x="1201873" y="4918788"/>
                </a:cubicBezTo>
                <a:cubicBezTo>
                  <a:pt x="1190633" y="4918341"/>
                  <a:pt x="1195574" y="4935423"/>
                  <a:pt x="1184335" y="4934976"/>
                </a:cubicBezTo>
                <a:cubicBezTo>
                  <a:pt x="1169510" y="4883726"/>
                  <a:pt x="1165021" y="4855404"/>
                  <a:pt x="1160984" y="4815842"/>
                </a:cubicBezTo>
                <a:cubicBezTo>
                  <a:pt x="1162342" y="4782125"/>
                  <a:pt x="1158305" y="4742561"/>
                  <a:pt x="1155173" y="4680522"/>
                </a:cubicBezTo>
                <a:cubicBezTo>
                  <a:pt x="1166864" y="4669728"/>
                  <a:pt x="1157432" y="4624323"/>
                  <a:pt x="1164637" y="4585209"/>
                </a:cubicBezTo>
                <a:cubicBezTo>
                  <a:pt x="1158337" y="4601846"/>
                  <a:pt x="1152493" y="4607240"/>
                  <a:pt x="1148003" y="4578918"/>
                </a:cubicBezTo>
                <a:cubicBezTo>
                  <a:pt x="1156564" y="4506086"/>
                  <a:pt x="1139060" y="4381556"/>
                  <a:pt x="1169194" y="4332098"/>
                </a:cubicBezTo>
                <a:cubicBezTo>
                  <a:pt x="1159310" y="4297931"/>
                  <a:pt x="1156624" y="4259829"/>
                  <a:pt x="1158937" y="4219817"/>
                </a:cubicBezTo>
                <a:close/>
                <a:moveTo>
                  <a:pt x="91588" y="4168734"/>
                </a:moveTo>
                <a:lnTo>
                  <a:pt x="83972" y="4316366"/>
                </a:lnTo>
                <a:lnTo>
                  <a:pt x="74405" y="4340697"/>
                </a:lnTo>
                <a:cubicBezTo>
                  <a:pt x="74405" y="4340697"/>
                  <a:pt x="74405" y="4340697"/>
                  <a:pt x="82370" y="4347356"/>
                </a:cubicBezTo>
                <a:lnTo>
                  <a:pt x="83972" y="4316366"/>
                </a:lnTo>
                <a:lnTo>
                  <a:pt x="86419" y="4310133"/>
                </a:lnTo>
                <a:cubicBezTo>
                  <a:pt x="101044" y="4308821"/>
                  <a:pt x="102349" y="4323447"/>
                  <a:pt x="95689" y="4331417"/>
                </a:cubicBezTo>
                <a:lnTo>
                  <a:pt x="100619" y="4335539"/>
                </a:lnTo>
                <a:lnTo>
                  <a:pt x="104017" y="4168869"/>
                </a:lnTo>
                <a:cubicBezTo>
                  <a:pt x="100312" y="4173339"/>
                  <a:pt x="96818" y="4173462"/>
                  <a:pt x="93514" y="4171199"/>
                </a:cubicBezTo>
                <a:close/>
                <a:moveTo>
                  <a:pt x="1747226" y="4145492"/>
                </a:moveTo>
                <a:lnTo>
                  <a:pt x="1747224" y="4196109"/>
                </a:lnTo>
                <a:cubicBezTo>
                  <a:pt x="1734570" y="4208762"/>
                  <a:pt x="1734570" y="4221414"/>
                  <a:pt x="1734570" y="4221414"/>
                </a:cubicBezTo>
                <a:lnTo>
                  <a:pt x="1734570" y="4208762"/>
                </a:lnTo>
                <a:lnTo>
                  <a:pt x="1734570" y="4196109"/>
                </a:lnTo>
                <a:lnTo>
                  <a:pt x="1734570" y="4183452"/>
                </a:lnTo>
                <a:cubicBezTo>
                  <a:pt x="1734570" y="4170800"/>
                  <a:pt x="1734570" y="4158146"/>
                  <a:pt x="1747226" y="4145492"/>
                </a:cubicBezTo>
                <a:close/>
                <a:moveTo>
                  <a:pt x="302197" y="4128171"/>
                </a:moveTo>
                <a:cubicBezTo>
                  <a:pt x="286436" y="4154439"/>
                  <a:pt x="275927" y="4180709"/>
                  <a:pt x="270673" y="4206978"/>
                </a:cubicBezTo>
                <a:cubicBezTo>
                  <a:pt x="260167" y="4280525"/>
                  <a:pt x="254914" y="4354077"/>
                  <a:pt x="244402" y="4427628"/>
                </a:cubicBezTo>
                <a:lnTo>
                  <a:pt x="233195" y="4459299"/>
                </a:lnTo>
                <a:lnTo>
                  <a:pt x="228695" y="4527801"/>
                </a:lnTo>
                <a:lnTo>
                  <a:pt x="220168" y="4693059"/>
                </a:lnTo>
                <a:lnTo>
                  <a:pt x="210602" y="4717389"/>
                </a:lnTo>
                <a:cubicBezTo>
                  <a:pt x="210602" y="4717389"/>
                  <a:pt x="210602" y="4717389"/>
                  <a:pt x="218566" y="4724043"/>
                </a:cubicBezTo>
                <a:lnTo>
                  <a:pt x="220168" y="4693059"/>
                </a:lnTo>
                <a:lnTo>
                  <a:pt x="222616" y="4686827"/>
                </a:lnTo>
                <a:cubicBezTo>
                  <a:pt x="237241" y="4685514"/>
                  <a:pt x="238546" y="4700138"/>
                  <a:pt x="231886" y="4708109"/>
                </a:cubicBezTo>
                <a:cubicBezTo>
                  <a:pt x="239851" y="4714763"/>
                  <a:pt x="239851" y="4714763"/>
                  <a:pt x="239851" y="4714763"/>
                </a:cubicBezTo>
                <a:cubicBezTo>
                  <a:pt x="265319" y="4587170"/>
                  <a:pt x="288179" y="4430322"/>
                  <a:pt x="292363" y="4312007"/>
                </a:cubicBezTo>
                <a:lnTo>
                  <a:pt x="323828" y="4208169"/>
                </a:lnTo>
                <a:lnTo>
                  <a:pt x="322393" y="4195155"/>
                </a:lnTo>
                <a:cubicBezTo>
                  <a:pt x="317960" y="4172826"/>
                  <a:pt x="311393" y="4150499"/>
                  <a:pt x="302197" y="4128171"/>
                </a:cubicBezTo>
                <a:close/>
                <a:moveTo>
                  <a:pt x="136856" y="4085625"/>
                </a:moveTo>
                <a:lnTo>
                  <a:pt x="122686" y="4126770"/>
                </a:lnTo>
                <a:cubicBezTo>
                  <a:pt x="115268" y="4163018"/>
                  <a:pt x="116146" y="4201986"/>
                  <a:pt x="116063" y="4254851"/>
                </a:cubicBezTo>
                <a:lnTo>
                  <a:pt x="115835" y="4265180"/>
                </a:lnTo>
                <a:lnTo>
                  <a:pt x="132179" y="4167393"/>
                </a:lnTo>
                <a:lnTo>
                  <a:pt x="132100" y="4159281"/>
                </a:lnTo>
                <a:close/>
                <a:moveTo>
                  <a:pt x="146296" y="3904146"/>
                </a:moveTo>
                <a:cubicBezTo>
                  <a:pt x="144367" y="3904998"/>
                  <a:pt x="142183" y="3908090"/>
                  <a:pt x="139528" y="3914934"/>
                </a:cubicBezTo>
                <a:cubicBezTo>
                  <a:pt x="145255" y="3940773"/>
                  <a:pt x="144134" y="3963960"/>
                  <a:pt x="142351" y="3988856"/>
                </a:cubicBezTo>
                <a:lnTo>
                  <a:pt x="142147" y="4003731"/>
                </a:lnTo>
                <a:lnTo>
                  <a:pt x="148504" y="3905261"/>
                </a:lnTo>
                <a:close/>
                <a:moveTo>
                  <a:pt x="166543" y="3359468"/>
                </a:moveTo>
                <a:cubicBezTo>
                  <a:pt x="165046" y="3357510"/>
                  <a:pt x="163340" y="3357566"/>
                  <a:pt x="161255" y="3361278"/>
                </a:cubicBezTo>
                <a:cubicBezTo>
                  <a:pt x="158473" y="3366230"/>
                  <a:pt x="155014" y="3377684"/>
                  <a:pt x="150472" y="3399543"/>
                </a:cubicBezTo>
                <a:cubicBezTo>
                  <a:pt x="154664" y="3409040"/>
                  <a:pt x="154664" y="3409040"/>
                  <a:pt x="154664" y="3409040"/>
                </a:cubicBezTo>
                <a:cubicBezTo>
                  <a:pt x="159973" y="3395351"/>
                  <a:pt x="159973" y="3395351"/>
                  <a:pt x="159973" y="3395351"/>
                </a:cubicBezTo>
                <a:cubicBezTo>
                  <a:pt x="159973" y="3395351"/>
                  <a:pt x="159973" y="3395351"/>
                  <a:pt x="164165" y="3404847"/>
                </a:cubicBezTo>
                <a:cubicBezTo>
                  <a:pt x="164165" y="3404847"/>
                  <a:pt x="168355" y="3414344"/>
                  <a:pt x="168355" y="3414344"/>
                </a:cubicBezTo>
                <a:cubicBezTo>
                  <a:pt x="158852" y="3418536"/>
                  <a:pt x="163045" y="3428033"/>
                  <a:pt x="163045" y="3428033"/>
                </a:cubicBezTo>
                <a:cubicBezTo>
                  <a:pt x="153542" y="3432227"/>
                  <a:pt x="153542" y="3432227"/>
                  <a:pt x="153542" y="3432227"/>
                </a:cubicBezTo>
                <a:cubicBezTo>
                  <a:pt x="172546" y="3423840"/>
                  <a:pt x="154373" y="3511281"/>
                  <a:pt x="150184" y="3501785"/>
                </a:cubicBezTo>
                <a:cubicBezTo>
                  <a:pt x="145991" y="3492288"/>
                  <a:pt x="145991" y="3492288"/>
                  <a:pt x="145991" y="3492288"/>
                </a:cubicBezTo>
                <a:cubicBezTo>
                  <a:pt x="145991" y="3492288"/>
                  <a:pt x="150184" y="3501785"/>
                  <a:pt x="144872" y="3515475"/>
                </a:cubicBezTo>
                <a:cubicBezTo>
                  <a:pt x="144872" y="3515475"/>
                  <a:pt x="139562" y="3529161"/>
                  <a:pt x="139562" y="3529161"/>
                </a:cubicBezTo>
                <a:cubicBezTo>
                  <a:pt x="139562" y="3529161"/>
                  <a:pt x="130060" y="3533354"/>
                  <a:pt x="135371" y="3519663"/>
                </a:cubicBezTo>
                <a:cubicBezTo>
                  <a:pt x="135371" y="3519663"/>
                  <a:pt x="131180" y="3510168"/>
                  <a:pt x="131180" y="3510168"/>
                </a:cubicBezTo>
                <a:cubicBezTo>
                  <a:pt x="123629" y="3570230"/>
                  <a:pt x="73595" y="3739805"/>
                  <a:pt x="85049" y="3791483"/>
                </a:cubicBezTo>
                <a:cubicBezTo>
                  <a:pt x="110482" y="3746220"/>
                  <a:pt x="126413" y="3705153"/>
                  <a:pt x="153794" y="3715758"/>
                </a:cubicBezTo>
                <a:cubicBezTo>
                  <a:pt x="149813" y="3726026"/>
                  <a:pt x="144571" y="3762377"/>
                  <a:pt x="156463" y="3768831"/>
                </a:cubicBezTo>
                <a:lnTo>
                  <a:pt x="166171" y="3765864"/>
                </a:lnTo>
                <a:lnTo>
                  <a:pt x="197119" y="3566031"/>
                </a:lnTo>
                <a:lnTo>
                  <a:pt x="236113" y="3380820"/>
                </a:lnTo>
                <a:lnTo>
                  <a:pt x="224242" y="3412373"/>
                </a:lnTo>
                <a:cubicBezTo>
                  <a:pt x="208309" y="3453441"/>
                  <a:pt x="216980" y="3370194"/>
                  <a:pt x="203290" y="3364890"/>
                </a:cubicBezTo>
                <a:cubicBezTo>
                  <a:pt x="203290" y="3364890"/>
                  <a:pt x="192667" y="3392270"/>
                  <a:pt x="178976" y="3386964"/>
                </a:cubicBezTo>
                <a:cubicBezTo>
                  <a:pt x="173632" y="3389322"/>
                  <a:pt x="171029" y="3365342"/>
                  <a:pt x="166543" y="3359468"/>
                </a:cubicBezTo>
                <a:close/>
                <a:moveTo>
                  <a:pt x="675232" y="2205345"/>
                </a:moveTo>
                <a:cubicBezTo>
                  <a:pt x="646334" y="2226359"/>
                  <a:pt x="622691" y="2250000"/>
                  <a:pt x="598391" y="2271671"/>
                </a:cubicBezTo>
                <a:lnTo>
                  <a:pt x="595514" y="2273613"/>
                </a:lnTo>
                <a:lnTo>
                  <a:pt x="593956" y="2282829"/>
                </a:lnTo>
                <a:cubicBezTo>
                  <a:pt x="587123" y="2306837"/>
                  <a:pt x="579290" y="2332385"/>
                  <a:pt x="575621" y="2365005"/>
                </a:cubicBezTo>
                <a:cubicBezTo>
                  <a:pt x="538019" y="2412810"/>
                  <a:pt x="530204" y="2460243"/>
                  <a:pt x="513883" y="2537843"/>
                </a:cubicBezTo>
                <a:lnTo>
                  <a:pt x="507934" y="2563505"/>
                </a:lnTo>
                <a:lnTo>
                  <a:pt x="533374" y="2578352"/>
                </a:lnTo>
                <a:cubicBezTo>
                  <a:pt x="554392" y="2594111"/>
                  <a:pt x="570152" y="2583605"/>
                  <a:pt x="580660" y="2562593"/>
                </a:cubicBezTo>
                <a:cubicBezTo>
                  <a:pt x="622693" y="2452268"/>
                  <a:pt x="680485" y="2341938"/>
                  <a:pt x="675232" y="2205345"/>
                </a:cubicBezTo>
                <a:close/>
                <a:moveTo>
                  <a:pt x="523040" y="2200926"/>
                </a:moveTo>
                <a:lnTo>
                  <a:pt x="513322" y="2228223"/>
                </a:lnTo>
                <a:cubicBezTo>
                  <a:pt x="500569" y="2263632"/>
                  <a:pt x="484639" y="2304701"/>
                  <a:pt x="461300" y="2354711"/>
                </a:cubicBezTo>
                <a:cubicBezTo>
                  <a:pt x="461300" y="2354711"/>
                  <a:pt x="447608" y="2349407"/>
                  <a:pt x="442297" y="2363097"/>
                </a:cubicBezTo>
                <a:cubicBezTo>
                  <a:pt x="424126" y="2450534"/>
                  <a:pt x="425249" y="2427350"/>
                  <a:pt x="412385" y="2501100"/>
                </a:cubicBezTo>
                <a:cubicBezTo>
                  <a:pt x="401762" y="2528478"/>
                  <a:pt x="391144" y="2555858"/>
                  <a:pt x="375211" y="2596926"/>
                </a:cubicBezTo>
                <a:cubicBezTo>
                  <a:pt x="362063" y="2772915"/>
                  <a:pt x="284644" y="2931885"/>
                  <a:pt x="251371" y="3139446"/>
                </a:cubicBezTo>
                <a:cubicBezTo>
                  <a:pt x="241871" y="3143637"/>
                  <a:pt x="235441" y="3180515"/>
                  <a:pt x="224819" y="3207893"/>
                </a:cubicBezTo>
                <a:cubicBezTo>
                  <a:pt x="238511" y="3213197"/>
                  <a:pt x="217268" y="3267957"/>
                  <a:pt x="226771" y="3263763"/>
                </a:cubicBezTo>
                <a:cubicBezTo>
                  <a:pt x="241862" y="3240084"/>
                  <a:pt x="249883" y="3200378"/>
                  <a:pt x="264502" y="3186482"/>
                </a:cubicBezTo>
                <a:lnTo>
                  <a:pt x="277628" y="3183644"/>
                </a:lnTo>
                <a:lnTo>
                  <a:pt x="294317" y="3104372"/>
                </a:lnTo>
                <a:cubicBezTo>
                  <a:pt x="329782" y="2951360"/>
                  <a:pt x="367873" y="2799006"/>
                  <a:pt x="407276" y="2646653"/>
                </a:cubicBezTo>
                <a:cubicBezTo>
                  <a:pt x="419101" y="2599368"/>
                  <a:pt x="433879" y="2549130"/>
                  <a:pt x="478208" y="2553563"/>
                </a:cubicBezTo>
                <a:lnTo>
                  <a:pt x="495008" y="2558340"/>
                </a:lnTo>
                <a:lnTo>
                  <a:pt x="519655" y="2451215"/>
                </a:lnTo>
                <a:cubicBezTo>
                  <a:pt x="501502" y="2465693"/>
                  <a:pt x="500848" y="2412767"/>
                  <a:pt x="490688" y="2414930"/>
                </a:cubicBezTo>
                <a:lnTo>
                  <a:pt x="521407" y="2296610"/>
                </a:lnTo>
                <a:lnTo>
                  <a:pt x="522992" y="2284277"/>
                </a:lnTo>
                <a:lnTo>
                  <a:pt x="518692" y="2290899"/>
                </a:lnTo>
                <a:cubicBezTo>
                  <a:pt x="517693" y="2292438"/>
                  <a:pt x="517693" y="2292438"/>
                  <a:pt x="517693" y="2292438"/>
                </a:cubicBezTo>
                <a:cubicBezTo>
                  <a:pt x="509698" y="2304755"/>
                  <a:pt x="509698" y="2304755"/>
                  <a:pt x="509698" y="2304755"/>
                </a:cubicBezTo>
                <a:cubicBezTo>
                  <a:pt x="507535" y="2294601"/>
                  <a:pt x="505373" y="2284451"/>
                  <a:pt x="503212" y="2274299"/>
                </a:cubicBezTo>
                <a:cubicBezTo>
                  <a:pt x="511207" y="2261982"/>
                  <a:pt x="511207" y="2261982"/>
                  <a:pt x="511207" y="2261982"/>
                </a:cubicBezTo>
                <a:cubicBezTo>
                  <a:pt x="511207" y="2261982"/>
                  <a:pt x="511207" y="2261982"/>
                  <a:pt x="521365" y="2259818"/>
                </a:cubicBezTo>
                <a:cubicBezTo>
                  <a:pt x="517202" y="2252744"/>
                  <a:pt x="516173" y="2241687"/>
                  <a:pt x="517589" y="2227290"/>
                </a:cubicBezTo>
                <a:close/>
                <a:moveTo>
                  <a:pt x="609370" y="1937486"/>
                </a:moveTo>
                <a:lnTo>
                  <a:pt x="606925" y="1938728"/>
                </a:lnTo>
                <a:lnTo>
                  <a:pt x="600083" y="1963008"/>
                </a:lnTo>
                <a:close/>
                <a:moveTo>
                  <a:pt x="2354597" y="1627446"/>
                </a:moveTo>
                <a:cubicBezTo>
                  <a:pt x="2354598" y="1633772"/>
                  <a:pt x="2354598" y="1636937"/>
                  <a:pt x="2353016" y="1638516"/>
                </a:cubicBezTo>
                <a:lnTo>
                  <a:pt x="2347962" y="1639239"/>
                </a:lnTo>
                <a:close/>
                <a:moveTo>
                  <a:pt x="2453333" y="1504730"/>
                </a:moveTo>
                <a:lnTo>
                  <a:pt x="2443172" y="1513565"/>
                </a:lnTo>
                <a:lnTo>
                  <a:pt x="2433042" y="1543170"/>
                </a:lnTo>
                <a:close/>
                <a:moveTo>
                  <a:pt x="2455824" y="966746"/>
                </a:moveTo>
                <a:lnTo>
                  <a:pt x="2455824" y="969464"/>
                </a:lnTo>
                <a:lnTo>
                  <a:pt x="2443172" y="982118"/>
                </a:lnTo>
                <a:close/>
                <a:moveTo>
                  <a:pt x="1481994" y="366944"/>
                </a:moveTo>
                <a:cubicBezTo>
                  <a:pt x="1479083" y="365739"/>
                  <a:pt x="1474638" y="366686"/>
                  <a:pt x="1467562" y="370847"/>
                </a:cubicBezTo>
                <a:cubicBezTo>
                  <a:pt x="1429750" y="442577"/>
                  <a:pt x="1407925" y="489677"/>
                  <a:pt x="1367948" y="551256"/>
                </a:cubicBezTo>
                <a:cubicBezTo>
                  <a:pt x="1335968" y="600519"/>
                  <a:pt x="1306151" y="659933"/>
                  <a:pt x="1240025" y="748308"/>
                </a:cubicBezTo>
                <a:cubicBezTo>
                  <a:pt x="1240025" y="748308"/>
                  <a:pt x="1227707" y="740318"/>
                  <a:pt x="1219709" y="752634"/>
                </a:cubicBezTo>
                <a:cubicBezTo>
                  <a:pt x="1184059" y="834516"/>
                  <a:pt x="1189894" y="812051"/>
                  <a:pt x="1162235" y="881616"/>
                </a:cubicBezTo>
                <a:cubicBezTo>
                  <a:pt x="1146244" y="906249"/>
                  <a:pt x="1130255" y="930879"/>
                  <a:pt x="1106269" y="967827"/>
                </a:cubicBezTo>
                <a:cubicBezTo>
                  <a:pt x="1081856" y="1052624"/>
                  <a:pt x="1042583" y="1129971"/>
                  <a:pt x="1000045" y="1210668"/>
                </a:cubicBezTo>
                <a:lnTo>
                  <a:pt x="959045" y="1289678"/>
                </a:lnTo>
                <a:lnTo>
                  <a:pt x="939901" y="1370676"/>
                </a:lnTo>
                <a:cubicBezTo>
                  <a:pt x="926111" y="1442258"/>
                  <a:pt x="919541" y="1509242"/>
                  <a:pt x="927422" y="1538138"/>
                </a:cubicBezTo>
                <a:cubicBezTo>
                  <a:pt x="1058777" y="1285962"/>
                  <a:pt x="1190123" y="1033787"/>
                  <a:pt x="1289950" y="765854"/>
                </a:cubicBezTo>
                <a:cubicBezTo>
                  <a:pt x="1316218" y="694929"/>
                  <a:pt x="1347743" y="626631"/>
                  <a:pt x="1382551" y="560306"/>
                </a:cubicBezTo>
                <a:lnTo>
                  <a:pt x="1487975" y="378446"/>
                </a:lnTo>
                <a:lnTo>
                  <a:pt x="1487231" y="375944"/>
                </a:lnTo>
                <a:cubicBezTo>
                  <a:pt x="1486283" y="371502"/>
                  <a:pt x="1484906" y="368148"/>
                  <a:pt x="1481994" y="366944"/>
                </a:cubicBezTo>
                <a:close/>
                <a:moveTo>
                  <a:pt x="2896330" y="0"/>
                </a:moveTo>
                <a:lnTo>
                  <a:pt x="3314054" y="0"/>
                </a:lnTo>
                <a:lnTo>
                  <a:pt x="3271984" y="44175"/>
                </a:lnTo>
                <a:cubicBezTo>
                  <a:pt x="3243512" y="77390"/>
                  <a:pt x="3221369" y="109025"/>
                  <a:pt x="3215042" y="134331"/>
                </a:cubicBezTo>
                <a:cubicBezTo>
                  <a:pt x="3189730" y="134331"/>
                  <a:pt x="3215042" y="71066"/>
                  <a:pt x="3164426" y="159642"/>
                </a:cubicBezTo>
                <a:lnTo>
                  <a:pt x="3164426" y="146985"/>
                </a:lnTo>
                <a:lnTo>
                  <a:pt x="3151772" y="146985"/>
                </a:lnTo>
                <a:cubicBezTo>
                  <a:pt x="3151772" y="159641"/>
                  <a:pt x="3139120" y="159641"/>
                  <a:pt x="3139120" y="159641"/>
                </a:cubicBezTo>
                <a:cubicBezTo>
                  <a:pt x="3113812" y="159641"/>
                  <a:pt x="3113812" y="197601"/>
                  <a:pt x="3088506" y="222906"/>
                </a:cubicBezTo>
                <a:lnTo>
                  <a:pt x="3088506" y="210252"/>
                </a:lnTo>
                <a:lnTo>
                  <a:pt x="3075852" y="210252"/>
                </a:lnTo>
                <a:cubicBezTo>
                  <a:pt x="3075852" y="210252"/>
                  <a:pt x="3075851" y="222906"/>
                  <a:pt x="3063198" y="222906"/>
                </a:cubicBezTo>
                <a:lnTo>
                  <a:pt x="3063197" y="235560"/>
                </a:lnTo>
                <a:cubicBezTo>
                  <a:pt x="3037892" y="260870"/>
                  <a:pt x="3050540" y="273522"/>
                  <a:pt x="3037892" y="286175"/>
                </a:cubicBezTo>
                <a:lnTo>
                  <a:pt x="3025236" y="298829"/>
                </a:lnTo>
                <a:lnTo>
                  <a:pt x="3012582" y="298827"/>
                </a:lnTo>
                <a:lnTo>
                  <a:pt x="2999930" y="311481"/>
                </a:lnTo>
                <a:lnTo>
                  <a:pt x="3012582" y="311481"/>
                </a:lnTo>
                <a:lnTo>
                  <a:pt x="3025236" y="311481"/>
                </a:lnTo>
                <a:cubicBezTo>
                  <a:pt x="2987278" y="362096"/>
                  <a:pt x="2974622" y="387402"/>
                  <a:pt x="2936663" y="400056"/>
                </a:cubicBezTo>
                <a:lnTo>
                  <a:pt x="2936662" y="387402"/>
                </a:lnTo>
                <a:lnTo>
                  <a:pt x="2949317" y="374747"/>
                </a:lnTo>
                <a:lnTo>
                  <a:pt x="2936662" y="374750"/>
                </a:lnTo>
                <a:lnTo>
                  <a:pt x="2949318" y="362094"/>
                </a:lnTo>
                <a:lnTo>
                  <a:pt x="2961968" y="362093"/>
                </a:lnTo>
                <a:cubicBezTo>
                  <a:pt x="2961966" y="357876"/>
                  <a:pt x="2961968" y="353658"/>
                  <a:pt x="2961965" y="349442"/>
                </a:cubicBezTo>
                <a:cubicBezTo>
                  <a:pt x="2961968" y="345224"/>
                  <a:pt x="2961968" y="341007"/>
                  <a:pt x="2961968" y="336788"/>
                </a:cubicBezTo>
                <a:lnTo>
                  <a:pt x="2949317" y="349442"/>
                </a:lnTo>
                <a:cubicBezTo>
                  <a:pt x="2974619" y="311484"/>
                  <a:pt x="3025236" y="273521"/>
                  <a:pt x="2961965" y="298827"/>
                </a:cubicBezTo>
                <a:lnTo>
                  <a:pt x="2974624" y="286175"/>
                </a:lnTo>
                <a:lnTo>
                  <a:pt x="2987278" y="286176"/>
                </a:lnTo>
                <a:cubicBezTo>
                  <a:pt x="2999930" y="273521"/>
                  <a:pt x="2999928" y="260870"/>
                  <a:pt x="2999928" y="260870"/>
                </a:cubicBezTo>
                <a:cubicBezTo>
                  <a:pt x="2999928" y="248213"/>
                  <a:pt x="2987276" y="248213"/>
                  <a:pt x="2974622" y="260867"/>
                </a:cubicBezTo>
                <a:lnTo>
                  <a:pt x="2961970" y="273521"/>
                </a:lnTo>
                <a:lnTo>
                  <a:pt x="2949317" y="286175"/>
                </a:lnTo>
                <a:cubicBezTo>
                  <a:pt x="2936662" y="298827"/>
                  <a:pt x="2924009" y="311484"/>
                  <a:pt x="2924008" y="324135"/>
                </a:cubicBezTo>
                <a:cubicBezTo>
                  <a:pt x="2924008" y="324135"/>
                  <a:pt x="2936663" y="324135"/>
                  <a:pt x="2949317" y="311481"/>
                </a:cubicBezTo>
                <a:lnTo>
                  <a:pt x="2961965" y="298827"/>
                </a:lnTo>
                <a:lnTo>
                  <a:pt x="2936662" y="349442"/>
                </a:lnTo>
                <a:lnTo>
                  <a:pt x="2924008" y="362096"/>
                </a:lnTo>
                <a:cubicBezTo>
                  <a:pt x="2911355" y="362093"/>
                  <a:pt x="2911355" y="362093"/>
                  <a:pt x="2898702" y="374747"/>
                </a:cubicBezTo>
                <a:cubicBezTo>
                  <a:pt x="2898702" y="374747"/>
                  <a:pt x="2898702" y="387402"/>
                  <a:pt x="2911350" y="374747"/>
                </a:cubicBezTo>
                <a:cubicBezTo>
                  <a:pt x="2911352" y="378965"/>
                  <a:pt x="2911352" y="383184"/>
                  <a:pt x="2911354" y="387402"/>
                </a:cubicBezTo>
                <a:cubicBezTo>
                  <a:pt x="2886047" y="400056"/>
                  <a:pt x="2886047" y="412713"/>
                  <a:pt x="2911354" y="400059"/>
                </a:cubicBezTo>
                <a:lnTo>
                  <a:pt x="2886048" y="425363"/>
                </a:lnTo>
                <a:cubicBezTo>
                  <a:pt x="2898704" y="438017"/>
                  <a:pt x="2898704" y="438017"/>
                  <a:pt x="2911350" y="425363"/>
                </a:cubicBezTo>
                <a:cubicBezTo>
                  <a:pt x="2911350" y="425363"/>
                  <a:pt x="2911350" y="412710"/>
                  <a:pt x="2924008" y="412712"/>
                </a:cubicBezTo>
                <a:cubicBezTo>
                  <a:pt x="2898704" y="438017"/>
                  <a:pt x="2911354" y="450671"/>
                  <a:pt x="2873394" y="501282"/>
                </a:cubicBezTo>
                <a:cubicBezTo>
                  <a:pt x="2873393" y="488631"/>
                  <a:pt x="2898702" y="463323"/>
                  <a:pt x="2886047" y="450672"/>
                </a:cubicBezTo>
                <a:cubicBezTo>
                  <a:pt x="2873394" y="501282"/>
                  <a:pt x="2873394" y="475979"/>
                  <a:pt x="2848088" y="488633"/>
                </a:cubicBezTo>
                <a:lnTo>
                  <a:pt x="2848086" y="475980"/>
                </a:lnTo>
                <a:cubicBezTo>
                  <a:pt x="2860742" y="463323"/>
                  <a:pt x="2860742" y="450671"/>
                  <a:pt x="2860742" y="450671"/>
                </a:cubicBezTo>
                <a:cubicBezTo>
                  <a:pt x="2848088" y="450672"/>
                  <a:pt x="2835430" y="463322"/>
                  <a:pt x="2822778" y="475977"/>
                </a:cubicBezTo>
                <a:cubicBezTo>
                  <a:pt x="2822777" y="488633"/>
                  <a:pt x="2822777" y="488633"/>
                  <a:pt x="2810128" y="488631"/>
                </a:cubicBezTo>
                <a:cubicBezTo>
                  <a:pt x="2797472" y="488631"/>
                  <a:pt x="2784820" y="513938"/>
                  <a:pt x="2759512" y="539243"/>
                </a:cubicBezTo>
                <a:cubicBezTo>
                  <a:pt x="2772164" y="551898"/>
                  <a:pt x="2784820" y="513938"/>
                  <a:pt x="2797472" y="513938"/>
                </a:cubicBezTo>
                <a:lnTo>
                  <a:pt x="2784818" y="526592"/>
                </a:lnTo>
                <a:cubicBezTo>
                  <a:pt x="2772164" y="539243"/>
                  <a:pt x="2772164" y="551898"/>
                  <a:pt x="2772164" y="551898"/>
                </a:cubicBezTo>
                <a:cubicBezTo>
                  <a:pt x="2772162" y="564552"/>
                  <a:pt x="2784820" y="551898"/>
                  <a:pt x="2797474" y="539243"/>
                </a:cubicBezTo>
                <a:lnTo>
                  <a:pt x="2810128" y="539243"/>
                </a:lnTo>
                <a:cubicBezTo>
                  <a:pt x="2772164" y="577206"/>
                  <a:pt x="2734204" y="627818"/>
                  <a:pt x="2772166" y="602513"/>
                </a:cubicBezTo>
                <a:cubicBezTo>
                  <a:pt x="2734200" y="653127"/>
                  <a:pt x="2759512" y="589857"/>
                  <a:pt x="2721554" y="627818"/>
                </a:cubicBezTo>
                <a:cubicBezTo>
                  <a:pt x="2683589" y="665778"/>
                  <a:pt x="2683589" y="703739"/>
                  <a:pt x="2658284" y="703743"/>
                </a:cubicBezTo>
                <a:lnTo>
                  <a:pt x="2658284" y="741699"/>
                </a:lnTo>
                <a:cubicBezTo>
                  <a:pt x="2645626" y="741699"/>
                  <a:pt x="2632979" y="754355"/>
                  <a:pt x="2595016" y="779661"/>
                </a:cubicBezTo>
                <a:cubicBezTo>
                  <a:pt x="2538072" y="855582"/>
                  <a:pt x="2523836" y="881681"/>
                  <a:pt x="2488250" y="927351"/>
                </a:cubicBezTo>
                <a:lnTo>
                  <a:pt x="2455824" y="966746"/>
                </a:lnTo>
                <a:cubicBezTo>
                  <a:pt x="2455823" y="963432"/>
                  <a:pt x="2455823" y="960122"/>
                  <a:pt x="2455822" y="956810"/>
                </a:cubicBezTo>
                <a:cubicBezTo>
                  <a:pt x="2443172" y="956810"/>
                  <a:pt x="2443172" y="956810"/>
                  <a:pt x="2430518" y="969464"/>
                </a:cubicBezTo>
                <a:cubicBezTo>
                  <a:pt x="2430518" y="982118"/>
                  <a:pt x="2430518" y="982118"/>
                  <a:pt x="2417862" y="994773"/>
                </a:cubicBezTo>
                <a:cubicBezTo>
                  <a:pt x="2392554" y="1007424"/>
                  <a:pt x="2354597" y="1070693"/>
                  <a:pt x="2316635" y="1133960"/>
                </a:cubicBezTo>
                <a:lnTo>
                  <a:pt x="2316635" y="1121304"/>
                </a:lnTo>
                <a:lnTo>
                  <a:pt x="2303984" y="1121304"/>
                </a:lnTo>
                <a:lnTo>
                  <a:pt x="2303984" y="1133960"/>
                </a:lnTo>
                <a:lnTo>
                  <a:pt x="2291328" y="1146614"/>
                </a:lnTo>
                <a:cubicBezTo>
                  <a:pt x="2291326" y="1159269"/>
                  <a:pt x="2278676" y="1171917"/>
                  <a:pt x="2291330" y="1171919"/>
                </a:cubicBezTo>
                <a:cubicBezTo>
                  <a:pt x="2278672" y="1184574"/>
                  <a:pt x="2266022" y="1184576"/>
                  <a:pt x="2266020" y="1171919"/>
                </a:cubicBezTo>
                <a:cubicBezTo>
                  <a:pt x="2253368" y="1184576"/>
                  <a:pt x="2253368" y="1197225"/>
                  <a:pt x="2253370" y="1209881"/>
                </a:cubicBezTo>
                <a:lnTo>
                  <a:pt x="2253368" y="1197225"/>
                </a:lnTo>
                <a:lnTo>
                  <a:pt x="2240712" y="1197225"/>
                </a:lnTo>
                <a:cubicBezTo>
                  <a:pt x="2228060" y="1209879"/>
                  <a:pt x="2228060" y="1222535"/>
                  <a:pt x="2228060" y="1222535"/>
                </a:cubicBezTo>
                <a:lnTo>
                  <a:pt x="2228062" y="1235190"/>
                </a:lnTo>
                <a:cubicBezTo>
                  <a:pt x="2215408" y="1235189"/>
                  <a:pt x="2202754" y="1260494"/>
                  <a:pt x="2190100" y="1285800"/>
                </a:cubicBezTo>
                <a:lnTo>
                  <a:pt x="2177446" y="1298454"/>
                </a:lnTo>
                <a:cubicBezTo>
                  <a:pt x="2177447" y="1311110"/>
                  <a:pt x="2164793" y="1311110"/>
                  <a:pt x="2164790" y="1323761"/>
                </a:cubicBezTo>
                <a:lnTo>
                  <a:pt x="2177447" y="1311110"/>
                </a:lnTo>
                <a:lnTo>
                  <a:pt x="2190096" y="1311111"/>
                </a:lnTo>
                <a:cubicBezTo>
                  <a:pt x="2202754" y="1311110"/>
                  <a:pt x="2152136" y="1349069"/>
                  <a:pt x="2164793" y="1374375"/>
                </a:cubicBezTo>
                <a:cubicBezTo>
                  <a:pt x="2152139" y="1387029"/>
                  <a:pt x="2152139" y="1387029"/>
                  <a:pt x="2152140" y="1399685"/>
                </a:cubicBezTo>
                <a:lnTo>
                  <a:pt x="2139485" y="1399683"/>
                </a:lnTo>
                <a:lnTo>
                  <a:pt x="2139485" y="1412336"/>
                </a:lnTo>
                <a:cubicBezTo>
                  <a:pt x="2139484" y="1424993"/>
                  <a:pt x="2126834" y="1424993"/>
                  <a:pt x="2126834" y="1424993"/>
                </a:cubicBezTo>
                <a:lnTo>
                  <a:pt x="2126832" y="1437641"/>
                </a:lnTo>
                <a:cubicBezTo>
                  <a:pt x="2101524" y="1475604"/>
                  <a:pt x="2088870" y="1488257"/>
                  <a:pt x="2076220" y="1475606"/>
                </a:cubicBezTo>
                <a:lnTo>
                  <a:pt x="2076220" y="1513566"/>
                </a:lnTo>
                <a:cubicBezTo>
                  <a:pt x="2063566" y="1526216"/>
                  <a:pt x="2063564" y="1538871"/>
                  <a:pt x="2063564" y="1538871"/>
                </a:cubicBezTo>
                <a:lnTo>
                  <a:pt x="2076215" y="1538868"/>
                </a:lnTo>
                <a:cubicBezTo>
                  <a:pt x="2076216" y="1534650"/>
                  <a:pt x="2076216" y="1530434"/>
                  <a:pt x="2076218" y="1526216"/>
                </a:cubicBezTo>
                <a:cubicBezTo>
                  <a:pt x="2076215" y="1538868"/>
                  <a:pt x="2076215" y="1538868"/>
                  <a:pt x="2088868" y="1551525"/>
                </a:cubicBezTo>
                <a:cubicBezTo>
                  <a:pt x="1949682" y="1779284"/>
                  <a:pt x="1810493" y="2045012"/>
                  <a:pt x="1734570" y="2285429"/>
                </a:cubicBezTo>
                <a:cubicBezTo>
                  <a:pt x="1696612" y="2298080"/>
                  <a:pt x="1696612" y="2336040"/>
                  <a:pt x="1683956" y="2386655"/>
                </a:cubicBezTo>
                <a:cubicBezTo>
                  <a:pt x="1671304" y="2411966"/>
                  <a:pt x="1645996" y="2424618"/>
                  <a:pt x="1645996" y="2449923"/>
                </a:cubicBezTo>
                <a:cubicBezTo>
                  <a:pt x="1620690" y="2487884"/>
                  <a:pt x="1633343" y="2500539"/>
                  <a:pt x="1620689" y="2551154"/>
                </a:cubicBezTo>
                <a:cubicBezTo>
                  <a:pt x="1595384" y="2639726"/>
                  <a:pt x="1506806" y="2829530"/>
                  <a:pt x="1506806" y="2905451"/>
                </a:cubicBezTo>
                <a:lnTo>
                  <a:pt x="1494152" y="2918102"/>
                </a:lnTo>
                <a:cubicBezTo>
                  <a:pt x="1494152" y="2922320"/>
                  <a:pt x="1494155" y="2926538"/>
                  <a:pt x="1494154" y="2930757"/>
                </a:cubicBezTo>
                <a:lnTo>
                  <a:pt x="1506806" y="2930756"/>
                </a:lnTo>
                <a:lnTo>
                  <a:pt x="1506806" y="2943410"/>
                </a:lnTo>
                <a:cubicBezTo>
                  <a:pt x="1494155" y="2968719"/>
                  <a:pt x="1481500" y="2968716"/>
                  <a:pt x="1494152" y="2943410"/>
                </a:cubicBezTo>
                <a:cubicBezTo>
                  <a:pt x="1468846" y="2956065"/>
                  <a:pt x="1456192" y="3019331"/>
                  <a:pt x="1456192" y="3057288"/>
                </a:cubicBezTo>
                <a:cubicBezTo>
                  <a:pt x="1456193" y="3044640"/>
                  <a:pt x="1456193" y="3044640"/>
                  <a:pt x="1443541" y="3057291"/>
                </a:cubicBezTo>
                <a:cubicBezTo>
                  <a:pt x="1443536" y="3069942"/>
                  <a:pt x="1443536" y="3069942"/>
                  <a:pt x="1443536" y="3082601"/>
                </a:cubicBezTo>
                <a:cubicBezTo>
                  <a:pt x="1430885" y="3158522"/>
                  <a:pt x="1430888" y="3133214"/>
                  <a:pt x="1405579" y="3209135"/>
                </a:cubicBezTo>
                <a:lnTo>
                  <a:pt x="1392929" y="3221789"/>
                </a:lnTo>
                <a:lnTo>
                  <a:pt x="1380271" y="3272402"/>
                </a:lnTo>
                <a:lnTo>
                  <a:pt x="1380272" y="3285053"/>
                </a:lnTo>
                <a:lnTo>
                  <a:pt x="1380271" y="3297705"/>
                </a:lnTo>
                <a:lnTo>
                  <a:pt x="1380271" y="3310362"/>
                </a:lnTo>
                <a:cubicBezTo>
                  <a:pt x="1380272" y="3323013"/>
                  <a:pt x="1367617" y="3323018"/>
                  <a:pt x="1367617" y="3348326"/>
                </a:cubicBezTo>
                <a:cubicBezTo>
                  <a:pt x="1380274" y="3348326"/>
                  <a:pt x="1380272" y="3323013"/>
                  <a:pt x="1392925" y="3335669"/>
                </a:cubicBezTo>
                <a:cubicBezTo>
                  <a:pt x="1392925" y="3348320"/>
                  <a:pt x="1392925" y="3348320"/>
                  <a:pt x="1392928" y="3360977"/>
                </a:cubicBezTo>
                <a:lnTo>
                  <a:pt x="1380272" y="3360974"/>
                </a:lnTo>
                <a:lnTo>
                  <a:pt x="1380271" y="3373631"/>
                </a:lnTo>
                <a:lnTo>
                  <a:pt x="1380271" y="3386286"/>
                </a:lnTo>
                <a:lnTo>
                  <a:pt x="1380271" y="3411591"/>
                </a:lnTo>
                <a:cubicBezTo>
                  <a:pt x="1354961" y="3449549"/>
                  <a:pt x="1354961" y="3500165"/>
                  <a:pt x="1329658" y="3512819"/>
                </a:cubicBezTo>
                <a:cubicBezTo>
                  <a:pt x="1329656" y="3525473"/>
                  <a:pt x="1329656" y="3538127"/>
                  <a:pt x="1342310" y="3512817"/>
                </a:cubicBezTo>
                <a:cubicBezTo>
                  <a:pt x="1342310" y="3512817"/>
                  <a:pt x="1342310" y="3550779"/>
                  <a:pt x="1329658" y="3550775"/>
                </a:cubicBezTo>
                <a:cubicBezTo>
                  <a:pt x="1317004" y="3601392"/>
                  <a:pt x="1342310" y="3525473"/>
                  <a:pt x="1354964" y="3550778"/>
                </a:cubicBezTo>
                <a:cubicBezTo>
                  <a:pt x="1354961" y="3538127"/>
                  <a:pt x="1342310" y="3487512"/>
                  <a:pt x="1367618" y="3500165"/>
                </a:cubicBezTo>
                <a:lnTo>
                  <a:pt x="1367618" y="3512819"/>
                </a:lnTo>
                <a:lnTo>
                  <a:pt x="1380271" y="3512817"/>
                </a:lnTo>
                <a:lnTo>
                  <a:pt x="1380271" y="3500166"/>
                </a:lnTo>
                <a:lnTo>
                  <a:pt x="1380271" y="3487512"/>
                </a:lnTo>
                <a:cubicBezTo>
                  <a:pt x="1392926" y="3525473"/>
                  <a:pt x="1405579" y="3386286"/>
                  <a:pt x="1418236" y="3348324"/>
                </a:cubicBezTo>
                <a:lnTo>
                  <a:pt x="1430885" y="3335669"/>
                </a:lnTo>
                <a:lnTo>
                  <a:pt x="1430887" y="3323013"/>
                </a:lnTo>
                <a:lnTo>
                  <a:pt x="1418234" y="3323015"/>
                </a:lnTo>
                <a:cubicBezTo>
                  <a:pt x="1456193" y="3209135"/>
                  <a:pt x="1506806" y="3044640"/>
                  <a:pt x="1544766" y="2918102"/>
                </a:cubicBezTo>
                <a:lnTo>
                  <a:pt x="1544766" y="2880141"/>
                </a:lnTo>
                <a:cubicBezTo>
                  <a:pt x="1557422" y="2842184"/>
                  <a:pt x="1582727" y="2791569"/>
                  <a:pt x="1595382" y="2740952"/>
                </a:cubicBezTo>
                <a:lnTo>
                  <a:pt x="1582726" y="2753607"/>
                </a:lnTo>
                <a:cubicBezTo>
                  <a:pt x="1595381" y="2728298"/>
                  <a:pt x="1620689" y="2690340"/>
                  <a:pt x="1633342" y="2652380"/>
                </a:cubicBezTo>
                <a:cubicBezTo>
                  <a:pt x="1683958" y="2538498"/>
                  <a:pt x="1734570" y="2386658"/>
                  <a:pt x="1785186" y="2285430"/>
                </a:cubicBezTo>
                <a:cubicBezTo>
                  <a:pt x="1823146" y="2196854"/>
                  <a:pt x="1848454" y="2082972"/>
                  <a:pt x="1886414" y="2007050"/>
                </a:cubicBezTo>
                <a:cubicBezTo>
                  <a:pt x="1911718" y="1981743"/>
                  <a:pt x="1924376" y="1969092"/>
                  <a:pt x="1937028" y="1943783"/>
                </a:cubicBezTo>
                <a:cubicBezTo>
                  <a:pt x="1962334" y="1905822"/>
                  <a:pt x="1962336" y="1867862"/>
                  <a:pt x="1987643" y="1829903"/>
                </a:cubicBezTo>
                <a:cubicBezTo>
                  <a:pt x="2000292" y="1804598"/>
                  <a:pt x="2000294" y="1817246"/>
                  <a:pt x="2012950" y="1804596"/>
                </a:cubicBezTo>
                <a:cubicBezTo>
                  <a:pt x="2050910" y="1753983"/>
                  <a:pt x="2088870" y="1589486"/>
                  <a:pt x="2139486" y="1576833"/>
                </a:cubicBezTo>
                <a:lnTo>
                  <a:pt x="2139485" y="1551525"/>
                </a:lnTo>
                <a:cubicBezTo>
                  <a:pt x="2202754" y="1475604"/>
                  <a:pt x="2228062" y="1412336"/>
                  <a:pt x="2266022" y="1349070"/>
                </a:cubicBezTo>
                <a:cubicBezTo>
                  <a:pt x="2291328" y="1298457"/>
                  <a:pt x="2316635" y="1247843"/>
                  <a:pt x="2367250" y="1197225"/>
                </a:cubicBezTo>
                <a:cubicBezTo>
                  <a:pt x="2354597" y="1197225"/>
                  <a:pt x="2392558" y="1159265"/>
                  <a:pt x="2430518" y="1108653"/>
                </a:cubicBezTo>
                <a:cubicBezTo>
                  <a:pt x="2468477" y="1058039"/>
                  <a:pt x="2519093" y="994770"/>
                  <a:pt x="2519094" y="969464"/>
                </a:cubicBezTo>
                <a:cubicBezTo>
                  <a:pt x="2531747" y="956810"/>
                  <a:pt x="2544401" y="956810"/>
                  <a:pt x="2531748" y="982118"/>
                </a:cubicBezTo>
                <a:cubicBezTo>
                  <a:pt x="2544401" y="982118"/>
                  <a:pt x="2557055" y="931503"/>
                  <a:pt x="2544401" y="944157"/>
                </a:cubicBezTo>
                <a:cubicBezTo>
                  <a:pt x="2595014" y="880889"/>
                  <a:pt x="2658282" y="792314"/>
                  <a:pt x="2721552" y="716393"/>
                </a:cubicBezTo>
                <a:cubicBezTo>
                  <a:pt x="2784818" y="627818"/>
                  <a:pt x="2860744" y="551898"/>
                  <a:pt x="2898701" y="501282"/>
                </a:cubicBezTo>
                <a:cubicBezTo>
                  <a:pt x="2911355" y="475977"/>
                  <a:pt x="2936662" y="463322"/>
                  <a:pt x="2924008" y="488633"/>
                </a:cubicBezTo>
                <a:cubicBezTo>
                  <a:pt x="2949317" y="501285"/>
                  <a:pt x="2949318" y="450671"/>
                  <a:pt x="2936662" y="450671"/>
                </a:cubicBezTo>
                <a:cubicBezTo>
                  <a:pt x="3012582" y="387402"/>
                  <a:pt x="3088506" y="311481"/>
                  <a:pt x="3177078" y="210252"/>
                </a:cubicBezTo>
                <a:lnTo>
                  <a:pt x="3189732" y="210252"/>
                </a:lnTo>
                <a:lnTo>
                  <a:pt x="3202388" y="197600"/>
                </a:lnTo>
                <a:cubicBezTo>
                  <a:pt x="3240348" y="134331"/>
                  <a:pt x="3265658" y="172292"/>
                  <a:pt x="3278308" y="121680"/>
                </a:cubicBezTo>
                <a:lnTo>
                  <a:pt x="3290962" y="134334"/>
                </a:lnTo>
                <a:cubicBezTo>
                  <a:pt x="3290962" y="134334"/>
                  <a:pt x="3303614" y="134331"/>
                  <a:pt x="3303617" y="121682"/>
                </a:cubicBezTo>
                <a:cubicBezTo>
                  <a:pt x="3316268" y="109025"/>
                  <a:pt x="3316268" y="109025"/>
                  <a:pt x="3316272" y="96371"/>
                </a:cubicBezTo>
                <a:cubicBezTo>
                  <a:pt x="3341574" y="96371"/>
                  <a:pt x="3354233" y="96371"/>
                  <a:pt x="3379536" y="58410"/>
                </a:cubicBezTo>
                <a:cubicBezTo>
                  <a:pt x="3366882" y="58410"/>
                  <a:pt x="3341574" y="96371"/>
                  <a:pt x="3341576" y="71066"/>
                </a:cubicBezTo>
                <a:lnTo>
                  <a:pt x="3354233" y="58410"/>
                </a:lnTo>
                <a:lnTo>
                  <a:pt x="3341576" y="58410"/>
                </a:lnTo>
                <a:cubicBezTo>
                  <a:pt x="3354230" y="42594"/>
                  <a:pt x="3365302" y="30732"/>
                  <a:pt x="3374990" y="21242"/>
                </a:cubicBezTo>
                <a:lnTo>
                  <a:pt x="3398246" y="0"/>
                </a:lnTo>
                <a:lnTo>
                  <a:pt x="3467874" y="0"/>
                </a:lnTo>
                <a:lnTo>
                  <a:pt x="3444386" y="25196"/>
                </a:lnTo>
                <a:cubicBezTo>
                  <a:pt x="3417497" y="55248"/>
                  <a:pt x="3392190" y="83718"/>
                  <a:pt x="3366882" y="109025"/>
                </a:cubicBezTo>
                <a:cubicBezTo>
                  <a:pt x="3253002" y="222906"/>
                  <a:pt x="3088505" y="374747"/>
                  <a:pt x="2987278" y="513935"/>
                </a:cubicBezTo>
                <a:cubicBezTo>
                  <a:pt x="2961968" y="526593"/>
                  <a:pt x="2961968" y="564552"/>
                  <a:pt x="2961968" y="564552"/>
                </a:cubicBezTo>
                <a:cubicBezTo>
                  <a:pt x="2936662" y="589857"/>
                  <a:pt x="2924008" y="577206"/>
                  <a:pt x="2911354" y="589857"/>
                </a:cubicBezTo>
                <a:cubicBezTo>
                  <a:pt x="2848088" y="640473"/>
                  <a:pt x="2822778" y="729050"/>
                  <a:pt x="2784818" y="767007"/>
                </a:cubicBezTo>
                <a:cubicBezTo>
                  <a:pt x="2772164" y="779661"/>
                  <a:pt x="2759512" y="779661"/>
                  <a:pt x="2759512" y="779661"/>
                </a:cubicBezTo>
                <a:cubicBezTo>
                  <a:pt x="2721554" y="817623"/>
                  <a:pt x="2670936" y="880889"/>
                  <a:pt x="2696243" y="893543"/>
                </a:cubicBezTo>
                <a:cubicBezTo>
                  <a:pt x="2670936" y="931505"/>
                  <a:pt x="2658284" y="918849"/>
                  <a:pt x="2632974" y="956810"/>
                </a:cubicBezTo>
                <a:cubicBezTo>
                  <a:pt x="2569709" y="1058039"/>
                  <a:pt x="2443174" y="1209879"/>
                  <a:pt x="2392558" y="1323761"/>
                </a:cubicBezTo>
                <a:cubicBezTo>
                  <a:pt x="2341943" y="1374375"/>
                  <a:pt x="2291328" y="1450299"/>
                  <a:pt x="2253366" y="1538871"/>
                </a:cubicBezTo>
                <a:cubicBezTo>
                  <a:pt x="2215408" y="1614791"/>
                  <a:pt x="2240714" y="1576832"/>
                  <a:pt x="2190100" y="1640100"/>
                </a:cubicBezTo>
                <a:cubicBezTo>
                  <a:pt x="2139485" y="1728675"/>
                  <a:pt x="2101524" y="1842554"/>
                  <a:pt x="2038253" y="1956437"/>
                </a:cubicBezTo>
                <a:cubicBezTo>
                  <a:pt x="2038256" y="1981745"/>
                  <a:pt x="2012950" y="1994399"/>
                  <a:pt x="2000296" y="2019705"/>
                </a:cubicBezTo>
                <a:cubicBezTo>
                  <a:pt x="1911720" y="2171547"/>
                  <a:pt x="1861108" y="2348691"/>
                  <a:pt x="1810492" y="2462576"/>
                </a:cubicBezTo>
                <a:cubicBezTo>
                  <a:pt x="1747226" y="2601765"/>
                  <a:pt x="1696610" y="2766260"/>
                  <a:pt x="1633343" y="2930756"/>
                </a:cubicBezTo>
                <a:cubicBezTo>
                  <a:pt x="1608035" y="2994026"/>
                  <a:pt x="1570074" y="3057291"/>
                  <a:pt x="1570074" y="3133212"/>
                </a:cubicBezTo>
                <a:lnTo>
                  <a:pt x="1557420" y="3145868"/>
                </a:lnTo>
                <a:lnTo>
                  <a:pt x="1557422" y="3171176"/>
                </a:lnTo>
                <a:cubicBezTo>
                  <a:pt x="1532116" y="3183827"/>
                  <a:pt x="1519462" y="3272402"/>
                  <a:pt x="1494154" y="3323016"/>
                </a:cubicBezTo>
                <a:cubicBezTo>
                  <a:pt x="1506809" y="3323016"/>
                  <a:pt x="1506806" y="3285057"/>
                  <a:pt x="1519463" y="3297708"/>
                </a:cubicBezTo>
                <a:cubicBezTo>
                  <a:pt x="1519460" y="3247095"/>
                  <a:pt x="1557424" y="3247095"/>
                  <a:pt x="1544768" y="3209136"/>
                </a:cubicBezTo>
                <a:cubicBezTo>
                  <a:pt x="1557420" y="3209135"/>
                  <a:pt x="1557422" y="3234441"/>
                  <a:pt x="1570074" y="3196481"/>
                </a:cubicBezTo>
                <a:cubicBezTo>
                  <a:pt x="1570074" y="3209135"/>
                  <a:pt x="1570074" y="3209135"/>
                  <a:pt x="1582726" y="3196481"/>
                </a:cubicBezTo>
                <a:lnTo>
                  <a:pt x="1582727" y="3183827"/>
                </a:lnTo>
                <a:lnTo>
                  <a:pt x="1582726" y="3171176"/>
                </a:lnTo>
                <a:lnTo>
                  <a:pt x="1582726" y="3158520"/>
                </a:lnTo>
                <a:cubicBezTo>
                  <a:pt x="1595382" y="3133212"/>
                  <a:pt x="1608035" y="3044642"/>
                  <a:pt x="1633342" y="3019331"/>
                </a:cubicBezTo>
                <a:cubicBezTo>
                  <a:pt x="1671305" y="2918102"/>
                  <a:pt x="1696612" y="2804219"/>
                  <a:pt x="1734570" y="2766260"/>
                </a:cubicBezTo>
                <a:cubicBezTo>
                  <a:pt x="1747224" y="2715648"/>
                  <a:pt x="1785185" y="2652377"/>
                  <a:pt x="1823146" y="2576459"/>
                </a:cubicBezTo>
                <a:lnTo>
                  <a:pt x="1835800" y="2576456"/>
                </a:lnTo>
                <a:lnTo>
                  <a:pt x="1835800" y="2551151"/>
                </a:lnTo>
                <a:cubicBezTo>
                  <a:pt x="1835798" y="2546934"/>
                  <a:pt x="1835798" y="2542716"/>
                  <a:pt x="1835796" y="2538498"/>
                </a:cubicBezTo>
                <a:cubicBezTo>
                  <a:pt x="1861106" y="2487885"/>
                  <a:pt x="1873760" y="2424618"/>
                  <a:pt x="1899068" y="2361350"/>
                </a:cubicBezTo>
                <a:cubicBezTo>
                  <a:pt x="1899068" y="2361350"/>
                  <a:pt x="1911722" y="2348691"/>
                  <a:pt x="1911720" y="2336043"/>
                </a:cubicBezTo>
                <a:cubicBezTo>
                  <a:pt x="1924374" y="2336042"/>
                  <a:pt x="1937030" y="2323389"/>
                  <a:pt x="1937026" y="2336043"/>
                </a:cubicBezTo>
                <a:cubicBezTo>
                  <a:pt x="1937030" y="2323389"/>
                  <a:pt x="1937028" y="2310734"/>
                  <a:pt x="1937028" y="2298083"/>
                </a:cubicBezTo>
                <a:cubicBezTo>
                  <a:pt x="1949682" y="2285426"/>
                  <a:pt x="1962335" y="2272770"/>
                  <a:pt x="1962336" y="2260122"/>
                </a:cubicBezTo>
                <a:cubicBezTo>
                  <a:pt x="2025604" y="2146238"/>
                  <a:pt x="2076220" y="2019704"/>
                  <a:pt x="2126832" y="1905822"/>
                </a:cubicBezTo>
                <a:lnTo>
                  <a:pt x="2126832" y="1893168"/>
                </a:lnTo>
                <a:lnTo>
                  <a:pt x="2139485" y="1880514"/>
                </a:lnTo>
                <a:cubicBezTo>
                  <a:pt x="2164793" y="1855208"/>
                  <a:pt x="2190100" y="1791941"/>
                  <a:pt x="2202754" y="1791941"/>
                </a:cubicBezTo>
                <a:lnTo>
                  <a:pt x="2202755" y="1753982"/>
                </a:lnTo>
                <a:lnTo>
                  <a:pt x="2215408" y="1741328"/>
                </a:lnTo>
                <a:cubicBezTo>
                  <a:pt x="2240714" y="1728675"/>
                  <a:pt x="2253368" y="1690712"/>
                  <a:pt x="2278674" y="1652753"/>
                </a:cubicBezTo>
                <a:lnTo>
                  <a:pt x="2291330" y="1640102"/>
                </a:lnTo>
                <a:cubicBezTo>
                  <a:pt x="2303984" y="1627446"/>
                  <a:pt x="2303982" y="1614791"/>
                  <a:pt x="2303982" y="1602140"/>
                </a:cubicBezTo>
                <a:cubicBezTo>
                  <a:pt x="2329289" y="1564178"/>
                  <a:pt x="2316632" y="1564179"/>
                  <a:pt x="2354598" y="1526214"/>
                </a:cubicBezTo>
                <a:lnTo>
                  <a:pt x="2367250" y="1513565"/>
                </a:lnTo>
                <a:lnTo>
                  <a:pt x="2367251" y="1500911"/>
                </a:lnTo>
                <a:cubicBezTo>
                  <a:pt x="2455824" y="1361721"/>
                  <a:pt x="2531747" y="1235189"/>
                  <a:pt x="2620324" y="1095999"/>
                </a:cubicBezTo>
                <a:lnTo>
                  <a:pt x="2632978" y="1083344"/>
                </a:lnTo>
                <a:lnTo>
                  <a:pt x="2645628" y="1070693"/>
                </a:lnTo>
                <a:cubicBezTo>
                  <a:pt x="2645627" y="1066475"/>
                  <a:pt x="2645627" y="1062257"/>
                  <a:pt x="2645626" y="1058039"/>
                </a:cubicBezTo>
                <a:lnTo>
                  <a:pt x="2658282" y="1045385"/>
                </a:lnTo>
                <a:lnTo>
                  <a:pt x="2670936" y="1045385"/>
                </a:lnTo>
                <a:cubicBezTo>
                  <a:pt x="2658284" y="1058040"/>
                  <a:pt x="2658284" y="1058040"/>
                  <a:pt x="2658280" y="1070693"/>
                </a:cubicBezTo>
                <a:cubicBezTo>
                  <a:pt x="2658280" y="1070693"/>
                  <a:pt x="2658281" y="1083344"/>
                  <a:pt x="2670938" y="1070693"/>
                </a:cubicBezTo>
                <a:lnTo>
                  <a:pt x="2683589" y="1070693"/>
                </a:lnTo>
                <a:cubicBezTo>
                  <a:pt x="2683586" y="1058039"/>
                  <a:pt x="2696244" y="1058040"/>
                  <a:pt x="2696244" y="1058040"/>
                </a:cubicBezTo>
                <a:cubicBezTo>
                  <a:pt x="2658284" y="1095999"/>
                  <a:pt x="2658284" y="1095999"/>
                  <a:pt x="2632978" y="1159265"/>
                </a:cubicBezTo>
                <a:cubicBezTo>
                  <a:pt x="2632978" y="1108656"/>
                  <a:pt x="2595014" y="1171919"/>
                  <a:pt x="2557054" y="1235189"/>
                </a:cubicBezTo>
                <a:cubicBezTo>
                  <a:pt x="2569706" y="1235192"/>
                  <a:pt x="2582362" y="1222536"/>
                  <a:pt x="2595012" y="1222535"/>
                </a:cubicBezTo>
                <a:cubicBezTo>
                  <a:pt x="2582362" y="1247843"/>
                  <a:pt x="2569708" y="1285800"/>
                  <a:pt x="2531747" y="1323761"/>
                </a:cubicBezTo>
                <a:lnTo>
                  <a:pt x="2531747" y="1311110"/>
                </a:lnTo>
                <a:lnTo>
                  <a:pt x="2531748" y="1298457"/>
                </a:lnTo>
                <a:lnTo>
                  <a:pt x="2519093" y="1311110"/>
                </a:lnTo>
                <a:cubicBezTo>
                  <a:pt x="2519090" y="1323761"/>
                  <a:pt x="2506440" y="1336415"/>
                  <a:pt x="2506440" y="1336415"/>
                </a:cubicBezTo>
                <a:cubicBezTo>
                  <a:pt x="2493790" y="1336415"/>
                  <a:pt x="2481130" y="1361721"/>
                  <a:pt x="2468480" y="1374375"/>
                </a:cubicBezTo>
                <a:cubicBezTo>
                  <a:pt x="2468476" y="1387029"/>
                  <a:pt x="2455824" y="1387029"/>
                  <a:pt x="2455824" y="1387029"/>
                </a:cubicBezTo>
                <a:lnTo>
                  <a:pt x="2455826" y="1399683"/>
                </a:lnTo>
                <a:lnTo>
                  <a:pt x="2468480" y="1399685"/>
                </a:lnTo>
                <a:lnTo>
                  <a:pt x="2417864" y="1450296"/>
                </a:lnTo>
                <a:cubicBezTo>
                  <a:pt x="2430520" y="1450296"/>
                  <a:pt x="2443172" y="1437641"/>
                  <a:pt x="2455824" y="1450296"/>
                </a:cubicBezTo>
                <a:cubicBezTo>
                  <a:pt x="2417864" y="1500911"/>
                  <a:pt x="2430520" y="1475606"/>
                  <a:pt x="2417861" y="1513565"/>
                </a:cubicBezTo>
                <a:cubicBezTo>
                  <a:pt x="2405212" y="1538868"/>
                  <a:pt x="2405210" y="1513565"/>
                  <a:pt x="2379904" y="1551524"/>
                </a:cubicBezTo>
                <a:cubicBezTo>
                  <a:pt x="2392558" y="1551525"/>
                  <a:pt x="2392558" y="1538871"/>
                  <a:pt x="2405212" y="1538868"/>
                </a:cubicBezTo>
                <a:cubicBezTo>
                  <a:pt x="2392558" y="1564181"/>
                  <a:pt x="2379904" y="1576832"/>
                  <a:pt x="2379904" y="1564179"/>
                </a:cubicBezTo>
                <a:cubicBezTo>
                  <a:pt x="2367246" y="1589486"/>
                  <a:pt x="2367246" y="1589486"/>
                  <a:pt x="2367250" y="1602137"/>
                </a:cubicBezTo>
                <a:lnTo>
                  <a:pt x="2354598" y="1614791"/>
                </a:lnTo>
                <a:lnTo>
                  <a:pt x="2341944" y="1627446"/>
                </a:lnTo>
                <a:lnTo>
                  <a:pt x="2341943" y="1640100"/>
                </a:lnTo>
                <a:lnTo>
                  <a:pt x="2347962" y="1639239"/>
                </a:lnTo>
                <a:lnTo>
                  <a:pt x="2340360" y="1652750"/>
                </a:lnTo>
                <a:cubicBezTo>
                  <a:pt x="2335613" y="1659078"/>
                  <a:pt x="2329289" y="1665405"/>
                  <a:pt x="2316635" y="1678061"/>
                </a:cubicBezTo>
                <a:lnTo>
                  <a:pt x="2316636" y="1690712"/>
                </a:lnTo>
                <a:lnTo>
                  <a:pt x="2316635" y="1703367"/>
                </a:lnTo>
                <a:cubicBezTo>
                  <a:pt x="2303982" y="1716018"/>
                  <a:pt x="2291328" y="1741328"/>
                  <a:pt x="2278674" y="1779284"/>
                </a:cubicBezTo>
                <a:cubicBezTo>
                  <a:pt x="2266024" y="1804596"/>
                  <a:pt x="2240714" y="1791941"/>
                  <a:pt x="2240716" y="1829903"/>
                </a:cubicBezTo>
                <a:lnTo>
                  <a:pt x="2228057" y="1829903"/>
                </a:lnTo>
                <a:cubicBezTo>
                  <a:pt x="2228060" y="1817244"/>
                  <a:pt x="2228057" y="1829903"/>
                  <a:pt x="2215409" y="1829900"/>
                </a:cubicBezTo>
                <a:lnTo>
                  <a:pt x="2215409" y="1855205"/>
                </a:lnTo>
                <a:lnTo>
                  <a:pt x="2215408" y="1867862"/>
                </a:lnTo>
                <a:cubicBezTo>
                  <a:pt x="2202754" y="1880516"/>
                  <a:pt x="2202754" y="1893173"/>
                  <a:pt x="2215409" y="1893168"/>
                </a:cubicBezTo>
                <a:cubicBezTo>
                  <a:pt x="2190101" y="1943783"/>
                  <a:pt x="2152139" y="1956437"/>
                  <a:pt x="2152139" y="1994397"/>
                </a:cubicBezTo>
                <a:cubicBezTo>
                  <a:pt x="2152139" y="1994397"/>
                  <a:pt x="2139485" y="2007051"/>
                  <a:pt x="2139485" y="2019704"/>
                </a:cubicBezTo>
                <a:lnTo>
                  <a:pt x="2139486" y="2032355"/>
                </a:lnTo>
                <a:lnTo>
                  <a:pt x="2139485" y="2045012"/>
                </a:lnTo>
                <a:cubicBezTo>
                  <a:pt x="2126832" y="2070317"/>
                  <a:pt x="2114180" y="2082972"/>
                  <a:pt x="2101526" y="2095623"/>
                </a:cubicBezTo>
                <a:cubicBezTo>
                  <a:pt x="2120505" y="2105114"/>
                  <a:pt x="2089662" y="2121723"/>
                  <a:pt x="2083730" y="2134771"/>
                </a:cubicBezTo>
                <a:lnTo>
                  <a:pt x="2088130" y="2144585"/>
                </a:lnTo>
                <a:lnTo>
                  <a:pt x="2087437" y="2146015"/>
                </a:lnTo>
                <a:cubicBezTo>
                  <a:pt x="2086893" y="2147621"/>
                  <a:pt x="2087289" y="2147819"/>
                  <a:pt x="2088870" y="2146236"/>
                </a:cubicBezTo>
                <a:lnTo>
                  <a:pt x="2088130" y="2144585"/>
                </a:lnTo>
                <a:lnTo>
                  <a:pt x="2091639" y="2137342"/>
                </a:lnTo>
                <a:cubicBezTo>
                  <a:pt x="2104689" y="2113026"/>
                  <a:pt x="2142649" y="2051340"/>
                  <a:pt x="2152139" y="2032358"/>
                </a:cubicBezTo>
                <a:cubicBezTo>
                  <a:pt x="2164790" y="2032358"/>
                  <a:pt x="2164793" y="2019704"/>
                  <a:pt x="2164793" y="2019704"/>
                </a:cubicBezTo>
                <a:lnTo>
                  <a:pt x="2177447" y="2007050"/>
                </a:lnTo>
                <a:cubicBezTo>
                  <a:pt x="2177447" y="1994397"/>
                  <a:pt x="2177447" y="1994397"/>
                  <a:pt x="2164794" y="1994397"/>
                </a:cubicBezTo>
                <a:cubicBezTo>
                  <a:pt x="2164793" y="1981743"/>
                  <a:pt x="2177446" y="1981743"/>
                  <a:pt x="2177447" y="1969089"/>
                </a:cubicBezTo>
                <a:cubicBezTo>
                  <a:pt x="2190101" y="1943783"/>
                  <a:pt x="2190100" y="1956437"/>
                  <a:pt x="2202754" y="1956437"/>
                </a:cubicBezTo>
                <a:cubicBezTo>
                  <a:pt x="2215408" y="1931130"/>
                  <a:pt x="2202754" y="1918476"/>
                  <a:pt x="2228057" y="1880516"/>
                </a:cubicBezTo>
                <a:cubicBezTo>
                  <a:pt x="2228058" y="1876299"/>
                  <a:pt x="2228058" y="1872080"/>
                  <a:pt x="2228060" y="1867862"/>
                </a:cubicBezTo>
                <a:lnTo>
                  <a:pt x="2240714" y="1867862"/>
                </a:lnTo>
                <a:cubicBezTo>
                  <a:pt x="2240714" y="1867862"/>
                  <a:pt x="2253365" y="1867862"/>
                  <a:pt x="2253370" y="1855208"/>
                </a:cubicBezTo>
                <a:lnTo>
                  <a:pt x="2253370" y="1842557"/>
                </a:lnTo>
                <a:lnTo>
                  <a:pt x="2240712" y="1842554"/>
                </a:lnTo>
                <a:cubicBezTo>
                  <a:pt x="2278674" y="1804596"/>
                  <a:pt x="2291328" y="1766636"/>
                  <a:pt x="2329289" y="1703364"/>
                </a:cubicBezTo>
                <a:lnTo>
                  <a:pt x="2329290" y="1716023"/>
                </a:lnTo>
                <a:lnTo>
                  <a:pt x="2341943" y="1703366"/>
                </a:lnTo>
                <a:lnTo>
                  <a:pt x="2341943" y="1690709"/>
                </a:lnTo>
                <a:cubicBezTo>
                  <a:pt x="2354597" y="1665407"/>
                  <a:pt x="2341944" y="1665407"/>
                  <a:pt x="2367250" y="1627446"/>
                </a:cubicBezTo>
                <a:lnTo>
                  <a:pt x="2379904" y="1627443"/>
                </a:lnTo>
                <a:lnTo>
                  <a:pt x="2379904" y="1614791"/>
                </a:lnTo>
                <a:cubicBezTo>
                  <a:pt x="2379902" y="1610574"/>
                  <a:pt x="2379902" y="1606356"/>
                  <a:pt x="2379900" y="1602140"/>
                </a:cubicBezTo>
                <a:cubicBezTo>
                  <a:pt x="2408372" y="1573670"/>
                  <a:pt x="2436844" y="1509612"/>
                  <a:pt x="2465318" y="1468683"/>
                </a:cubicBezTo>
                <a:lnTo>
                  <a:pt x="2481902" y="1450599"/>
                </a:lnTo>
                <a:lnTo>
                  <a:pt x="2579830" y="1265063"/>
                </a:lnTo>
                <a:cubicBezTo>
                  <a:pt x="2717198" y="1022537"/>
                  <a:pt x="2870026" y="786258"/>
                  <a:pt x="3038504" y="556154"/>
                </a:cubicBezTo>
                <a:cubicBezTo>
                  <a:pt x="3120582" y="445845"/>
                  <a:pt x="3206686" y="339281"/>
                  <a:pt x="3295808" y="235523"/>
                </a:cubicBezTo>
                <a:lnTo>
                  <a:pt x="3509334" y="0"/>
                </a:lnTo>
                <a:lnTo>
                  <a:pt x="9854218" y="0"/>
                </a:lnTo>
                <a:lnTo>
                  <a:pt x="9854218" y="10287000"/>
                </a:lnTo>
                <a:lnTo>
                  <a:pt x="4569194" y="10287000"/>
                </a:lnTo>
                <a:lnTo>
                  <a:pt x="4512034" y="10239735"/>
                </a:lnTo>
                <a:cubicBezTo>
                  <a:pt x="4483562" y="10219173"/>
                  <a:pt x="4455092" y="10200194"/>
                  <a:pt x="4429784" y="10181214"/>
                </a:cubicBezTo>
                <a:cubicBezTo>
                  <a:pt x="4429784" y="10168562"/>
                  <a:pt x="4417133" y="10168558"/>
                  <a:pt x="4404479" y="10143254"/>
                </a:cubicBezTo>
                <a:lnTo>
                  <a:pt x="4404479" y="10130601"/>
                </a:lnTo>
                <a:cubicBezTo>
                  <a:pt x="4391824" y="10117947"/>
                  <a:pt x="4391824" y="10105293"/>
                  <a:pt x="4366518" y="10092639"/>
                </a:cubicBezTo>
                <a:cubicBezTo>
                  <a:pt x="4366518" y="10092639"/>
                  <a:pt x="4366520" y="10079986"/>
                  <a:pt x="4353864" y="10079984"/>
                </a:cubicBezTo>
                <a:lnTo>
                  <a:pt x="4341210" y="10079986"/>
                </a:lnTo>
                <a:cubicBezTo>
                  <a:pt x="4341206" y="10092639"/>
                  <a:pt x="4353864" y="10092639"/>
                  <a:pt x="4366518" y="10105293"/>
                </a:cubicBezTo>
                <a:lnTo>
                  <a:pt x="4379172" y="10130601"/>
                </a:lnTo>
                <a:cubicBezTo>
                  <a:pt x="4379171" y="10134819"/>
                  <a:pt x="4379171" y="10139036"/>
                  <a:pt x="4379170" y="10143254"/>
                </a:cubicBezTo>
                <a:lnTo>
                  <a:pt x="4366518" y="10143254"/>
                </a:lnTo>
                <a:lnTo>
                  <a:pt x="4366518" y="10130601"/>
                </a:lnTo>
                <a:lnTo>
                  <a:pt x="4353864" y="10130602"/>
                </a:lnTo>
                <a:lnTo>
                  <a:pt x="4341210" y="10117947"/>
                </a:lnTo>
                <a:cubicBezTo>
                  <a:pt x="4341209" y="10105293"/>
                  <a:pt x="4328555" y="10105293"/>
                  <a:pt x="4328555" y="10105293"/>
                </a:cubicBezTo>
                <a:lnTo>
                  <a:pt x="4328555" y="10092639"/>
                </a:lnTo>
                <a:cubicBezTo>
                  <a:pt x="4328555" y="10092639"/>
                  <a:pt x="4328555" y="10079986"/>
                  <a:pt x="4315904" y="10079986"/>
                </a:cubicBezTo>
                <a:lnTo>
                  <a:pt x="4303250" y="10079985"/>
                </a:lnTo>
                <a:lnTo>
                  <a:pt x="4303250" y="10092639"/>
                </a:lnTo>
                <a:cubicBezTo>
                  <a:pt x="4315904" y="10092639"/>
                  <a:pt x="4315901" y="10105293"/>
                  <a:pt x="4315901" y="10105293"/>
                </a:cubicBezTo>
                <a:lnTo>
                  <a:pt x="4303250" y="10117946"/>
                </a:lnTo>
                <a:lnTo>
                  <a:pt x="4252632" y="10067332"/>
                </a:lnTo>
                <a:cubicBezTo>
                  <a:pt x="4252636" y="10079986"/>
                  <a:pt x="4265290" y="10092639"/>
                  <a:pt x="4252636" y="10092639"/>
                </a:cubicBezTo>
                <a:cubicBezTo>
                  <a:pt x="4252636" y="10092639"/>
                  <a:pt x="4239980" y="10079986"/>
                  <a:pt x="4227329" y="10079986"/>
                </a:cubicBezTo>
                <a:lnTo>
                  <a:pt x="4189368" y="10042026"/>
                </a:lnTo>
                <a:cubicBezTo>
                  <a:pt x="4176714" y="10029372"/>
                  <a:pt x="4151405" y="10016718"/>
                  <a:pt x="4138756" y="10004066"/>
                </a:cubicBezTo>
                <a:cubicBezTo>
                  <a:pt x="4151405" y="10004066"/>
                  <a:pt x="4164062" y="9991413"/>
                  <a:pt x="4189368" y="10016718"/>
                </a:cubicBezTo>
                <a:cubicBezTo>
                  <a:pt x="4176716" y="9978759"/>
                  <a:pt x="4164062" y="9991413"/>
                  <a:pt x="4126100" y="9940797"/>
                </a:cubicBezTo>
                <a:lnTo>
                  <a:pt x="4113446" y="9928143"/>
                </a:lnTo>
                <a:cubicBezTo>
                  <a:pt x="4126100" y="9940797"/>
                  <a:pt x="4138754" y="9928143"/>
                  <a:pt x="4138754" y="9928143"/>
                </a:cubicBezTo>
                <a:cubicBezTo>
                  <a:pt x="4138751" y="9915490"/>
                  <a:pt x="4126100" y="9915490"/>
                  <a:pt x="4126100" y="9902836"/>
                </a:cubicBezTo>
                <a:lnTo>
                  <a:pt x="4113446" y="9890182"/>
                </a:lnTo>
                <a:lnTo>
                  <a:pt x="4100792" y="9877532"/>
                </a:lnTo>
                <a:cubicBezTo>
                  <a:pt x="4088141" y="9890180"/>
                  <a:pt x="4100790" y="9890182"/>
                  <a:pt x="4100790" y="9890182"/>
                </a:cubicBezTo>
                <a:lnTo>
                  <a:pt x="4113444" y="9902836"/>
                </a:lnTo>
                <a:lnTo>
                  <a:pt x="4113446" y="9915490"/>
                </a:lnTo>
                <a:lnTo>
                  <a:pt x="4062832" y="9877532"/>
                </a:lnTo>
                <a:cubicBezTo>
                  <a:pt x="4075486" y="9902834"/>
                  <a:pt x="4050180" y="9877532"/>
                  <a:pt x="4062832" y="9902836"/>
                </a:cubicBezTo>
                <a:cubicBezTo>
                  <a:pt x="4037526" y="9890182"/>
                  <a:pt x="4024871" y="9877530"/>
                  <a:pt x="4012217" y="9877532"/>
                </a:cubicBezTo>
                <a:lnTo>
                  <a:pt x="4012217" y="9890182"/>
                </a:lnTo>
                <a:cubicBezTo>
                  <a:pt x="4012217" y="9877532"/>
                  <a:pt x="3999564" y="9864876"/>
                  <a:pt x="3999564" y="9864876"/>
                </a:cubicBezTo>
                <a:lnTo>
                  <a:pt x="3986910" y="9852222"/>
                </a:lnTo>
                <a:lnTo>
                  <a:pt x="3974254" y="9839571"/>
                </a:lnTo>
                <a:cubicBezTo>
                  <a:pt x="3974255" y="9843788"/>
                  <a:pt x="3974256" y="9848006"/>
                  <a:pt x="3974256" y="9852222"/>
                </a:cubicBezTo>
                <a:cubicBezTo>
                  <a:pt x="3961601" y="9852219"/>
                  <a:pt x="3948950" y="9839571"/>
                  <a:pt x="3936298" y="9826916"/>
                </a:cubicBezTo>
                <a:lnTo>
                  <a:pt x="3936296" y="9814262"/>
                </a:lnTo>
                <a:lnTo>
                  <a:pt x="3936298" y="9801610"/>
                </a:lnTo>
                <a:lnTo>
                  <a:pt x="3923640" y="9801610"/>
                </a:lnTo>
                <a:lnTo>
                  <a:pt x="3910988" y="9801610"/>
                </a:lnTo>
                <a:lnTo>
                  <a:pt x="3898332" y="9788956"/>
                </a:lnTo>
                <a:cubicBezTo>
                  <a:pt x="3898334" y="9784738"/>
                  <a:pt x="3898336" y="9780520"/>
                  <a:pt x="3898336" y="9776301"/>
                </a:cubicBezTo>
                <a:lnTo>
                  <a:pt x="3898336" y="9750996"/>
                </a:lnTo>
                <a:lnTo>
                  <a:pt x="3885682" y="9750996"/>
                </a:lnTo>
                <a:lnTo>
                  <a:pt x="3885680" y="9763644"/>
                </a:lnTo>
                <a:lnTo>
                  <a:pt x="3885682" y="9776301"/>
                </a:lnTo>
                <a:lnTo>
                  <a:pt x="3847722" y="9738340"/>
                </a:lnTo>
                <a:cubicBezTo>
                  <a:pt x="3835066" y="9738340"/>
                  <a:pt x="3847722" y="9750998"/>
                  <a:pt x="3847722" y="9763647"/>
                </a:cubicBezTo>
                <a:cubicBezTo>
                  <a:pt x="3847722" y="9750998"/>
                  <a:pt x="3835064" y="9750996"/>
                  <a:pt x="3835066" y="9738340"/>
                </a:cubicBezTo>
                <a:lnTo>
                  <a:pt x="3835067" y="9725686"/>
                </a:lnTo>
                <a:cubicBezTo>
                  <a:pt x="3809762" y="9687726"/>
                  <a:pt x="3784452" y="9662421"/>
                  <a:pt x="3759146" y="9649764"/>
                </a:cubicBezTo>
                <a:lnTo>
                  <a:pt x="3759146" y="9662421"/>
                </a:lnTo>
                <a:lnTo>
                  <a:pt x="3746490" y="9637114"/>
                </a:lnTo>
                <a:cubicBezTo>
                  <a:pt x="3746492" y="9624458"/>
                  <a:pt x="3746492" y="9624458"/>
                  <a:pt x="3733836" y="9624460"/>
                </a:cubicBezTo>
                <a:lnTo>
                  <a:pt x="3733836" y="9636734"/>
                </a:lnTo>
                <a:lnTo>
                  <a:pt x="3640518" y="9540630"/>
                </a:lnTo>
                <a:cubicBezTo>
                  <a:pt x="3607301" y="9510579"/>
                  <a:pt x="3575669" y="9485271"/>
                  <a:pt x="3544034" y="9459962"/>
                </a:cubicBezTo>
                <a:cubicBezTo>
                  <a:pt x="3480766" y="9409350"/>
                  <a:pt x="3417497" y="9346084"/>
                  <a:pt x="3379536" y="9270158"/>
                </a:cubicBezTo>
                <a:cubicBezTo>
                  <a:pt x="3328919" y="9219549"/>
                  <a:pt x="3253002" y="9181588"/>
                  <a:pt x="3240347" y="9118320"/>
                </a:cubicBezTo>
                <a:cubicBezTo>
                  <a:pt x="3215042" y="9093014"/>
                  <a:pt x="3227696" y="9118320"/>
                  <a:pt x="3227696" y="9118320"/>
                </a:cubicBezTo>
                <a:cubicBezTo>
                  <a:pt x="3202388" y="9055053"/>
                  <a:pt x="3126467" y="8991784"/>
                  <a:pt x="3075851" y="8903210"/>
                </a:cubicBezTo>
                <a:cubicBezTo>
                  <a:pt x="3063198" y="8903210"/>
                  <a:pt x="3075852" y="8915864"/>
                  <a:pt x="3063197" y="8915864"/>
                </a:cubicBezTo>
                <a:cubicBezTo>
                  <a:pt x="2999926" y="8839942"/>
                  <a:pt x="3088506" y="8890558"/>
                  <a:pt x="3025236" y="8827288"/>
                </a:cubicBezTo>
                <a:cubicBezTo>
                  <a:pt x="3012584" y="8827288"/>
                  <a:pt x="3037889" y="8852592"/>
                  <a:pt x="3025238" y="8865246"/>
                </a:cubicBezTo>
                <a:cubicBezTo>
                  <a:pt x="2987276" y="8801984"/>
                  <a:pt x="2898704" y="8726062"/>
                  <a:pt x="2924008" y="8688099"/>
                </a:cubicBezTo>
                <a:cubicBezTo>
                  <a:pt x="2911354" y="8675448"/>
                  <a:pt x="2886047" y="8662794"/>
                  <a:pt x="2873393" y="8650138"/>
                </a:cubicBezTo>
                <a:lnTo>
                  <a:pt x="2873393" y="8637488"/>
                </a:lnTo>
                <a:cubicBezTo>
                  <a:pt x="2873392" y="8633270"/>
                  <a:pt x="2873393" y="8629052"/>
                  <a:pt x="2873392" y="8624834"/>
                </a:cubicBezTo>
                <a:lnTo>
                  <a:pt x="2860744" y="8624834"/>
                </a:lnTo>
                <a:cubicBezTo>
                  <a:pt x="2721550" y="8422374"/>
                  <a:pt x="2607670" y="8245227"/>
                  <a:pt x="2506439" y="8042772"/>
                </a:cubicBezTo>
                <a:lnTo>
                  <a:pt x="2503470" y="8056143"/>
                </a:lnTo>
                <a:lnTo>
                  <a:pt x="2422608" y="7928891"/>
                </a:lnTo>
                <a:cubicBezTo>
                  <a:pt x="2395720" y="7875114"/>
                  <a:pt x="2373578" y="7821335"/>
                  <a:pt x="2354598" y="7777047"/>
                </a:cubicBezTo>
                <a:lnTo>
                  <a:pt x="2316635" y="7701123"/>
                </a:lnTo>
                <a:cubicBezTo>
                  <a:pt x="2303982" y="7688474"/>
                  <a:pt x="2278672" y="7650515"/>
                  <a:pt x="2266022" y="7637859"/>
                </a:cubicBezTo>
                <a:lnTo>
                  <a:pt x="2266022" y="7625202"/>
                </a:lnTo>
                <a:cubicBezTo>
                  <a:pt x="2240714" y="7536630"/>
                  <a:pt x="2215409" y="7498670"/>
                  <a:pt x="2164794" y="7397444"/>
                </a:cubicBezTo>
                <a:lnTo>
                  <a:pt x="2164793" y="7384790"/>
                </a:lnTo>
                <a:cubicBezTo>
                  <a:pt x="2152139" y="7359483"/>
                  <a:pt x="2139482" y="7334177"/>
                  <a:pt x="2126832" y="7334175"/>
                </a:cubicBezTo>
                <a:lnTo>
                  <a:pt x="2114180" y="7346829"/>
                </a:lnTo>
                <a:cubicBezTo>
                  <a:pt x="2114178" y="7359480"/>
                  <a:pt x="2126832" y="7372134"/>
                  <a:pt x="2126832" y="7372134"/>
                </a:cubicBezTo>
                <a:cubicBezTo>
                  <a:pt x="2139486" y="7372133"/>
                  <a:pt x="2139486" y="7384790"/>
                  <a:pt x="2139485" y="7397444"/>
                </a:cubicBezTo>
                <a:cubicBezTo>
                  <a:pt x="2152139" y="7460709"/>
                  <a:pt x="2177447" y="7536632"/>
                  <a:pt x="2202752" y="7549284"/>
                </a:cubicBezTo>
                <a:cubicBezTo>
                  <a:pt x="2190101" y="7561940"/>
                  <a:pt x="2215408" y="7587245"/>
                  <a:pt x="2240714" y="7637859"/>
                </a:cubicBezTo>
                <a:cubicBezTo>
                  <a:pt x="2240714" y="7637859"/>
                  <a:pt x="2253368" y="7650515"/>
                  <a:pt x="2253368" y="7663166"/>
                </a:cubicBezTo>
                <a:cubicBezTo>
                  <a:pt x="2256530" y="7672658"/>
                  <a:pt x="2261276" y="7686891"/>
                  <a:pt x="2267009" y="7702709"/>
                </a:cubicBezTo>
                <a:lnTo>
                  <a:pt x="2268472" y="7706363"/>
                </a:lnTo>
                <a:lnTo>
                  <a:pt x="2183772" y="7539792"/>
                </a:lnTo>
                <a:cubicBezTo>
                  <a:pt x="2152139" y="7482852"/>
                  <a:pt x="2120506" y="7429077"/>
                  <a:pt x="2088870" y="7372134"/>
                </a:cubicBezTo>
                <a:lnTo>
                  <a:pt x="2076218" y="7359483"/>
                </a:lnTo>
                <a:lnTo>
                  <a:pt x="2076220" y="7346829"/>
                </a:lnTo>
                <a:cubicBezTo>
                  <a:pt x="2025605" y="7194987"/>
                  <a:pt x="1974989" y="7030493"/>
                  <a:pt x="1911722" y="6815382"/>
                </a:cubicBezTo>
                <a:cubicBezTo>
                  <a:pt x="1899066" y="6777419"/>
                  <a:pt x="1873760" y="6726804"/>
                  <a:pt x="1861103" y="6676193"/>
                </a:cubicBezTo>
                <a:cubicBezTo>
                  <a:pt x="1861106" y="6650886"/>
                  <a:pt x="1861106" y="6612926"/>
                  <a:pt x="1861103" y="6625580"/>
                </a:cubicBezTo>
                <a:cubicBezTo>
                  <a:pt x="1861106" y="6621362"/>
                  <a:pt x="1861104" y="6617144"/>
                  <a:pt x="1861106" y="6612926"/>
                </a:cubicBezTo>
                <a:cubicBezTo>
                  <a:pt x="1848454" y="6600269"/>
                  <a:pt x="1861106" y="6574965"/>
                  <a:pt x="1861106" y="6574965"/>
                </a:cubicBezTo>
                <a:cubicBezTo>
                  <a:pt x="1848455" y="6511697"/>
                  <a:pt x="1823146" y="6435776"/>
                  <a:pt x="1810492" y="6359856"/>
                </a:cubicBezTo>
                <a:lnTo>
                  <a:pt x="1810492" y="6347198"/>
                </a:lnTo>
                <a:lnTo>
                  <a:pt x="1810493" y="6334550"/>
                </a:lnTo>
                <a:cubicBezTo>
                  <a:pt x="1810492" y="6321896"/>
                  <a:pt x="1797840" y="6309240"/>
                  <a:pt x="1797844" y="6296589"/>
                </a:cubicBezTo>
                <a:cubicBezTo>
                  <a:pt x="1797840" y="6292370"/>
                  <a:pt x="1797840" y="6288152"/>
                  <a:pt x="1797840" y="6283932"/>
                </a:cubicBezTo>
                <a:cubicBezTo>
                  <a:pt x="1797842" y="6258626"/>
                  <a:pt x="1785185" y="6233319"/>
                  <a:pt x="1785185" y="6208014"/>
                </a:cubicBezTo>
                <a:cubicBezTo>
                  <a:pt x="1785185" y="6195359"/>
                  <a:pt x="1785185" y="6182703"/>
                  <a:pt x="1797839" y="6182706"/>
                </a:cubicBezTo>
                <a:cubicBezTo>
                  <a:pt x="1797839" y="6170052"/>
                  <a:pt x="1785185" y="6157400"/>
                  <a:pt x="1785185" y="6170054"/>
                </a:cubicBezTo>
                <a:cubicBezTo>
                  <a:pt x="1785185" y="6144743"/>
                  <a:pt x="1772532" y="6132092"/>
                  <a:pt x="1772531" y="6106785"/>
                </a:cubicBezTo>
                <a:lnTo>
                  <a:pt x="1785185" y="6094131"/>
                </a:lnTo>
                <a:cubicBezTo>
                  <a:pt x="1772531" y="6005558"/>
                  <a:pt x="1772531" y="5929635"/>
                  <a:pt x="1759878" y="5841063"/>
                </a:cubicBezTo>
                <a:cubicBezTo>
                  <a:pt x="1759878" y="5853714"/>
                  <a:pt x="1772531" y="5853713"/>
                  <a:pt x="1772531" y="5853713"/>
                </a:cubicBezTo>
                <a:cubicBezTo>
                  <a:pt x="1759878" y="5803103"/>
                  <a:pt x="1759878" y="5765139"/>
                  <a:pt x="1747224" y="5714525"/>
                </a:cubicBezTo>
                <a:cubicBezTo>
                  <a:pt x="1734570" y="5613297"/>
                  <a:pt x="1734570" y="5512070"/>
                  <a:pt x="1747224" y="5410842"/>
                </a:cubicBezTo>
                <a:lnTo>
                  <a:pt x="1759878" y="5398188"/>
                </a:lnTo>
                <a:lnTo>
                  <a:pt x="1759878" y="5372882"/>
                </a:lnTo>
                <a:cubicBezTo>
                  <a:pt x="1759882" y="5360228"/>
                  <a:pt x="1759882" y="5360228"/>
                  <a:pt x="1747224" y="5360225"/>
                </a:cubicBezTo>
                <a:lnTo>
                  <a:pt x="1747224" y="5347577"/>
                </a:lnTo>
                <a:cubicBezTo>
                  <a:pt x="1747228" y="5334921"/>
                  <a:pt x="1747224" y="5322264"/>
                  <a:pt x="1747224" y="5309616"/>
                </a:cubicBezTo>
                <a:lnTo>
                  <a:pt x="1747224" y="5284304"/>
                </a:lnTo>
                <a:cubicBezTo>
                  <a:pt x="1747224" y="5271653"/>
                  <a:pt x="1747228" y="5246345"/>
                  <a:pt x="1734570" y="5221037"/>
                </a:cubicBezTo>
                <a:lnTo>
                  <a:pt x="1747226" y="5221038"/>
                </a:lnTo>
                <a:lnTo>
                  <a:pt x="1747224" y="5208387"/>
                </a:lnTo>
                <a:lnTo>
                  <a:pt x="1747224" y="5195732"/>
                </a:lnTo>
                <a:lnTo>
                  <a:pt x="1734570" y="5195730"/>
                </a:lnTo>
                <a:lnTo>
                  <a:pt x="1734570" y="5157770"/>
                </a:lnTo>
                <a:cubicBezTo>
                  <a:pt x="1747224" y="5170427"/>
                  <a:pt x="1747226" y="5183078"/>
                  <a:pt x="1759878" y="5183081"/>
                </a:cubicBezTo>
                <a:lnTo>
                  <a:pt x="1759878" y="5170424"/>
                </a:lnTo>
                <a:cubicBezTo>
                  <a:pt x="1823147" y="5334920"/>
                  <a:pt x="1848455" y="5524721"/>
                  <a:pt x="1861106" y="5663910"/>
                </a:cubicBezTo>
                <a:cubicBezTo>
                  <a:pt x="1861108" y="5676567"/>
                  <a:pt x="1861108" y="5676567"/>
                  <a:pt x="1873760" y="5676567"/>
                </a:cubicBezTo>
                <a:lnTo>
                  <a:pt x="1873760" y="5663913"/>
                </a:lnTo>
                <a:lnTo>
                  <a:pt x="1873762" y="5651256"/>
                </a:lnTo>
                <a:cubicBezTo>
                  <a:pt x="1861106" y="5512070"/>
                  <a:pt x="1835801" y="5309616"/>
                  <a:pt x="1772531" y="5145120"/>
                </a:cubicBezTo>
                <a:cubicBezTo>
                  <a:pt x="1772531" y="5081852"/>
                  <a:pt x="1747226" y="5069196"/>
                  <a:pt x="1747226" y="5005928"/>
                </a:cubicBezTo>
                <a:cubicBezTo>
                  <a:pt x="1734572" y="4980623"/>
                  <a:pt x="1721916" y="4980624"/>
                  <a:pt x="1709264" y="4980624"/>
                </a:cubicBezTo>
                <a:cubicBezTo>
                  <a:pt x="1709266" y="4930010"/>
                  <a:pt x="1709266" y="4879394"/>
                  <a:pt x="1721916" y="4828781"/>
                </a:cubicBezTo>
                <a:cubicBezTo>
                  <a:pt x="1721916" y="4828781"/>
                  <a:pt x="1721916" y="4816124"/>
                  <a:pt x="1709264" y="4816124"/>
                </a:cubicBezTo>
                <a:lnTo>
                  <a:pt x="1709266" y="4828781"/>
                </a:lnTo>
                <a:cubicBezTo>
                  <a:pt x="1696610" y="4879395"/>
                  <a:pt x="1696610" y="4930007"/>
                  <a:pt x="1696613" y="4980624"/>
                </a:cubicBezTo>
                <a:cubicBezTo>
                  <a:pt x="1696613" y="4993277"/>
                  <a:pt x="1683956" y="4993277"/>
                  <a:pt x="1683956" y="4993277"/>
                </a:cubicBezTo>
                <a:cubicBezTo>
                  <a:pt x="1683956" y="4993277"/>
                  <a:pt x="1683956" y="4980623"/>
                  <a:pt x="1671304" y="4980624"/>
                </a:cubicBezTo>
                <a:cubicBezTo>
                  <a:pt x="1658650" y="4967967"/>
                  <a:pt x="1671304" y="4955313"/>
                  <a:pt x="1671304" y="4917353"/>
                </a:cubicBezTo>
                <a:cubicBezTo>
                  <a:pt x="1671305" y="4904702"/>
                  <a:pt x="1683956" y="4879392"/>
                  <a:pt x="1683956" y="4866741"/>
                </a:cubicBezTo>
                <a:lnTo>
                  <a:pt x="1683958" y="4854090"/>
                </a:lnTo>
                <a:lnTo>
                  <a:pt x="1683956" y="4841432"/>
                </a:lnTo>
                <a:lnTo>
                  <a:pt x="1696610" y="4828776"/>
                </a:lnTo>
                <a:lnTo>
                  <a:pt x="1696610" y="4816127"/>
                </a:lnTo>
                <a:lnTo>
                  <a:pt x="1696610" y="4803474"/>
                </a:lnTo>
                <a:cubicBezTo>
                  <a:pt x="1683956" y="4790820"/>
                  <a:pt x="1683956" y="4790820"/>
                  <a:pt x="1683956" y="4803471"/>
                </a:cubicBezTo>
                <a:lnTo>
                  <a:pt x="1671308" y="4816127"/>
                </a:lnTo>
                <a:cubicBezTo>
                  <a:pt x="1671304" y="4790820"/>
                  <a:pt x="1671304" y="4778163"/>
                  <a:pt x="1671304" y="4752860"/>
                </a:cubicBezTo>
                <a:lnTo>
                  <a:pt x="1671304" y="4727555"/>
                </a:lnTo>
                <a:cubicBezTo>
                  <a:pt x="1671304" y="4714899"/>
                  <a:pt x="1658650" y="4714898"/>
                  <a:pt x="1658650" y="4702250"/>
                </a:cubicBezTo>
                <a:cubicBezTo>
                  <a:pt x="1671304" y="4676942"/>
                  <a:pt x="1671304" y="4651632"/>
                  <a:pt x="1671304" y="4626324"/>
                </a:cubicBezTo>
                <a:cubicBezTo>
                  <a:pt x="1671305" y="4601019"/>
                  <a:pt x="1671304" y="4575713"/>
                  <a:pt x="1683956" y="4563062"/>
                </a:cubicBezTo>
                <a:lnTo>
                  <a:pt x="1683958" y="4588368"/>
                </a:lnTo>
                <a:cubicBezTo>
                  <a:pt x="1696612" y="4601021"/>
                  <a:pt x="1683956" y="4626326"/>
                  <a:pt x="1683960" y="4638981"/>
                </a:cubicBezTo>
                <a:cubicBezTo>
                  <a:pt x="1683958" y="4643199"/>
                  <a:pt x="1683958" y="4647417"/>
                  <a:pt x="1683958" y="4651632"/>
                </a:cubicBezTo>
                <a:cubicBezTo>
                  <a:pt x="1683956" y="4676942"/>
                  <a:pt x="1696610" y="4702250"/>
                  <a:pt x="1696612" y="4714899"/>
                </a:cubicBezTo>
                <a:lnTo>
                  <a:pt x="1709264" y="4714898"/>
                </a:lnTo>
                <a:lnTo>
                  <a:pt x="1721918" y="4702250"/>
                </a:lnTo>
                <a:lnTo>
                  <a:pt x="1734570" y="4689593"/>
                </a:lnTo>
                <a:lnTo>
                  <a:pt x="1734570" y="4676942"/>
                </a:lnTo>
                <a:cubicBezTo>
                  <a:pt x="1734572" y="4672725"/>
                  <a:pt x="1734572" y="4668506"/>
                  <a:pt x="1734574" y="4664288"/>
                </a:cubicBezTo>
                <a:lnTo>
                  <a:pt x="1721916" y="4676942"/>
                </a:lnTo>
                <a:lnTo>
                  <a:pt x="1709264" y="4689597"/>
                </a:lnTo>
                <a:cubicBezTo>
                  <a:pt x="1709264" y="4676942"/>
                  <a:pt x="1696613" y="4664288"/>
                  <a:pt x="1696610" y="4651632"/>
                </a:cubicBezTo>
                <a:lnTo>
                  <a:pt x="1696610" y="4575714"/>
                </a:lnTo>
                <a:lnTo>
                  <a:pt x="1696610" y="4537751"/>
                </a:lnTo>
                <a:lnTo>
                  <a:pt x="1696610" y="4487138"/>
                </a:lnTo>
                <a:cubicBezTo>
                  <a:pt x="1696610" y="4474482"/>
                  <a:pt x="1696610" y="4461833"/>
                  <a:pt x="1709267" y="4436526"/>
                </a:cubicBezTo>
                <a:cubicBezTo>
                  <a:pt x="1709266" y="4432308"/>
                  <a:pt x="1709266" y="4428090"/>
                  <a:pt x="1709264" y="4423871"/>
                </a:cubicBezTo>
                <a:lnTo>
                  <a:pt x="1709264" y="4385910"/>
                </a:lnTo>
                <a:lnTo>
                  <a:pt x="1721916" y="4398566"/>
                </a:lnTo>
                <a:lnTo>
                  <a:pt x="1734570" y="4373259"/>
                </a:lnTo>
                <a:cubicBezTo>
                  <a:pt x="1721918" y="4360605"/>
                  <a:pt x="1721916" y="4347947"/>
                  <a:pt x="1721916" y="4347947"/>
                </a:cubicBezTo>
                <a:lnTo>
                  <a:pt x="1734570" y="4335296"/>
                </a:lnTo>
                <a:cubicBezTo>
                  <a:pt x="1734570" y="4322646"/>
                  <a:pt x="1734570" y="4322646"/>
                  <a:pt x="1721916" y="4322646"/>
                </a:cubicBezTo>
                <a:lnTo>
                  <a:pt x="1721918" y="4297335"/>
                </a:lnTo>
                <a:cubicBezTo>
                  <a:pt x="1721918" y="4284683"/>
                  <a:pt x="1734572" y="4272029"/>
                  <a:pt x="1734570" y="4259375"/>
                </a:cubicBezTo>
                <a:lnTo>
                  <a:pt x="1747226" y="4246719"/>
                </a:lnTo>
                <a:lnTo>
                  <a:pt x="1747224" y="4221419"/>
                </a:lnTo>
                <a:cubicBezTo>
                  <a:pt x="1747226" y="4208762"/>
                  <a:pt x="1747224" y="4196109"/>
                  <a:pt x="1759880" y="4183454"/>
                </a:cubicBezTo>
                <a:cubicBezTo>
                  <a:pt x="1759882" y="4170800"/>
                  <a:pt x="1759880" y="4158146"/>
                  <a:pt x="1759880" y="4158146"/>
                </a:cubicBezTo>
                <a:cubicBezTo>
                  <a:pt x="1759878" y="4145495"/>
                  <a:pt x="1759882" y="4132838"/>
                  <a:pt x="1759882" y="4132838"/>
                </a:cubicBezTo>
                <a:lnTo>
                  <a:pt x="1747226" y="4145492"/>
                </a:lnTo>
                <a:lnTo>
                  <a:pt x="1747224" y="4094879"/>
                </a:lnTo>
                <a:cubicBezTo>
                  <a:pt x="1747224" y="4082222"/>
                  <a:pt x="1759878" y="4069572"/>
                  <a:pt x="1759878" y="4056920"/>
                </a:cubicBezTo>
                <a:lnTo>
                  <a:pt x="1759880" y="4044264"/>
                </a:lnTo>
                <a:lnTo>
                  <a:pt x="1759878" y="4018959"/>
                </a:lnTo>
                <a:lnTo>
                  <a:pt x="1772531" y="4018959"/>
                </a:lnTo>
                <a:lnTo>
                  <a:pt x="1759878" y="4082226"/>
                </a:lnTo>
                <a:lnTo>
                  <a:pt x="1759878" y="4094879"/>
                </a:lnTo>
                <a:lnTo>
                  <a:pt x="1772532" y="4082226"/>
                </a:lnTo>
                <a:lnTo>
                  <a:pt x="1772531" y="4018959"/>
                </a:lnTo>
                <a:lnTo>
                  <a:pt x="1785185" y="4018956"/>
                </a:lnTo>
                <a:cubicBezTo>
                  <a:pt x="1797839" y="4006302"/>
                  <a:pt x="1797839" y="4006302"/>
                  <a:pt x="1797839" y="3993647"/>
                </a:cubicBezTo>
                <a:lnTo>
                  <a:pt x="1797839" y="3980997"/>
                </a:lnTo>
                <a:cubicBezTo>
                  <a:pt x="1797839" y="3968345"/>
                  <a:pt x="1785185" y="3955692"/>
                  <a:pt x="1785185" y="3943038"/>
                </a:cubicBezTo>
                <a:cubicBezTo>
                  <a:pt x="1785188" y="3938820"/>
                  <a:pt x="1785186" y="3934605"/>
                  <a:pt x="1785188" y="3930384"/>
                </a:cubicBezTo>
                <a:cubicBezTo>
                  <a:pt x="1797839" y="3930381"/>
                  <a:pt x="1810492" y="3930381"/>
                  <a:pt x="1797839" y="3892421"/>
                </a:cubicBezTo>
                <a:cubicBezTo>
                  <a:pt x="1810492" y="3854460"/>
                  <a:pt x="1823147" y="3829157"/>
                  <a:pt x="1823146" y="3803846"/>
                </a:cubicBezTo>
                <a:cubicBezTo>
                  <a:pt x="1835801" y="3765888"/>
                  <a:pt x="1835800" y="3740582"/>
                  <a:pt x="1848454" y="3702623"/>
                </a:cubicBezTo>
                <a:lnTo>
                  <a:pt x="1848454" y="3689967"/>
                </a:lnTo>
                <a:cubicBezTo>
                  <a:pt x="1861108" y="3677310"/>
                  <a:pt x="1873760" y="3639353"/>
                  <a:pt x="1873760" y="3614048"/>
                </a:cubicBezTo>
                <a:cubicBezTo>
                  <a:pt x="1886414" y="3576086"/>
                  <a:pt x="1886414" y="3525473"/>
                  <a:pt x="1899068" y="3487509"/>
                </a:cubicBezTo>
                <a:cubicBezTo>
                  <a:pt x="1911722" y="3462206"/>
                  <a:pt x="1911720" y="3424242"/>
                  <a:pt x="1924374" y="3398939"/>
                </a:cubicBezTo>
                <a:cubicBezTo>
                  <a:pt x="1937026" y="3373631"/>
                  <a:pt x="1937028" y="3348326"/>
                  <a:pt x="1937030" y="3323013"/>
                </a:cubicBezTo>
                <a:cubicBezTo>
                  <a:pt x="1962336" y="3310359"/>
                  <a:pt x="1974986" y="3297705"/>
                  <a:pt x="1962335" y="3259749"/>
                </a:cubicBezTo>
                <a:lnTo>
                  <a:pt x="1991070" y="3218426"/>
                </a:lnTo>
                <a:lnTo>
                  <a:pt x="2009375" y="3131484"/>
                </a:lnTo>
                <a:lnTo>
                  <a:pt x="2101524" y="2813634"/>
                </a:lnTo>
                <a:cubicBezTo>
                  <a:pt x="2101524" y="2810495"/>
                  <a:pt x="2101523" y="2807357"/>
                  <a:pt x="2101523" y="2804220"/>
                </a:cubicBezTo>
                <a:lnTo>
                  <a:pt x="2101522" y="2791569"/>
                </a:lnTo>
                <a:cubicBezTo>
                  <a:pt x="2101526" y="2778915"/>
                  <a:pt x="2101522" y="2791569"/>
                  <a:pt x="2088870" y="2791569"/>
                </a:cubicBezTo>
                <a:cubicBezTo>
                  <a:pt x="2088870" y="2791569"/>
                  <a:pt x="2088868" y="2778912"/>
                  <a:pt x="2088870" y="2766260"/>
                </a:cubicBezTo>
                <a:cubicBezTo>
                  <a:pt x="2095198" y="2766261"/>
                  <a:pt x="2098360" y="2766260"/>
                  <a:pt x="2103107" y="2764679"/>
                </a:cubicBezTo>
                <a:lnTo>
                  <a:pt x="2117687" y="2757873"/>
                </a:lnTo>
                <a:lnTo>
                  <a:pt x="2150044" y="2646270"/>
                </a:lnTo>
                <a:lnTo>
                  <a:pt x="2170826" y="2589693"/>
                </a:lnTo>
                <a:lnTo>
                  <a:pt x="2152136" y="2627073"/>
                </a:lnTo>
                <a:cubicBezTo>
                  <a:pt x="2152139" y="2639726"/>
                  <a:pt x="2139486" y="2665034"/>
                  <a:pt x="2139486" y="2677683"/>
                </a:cubicBezTo>
                <a:lnTo>
                  <a:pt x="2126832" y="2677683"/>
                </a:lnTo>
                <a:cubicBezTo>
                  <a:pt x="2152136" y="2627073"/>
                  <a:pt x="2164793" y="2576459"/>
                  <a:pt x="2190101" y="2525843"/>
                </a:cubicBezTo>
                <a:lnTo>
                  <a:pt x="2193160" y="2528904"/>
                </a:lnTo>
                <a:lnTo>
                  <a:pt x="2326253" y="2166623"/>
                </a:lnTo>
                <a:cubicBezTo>
                  <a:pt x="2390723" y="2007636"/>
                  <a:pt x="2460824" y="1849539"/>
                  <a:pt x="2536276" y="1692287"/>
                </a:cubicBezTo>
                <a:cubicBezTo>
                  <a:pt x="2609657" y="1542369"/>
                  <a:pt x="2693399" y="1392075"/>
                  <a:pt x="2779430" y="1247916"/>
                </a:cubicBezTo>
                <a:cubicBezTo>
                  <a:pt x="2792879" y="1218395"/>
                  <a:pt x="2808626" y="1195008"/>
                  <a:pt x="2770664" y="1177716"/>
                </a:cubicBezTo>
                <a:cubicBezTo>
                  <a:pt x="2761174" y="1173392"/>
                  <a:pt x="2754269" y="1172477"/>
                  <a:pt x="2749036" y="1173831"/>
                </a:cubicBezTo>
                <a:cubicBezTo>
                  <a:pt x="2733335" y="1177899"/>
                  <a:pt x="2732668" y="1202424"/>
                  <a:pt x="2722301" y="1216800"/>
                </a:cubicBezTo>
                <a:cubicBezTo>
                  <a:pt x="2705008" y="1254761"/>
                  <a:pt x="2685796" y="1296938"/>
                  <a:pt x="2664288" y="1332978"/>
                </a:cubicBezTo>
                <a:cubicBezTo>
                  <a:pt x="2499482" y="1650062"/>
                  <a:pt x="2317805" y="1959462"/>
                  <a:pt x="2203618" y="2299605"/>
                </a:cubicBezTo>
                <a:cubicBezTo>
                  <a:pt x="1980254" y="2946521"/>
                  <a:pt x="1775682" y="3596906"/>
                  <a:pt x="1707262" y="4283838"/>
                </a:cubicBezTo>
                <a:cubicBezTo>
                  <a:pt x="1707638" y="4294197"/>
                  <a:pt x="1704170" y="4312989"/>
                  <a:pt x="1681160" y="4307601"/>
                </a:cubicBezTo>
                <a:cubicBezTo>
                  <a:pt x="1657772" y="4291851"/>
                  <a:pt x="1667380" y="4270763"/>
                  <a:pt x="1666626" y="4250051"/>
                </a:cubicBezTo>
                <a:cubicBezTo>
                  <a:pt x="1662954" y="4034477"/>
                  <a:pt x="1719882" y="3831227"/>
                  <a:pt x="1755719" y="3618369"/>
                </a:cubicBezTo>
                <a:cubicBezTo>
                  <a:pt x="1848402" y="3057074"/>
                  <a:pt x="2000620" y="2521628"/>
                  <a:pt x="2213906" y="2011451"/>
                </a:cubicBezTo>
                <a:lnTo>
                  <a:pt x="2291730" y="1839899"/>
                </a:lnTo>
                <a:lnTo>
                  <a:pt x="2270768" y="1875771"/>
                </a:lnTo>
                <a:cubicBezTo>
                  <a:pt x="2250203" y="1912149"/>
                  <a:pt x="2234388" y="1943786"/>
                  <a:pt x="2228062" y="1969091"/>
                </a:cubicBezTo>
                <a:cubicBezTo>
                  <a:pt x="2190100" y="2032358"/>
                  <a:pt x="2139485" y="2120933"/>
                  <a:pt x="2088868" y="2209505"/>
                </a:cubicBezTo>
                <a:cubicBezTo>
                  <a:pt x="2050910" y="2298083"/>
                  <a:pt x="2012950" y="2386658"/>
                  <a:pt x="1987640" y="2449925"/>
                </a:cubicBezTo>
                <a:lnTo>
                  <a:pt x="1974989" y="2462577"/>
                </a:lnTo>
                <a:lnTo>
                  <a:pt x="1974990" y="2475228"/>
                </a:lnTo>
                <a:lnTo>
                  <a:pt x="1987643" y="2475230"/>
                </a:lnTo>
                <a:cubicBezTo>
                  <a:pt x="1962336" y="2513190"/>
                  <a:pt x="1949678" y="2589114"/>
                  <a:pt x="1974989" y="2538498"/>
                </a:cubicBezTo>
                <a:lnTo>
                  <a:pt x="1974989" y="2551151"/>
                </a:lnTo>
                <a:cubicBezTo>
                  <a:pt x="1974989" y="2551151"/>
                  <a:pt x="1974990" y="2563805"/>
                  <a:pt x="1987643" y="2551154"/>
                </a:cubicBezTo>
                <a:lnTo>
                  <a:pt x="2000297" y="2551154"/>
                </a:lnTo>
                <a:cubicBezTo>
                  <a:pt x="1987644" y="2563805"/>
                  <a:pt x="1987643" y="2576460"/>
                  <a:pt x="2000296" y="2563802"/>
                </a:cubicBezTo>
                <a:cubicBezTo>
                  <a:pt x="1962335" y="2601765"/>
                  <a:pt x="1987643" y="2614421"/>
                  <a:pt x="1962335" y="2652381"/>
                </a:cubicBezTo>
                <a:cubicBezTo>
                  <a:pt x="1962335" y="2601765"/>
                  <a:pt x="1949682" y="2627075"/>
                  <a:pt x="1924374" y="2690342"/>
                </a:cubicBezTo>
                <a:lnTo>
                  <a:pt x="1949678" y="2690340"/>
                </a:lnTo>
                <a:cubicBezTo>
                  <a:pt x="1899068" y="2791571"/>
                  <a:pt x="1911722" y="2804220"/>
                  <a:pt x="1873757" y="2867490"/>
                </a:cubicBezTo>
                <a:lnTo>
                  <a:pt x="1886414" y="2880144"/>
                </a:lnTo>
                <a:cubicBezTo>
                  <a:pt x="1886412" y="2892795"/>
                  <a:pt x="1873760" y="2905448"/>
                  <a:pt x="1861106" y="2905451"/>
                </a:cubicBezTo>
                <a:cubicBezTo>
                  <a:pt x="1861106" y="2930756"/>
                  <a:pt x="1873758" y="2918102"/>
                  <a:pt x="1861108" y="2943410"/>
                </a:cubicBezTo>
                <a:cubicBezTo>
                  <a:pt x="1835796" y="3006680"/>
                  <a:pt x="1810493" y="3082601"/>
                  <a:pt x="1772531" y="3196478"/>
                </a:cubicBezTo>
                <a:cubicBezTo>
                  <a:pt x="1759882" y="3234438"/>
                  <a:pt x="1747226" y="3259749"/>
                  <a:pt x="1747226" y="3272402"/>
                </a:cubicBezTo>
                <a:cubicBezTo>
                  <a:pt x="1709267" y="3398937"/>
                  <a:pt x="1683956" y="3576087"/>
                  <a:pt x="1645997" y="3576087"/>
                </a:cubicBezTo>
                <a:cubicBezTo>
                  <a:pt x="1658652" y="3614048"/>
                  <a:pt x="1645997" y="3614048"/>
                  <a:pt x="1633342" y="3689967"/>
                </a:cubicBezTo>
                <a:cubicBezTo>
                  <a:pt x="1620689" y="3740580"/>
                  <a:pt x="1620690" y="3639353"/>
                  <a:pt x="1608035" y="3715275"/>
                </a:cubicBezTo>
                <a:cubicBezTo>
                  <a:pt x="1595381" y="3689967"/>
                  <a:pt x="1582726" y="3740580"/>
                  <a:pt x="1595384" y="3677315"/>
                </a:cubicBezTo>
                <a:cubicBezTo>
                  <a:pt x="1582727" y="3677310"/>
                  <a:pt x="1582726" y="3727928"/>
                  <a:pt x="1570074" y="3727928"/>
                </a:cubicBezTo>
                <a:lnTo>
                  <a:pt x="1570076" y="3740582"/>
                </a:lnTo>
                <a:cubicBezTo>
                  <a:pt x="1570076" y="3740582"/>
                  <a:pt x="1557422" y="3727925"/>
                  <a:pt x="1557420" y="3740582"/>
                </a:cubicBezTo>
                <a:lnTo>
                  <a:pt x="1557422" y="3753236"/>
                </a:lnTo>
                <a:lnTo>
                  <a:pt x="1544766" y="3765888"/>
                </a:lnTo>
                <a:cubicBezTo>
                  <a:pt x="1544768" y="3778539"/>
                  <a:pt x="1544766" y="3791196"/>
                  <a:pt x="1532116" y="3816503"/>
                </a:cubicBezTo>
                <a:cubicBezTo>
                  <a:pt x="1506806" y="3892424"/>
                  <a:pt x="1506806" y="3930384"/>
                  <a:pt x="1494154" y="3955688"/>
                </a:cubicBezTo>
                <a:cubicBezTo>
                  <a:pt x="1494152" y="3943040"/>
                  <a:pt x="1494154" y="3955688"/>
                  <a:pt x="1481500" y="3968345"/>
                </a:cubicBezTo>
                <a:lnTo>
                  <a:pt x="1481500" y="3993647"/>
                </a:lnTo>
                <a:lnTo>
                  <a:pt x="1481501" y="4006304"/>
                </a:lnTo>
                <a:cubicBezTo>
                  <a:pt x="1434052" y="4006302"/>
                  <a:pt x="1407952" y="4113069"/>
                  <a:pt x="1381853" y="4214495"/>
                </a:cubicBezTo>
                <a:lnTo>
                  <a:pt x="1368499" y="4261914"/>
                </a:lnTo>
                <a:lnTo>
                  <a:pt x="1368140" y="4265309"/>
                </a:lnTo>
                <a:cubicBezTo>
                  <a:pt x="1376641" y="4249685"/>
                  <a:pt x="1379215" y="4267281"/>
                  <a:pt x="1388314" y="4280324"/>
                </a:cubicBezTo>
                <a:cubicBezTo>
                  <a:pt x="1389514" y="4337666"/>
                  <a:pt x="1377062" y="4375437"/>
                  <a:pt x="1371136" y="4408659"/>
                </a:cubicBezTo>
                <a:cubicBezTo>
                  <a:pt x="1365209" y="4441880"/>
                  <a:pt x="1357309" y="4486176"/>
                  <a:pt x="1369580" y="4545485"/>
                </a:cubicBezTo>
                <a:cubicBezTo>
                  <a:pt x="1363655" y="4578707"/>
                  <a:pt x="1348031" y="4570214"/>
                  <a:pt x="1344680" y="4621031"/>
                </a:cubicBezTo>
                <a:cubicBezTo>
                  <a:pt x="1349830" y="4656224"/>
                  <a:pt x="1364854" y="4636049"/>
                  <a:pt x="1361503" y="4686864"/>
                </a:cubicBezTo>
                <a:cubicBezTo>
                  <a:pt x="1342526" y="4729188"/>
                  <a:pt x="1357375" y="4806095"/>
                  <a:pt x="1354621" y="4885583"/>
                </a:cubicBezTo>
                <a:cubicBezTo>
                  <a:pt x="1341572" y="4894685"/>
                  <a:pt x="1338818" y="4974173"/>
                  <a:pt x="1348517" y="5015886"/>
                </a:cubicBezTo>
                <a:cubicBezTo>
                  <a:pt x="1350493" y="5004813"/>
                  <a:pt x="1350493" y="5004813"/>
                  <a:pt x="1350493" y="5004813"/>
                </a:cubicBezTo>
                <a:cubicBezTo>
                  <a:pt x="1352468" y="4993740"/>
                  <a:pt x="1347919" y="4987218"/>
                  <a:pt x="1358993" y="4989188"/>
                </a:cubicBezTo>
                <a:cubicBezTo>
                  <a:pt x="1358993" y="4989188"/>
                  <a:pt x="1357018" y="5000262"/>
                  <a:pt x="1361566" y="5006784"/>
                </a:cubicBezTo>
                <a:cubicBezTo>
                  <a:pt x="1372642" y="5008755"/>
                  <a:pt x="1372642" y="5008755"/>
                  <a:pt x="1372642" y="5008755"/>
                </a:cubicBezTo>
                <a:cubicBezTo>
                  <a:pt x="1377790" y="5043947"/>
                  <a:pt x="1358216" y="5057601"/>
                  <a:pt x="1362166" y="5035454"/>
                </a:cubicBezTo>
                <a:cubicBezTo>
                  <a:pt x="1360192" y="5046527"/>
                  <a:pt x="1360192" y="5046527"/>
                  <a:pt x="1360192" y="5046527"/>
                </a:cubicBezTo>
                <a:cubicBezTo>
                  <a:pt x="1358216" y="5057601"/>
                  <a:pt x="1351691" y="5062152"/>
                  <a:pt x="1351691" y="5062152"/>
                </a:cubicBezTo>
                <a:cubicBezTo>
                  <a:pt x="1347142" y="5055632"/>
                  <a:pt x="1349117" y="5044557"/>
                  <a:pt x="1344566" y="5038034"/>
                </a:cubicBezTo>
                <a:cubicBezTo>
                  <a:pt x="1330918" y="5018466"/>
                  <a:pt x="1319245" y="4987827"/>
                  <a:pt x="1315892" y="5038644"/>
                </a:cubicBezTo>
                <a:cubicBezTo>
                  <a:pt x="1309546" y="4946112"/>
                  <a:pt x="1310323" y="4877700"/>
                  <a:pt x="1322174" y="4811256"/>
                </a:cubicBezTo>
                <a:cubicBezTo>
                  <a:pt x="1322951" y="4742843"/>
                  <a:pt x="1332829" y="4687475"/>
                  <a:pt x="1335581" y="4607987"/>
                </a:cubicBezTo>
                <a:cubicBezTo>
                  <a:pt x="1324507" y="4606016"/>
                  <a:pt x="1327079" y="4623612"/>
                  <a:pt x="1316006" y="4621641"/>
                </a:cubicBezTo>
                <a:cubicBezTo>
                  <a:pt x="1308283" y="4568853"/>
                  <a:pt x="1307684" y="4540185"/>
                  <a:pt x="1309060" y="4500440"/>
                </a:cubicBezTo>
                <a:cubicBezTo>
                  <a:pt x="1314986" y="4467219"/>
                  <a:pt x="1316363" y="4427475"/>
                  <a:pt x="1321690" y="4365584"/>
                </a:cubicBezTo>
                <a:cubicBezTo>
                  <a:pt x="1328215" y="4361031"/>
                  <a:pt x="1330682" y="4347189"/>
                  <a:pt x="1333078" y="4329764"/>
                </a:cubicBezTo>
                <a:lnTo>
                  <a:pt x="1339778" y="4294655"/>
                </a:lnTo>
                <a:lnTo>
                  <a:pt x="1334128" y="4283789"/>
                </a:lnTo>
                <a:lnTo>
                  <a:pt x="1333241" y="4284804"/>
                </a:lnTo>
                <a:cubicBezTo>
                  <a:pt x="1331857" y="4284558"/>
                  <a:pt x="1330718" y="4282928"/>
                  <a:pt x="1329890" y="4279569"/>
                </a:cubicBezTo>
                <a:lnTo>
                  <a:pt x="1329440" y="4274876"/>
                </a:lnTo>
                <a:lnTo>
                  <a:pt x="1319377" y="4260165"/>
                </a:lnTo>
                <a:cubicBezTo>
                  <a:pt x="1315421" y="4257003"/>
                  <a:pt x="1310677" y="4256211"/>
                  <a:pt x="1304350" y="4259375"/>
                </a:cubicBezTo>
                <a:cubicBezTo>
                  <a:pt x="1304350" y="4347948"/>
                  <a:pt x="1291696" y="4347950"/>
                  <a:pt x="1291700" y="4411218"/>
                </a:cubicBezTo>
                <a:cubicBezTo>
                  <a:pt x="1253735" y="4461831"/>
                  <a:pt x="1228429" y="4398561"/>
                  <a:pt x="1228430" y="4309989"/>
                </a:cubicBezTo>
                <a:lnTo>
                  <a:pt x="1228429" y="4297332"/>
                </a:lnTo>
                <a:lnTo>
                  <a:pt x="1228429" y="4259375"/>
                </a:lnTo>
                <a:lnTo>
                  <a:pt x="1241081" y="4272029"/>
                </a:lnTo>
                <a:lnTo>
                  <a:pt x="1241083" y="4284678"/>
                </a:lnTo>
                <a:lnTo>
                  <a:pt x="1253735" y="4272029"/>
                </a:lnTo>
                <a:cubicBezTo>
                  <a:pt x="1266386" y="4259375"/>
                  <a:pt x="1266386" y="4158146"/>
                  <a:pt x="1241083" y="4234070"/>
                </a:cubicBezTo>
                <a:lnTo>
                  <a:pt x="1241081" y="4221419"/>
                </a:lnTo>
                <a:lnTo>
                  <a:pt x="1241081" y="4208763"/>
                </a:lnTo>
                <a:cubicBezTo>
                  <a:pt x="1241083" y="4202436"/>
                  <a:pt x="1241084" y="4199273"/>
                  <a:pt x="1239502" y="4197690"/>
                </a:cubicBezTo>
                <a:lnTo>
                  <a:pt x="1232377" y="4196673"/>
                </a:lnTo>
                <a:lnTo>
                  <a:pt x="1229462" y="4233180"/>
                </a:lnTo>
                <a:lnTo>
                  <a:pt x="1228429" y="4233416"/>
                </a:lnTo>
                <a:lnTo>
                  <a:pt x="1228429" y="4234070"/>
                </a:lnTo>
                <a:lnTo>
                  <a:pt x="1228429" y="4246722"/>
                </a:lnTo>
                <a:cubicBezTo>
                  <a:pt x="1228429" y="4246722"/>
                  <a:pt x="1228429" y="4259375"/>
                  <a:pt x="1215775" y="4259375"/>
                </a:cubicBezTo>
                <a:lnTo>
                  <a:pt x="1214402" y="4223664"/>
                </a:lnTo>
                <a:lnTo>
                  <a:pt x="1207888" y="4209806"/>
                </a:lnTo>
                <a:cubicBezTo>
                  <a:pt x="1197065" y="4338836"/>
                  <a:pt x="1176364" y="4433700"/>
                  <a:pt x="1187569" y="4574865"/>
                </a:cubicBezTo>
                <a:cubicBezTo>
                  <a:pt x="1193866" y="4558230"/>
                  <a:pt x="1198807" y="4575314"/>
                  <a:pt x="1209595" y="4587000"/>
                </a:cubicBezTo>
                <a:cubicBezTo>
                  <a:pt x="1218574" y="4643646"/>
                  <a:pt x="1211371" y="4682760"/>
                  <a:pt x="1210015" y="4716479"/>
                </a:cubicBezTo>
                <a:cubicBezTo>
                  <a:pt x="1208657" y="4750196"/>
                  <a:pt x="1206847" y="4795155"/>
                  <a:pt x="1227065" y="4852247"/>
                </a:cubicBezTo>
                <a:cubicBezTo>
                  <a:pt x="1225708" y="4885965"/>
                  <a:pt x="1209076" y="4879676"/>
                  <a:pt x="1212661" y="4930475"/>
                </a:cubicBezTo>
                <a:cubicBezTo>
                  <a:pt x="1222543" y="4964642"/>
                  <a:pt x="1234687" y="4942611"/>
                  <a:pt x="1238272" y="4993412"/>
                </a:cubicBezTo>
                <a:cubicBezTo>
                  <a:pt x="1225222" y="5037923"/>
                  <a:pt x="1250381" y="5112099"/>
                  <a:pt x="1258454" y="5191223"/>
                </a:cubicBezTo>
                <a:cubicBezTo>
                  <a:pt x="1255532" y="5193920"/>
                  <a:pt x="1253845" y="5200890"/>
                  <a:pt x="1253197" y="5210450"/>
                </a:cubicBezTo>
                <a:lnTo>
                  <a:pt x="1254044" y="5240709"/>
                </a:lnTo>
                <a:lnTo>
                  <a:pt x="1254724" y="5240415"/>
                </a:lnTo>
                <a:cubicBezTo>
                  <a:pt x="1285172" y="5244567"/>
                  <a:pt x="1305932" y="5364974"/>
                  <a:pt x="1317005" y="5398188"/>
                </a:cubicBezTo>
                <a:cubicBezTo>
                  <a:pt x="1317004" y="5385537"/>
                  <a:pt x="1317005" y="5360228"/>
                  <a:pt x="1329656" y="5372882"/>
                </a:cubicBezTo>
                <a:cubicBezTo>
                  <a:pt x="1342310" y="5436149"/>
                  <a:pt x="1354961" y="5537378"/>
                  <a:pt x="1380271" y="5613296"/>
                </a:cubicBezTo>
                <a:lnTo>
                  <a:pt x="1380271" y="5651258"/>
                </a:lnTo>
                <a:lnTo>
                  <a:pt x="1392926" y="5638607"/>
                </a:lnTo>
                <a:cubicBezTo>
                  <a:pt x="1392926" y="5651259"/>
                  <a:pt x="1405579" y="5651259"/>
                  <a:pt x="1405579" y="5651259"/>
                </a:cubicBezTo>
                <a:lnTo>
                  <a:pt x="1418234" y="5663912"/>
                </a:lnTo>
                <a:cubicBezTo>
                  <a:pt x="1437212" y="5730344"/>
                  <a:pt x="1463309" y="5818127"/>
                  <a:pt x="1496526" y="5884557"/>
                </a:cubicBezTo>
                <a:lnTo>
                  <a:pt x="1509760" y="5906024"/>
                </a:lnTo>
                <a:lnTo>
                  <a:pt x="1508820" y="5901420"/>
                </a:lnTo>
                <a:cubicBezTo>
                  <a:pt x="1503708" y="5880129"/>
                  <a:pt x="1497413" y="5855456"/>
                  <a:pt x="1490338" y="5825213"/>
                </a:cubicBezTo>
                <a:cubicBezTo>
                  <a:pt x="1499915" y="5812508"/>
                  <a:pt x="1482533" y="5769515"/>
                  <a:pt x="1482641" y="5729742"/>
                </a:cubicBezTo>
                <a:cubicBezTo>
                  <a:pt x="1479412" y="5747235"/>
                  <a:pt x="1474624" y="5753588"/>
                  <a:pt x="1465153" y="5726520"/>
                </a:cubicBezTo>
                <a:cubicBezTo>
                  <a:pt x="1460578" y="5653329"/>
                  <a:pt x="1421134" y="5533922"/>
                  <a:pt x="1441958" y="5479880"/>
                </a:cubicBezTo>
                <a:cubicBezTo>
                  <a:pt x="1410316" y="5416172"/>
                  <a:pt x="1404182" y="5331840"/>
                  <a:pt x="1409186" y="5245944"/>
                </a:cubicBezTo>
                <a:cubicBezTo>
                  <a:pt x="1402835" y="5241156"/>
                  <a:pt x="1402835" y="5241156"/>
                  <a:pt x="1402835" y="5241156"/>
                </a:cubicBezTo>
                <a:cubicBezTo>
                  <a:pt x="1402835" y="5241156"/>
                  <a:pt x="1407625" y="5234805"/>
                  <a:pt x="1407625" y="5234805"/>
                </a:cubicBezTo>
                <a:cubicBezTo>
                  <a:pt x="1401275" y="5230016"/>
                  <a:pt x="1404505" y="5212524"/>
                  <a:pt x="1404505" y="5212524"/>
                </a:cubicBezTo>
                <a:cubicBezTo>
                  <a:pt x="1402943" y="5201384"/>
                  <a:pt x="1409293" y="5206173"/>
                  <a:pt x="1410854" y="5217312"/>
                </a:cubicBezTo>
                <a:lnTo>
                  <a:pt x="1412483" y="5218949"/>
                </a:lnTo>
                <a:lnTo>
                  <a:pt x="1412413" y="5228451"/>
                </a:lnTo>
                <a:cubicBezTo>
                  <a:pt x="1414809" y="5225276"/>
                  <a:pt x="1416006" y="5223688"/>
                  <a:pt x="1415812" y="5222296"/>
                </a:cubicBezTo>
                <a:lnTo>
                  <a:pt x="1412483" y="5218949"/>
                </a:lnTo>
                <a:lnTo>
                  <a:pt x="1412731" y="5185101"/>
                </a:lnTo>
                <a:cubicBezTo>
                  <a:pt x="1411379" y="5170382"/>
                  <a:pt x="1411015" y="5157654"/>
                  <a:pt x="1418980" y="5153696"/>
                </a:cubicBezTo>
                <a:cubicBezTo>
                  <a:pt x="1437814" y="5247602"/>
                  <a:pt x="1485492" y="5263620"/>
                  <a:pt x="1483608" y="5371797"/>
                </a:cubicBezTo>
                <a:cubicBezTo>
                  <a:pt x="1474030" y="5384501"/>
                  <a:pt x="1464559" y="5357433"/>
                  <a:pt x="1458209" y="5352647"/>
                </a:cubicBezTo>
                <a:cubicBezTo>
                  <a:pt x="1470587" y="5481536"/>
                  <a:pt x="1467142" y="5578572"/>
                  <a:pt x="1503359" y="5715473"/>
                </a:cubicBezTo>
                <a:cubicBezTo>
                  <a:pt x="1506588" y="5697980"/>
                  <a:pt x="1514498" y="5713907"/>
                  <a:pt x="1527197" y="5723481"/>
                </a:cubicBezTo>
                <a:cubicBezTo>
                  <a:pt x="1546139" y="5777618"/>
                  <a:pt x="1546032" y="5817389"/>
                  <a:pt x="1550714" y="5850807"/>
                </a:cubicBezTo>
                <a:cubicBezTo>
                  <a:pt x="1555396" y="5884227"/>
                  <a:pt x="1561638" y="5928786"/>
                  <a:pt x="1591721" y="5981355"/>
                </a:cubicBezTo>
                <a:cubicBezTo>
                  <a:pt x="1596402" y="6014775"/>
                  <a:pt x="1578912" y="6011552"/>
                  <a:pt x="1591505" y="6060899"/>
                </a:cubicBezTo>
                <a:cubicBezTo>
                  <a:pt x="1603372" y="6084789"/>
                  <a:pt x="1610848" y="6077349"/>
                  <a:pt x="1619156" y="6092955"/>
                </a:cubicBezTo>
                <a:lnTo>
                  <a:pt x="1620138" y="6095787"/>
                </a:lnTo>
                <a:lnTo>
                  <a:pt x="1620689" y="6081479"/>
                </a:lnTo>
                <a:cubicBezTo>
                  <a:pt x="1620690" y="6077261"/>
                  <a:pt x="1620690" y="6073043"/>
                  <a:pt x="1620694" y="6068825"/>
                </a:cubicBezTo>
                <a:cubicBezTo>
                  <a:pt x="1620689" y="6056168"/>
                  <a:pt x="1608040" y="6056171"/>
                  <a:pt x="1608040" y="6056171"/>
                </a:cubicBezTo>
                <a:cubicBezTo>
                  <a:pt x="1608035" y="5989739"/>
                  <a:pt x="1615154" y="5944664"/>
                  <a:pt x="1613374" y="5872893"/>
                </a:cubicBezTo>
                <a:lnTo>
                  <a:pt x="1608806" y="5802330"/>
                </a:lnTo>
                <a:lnTo>
                  <a:pt x="1620689" y="5790449"/>
                </a:lnTo>
                <a:cubicBezTo>
                  <a:pt x="1633343" y="5790449"/>
                  <a:pt x="1633344" y="5752488"/>
                  <a:pt x="1645996" y="5790447"/>
                </a:cubicBezTo>
                <a:cubicBezTo>
                  <a:pt x="1633343" y="5790449"/>
                  <a:pt x="1645996" y="5815754"/>
                  <a:pt x="1633342" y="5841060"/>
                </a:cubicBezTo>
                <a:lnTo>
                  <a:pt x="1633343" y="5828409"/>
                </a:lnTo>
                <a:cubicBezTo>
                  <a:pt x="1620689" y="5815751"/>
                  <a:pt x="1620689" y="5815751"/>
                  <a:pt x="1620689" y="5828409"/>
                </a:cubicBezTo>
                <a:lnTo>
                  <a:pt x="1620689" y="5841063"/>
                </a:lnTo>
                <a:cubicBezTo>
                  <a:pt x="1633342" y="5841060"/>
                  <a:pt x="1633344" y="5853714"/>
                  <a:pt x="1633344" y="5853714"/>
                </a:cubicBezTo>
                <a:cubicBezTo>
                  <a:pt x="1633342" y="5891675"/>
                  <a:pt x="1658651" y="5866368"/>
                  <a:pt x="1658651" y="5904329"/>
                </a:cubicBezTo>
                <a:cubicBezTo>
                  <a:pt x="1658650" y="5929632"/>
                  <a:pt x="1633342" y="5980245"/>
                  <a:pt x="1658650" y="5992904"/>
                </a:cubicBezTo>
                <a:lnTo>
                  <a:pt x="1658650" y="6005558"/>
                </a:lnTo>
                <a:lnTo>
                  <a:pt x="1658650" y="6030861"/>
                </a:lnTo>
                <a:lnTo>
                  <a:pt x="1658651" y="6043518"/>
                </a:lnTo>
                <a:cubicBezTo>
                  <a:pt x="1633342" y="6043518"/>
                  <a:pt x="1671304" y="6094128"/>
                  <a:pt x="1658652" y="6119439"/>
                </a:cubicBezTo>
                <a:cubicBezTo>
                  <a:pt x="1658652" y="6123657"/>
                  <a:pt x="1658652" y="6127875"/>
                  <a:pt x="1658650" y="6132093"/>
                </a:cubicBezTo>
                <a:cubicBezTo>
                  <a:pt x="1658650" y="6144743"/>
                  <a:pt x="1671304" y="6144746"/>
                  <a:pt x="1671304" y="6144746"/>
                </a:cubicBezTo>
                <a:lnTo>
                  <a:pt x="1671304" y="6157400"/>
                </a:lnTo>
                <a:lnTo>
                  <a:pt x="1671304" y="6182706"/>
                </a:lnTo>
                <a:lnTo>
                  <a:pt x="1671304" y="6195360"/>
                </a:lnTo>
                <a:cubicBezTo>
                  <a:pt x="1671304" y="6220665"/>
                  <a:pt x="1671304" y="6258626"/>
                  <a:pt x="1696612" y="6271281"/>
                </a:cubicBezTo>
                <a:lnTo>
                  <a:pt x="1683956" y="6271278"/>
                </a:lnTo>
                <a:lnTo>
                  <a:pt x="1683956" y="6283935"/>
                </a:lnTo>
                <a:cubicBezTo>
                  <a:pt x="1683956" y="6296589"/>
                  <a:pt x="1683958" y="6309242"/>
                  <a:pt x="1696610" y="6309240"/>
                </a:cubicBezTo>
                <a:cubicBezTo>
                  <a:pt x="1693446" y="6331385"/>
                  <a:pt x="1693448" y="6351945"/>
                  <a:pt x="1695425" y="6372311"/>
                </a:cubicBezTo>
                <a:lnTo>
                  <a:pt x="1699331" y="6394962"/>
                </a:lnTo>
                <a:lnTo>
                  <a:pt x="1701635" y="6401727"/>
                </a:lnTo>
                <a:cubicBezTo>
                  <a:pt x="1706672" y="6414242"/>
                  <a:pt x="1712208" y="6425888"/>
                  <a:pt x="1717750" y="6435048"/>
                </a:cubicBezTo>
                <a:cubicBezTo>
                  <a:pt x="1716190" y="6423909"/>
                  <a:pt x="1716190" y="6423909"/>
                  <a:pt x="1716190" y="6423909"/>
                </a:cubicBezTo>
                <a:cubicBezTo>
                  <a:pt x="1714628" y="6412769"/>
                  <a:pt x="1708278" y="6407981"/>
                  <a:pt x="1719419" y="6406416"/>
                </a:cubicBezTo>
                <a:cubicBezTo>
                  <a:pt x="1719419" y="6406416"/>
                  <a:pt x="1720979" y="6417557"/>
                  <a:pt x="1727328" y="6422343"/>
                </a:cubicBezTo>
                <a:cubicBezTo>
                  <a:pt x="1738468" y="6420779"/>
                  <a:pt x="1738468" y="6420779"/>
                  <a:pt x="1738468" y="6420779"/>
                </a:cubicBezTo>
                <a:cubicBezTo>
                  <a:pt x="1754290" y="6452633"/>
                  <a:pt x="1739921" y="6471690"/>
                  <a:pt x="1736798" y="6449411"/>
                </a:cubicBezTo>
                <a:cubicBezTo>
                  <a:pt x="1738361" y="6460550"/>
                  <a:pt x="1738361" y="6460550"/>
                  <a:pt x="1738361" y="6460550"/>
                </a:cubicBezTo>
                <a:cubicBezTo>
                  <a:pt x="1739921" y="6471690"/>
                  <a:pt x="1735132" y="6478043"/>
                  <a:pt x="1735132" y="6478043"/>
                </a:cubicBezTo>
                <a:cubicBezTo>
                  <a:pt x="1728782" y="6473255"/>
                  <a:pt x="1727220" y="6462116"/>
                  <a:pt x="1720871" y="6457328"/>
                </a:cubicBezTo>
                <a:lnTo>
                  <a:pt x="1709114" y="6447681"/>
                </a:lnTo>
                <a:lnTo>
                  <a:pt x="1721522" y="6503195"/>
                </a:lnTo>
                <a:cubicBezTo>
                  <a:pt x="1726662" y="6528305"/>
                  <a:pt x="1731407" y="6555983"/>
                  <a:pt x="1734572" y="6587615"/>
                </a:cubicBezTo>
                <a:lnTo>
                  <a:pt x="1721918" y="6600269"/>
                </a:lnTo>
                <a:cubicBezTo>
                  <a:pt x="1721916" y="6612926"/>
                  <a:pt x="1734570" y="6625580"/>
                  <a:pt x="1734570" y="6625580"/>
                </a:cubicBezTo>
                <a:lnTo>
                  <a:pt x="1747224" y="6638229"/>
                </a:lnTo>
                <a:lnTo>
                  <a:pt x="1734570" y="6638232"/>
                </a:lnTo>
                <a:cubicBezTo>
                  <a:pt x="1747224" y="6650886"/>
                  <a:pt x="1759878" y="6688847"/>
                  <a:pt x="1759880" y="6714153"/>
                </a:cubicBezTo>
                <a:cubicBezTo>
                  <a:pt x="1759882" y="6718371"/>
                  <a:pt x="1759882" y="6722589"/>
                  <a:pt x="1759882" y="6726807"/>
                </a:cubicBezTo>
                <a:cubicBezTo>
                  <a:pt x="1759882" y="6731024"/>
                  <a:pt x="1759882" y="6735242"/>
                  <a:pt x="1759880" y="6739458"/>
                </a:cubicBezTo>
                <a:lnTo>
                  <a:pt x="1772531" y="6752112"/>
                </a:lnTo>
                <a:cubicBezTo>
                  <a:pt x="1772531" y="6802725"/>
                  <a:pt x="1810492" y="6891303"/>
                  <a:pt x="1810493" y="6929262"/>
                </a:cubicBezTo>
                <a:lnTo>
                  <a:pt x="1797839" y="6929262"/>
                </a:lnTo>
                <a:lnTo>
                  <a:pt x="1797839" y="6941918"/>
                </a:lnTo>
                <a:cubicBezTo>
                  <a:pt x="1797840" y="6954569"/>
                  <a:pt x="1797842" y="6967223"/>
                  <a:pt x="1810493" y="6967223"/>
                </a:cubicBezTo>
                <a:lnTo>
                  <a:pt x="1823147" y="6979875"/>
                </a:lnTo>
                <a:lnTo>
                  <a:pt x="1835800" y="6967220"/>
                </a:lnTo>
                <a:lnTo>
                  <a:pt x="1835801" y="6954573"/>
                </a:lnTo>
                <a:lnTo>
                  <a:pt x="1823147" y="6941916"/>
                </a:lnTo>
                <a:cubicBezTo>
                  <a:pt x="1810493" y="6916605"/>
                  <a:pt x="1823146" y="6916608"/>
                  <a:pt x="1810493" y="6878645"/>
                </a:cubicBezTo>
                <a:cubicBezTo>
                  <a:pt x="1823146" y="6878648"/>
                  <a:pt x="1823146" y="6891303"/>
                  <a:pt x="1835800" y="6916608"/>
                </a:cubicBezTo>
                <a:cubicBezTo>
                  <a:pt x="1835800" y="6903957"/>
                  <a:pt x="1835801" y="6891300"/>
                  <a:pt x="1823146" y="6865997"/>
                </a:cubicBezTo>
                <a:lnTo>
                  <a:pt x="1810492" y="6865997"/>
                </a:lnTo>
                <a:cubicBezTo>
                  <a:pt x="1810492" y="6828036"/>
                  <a:pt x="1797839" y="6790076"/>
                  <a:pt x="1785185" y="6752111"/>
                </a:cubicBezTo>
                <a:cubicBezTo>
                  <a:pt x="1797839" y="6752112"/>
                  <a:pt x="1823146" y="6815382"/>
                  <a:pt x="1797840" y="6739461"/>
                </a:cubicBezTo>
                <a:lnTo>
                  <a:pt x="1810492" y="6739458"/>
                </a:lnTo>
                <a:lnTo>
                  <a:pt x="1810492" y="6752112"/>
                </a:lnTo>
                <a:lnTo>
                  <a:pt x="1823146" y="6739461"/>
                </a:lnTo>
                <a:cubicBezTo>
                  <a:pt x="1848454" y="6777419"/>
                  <a:pt x="1835800" y="6764768"/>
                  <a:pt x="1848454" y="6815379"/>
                </a:cubicBezTo>
                <a:cubicBezTo>
                  <a:pt x="1848454" y="6815379"/>
                  <a:pt x="1848450" y="6802728"/>
                  <a:pt x="1848455" y="6790076"/>
                </a:cubicBezTo>
                <a:cubicBezTo>
                  <a:pt x="1848454" y="6815379"/>
                  <a:pt x="1861108" y="6840686"/>
                  <a:pt x="1848455" y="6865997"/>
                </a:cubicBezTo>
                <a:lnTo>
                  <a:pt x="1873762" y="6891303"/>
                </a:lnTo>
                <a:lnTo>
                  <a:pt x="1861106" y="6891303"/>
                </a:lnTo>
                <a:lnTo>
                  <a:pt x="1861106" y="6903956"/>
                </a:lnTo>
                <a:cubicBezTo>
                  <a:pt x="1861104" y="6908172"/>
                  <a:pt x="1861106" y="6912389"/>
                  <a:pt x="1861103" y="6916605"/>
                </a:cubicBezTo>
                <a:lnTo>
                  <a:pt x="1873760" y="6916608"/>
                </a:lnTo>
                <a:cubicBezTo>
                  <a:pt x="1899070" y="6929262"/>
                  <a:pt x="1873762" y="6954573"/>
                  <a:pt x="1899070" y="6967224"/>
                </a:cubicBezTo>
                <a:cubicBezTo>
                  <a:pt x="1911719" y="6979875"/>
                  <a:pt x="1899066" y="6954569"/>
                  <a:pt x="1899070" y="6929262"/>
                </a:cubicBezTo>
                <a:cubicBezTo>
                  <a:pt x="1899066" y="6954569"/>
                  <a:pt x="1911719" y="6979875"/>
                  <a:pt x="1911720" y="6992532"/>
                </a:cubicBezTo>
                <a:lnTo>
                  <a:pt x="1899068" y="6979878"/>
                </a:lnTo>
                <a:cubicBezTo>
                  <a:pt x="1886414" y="6979880"/>
                  <a:pt x="1886414" y="6979880"/>
                  <a:pt x="1886411" y="6992532"/>
                </a:cubicBezTo>
                <a:cubicBezTo>
                  <a:pt x="1873760" y="6967220"/>
                  <a:pt x="1861106" y="6992532"/>
                  <a:pt x="1861108" y="7017836"/>
                </a:cubicBezTo>
                <a:lnTo>
                  <a:pt x="1861108" y="7043144"/>
                </a:lnTo>
                <a:cubicBezTo>
                  <a:pt x="1861103" y="7055795"/>
                  <a:pt x="1861108" y="7068452"/>
                  <a:pt x="1873757" y="7068452"/>
                </a:cubicBezTo>
                <a:cubicBezTo>
                  <a:pt x="1873758" y="7081103"/>
                  <a:pt x="1886414" y="7081104"/>
                  <a:pt x="1886414" y="7068449"/>
                </a:cubicBezTo>
                <a:lnTo>
                  <a:pt x="1886414" y="7043144"/>
                </a:lnTo>
                <a:cubicBezTo>
                  <a:pt x="1886414" y="7068449"/>
                  <a:pt x="1899066" y="7055795"/>
                  <a:pt x="1911718" y="7068452"/>
                </a:cubicBezTo>
                <a:lnTo>
                  <a:pt x="1911719" y="7081104"/>
                </a:lnTo>
                <a:cubicBezTo>
                  <a:pt x="1911722" y="7093755"/>
                  <a:pt x="1911720" y="7106412"/>
                  <a:pt x="1911720" y="7106412"/>
                </a:cubicBezTo>
                <a:cubicBezTo>
                  <a:pt x="1924374" y="7119068"/>
                  <a:pt x="1924374" y="7119068"/>
                  <a:pt x="1924376" y="7106412"/>
                </a:cubicBezTo>
                <a:lnTo>
                  <a:pt x="1937026" y="7106411"/>
                </a:lnTo>
                <a:lnTo>
                  <a:pt x="1949682" y="7093755"/>
                </a:lnTo>
                <a:cubicBezTo>
                  <a:pt x="1924374" y="7119068"/>
                  <a:pt x="1962336" y="7207640"/>
                  <a:pt x="1911722" y="7131719"/>
                </a:cubicBezTo>
                <a:cubicBezTo>
                  <a:pt x="1918048" y="7157025"/>
                  <a:pt x="1927536" y="7176006"/>
                  <a:pt x="1933865" y="7193405"/>
                </a:cubicBezTo>
                <a:lnTo>
                  <a:pt x="1935281" y="7216802"/>
                </a:lnTo>
                <a:lnTo>
                  <a:pt x="1924374" y="7194987"/>
                </a:lnTo>
                <a:cubicBezTo>
                  <a:pt x="1911720" y="7194986"/>
                  <a:pt x="1911722" y="7207640"/>
                  <a:pt x="1911720" y="7220294"/>
                </a:cubicBezTo>
                <a:lnTo>
                  <a:pt x="1911720" y="7232945"/>
                </a:lnTo>
                <a:cubicBezTo>
                  <a:pt x="1899068" y="7207640"/>
                  <a:pt x="1899066" y="7194987"/>
                  <a:pt x="1886416" y="7169676"/>
                </a:cubicBezTo>
                <a:lnTo>
                  <a:pt x="1873760" y="7182333"/>
                </a:lnTo>
                <a:cubicBezTo>
                  <a:pt x="1861108" y="7182333"/>
                  <a:pt x="1873762" y="7207640"/>
                  <a:pt x="1873760" y="7220291"/>
                </a:cubicBezTo>
                <a:lnTo>
                  <a:pt x="1861106" y="7207640"/>
                </a:lnTo>
                <a:lnTo>
                  <a:pt x="1861106" y="7220295"/>
                </a:lnTo>
                <a:lnTo>
                  <a:pt x="1861106" y="7232945"/>
                </a:lnTo>
                <a:lnTo>
                  <a:pt x="1873762" y="7245600"/>
                </a:lnTo>
                <a:cubicBezTo>
                  <a:pt x="1861108" y="7296216"/>
                  <a:pt x="1937028" y="7308869"/>
                  <a:pt x="1911720" y="7334175"/>
                </a:cubicBezTo>
                <a:cubicBezTo>
                  <a:pt x="1924376" y="7372134"/>
                  <a:pt x="1911720" y="7308869"/>
                  <a:pt x="1937030" y="7321523"/>
                </a:cubicBezTo>
                <a:cubicBezTo>
                  <a:pt x="1911720" y="7308869"/>
                  <a:pt x="1899068" y="7270905"/>
                  <a:pt x="1924374" y="7270908"/>
                </a:cubicBezTo>
                <a:lnTo>
                  <a:pt x="1937028" y="7283561"/>
                </a:lnTo>
                <a:cubicBezTo>
                  <a:pt x="1937027" y="7296215"/>
                  <a:pt x="1949678" y="7308869"/>
                  <a:pt x="1949678" y="7308869"/>
                </a:cubicBezTo>
                <a:cubicBezTo>
                  <a:pt x="1962335" y="7308869"/>
                  <a:pt x="1962335" y="7296215"/>
                  <a:pt x="1949681" y="7270908"/>
                </a:cubicBezTo>
                <a:lnTo>
                  <a:pt x="1949681" y="7258254"/>
                </a:lnTo>
                <a:cubicBezTo>
                  <a:pt x="1974989" y="7270908"/>
                  <a:pt x="1949678" y="7308869"/>
                  <a:pt x="1974986" y="7346829"/>
                </a:cubicBezTo>
                <a:cubicBezTo>
                  <a:pt x="1974986" y="7346829"/>
                  <a:pt x="1962335" y="7346829"/>
                  <a:pt x="1974989" y="7359480"/>
                </a:cubicBezTo>
                <a:cubicBezTo>
                  <a:pt x="1974989" y="7372134"/>
                  <a:pt x="1974989" y="7372134"/>
                  <a:pt x="1987643" y="7372134"/>
                </a:cubicBezTo>
                <a:cubicBezTo>
                  <a:pt x="1974986" y="7397441"/>
                  <a:pt x="2012950" y="7435401"/>
                  <a:pt x="2025602" y="7460709"/>
                </a:cubicBezTo>
                <a:lnTo>
                  <a:pt x="2012950" y="7448058"/>
                </a:lnTo>
                <a:lnTo>
                  <a:pt x="2012951" y="7460709"/>
                </a:lnTo>
                <a:cubicBezTo>
                  <a:pt x="2012950" y="7473362"/>
                  <a:pt x="2012950" y="7473362"/>
                  <a:pt x="2012946" y="7486019"/>
                </a:cubicBezTo>
                <a:lnTo>
                  <a:pt x="2025604" y="7486019"/>
                </a:lnTo>
                <a:cubicBezTo>
                  <a:pt x="2038256" y="7511325"/>
                  <a:pt x="2063564" y="7549284"/>
                  <a:pt x="2076218" y="7574594"/>
                </a:cubicBezTo>
                <a:cubicBezTo>
                  <a:pt x="2076220" y="7587245"/>
                  <a:pt x="2088872" y="7612554"/>
                  <a:pt x="2088870" y="7625205"/>
                </a:cubicBezTo>
                <a:cubicBezTo>
                  <a:pt x="2101526" y="7637859"/>
                  <a:pt x="2114180" y="7663166"/>
                  <a:pt x="2114180" y="7688474"/>
                </a:cubicBezTo>
                <a:lnTo>
                  <a:pt x="2114180" y="7701126"/>
                </a:lnTo>
                <a:lnTo>
                  <a:pt x="2126834" y="7713780"/>
                </a:lnTo>
                <a:cubicBezTo>
                  <a:pt x="2139484" y="7751741"/>
                  <a:pt x="2164793" y="7802355"/>
                  <a:pt x="2190100" y="7852970"/>
                </a:cubicBezTo>
                <a:cubicBezTo>
                  <a:pt x="2202754" y="7890930"/>
                  <a:pt x="2215408" y="7916237"/>
                  <a:pt x="2228060" y="7928891"/>
                </a:cubicBezTo>
                <a:lnTo>
                  <a:pt x="2228060" y="7954194"/>
                </a:lnTo>
                <a:cubicBezTo>
                  <a:pt x="2228060" y="7941545"/>
                  <a:pt x="2215406" y="7941545"/>
                  <a:pt x="2215406" y="7941545"/>
                </a:cubicBezTo>
                <a:cubicBezTo>
                  <a:pt x="2215409" y="7928891"/>
                  <a:pt x="2202750" y="7928891"/>
                  <a:pt x="2202750" y="7928891"/>
                </a:cubicBezTo>
                <a:cubicBezTo>
                  <a:pt x="2202754" y="7941545"/>
                  <a:pt x="2202754" y="7941545"/>
                  <a:pt x="2215406" y="7954197"/>
                </a:cubicBezTo>
                <a:cubicBezTo>
                  <a:pt x="2177446" y="7916237"/>
                  <a:pt x="2202754" y="7979505"/>
                  <a:pt x="2215406" y="7992155"/>
                </a:cubicBezTo>
                <a:lnTo>
                  <a:pt x="2228060" y="8004812"/>
                </a:lnTo>
                <a:lnTo>
                  <a:pt x="2228060" y="8030117"/>
                </a:lnTo>
                <a:lnTo>
                  <a:pt x="2240711" y="8030117"/>
                </a:lnTo>
                <a:cubicBezTo>
                  <a:pt x="2240712" y="8025900"/>
                  <a:pt x="2240712" y="8021682"/>
                  <a:pt x="2240714" y="8017464"/>
                </a:cubicBezTo>
                <a:cubicBezTo>
                  <a:pt x="2253368" y="8030114"/>
                  <a:pt x="2253366" y="8042772"/>
                  <a:pt x="2253366" y="8042772"/>
                </a:cubicBezTo>
                <a:lnTo>
                  <a:pt x="2240714" y="8042772"/>
                </a:lnTo>
                <a:lnTo>
                  <a:pt x="2240714" y="8055425"/>
                </a:lnTo>
                <a:lnTo>
                  <a:pt x="2253370" y="8068077"/>
                </a:lnTo>
                <a:cubicBezTo>
                  <a:pt x="2303982" y="8118692"/>
                  <a:pt x="2303982" y="8131347"/>
                  <a:pt x="2354597" y="8232576"/>
                </a:cubicBezTo>
                <a:cubicBezTo>
                  <a:pt x="2329289" y="8219921"/>
                  <a:pt x="2316636" y="8194613"/>
                  <a:pt x="2341944" y="8283185"/>
                </a:cubicBezTo>
                <a:cubicBezTo>
                  <a:pt x="2354597" y="8270537"/>
                  <a:pt x="2341943" y="8245227"/>
                  <a:pt x="2341943" y="8245227"/>
                </a:cubicBezTo>
                <a:cubicBezTo>
                  <a:pt x="2367251" y="8283188"/>
                  <a:pt x="2417861" y="8359109"/>
                  <a:pt x="2417861" y="8397070"/>
                </a:cubicBezTo>
                <a:cubicBezTo>
                  <a:pt x="2430518" y="8397069"/>
                  <a:pt x="2417864" y="8371760"/>
                  <a:pt x="2430518" y="8397069"/>
                </a:cubicBezTo>
                <a:cubicBezTo>
                  <a:pt x="2430518" y="8460338"/>
                  <a:pt x="2531747" y="8599527"/>
                  <a:pt x="2544400" y="8624834"/>
                </a:cubicBezTo>
                <a:cubicBezTo>
                  <a:pt x="2557050" y="8675448"/>
                  <a:pt x="2632978" y="8814634"/>
                  <a:pt x="2696243" y="8903206"/>
                </a:cubicBezTo>
                <a:lnTo>
                  <a:pt x="2679262" y="8912472"/>
                </a:lnTo>
                <a:lnTo>
                  <a:pt x="2670938" y="8903210"/>
                </a:lnTo>
                <a:cubicBezTo>
                  <a:pt x="2670936" y="8909536"/>
                  <a:pt x="2674100" y="8912700"/>
                  <a:pt x="2678846" y="8912698"/>
                </a:cubicBezTo>
                <a:lnTo>
                  <a:pt x="2679262" y="8912472"/>
                </a:lnTo>
                <a:lnTo>
                  <a:pt x="2699010" y="8934448"/>
                </a:lnTo>
                <a:cubicBezTo>
                  <a:pt x="2726294" y="8975968"/>
                  <a:pt x="2750022" y="9042399"/>
                  <a:pt x="2759512" y="9080360"/>
                </a:cubicBezTo>
                <a:cubicBezTo>
                  <a:pt x="2784818" y="9067706"/>
                  <a:pt x="2759513" y="9093014"/>
                  <a:pt x="2784818" y="9105666"/>
                </a:cubicBezTo>
                <a:cubicBezTo>
                  <a:pt x="2784815" y="9118320"/>
                  <a:pt x="2784818" y="9093014"/>
                  <a:pt x="2797472" y="9105666"/>
                </a:cubicBezTo>
                <a:lnTo>
                  <a:pt x="2797474" y="9130974"/>
                </a:lnTo>
                <a:cubicBezTo>
                  <a:pt x="2797474" y="9130974"/>
                  <a:pt x="2810126" y="9156279"/>
                  <a:pt x="2822778" y="9156278"/>
                </a:cubicBezTo>
                <a:cubicBezTo>
                  <a:pt x="2810126" y="9156279"/>
                  <a:pt x="2797472" y="9143628"/>
                  <a:pt x="2810126" y="9156279"/>
                </a:cubicBezTo>
                <a:cubicBezTo>
                  <a:pt x="2822778" y="9181588"/>
                  <a:pt x="2886044" y="9257506"/>
                  <a:pt x="2911354" y="9308124"/>
                </a:cubicBezTo>
                <a:cubicBezTo>
                  <a:pt x="2911354" y="9308124"/>
                  <a:pt x="2936662" y="9371390"/>
                  <a:pt x="2949317" y="9396696"/>
                </a:cubicBezTo>
                <a:cubicBezTo>
                  <a:pt x="2961968" y="9396696"/>
                  <a:pt x="2961968" y="9384044"/>
                  <a:pt x="2974622" y="9396696"/>
                </a:cubicBezTo>
                <a:cubicBezTo>
                  <a:pt x="2987276" y="9409350"/>
                  <a:pt x="2949317" y="9409350"/>
                  <a:pt x="2974622" y="9422004"/>
                </a:cubicBezTo>
                <a:cubicBezTo>
                  <a:pt x="2987276" y="9409350"/>
                  <a:pt x="2987276" y="9447310"/>
                  <a:pt x="2999928" y="9459962"/>
                </a:cubicBezTo>
                <a:lnTo>
                  <a:pt x="3012582" y="9472618"/>
                </a:lnTo>
                <a:lnTo>
                  <a:pt x="3012584" y="9485268"/>
                </a:lnTo>
                <a:cubicBezTo>
                  <a:pt x="3012584" y="9485268"/>
                  <a:pt x="3012582" y="9497925"/>
                  <a:pt x="3025238" y="9497925"/>
                </a:cubicBezTo>
                <a:cubicBezTo>
                  <a:pt x="3025236" y="9493707"/>
                  <a:pt x="3025235" y="9489489"/>
                  <a:pt x="3025235" y="9485271"/>
                </a:cubicBezTo>
                <a:lnTo>
                  <a:pt x="3037894" y="9485271"/>
                </a:lnTo>
                <a:cubicBezTo>
                  <a:pt x="3050544" y="9510579"/>
                  <a:pt x="3037892" y="9510580"/>
                  <a:pt x="3063194" y="9535886"/>
                </a:cubicBezTo>
                <a:cubicBezTo>
                  <a:pt x="3063197" y="9523232"/>
                  <a:pt x="3050544" y="9510579"/>
                  <a:pt x="3063197" y="9510576"/>
                </a:cubicBezTo>
                <a:lnTo>
                  <a:pt x="3037892" y="9472620"/>
                </a:lnTo>
                <a:lnTo>
                  <a:pt x="3025238" y="9459964"/>
                </a:lnTo>
                <a:lnTo>
                  <a:pt x="3025236" y="9447310"/>
                </a:lnTo>
                <a:lnTo>
                  <a:pt x="3012584" y="9447308"/>
                </a:lnTo>
                <a:cubicBezTo>
                  <a:pt x="2999928" y="9434655"/>
                  <a:pt x="2999928" y="9422001"/>
                  <a:pt x="3012582" y="9434656"/>
                </a:cubicBezTo>
                <a:cubicBezTo>
                  <a:pt x="2949318" y="9346084"/>
                  <a:pt x="2911355" y="9282814"/>
                  <a:pt x="2873393" y="9219549"/>
                </a:cubicBezTo>
                <a:cubicBezTo>
                  <a:pt x="2835432" y="9143628"/>
                  <a:pt x="2810128" y="9080360"/>
                  <a:pt x="2746858" y="8991784"/>
                </a:cubicBezTo>
                <a:cubicBezTo>
                  <a:pt x="2759512" y="9004438"/>
                  <a:pt x="2772164" y="9004438"/>
                  <a:pt x="2759512" y="8991784"/>
                </a:cubicBezTo>
                <a:lnTo>
                  <a:pt x="2772164" y="9004438"/>
                </a:lnTo>
                <a:lnTo>
                  <a:pt x="2772166" y="8991782"/>
                </a:lnTo>
                <a:cubicBezTo>
                  <a:pt x="2772164" y="8979130"/>
                  <a:pt x="2759512" y="8953824"/>
                  <a:pt x="2734200" y="8915860"/>
                </a:cubicBezTo>
                <a:cubicBezTo>
                  <a:pt x="2734202" y="8911644"/>
                  <a:pt x="2734204" y="8907426"/>
                  <a:pt x="2734204" y="8903210"/>
                </a:cubicBezTo>
                <a:cubicBezTo>
                  <a:pt x="2734204" y="8890557"/>
                  <a:pt x="2721550" y="8890558"/>
                  <a:pt x="2721550" y="8890558"/>
                </a:cubicBezTo>
                <a:cubicBezTo>
                  <a:pt x="2721552" y="8886340"/>
                  <a:pt x="2721552" y="8882121"/>
                  <a:pt x="2721552" y="8877904"/>
                </a:cubicBezTo>
                <a:cubicBezTo>
                  <a:pt x="2734204" y="8890557"/>
                  <a:pt x="2746858" y="8890558"/>
                  <a:pt x="2746858" y="8890558"/>
                </a:cubicBezTo>
                <a:cubicBezTo>
                  <a:pt x="2746858" y="8890558"/>
                  <a:pt x="2746854" y="8877903"/>
                  <a:pt x="2746858" y="8865246"/>
                </a:cubicBezTo>
                <a:cubicBezTo>
                  <a:pt x="2746854" y="8877903"/>
                  <a:pt x="2759512" y="8877903"/>
                  <a:pt x="2759512" y="8890556"/>
                </a:cubicBezTo>
                <a:cubicBezTo>
                  <a:pt x="2772164" y="8903210"/>
                  <a:pt x="2721554" y="8814632"/>
                  <a:pt x="2708897" y="8776674"/>
                </a:cubicBezTo>
                <a:lnTo>
                  <a:pt x="2708898" y="8772040"/>
                </a:lnTo>
                <a:lnTo>
                  <a:pt x="2698295" y="8751880"/>
                </a:lnTo>
                <a:lnTo>
                  <a:pt x="2696243" y="8751368"/>
                </a:lnTo>
                <a:lnTo>
                  <a:pt x="2695566" y="8746690"/>
                </a:lnTo>
                <a:lnTo>
                  <a:pt x="2671432" y="8700795"/>
                </a:lnTo>
                <a:lnTo>
                  <a:pt x="2670936" y="8700753"/>
                </a:lnTo>
                <a:lnTo>
                  <a:pt x="2663276" y="8686708"/>
                </a:lnTo>
                <a:lnTo>
                  <a:pt x="2658886" y="8696884"/>
                </a:lnTo>
                <a:cubicBezTo>
                  <a:pt x="2659136" y="8701324"/>
                  <a:pt x="2659385" y="8705766"/>
                  <a:pt x="2654159" y="8707842"/>
                </a:cubicBezTo>
                <a:cubicBezTo>
                  <a:pt x="2619803" y="8667026"/>
                  <a:pt x="2604202" y="8642964"/>
                  <a:pt x="2584451" y="8608449"/>
                </a:cubicBezTo>
                <a:cubicBezTo>
                  <a:pt x="2572000" y="8577084"/>
                  <a:pt x="2552249" y="8542568"/>
                  <a:pt x="2524196" y="8487142"/>
                </a:cubicBezTo>
                <a:cubicBezTo>
                  <a:pt x="2530500" y="8472534"/>
                  <a:pt x="2503446" y="8434868"/>
                  <a:pt x="2494148" y="8396198"/>
                </a:cubicBezTo>
                <a:cubicBezTo>
                  <a:pt x="2495147" y="8413958"/>
                  <a:pt x="2491996" y="8421262"/>
                  <a:pt x="2476394" y="8397201"/>
                </a:cubicBezTo>
                <a:cubicBezTo>
                  <a:pt x="2454647" y="8327166"/>
                  <a:pt x="2388089" y="8220470"/>
                  <a:pt x="2395548" y="8163036"/>
                </a:cubicBezTo>
                <a:cubicBezTo>
                  <a:pt x="2349740" y="8108615"/>
                  <a:pt x="2323844" y="8028123"/>
                  <a:pt x="2308400" y="7943480"/>
                </a:cubicBezTo>
                <a:cubicBezTo>
                  <a:pt x="2301098" y="7940328"/>
                  <a:pt x="2301098" y="7940328"/>
                  <a:pt x="2301098" y="7940328"/>
                </a:cubicBezTo>
                <a:cubicBezTo>
                  <a:pt x="2301098" y="7940328"/>
                  <a:pt x="2304250" y="7933025"/>
                  <a:pt x="2304250" y="7933025"/>
                </a:cubicBezTo>
                <a:cubicBezTo>
                  <a:pt x="2296948" y="7929873"/>
                  <a:pt x="2295948" y="7912115"/>
                  <a:pt x="2295948" y="7912115"/>
                </a:cubicBezTo>
                <a:cubicBezTo>
                  <a:pt x="2291800" y="7901660"/>
                  <a:pt x="2299102" y="7904810"/>
                  <a:pt x="2303249" y="7915265"/>
                </a:cubicBezTo>
                <a:lnTo>
                  <a:pt x="2305222" y="7916473"/>
                </a:lnTo>
                <a:lnTo>
                  <a:pt x="2307401" y="7925720"/>
                </a:lnTo>
                <a:cubicBezTo>
                  <a:pt x="2308977" y="7922068"/>
                  <a:pt x="2309764" y="7920242"/>
                  <a:pt x="2309245" y="7918935"/>
                </a:cubicBezTo>
                <a:lnTo>
                  <a:pt x="2305222" y="7916473"/>
                </a:lnTo>
                <a:lnTo>
                  <a:pt x="2297459" y="7883523"/>
                </a:lnTo>
                <a:cubicBezTo>
                  <a:pt x="2292665" y="7869541"/>
                  <a:pt x="2289302" y="7857261"/>
                  <a:pt x="2296104" y="7851531"/>
                </a:cubicBezTo>
                <a:cubicBezTo>
                  <a:pt x="2336608" y="7938321"/>
                  <a:pt x="2386721" y="7942616"/>
                  <a:pt x="2410464" y="8048171"/>
                </a:cubicBezTo>
                <a:cubicBezTo>
                  <a:pt x="2404162" y="8062779"/>
                  <a:pt x="2388560" y="8038718"/>
                  <a:pt x="2381258" y="8035568"/>
                </a:cubicBezTo>
                <a:cubicBezTo>
                  <a:pt x="2423758" y="8157878"/>
                  <a:pt x="2443352" y="8252978"/>
                  <a:pt x="2510906" y="8377434"/>
                </a:cubicBezTo>
                <a:cubicBezTo>
                  <a:pt x="2509907" y="8359674"/>
                  <a:pt x="2521360" y="8373279"/>
                  <a:pt x="2535962" y="8379581"/>
                </a:cubicBezTo>
                <a:cubicBezTo>
                  <a:pt x="2567165" y="8427702"/>
                  <a:pt x="2576464" y="8466372"/>
                  <a:pt x="2588914" y="8497738"/>
                </a:cubicBezTo>
                <a:cubicBezTo>
                  <a:pt x="2601364" y="8529102"/>
                  <a:pt x="2617962" y="8570924"/>
                  <a:pt x="2659620" y="8614888"/>
                </a:cubicBezTo>
                <a:cubicBezTo>
                  <a:pt x="2665844" y="8630572"/>
                  <a:pt x="2664518" y="8638665"/>
                  <a:pt x="2664623" y="8648457"/>
                </a:cubicBezTo>
                <a:lnTo>
                  <a:pt x="2666112" y="8659284"/>
                </a:lnTo>
                <a:lnTo>
                  <a:pt x="2670938" y="8662794"/>
                </a:lnTo>
                <a:lnTo>
                  <a:pt x="2702213" y="8709080"/>
                </a:lnTo>
                <a:lnTo>
                  <a:pt x="2702321" y="8709128"/>
                </a:lnTo>
                <a:cubicBezTo>
                  <a:pt x="2708710" y="8711884"/>
                  <a:pt x="2715224" y="8716862"/>
                  <a:pt x="2727173" y="8739346"/>
                </a:cubicBezTo>
                <a:lnTo>
                  <a:pt x="2731750" y="8752797"/>
                </a:lnTo>
                <a:lnTo>
                  <a:pt x="2829106" y="8896884"/>
                </a:lnTo>
                <a:cubicBezTo>
                  <a:pt x="2882884" y="8969642"/>
                  <a:pt x="2936662" y="9036072"/>
                  <a:pt x="2987276" y="9093014"/>
                </a:cubicBezTo>
                <a:lnTo>
                  <a:pt x="2999928" y="9105663"/>
                </a:lnTo>
                <a:cubicBezTo>
                  <a:pt x="3012582" y="9118320"/>
                  <a:pt x="3025238" y="9143625"/>
                  <a:pt x="3037892" y="9156280"/>
                </a:cubicBezTo>
                <a:cubicBezTo>
                  <a:pt x="3164428" y="9295468"/>
                  <a:pt x="3316271" y="9434656"/>
                  <a:pt x="3430151" y="9561192"/>
                </a:cubicBezTo>
                <a:cubicBezTo>
                  <a:pt x="3442806" y="9548540"/>
                  <a:pt x="3379536" y="9510579"/>
                  <a:pt x="3379538" y="9497925"/>
                </a:cubicBezTo>
                <a:lnTo>
                  <a:pt x="3392189" y="9497925"/>
                </a:lnTo>
                <a:cubicBezTo>
                  <a:pt x="3392192" y="9510576"/>
                  <a:pt x="3404843" y="9510579"/>
                  <a:pt x="3417497" y="9510579"/>
                </a:cubicBezTo>
                <a:cubicBezTo>
                  <a:pt x="3417497" y="9510579"/>
                  <a:pt x="3417498" y="9497925"/>
                  <a:pt x="3404846" y="9485271"/>
                </a:cubicBezTo>
                <a:lnTo>
                  <a:pt x="3392190" y="9472617"/>
                </a:lnTo>
                <a:cubicBezTo>
                  <a:pt x="3404846" y="9472618"/>
                  <a:pt x="3417497" y="9472618"/>
                  <a:pt x="3430151" y="9485271"/>
                </a:cubicBezTo>
                <a:cubicBezTo>
                  <a:pt x="3430151" y="9489489"/>
                  <a:pt x="3430150" y="9493707"/>
                  <a:pt x="3430150" y="9497925"/>
                </a:cubicBezTo>
                <a:cubicBezTo>
                  <a:pt x="3417498" y="9497925"/>
                  <a:pt x="3430150" y="9497925"/>
                  <a:pt x="3430152" y="9510579"/>
                </a:cubicBezTo>
                <a:lnTo>
                  <a:pt x="3442805" y="9510579"/>
                </a:lnTo>
                <a:cubicBezTo>
                  <a:pt x="3461784" y="9529557"/>
                  <a:pt x="3474438" y="9548538"/>
                  <a:pt x="3487091" y="9562774"/>
                </a:cubicBezTo>
                <a:lnTo>
                  <a:pt x="3531150" y="9586378"/>
                </a:lnTo>
                <a:cubicBezTo>
                  <a:pt x="3531240" y="9586462"/>
                  <a:pt x="3531329" y="9586548"/>
                  <a:pt x="3531419" y="9586632"/>
                </a:cubicBezTo>
                <a:lnTo>
                  <a:pt x="3542453" y="9624460"/>
                </a:lnTo>
                <a:lnTo>
                  <a:pt x="3568812" y="9649767"/>
                </a:lnTo>
                <a:lnTo>
                  <a:pt x="3544032" y="9649767"/>
                </a:lnTo>
                <a:cubicBezTo>
                  <a:pt x="3544032" y="9649767"/>
                  <a:pt x="3544036" y="9675072"/>
                  <a:pt x="3556686" y="9675075"/>
                </a:cubicBezTo>
                <a:lnTo>
                  <a:pt x="3569339" y="9687726"/>
                </a:lnTo>
                <a:cubicBezTo>
                  <a:pt x="3531380" y="9675075"/>
                  <a:pt x="3619955" y="9750996"/>
                  <a:pt x="3657916" y="9788956"/>
                </a:cubicBezTo>
                <a:cubicBezTo>
                  <a:pt x="3657917" y="9793174"/>
                  <a:pt x="3657916" y="9797392"/>
                  <a:pt x="3657914" y="9801610"/>
                </a:cubicBezTo>
                <a:cubicBezTo>
                  <a:pt x="3657917" y="9814262"/>
                  <a:pt x="3670571" y="9814262"/>
                  <a:pt x="3670571" y="9814262"/>
                </a:cubicBezTo>
                <a:lnTo>
                  <a:pt x="3683225" y="9814262"/>
                </a:lnTo>
                <a:cubicBezTo>
                  <a:pt x="3683225" y="9826916"/>
                  <a:pt x="3695876" y="9826916"/>
                  <a:pt x="3708532" y="9826916"/>
                </a:cubicBezTo>
                <a:cubicBezTo>
                  <a:pt x="3771802" y="9890182"/>
                  <a:pt x="3860375" y="9966106"/>
                  <a:pt x="3948950" y="10042026"/>
                </a:cubicBezTo>
                <a:lnTo>
                  <a:pt x="3961601" y="10042026"/>
                </a:lnTo>
                <a:lnTo>
                  <a:pt x="3961601" y="10054677"/>
                </a:lnTo>
                <a:lnTo>
                  <a:pt x="3974255" y="10067332"/>
                </a:lnTo>
                <a:lnTo>
                  <a:pt x="3986910" y="10067332"/>
                </a:lnTo>
                <a:cubicBezTo>
                  <a:pt x="4012212" y="10079986"/>
                  <a:pt x="4037526" y="10105293"/>
                  <a:pt x="4050180" y="10117947"/>
                </a:cubicBezTo>
                <a:cubicBezTo>
                  <a:pt x="4113444" y="10155908"/>
                  <a:pt x="4164060" y="10193868"/>
                  <a:pt x="4202020" y="10231826"/>
                </a:cubicBezTo>
                <a:cubicBezTo>
                  <a:pt x="4176716" y="10231828"/>
                  <a:pt x="4214675" y="10244482"/>
                  <a:pt x="4252636" y="10269788"/>
                </a:cubicBezTo>
                <a:lnTo>
                  <a:pt x="4273434" y="10287000"/>
                </a:lnTo>
                <a:lnTo>
                  <a:pt x="4192550" y="10287000"/>
                </a:lnTo>
                <a:lnTo>
                  <a:pt x="4138751" y="10244482"/>
                </a:lnTo>
                <a:cubicBezTo>
                  <a:pt x="4024871" y="10168562"/>
                  <a:pt x="3910990" y="10067332"/>
                  <a:pt x="3822414" y="9991412"/>
                </a:cubicBezTo>
                <a:cubicBezTo>
                  <a:pt x="3809762" y="9991413"/>
                  <a:pt x="3784451" y="9991412"/>
                  <a:pt x="3784452" y="9978758"/>
                </a:cubicBezTo>
                <a:cubicBezTo>
                  <a:pt x="3733838" y="9953451"/>
                  <a:pt x="3683225" y="9864876"/>
                  <a:pt x="3645262" y="9864876"/>
                </a:cubicBezTo>
                <a:cubicBezTo>
                  <a:pt x="3784451" y="9991412"/>
                  <a:pt x="3936296" y="10130601"/>
                  <a:pt x="4100792" y="10257134"/>
                </a:cubicBezTo>
                <a:lnTo>
                  <a:pt x="4139230" y="10287000"/>
                </a:lnTo>
                <a:lnTo>
                  <a:pt x="4042092" y="10287000"/>
                </a:lnTo>
                <a:lnTo>
                  <a:pt x="3979991" y="10235188"/>
                </a:lnTo>
                <a:cubicBezTo>
                  <a:pt x="3946577" y="10205730"/>
                  <a:pt x="3914152" y="10174887"/>
                  <a:pt x="3885682" y="10143254"/>
                </a:cubicBezTo>
                <a:cubicBezTo>
                  <a:pt x="3822416" y="10092639"/>
                  <a:pt x="3822416" y="10079986"/>
                  <a:pt x="3771802" y="10029369"/>
                </a:cubicBezTo>
                <a:cubicBezTo>
                  <a:pt x="3733836" y="9991408"/>
                  <a:pt x="3695876" y="9940797"/>
                  <a:pt x="3657916" y="9902836"/>
                </a:cubicBezTo>
                <a:cubicBezTo>
                  <a:pt x="3632610" y="9877532"/>
                  <a:pt x="3594652" y="9864876"/>
                  <a:pt x="3594650" y="9852222"/>
                </a:cubicBezTo>
                <a:cubicBezTo>
                  <a:pt x="3569340" y="9839571"/>
                  <a:pt x="3581998" y="9826916"/>
                  <a:pt x="3569340" y="9814263"/>
                </a:cubicBezTo>
                <a:cubicBezTo>
                  <a:pt x="3544032" y="9788956"/>
                  <a:pt x="3480767" y="9763647"/>
                  <a:pt x="3493422" y="9738340"/>
                </a:cubicBezTo>
                <a:cubicBezTo>
                  <a:pt x="3417498" y="9675075"/>
                  <a:pt x="3366884" y="9611806"/>
                  <a:pt x="3303617" y="9535884"/>
                </a:cubicBezTo>
                <a:cubicBezTo>
                  <a:pt x="3290962" y="9523232"/>
                  <a:pt x="3278309" y="9523228"/>
                  <a:pt x="3278308" y="9535886"/>
                </a:cubicBezTo>
                <a:cubicBezTo>
                  <a:pt x="3227696" y="9459964"/>
                  <a:pt x="3164428" y="9371390"/>
                  <a:pt x="3101159" y="9282814"/>
                </a:cubicBezTo>
                <a:cubicBezTo>
                  <a:pt x="3037892" y="9194240"/>
                  <a:pt x="2974622" y="9118317"/>
                  <a:pt x="2924009" y="9055050"/>
                </a:cubicBezTo>
                <a:cubicBezTo>
                  <a:pt x="2924008" y="9067706"/>
                  <a:pt x="2936662" y="9080360"/>
                  <a:pt x="2949317" y="9093010"/>
                </a:cubicBezTo>
                <a:lnTo>
                  <a:pt x="2916180" y="9059880"/>
                </a:lnTo>
                <a:lnTo>
                  <a:pt x="2916390" y="9063592"/>
                </a:lnTo>
                <a:cubicBezTo>
                  <a:pt x="2909088" y="9060442"/>
                  <a:pt x="2904938" y="9049986"/>
                  <a:pt x="2897638" y="9046838"/>
                </a:cubicBezTo>
                <a:cubicBezTo>
                  <a:pt x="2886684" y="9042111"/>
                  <a:pt x="2874695" y="9034772"/>
                  <a:pt x="2868431" y="9034234"/>
                </a:cubicBezTo>
                <a:lnTo>
                  <a:pt x="2866349" y="9036910"/>
                </a:lnTo>
                <a:lnTo>
                  <a:pt x="2886048" y="9074034"/>
                </a:lnTo>
                <a:cubicBezTo>
                  <a:pt x="2898701" y="9099340"/>
                  <a:pt x="2911355" y="9124647"/>
                  <a:pt x="2936662" y="9156279"/>
                </a:cubicBezTo>
                <a:lnTo>
                  <a:pt x="2924008" y="9156278"/>
                </a:lnTo>
                <a:lnTo>
                  <a:pt x="2924009" y="9168934"/>
                </a:lnTo>
                <a:cubicBezTo>
                  <a:pt x="2924008" y="9181588"/>
                  <a:pt x="2936662" y="9194240"/>
                  <a:pt x="2949317" y="9194240"/>
                </a:cubicBezTo>
                <a:cubicBezTo>
                  <a:pt x="2936662" y="9206894"/>
                  <a:pt x="2961968" y="9232202"/>
                  <a:pt x="2974624" y="9257506"/>
                </a:cubicBezTo>
                <a:lnTo>
                  <a:pt x="2987276" y="9257510"/>
                </a:lnTo>
                <a:cubicBezTo>
                  <a:pt x="2999926" y="9270160"/>
                  <a:pt x="3012584" y="9270158"/>
                  <a:pt x="3012584" y="9270158"/>
                </a:cubicBezTo>
                <a:lnTo>
                  <a:pt x="3019736" y="9268968"/>
                </a:lnTo>
                <a:lnTo>
                  <a:pt x="3063198" y="9338571"/>
                </a:lnTo>
                <a:cubicBezTo>
                  <a:pt x="3108278" y="9415677"/>
                  <a:pt x="3139122" y="9482106"/>
                  <a:pt x="3177082" y="9548540"/>
                </a:cubicBezTo>
                <a:cubicBezTo>
                  <a:pt x="3215040" y="9637114"/>
                  <a:pt x="3265658" y="9713032"/>
                  <a:pt x="3328922" y="9826916"/>
                </a:cubicBezTo>
                <a:cubicBezTo>
                  <a:pt x="3328922" y="9801610"/>
                  <a:pt x="3328919" y="9788956"/>
                  <a:pt x="3354232" y="9788956"/>
                </a:cubicBezTo>
                <a:cubicBezTo>
                  <a:pt x="3442806" y="9915490"/>
                  <a:pt x="3531382" y="10042026"/>
                  <a:pt x="3619955" y="10181214"/>
                </a:cubicBezTo>
                <a:lnTo>
                  <a:pt x="3700596" y="10287000"/>
                </a:lnTo>
                <a:lnTo>
                  <a:pt x="3149945" y="10287000"/>
                </a:lnTo>
                <a:lnTo>
                  <a:pt x="2970956" y="10113828"/>
                </a:lnTo>
                <a:cubicBezTo>
                  <a:pt x="2529670" y="9648770"/>
                  <a:pt x="2148152" y="9127170"/>
                  <a:pt x="1838543" y="8560522"/>
                </a:cubicBezTo>
                <a:lnTo>
                  <a:pt x="1724466" y="8334921"/>
                </a:lnTo>
                <a:lnTo>
                  <a:pt x="1746474" y="8411187"/>
                </a:lnTo>
                <a:cubicBezTo>
                  <a:pt x="1763262" y="8466411"/>
                  <a:pt x="1783170" y="8522008"/>
                  <a:pt x="1814813" y="8585349"/>
                </a:cubicBezTo>
                <a:cubicBezTo>
                  <a:pt x="1814420" y="8567566"/>
                  <a:pt x="1825402" y="8581552"/>
                  <a:pt x="1839782" y="8588348"/>
                </a:cubicBezTo>
                <a:cubicBezTo>
                  <a:pt x="1869330" y="8637501"/>
                  <a:pt x="1877309" y="8676465"/>
                  <a:pt x="1888685" y="8708235"/>
                </a:cubicBezTo>
                <a:cubicBezTo>
                  <a:pt x="1900061" y="8740005"/>
                  <a:pt x="1915230" y="8782365"/>
                  <a:pt x="1955369" y="8827724"/>
                </a:cubicBezTo>
                <a:cubicBezTo>
                  <a:pt x="1966744" y="8859495"/>
                  <a:pt x="1948966" y="8859892"/>
                  <a:pt x="1971324" y="8905650"/>
                </a:cubicBezTo>
                <a:cubicBezTo>
                  <a:pt x="1993288" y="8933625"/>
                  <a:pt x="1996294" y="8908648"/>
                  <a:pt x="2018652" y="8954406"/>
                </a:cubicBezTo>
                <a:cubicBezTo>
                  <a:pt x="2023230" y="9000562"/>
                  <a:pt x="2074352" y="9059907"/>
                  <a:pt x="2111486" y="9130240"/>
                </a:cubicBezTo>
                <a:cubicBezTo>
                  <a:pt x="2104688" y="9144628"/>
                  <a:pt x="2141822" y="9214962"/>
                  <a:pt x="2170978" y="9246333"/>
                </a:cubicBezTo>
                <a:cubicBezTo>
                  <a:pt x="2167184" y="9235743"/>
                  <a:pt x="2167184" y="9235743"/>
                  <a:pt x="2167184" y="9235743"/>
                </a:cubicBezTo>
                <a:cubicBezTo>
                  <a:pt x="2163392" y="9225153"/>
                  <a:pt x="2156202" y="9221756"/>
                  <a:pt x="2166791" y="9217959"/>
                </a:cubicBezTo>
                <a:cubicBezTo>
                  <a:pt x="2166791" y="9217959"/>
                  <a:pt x="2170583" y="9228549"/>
                  <a:pt x="2177772" y="9231946"/>
                </a:cubicBezTo>
                <a:cubicBezTo>
                  <a:pt x="2188362" y="9228152"/>
                  <a:pt x="2188362" y="9228152"/>
                  <a:pt x="2188362" y="9228152"/>
                </a:cubicBezTo>
                <a:cubicBezTo>
                  <a:pt x="2210327" y="9256125"/>
                  <a:pt x="2200132" y="9277704"/>
                  <a:pt x="2192548" y="9256526"/>
                </a:cubicBezTo>
                <a:cubicBezTo>
                  <a:pt x="2196340" y="9267114"/>
                  <a:pt x="2196340" y="9267114"/>
                  <a:pt x="2196340" y="9267114"/>
                </a:cubicBezTo>
                <a:cubicBezTo>
                  <a:pt x="2200132" y="9277704"/>
                  <a:pt x="2196734" y="9284898"/>
                  <a:pt x="2196734" y="9284898"/>
                </a:cubicBezTo>
                <a:cubicBezTo>
                  <a:pt x="2189543" y="9281500"/>
                  <a:pt x="2185751" y="9270910"/>
                  <a:pt x="2178560" y="9267513"/>
                </a:cubicBezTo>
                <a:cubicBezTo>
                  <a:pt x="2156988" y="9257322"/>
                  <a:pt x="2131626" y="9236541"/>
                  <a:pt x="2153986" y="9282300"/>
                </a:cubicBezTo>
                <a:cubicBezTo>
                  <a:pt x="2102471" y="9205172"/>
                  <a:pt x="2069129" y="9145428"/>
                  <a:pt x="2046378" y="9081886"/>
                </a:cubicBezTo>
                <a:cubicBezTo>
                  <a:pt x="2013036" y="9022142"/>
                  <a:pt x="1994076" y="8969192"/>
                  <a:pt x="1956944" y="8898856"/>
                </a:cubicBezTo>
                <a:cubicBezTo>
                  <a:pt x="1946354" y="8902653"/>
                  <a:pt x="1957336" y="8916640"/>
                  <a:pt x="1946748" y="8920437"/>
                </a:cubicBezTo>
                <a:cubicBezTo>
                  <a:pt x="1913802" y="8878476"/>
                  <a:pt x="1899026" y="8853898"/>
                  <a:pt x="1880460" y="8818731"/>
                </a:cubicBezTo>
                <a:cubicBezTo>
                  <a:pt x="1869083" y="8786961"/>
                  <a:pt x="1850518" y="8751794"/>
                  <a:pt x="1824366" y="8695446"/>
                </a:cubicBezTo>
                <a:cubicBezTo>
                  <a:pt x="1831162" y="8681061"/>
                  <a:pt x="1805405" y="8642496"/>
                  <a:pt x="1797428" y="8603534"/>
                </a:cubicBezTo>
                <a:cubicBezTo>
                  <a:pt x="1797821" y="8621314"/>
                  <a:pt x="1794424" y="8628508"/>
                  <a:pt x="1779650" y="8603931"/>
                </a:cubicBezTo>
                <a:cubicBezTo>
                  <a:pt x="1760294" y="8533198"/>
                  <a:pt x="1697405" y="8424298"/>
                  <a:pt x="1706812" y="8367155"/>
                </a:cubicBezTo>
                <a:cubicBezTo>
                  <a:pt x="1662881" y="8311205"/>
                  <a:pt x="1639734" y="8229881"/>
                  <a:pt x="1627178" y="8144760"/>
                </a:cubicBezTo>
                <a:cubicBezTo>
                  <a:pt x="1619988" y="8141364"/>
                  <a:pt x="1619988" y="8141364"/>
                  <a:pt x="1619988" y="8141364"/>
                </a:cubicBezTo>
                <a:cubicBezTo>
                  <a:pt x="1619988" y="8141364"/>
                  <a:pt x="1623386" y="8134170"/>
                  <a:pt x="1623386" y="8134170"/>
                </a:cubicBezTo>
                <a:cubicBezTo>
                  <a:pt x="1619790" y="8132472"/>
                  <a:pt x="1617894" y="8127177"/>
                  <a:pt x="1616897" y="8122308"/>
                </a:cubicBezTo>
                <a:lnTo>
                  <a:pt x="1616332" y="8117499"/>
                </a:lnTo>
                <a:lnTo>
                  <a:pt x="1440302" y="7705850"/>
                </a:lnTo>
                <a:cubicBezTo>
                  <a:pt x="1267922" y="7263938"/>
                  <a:pt x="1136690" y="6801146"/>
                  <a:pt x="1051280" y="6321893"/>
                </a:cubicBezTo>
                <a:cubicBezTo>
                  <a:pt x="1038626" y="6309240"/>
                  <a:pt x="1038625" y="6283935"/>
                  <a:pt x="1038625" y="6258624"/>
                </a:cubicBezTo>
                <a:cubicBezTo>
                  <a:pt x="1019644" y="6151070"/>
                  <a:pt x="1003829" y="6043517"/>
                  <a:pt x="989593" y="5935962"/>
                </a:cubicBezTo>
                <a:lnTo>
                  <a:pt x="958919" y="5685665"/>
                </a:lnTo>
                <a:lnTo>
                  <a:pt x="957805" y="5679020"/>
                </a:lnTo>
                <a:lnTo>
                  <a:pt x="957656" y="5675358"/>
                </a:lnTo>
                <a:lnTo>
                  <a:pt x="950050" y="5613296"/>
                </a:lnTo>
                <a:lnTo>
                  <a:pt x="955616" y="5625239"/>
                </a:lnTo>
                <a:lnTo>
                  <a:pt x="954181" y="5589986"/>
                </a:lnTo>
                <a:cubicBezTo>
                  <a:pt x="946903" y="5532035"/>
                  <a:pt x="948833" y="5484063"/>
                  <a:pt x="941941" y="5416520"/>
                </a:cubicBezTo>
                <a:cubicBezTo>
                  <a:pt x="932347" y="5416137"/>
                  <a:pt x="936565" y="5430720"/>
                  <a:pt x="926971" y="5430338"/>
                </a:cubicBezTo>
                <a:cubicBezTo>
                  <a:pt x="914315" y="5386589"/>
                  <a:pt x="910483" y="5362410"/>
                  <a:pt x="907037" y="5328639"/>
                </a:cubicBezTo>
                <a:cubicBezTo>
                  <a:pt x="908197" y="5299856"/>
                  <a:pt x="904750" y="5266083"/>
                  <a:pt x="902077" y="5213123"/>
                </a:cubicBezTo>
                <a:cubicBezTo>
                  <a:pt x="912058" y="5203910"/>
                  <a:pt x="904006" y="5165150"/>
                  <a:pt x="910154" y="5131760"/>
                </a:cubicBezTo>
                <a:cubicBezTo>
                  <a:pt x="904778" y="5145960"/>
                  <a:pt x="899788" y="5150568"/>
                  <a:pt x="895957" y="5126390"/>
                </a:cubicBezTo>
                <a:cubicBezTo>
                  <a:pt x="903263" y="5064216"/>
                  <a:pt x="888320" y="4957913"/>
                  <a:pt x="914044" y="4915692"/>
                </a:cubicBezTo>
                <a:cubicBezTo>
                  <a:pt x="897173" y="4857362"/>
                  <a:pt x="904864" y="4785593"/>
                  <a:pt x="922153" y="4714206"/>
                </a:cubicBezTo>
                <a:cubicBezTo>
                  <a:pt x="917549" y="4709220"/>
                  <a:pt x="917549" y="4709220"/>
                  <a:pt x="917549" y="4709220"/>
                </a:cubicBezTo>
                <a:cubicBezTo>
                  <a:pt x="917549" y="4709220"/>
                  <a:pt x="922538" y="4704612"/>
                  <a:pt x="922538" y="4704612"/>
                </a:cubicBezTo>
                <a:cubicBezTo>
                  <a:pt x="917933" y="4699626"/>
                  <a:pt x="923311" y="4685424"/>
                  <a:pt x="923311" y="4685424"/>
                </a:cubicBezTo>
                <a:cubicBezTo>
                  <a:pt x="923698" y="4675830"/>
                  <a:pt x="928301" y="4680819"/>
                  <a:pt x="927916" y="4690412"/>
                </a:cubicBezTo>
                <a:cubicBezTo>
                  <a:pt x="932519" y="4695401"/>
                  <a:pt x="932519" y="4695401"/>
                  <a:pt x="927530" y="4700007"/>
                </a:cubicBezTo>
                <a:lnTo>
                  <a:pt x="933338" y="4669263"/>
                </a:lnTo>
                <a:lnTo>
                  <a:pt x="946591" y="4403777"/>
                </a:lnTo>
                <a:cubicBezTo>
                  <a:pt x="1026169" y="3391226"/>
                  <a:pt x="1304350" y="2440434"/>
                  <a:pt x="1747224" y="1576832"/>
                </a:cubicBezTo>
                <a:cubicBezTo>
                  <a:pt x="2039838" y="1039058"/>
                  <a:pt x="2396710" y="540825"/>
                  <a:pt x="2805480" y="94493"/>
                </a:cubicBezTo>
                <a:close/>
                <a:moveTo>
                  <a:pt x="1640016" y="0"/>
                </a:moveTo>
                <a:lnTo>
                  <a:pt x="1735528" y="0"/>
                </a:lnTo>
                <a:lnTo>
                  <a:pt x="1681926" y="81093"/>
                </a:lnTo>
                <a:cubicBezTo>
                  <a:pt x="1631794" y="144839"/>
                  <a:pt x="1581656" y="208580"/>
                  <a:pt x="1551839" y="267993"/>
                </a:cubicBezTo>
                <a:cubicBezTo>
                  <a:pt x="1583820" y="218729"/>
                  <a:pt x="1596140" y="226719"/>
                  <a:pt x="1604135" y="214406"/>
                </a:cubicBezTo>
                <a:lnTo>
                  <a:pt x="1604198" y="219425"/>
                </a:lnTo>
                <a:lnTo>
                  <a:pt x="1636301" y="176219"/>
                </a:lnTo>
                <a:lnTo>
                  <a:pt x="1783350" y="0"/>
                </a:lnTo>
                <a:lnTo>
                  <a:pt x="2826772" y="0"/>
                </a:lnTo>
                <a:lnTo>
                  <a:pt x="2746859" y="83717"/>
                </a:lnTo>
                <a:cubicBezTo>
                  <a:pt x="2721552" y="96371"/>
                  <a:pt x="2696242" y="134334"/>
                  <a:pt x="2658284" y="172292"/>
                </a:cubicBezTo>
                <a:cubicBezTo>
                  <a:pt x="2607670" y="235560"/>
                  <a:pt x="2544398" y="311481"/>
                  <a:pt x="2519093" y="349442"/>
                </a:cubicBezTo>
                <a:cubicBezTo>
                  <a:pt x="2531748" y="349442"/>
                  <a:pt x="2531748" y="349442"/>
                  <a:pt x="2544401" y="336788"/>
                </a:cubicBezTo>
                <a:cubicBezTo>
                  <a:pt x="2240716" y="729048"/>
                  <a:pt x="1962332" y="1146614"/>
                  <a:pt x="1747224" y="1576832"/>
                </a:cubicBezTo>
                <a:cubicBezTo>
                  <a:pt x="1329656" y="2336042"/>
                  <a:pt x="1051279" y="3183824"/>
                  <a:pt x="924742" y="4082226"/>
                </a:cubicBezTo>
                <a:cubicBezTo>
                  <a:pt x="886781" y="4360605"/>
                  <a:pt x="861475" y="4626326"/>
                  <a:pt x="848822" y="4904699"/>
                </a:cubicBezTo>
                <a:lnTo>
                  <a:pt x="848822" y="5259002"/>
                </a:lnTo>
                <a:lnTo>
                  <a:pt x="836168" y="5271650"/>
                </a:lnTo>
                <a:lnTo>
                  <a:pt x="836167" y="5309613"/>
                </a:lnTo>
                <a:cubicBezTo>
                  <a:pt x="836167" y="5322267"/>
                  <a:pt x="848822" y="5322267"/>
                  <a:pt x="848822" y="5322267"/>
                </a:cubicBezTo>
                <a:cubicBezTo>
                  <a:pt x="848821" y="5486760"/>
                  <a:pt x="861475" y="5638607"/>
                  <a:pt x="874127" y="5803103"/>
                </a:cubicBezTo>
                <a:cubicBezTo>
                  <a:pt x="1013315" y="7412471"/>
                  <a:pt x="1678816" y="8902222"/>
                  <a:pt x="2714376" y="10074994"/>
                </a:cubicBezTo>
                <a:lnTo>
                  <a:pt x="2912543" y="10287000"/>
                </a:lnTo>
                <a:lnTo>
                  <a:pt x="2242091" y="10287000"/>
                </a:lnTo>
                <a:lnTo>
                  <a:pt x="2206586" y="10246742"/>
                </a:lnTo>
                <a:lnTo>
                  <a:pt x="2073134" y="10110816"/>
                </a:lnTo>
                <a:lnTo>
                  <a:pt x="2072944" y="10110432"/>
                </a:lnTo>
                <a:cubicBezTo>
                  <a:pt x="2072944" y="10110432"/>
                  <a:pt x="2072944" y="10110432"/>
                  <a:pt x="2062562" y="10100046"/>
                </a:cubicBezTo>
                <a:lnTo>
                  <a:pt x="2073134" y="10110816"/>
                </a:lnTo>
                <a:lnTo>
                  <a:pt x="2083324" y="10131204"/>
                </a:lnTo>
                <a:cubicBezTo>
                  <a:pt x="2072942" y="10131204"/>
                  <a:pt x="2062562" y="10131204"/>
                  <a:pt x="2052182" y="10110432"/>
                </a:cubicBezTo>
                <a:cubicBezTo>
                  <a:pt x="2052182" y="10110432"/>
                  <a:pt x="2041802" y="10100046"/>
                  <a:pt x="2041802" y="10100046"/>
                </a:cubicBezTo>
                <a:cubicBezTo>
                  <a:pt x="2031422" y="10100046"/>
                  <a:pt x="2031422" y="10110432"/>
                  <a:pt x="2041802" y="10110432"/>
                </a:cubicBezTo>
                <a:cubicBezTo>
                  <a:pt x="2072942" y="10151974"/>
                  <a:pt x="2117057" y="10198708"/>
                  <a:pt x="2162470" y="10248039"/>
                </a:cubicBezTo>
                <a:lnTo>
                  <a:pt x="2195141" y="10287000"/>
                </a:lnTo>
                <a:lnTo>
                  <a:pt x="2149260" y="10287000"/>
                </a:lnTo>
                <a:lnTo>
                  <a:pt x="2124520" y="10248201"/>
                </a:lnTo>
                <a:cubicBezTo>
                  <a:pt x="2114464" y="10232460"/>
                  <a:pt x="2104084" y="10216882"/>
                  <a:pt x="2093704" y="10203902"/>
                </a:cubicBezTo>
                <a:cubicBezTo>
                  <a:pt x="1979524" y="10068892"/>
                  <a:pt x="1844580" y="9933880"/>
                  <a:pt x="1740782" y="9778100"/>
                </a:cubicBezTo>
                <a:cubicBezTo>
                  <a:pt x="1730400" y="9757332"/>
                  <a:pt x="1730402" y="9746946"/>
                  <a:pt x="1720022" y="9726174"/>
                </a:cubicBezTo>
                <a:cubicBezTo>
                  <a:pt x="1688880" y="9674248"/>
                  <a:pt x="1605842" y="9580779"/>
                  <a:pt x="1595462" y="9539236"/>
                </a:cubicBezTo>
                <a:cubicBezTo>
                  <a:pt x="1585080" y="9549622"/>
                  <a:pt x="1574700" y="9549622"/>
                  <a:pt x="1564320" y="9518468"/>
                </a:cubicBezTo>
                <a:cubicBezTo>
                  <a:pt x="1553940" y="9508083"/>
                  <a:pt x="1522800" y="9425000"/>
                  <a:pt x="1512419" y="9425000"/>
                </a:cubicBezTo>
                <a:cubicBezTo>
                  <a:pt x="1522800" y="9435384"/>
                  <a:pt x="1512420" y="9435386"/>
                  <a:pt x="1512419" y="9445772"/>
                </a:cubicBezTo>
                <a:lnTo>
                  <a:pt x="1496198" y="9418281"/>
                </a:lnTo>
                <a:lnTo>
                  <a:pt x="1485197" y="9418202"/>
                </a:lnTo>
                <a:cubicBezTo>
                  <a:pt x="1479634" y="9417075"/>
                  <a:pt x="1474356" y="9415347"/>
                  <a:pt x="1469904" y="9414448"/>
                </a:cubicBezTo>
                <a:cubicBezTo>
                  <a:pt x="1461001" y="9412650"/>
                  <a:pt x="1455400" y="9414168"/>
                  <a:pt x="1457402" y="9430466"/>
                </a:cubicBezTo>
                <a:cubicBezTo>
                  <a:pt x="1508168" y="9493694"/>
                  <a:pt x="1542696" y="9532455"/>
                  <a:pt x="1583290" y="9593630"/>
                </a:cubicBezTo>
                <a:cubicBezTo>
                  <a:pt x="1615763" y="9642572"/>
                  <a:pt x="1658408" y="9693564"/>
                  <a:pt x="1713180" y="9789388"/>
                </a:cubicBezTo>
                <a:cubicBezTo>
                  <a:pt x="1713180" y="9789388"/>
                  <a:pt x="1700950" y="9797514"/>
                  <a:pt x="1709069" y="9809750"/>
                </a:cubicBezTo>
                <a:cubicBezTo>
                  <a:pt x="1770008" y="9875034"/>
                  <a:pt x="1751717" y="9860744"/>
                  <a:pt x="1804538" y="9913796"/>
                </a:cubicBezTo>
                <a:cubicBezTo>
                  <a:pt x="1820774" y="9938265"/>
                  <a:pt x="1837012" y="9962733"/>
                  <a:pt x="1861366" y="9999440"/>
                </a:cubicBezTo>
                <a:cubicBezTo>
                  <a:pt x="1929450" y="10055574"/>
                  <a:pt x="1984790" y="10122376"/>
                  <a:pt x="2041901" y="10193510"/>
                </a:cubicBezTo>
                <a:lnTo>
                  <a:pt x="2117966" y="10287000"/>
                </a:lnTo>
                <a:lnTo>
                  <a:pt x="2016236" y="10287000"/>
                </a:lnTo>
                <a:lnTo>
                  <a:pt x="1972859" y="10233862"/>
                </a:lnTo>
                <a:cubicBezTo>
                  <a:pt x="1963714" y="10226716"/>
                  <a:pt x="1952024" y="10219058"/>
                  <a:pt x="1940588" y="10210128"/>
                </a:cubicBezTo>
                <a:lnTo>
                  <a:pt x="1917792" y="10186852"/>
                </a:lnTo>
                <a:lnTo>
                  <a:pt x="1917737" y="10185646"/>
                </a:lnTo>
                <a:cubicBezTo>
                  <a:pt x="1916981" y="10182844"/>
                  <a:pt x="1914948" y="10179784"/>
                  <a:pt x="1909860" y="10178757"/>
                </a:cubicBezTo>
                <a:lnTo>
                  <a:pt x="1917792" y="10186852"/>
                </a:lnTo>
                <a:lnTo>
                  <a:pt x="1917978" y="10190992"/>
                </a:lnTo>
                <a:cubicBezTo>
                  <a:pt x="1923068" y="10192020"/>
                  <a:pt x="1925098" y="10195080"/>
                  <a:pt x="1924584" y="10197622"/>
                </a:cubicBezTo>
                <a:lnTo>
                  <a:pt x="1920834" y="10199162"/>
                </a:lnTo>
                <a:lnTo>
                  <a:pt x="1651610" y="9866038"/>
                </a:lnTo>
                <a:lnTo>
                  <a:pt x="1658088" y="9852428"/>
                </a:lnTo>
                <a:cubicBezTo>
                  <a:pt x="1582968" y="9752492"/>
                  <a:pt x="1542377" y="9691316"/>
                  <a:pt x="1467258" y="9591382"/>
                </a:cubicBezTo>
                <a:cubicBezTo>
                  <a:pt x="1453078" y="9556731"/>
                  <a:pt x="1447015" y="9534316"/>
                  <a:pt x="1430779" y="9509848"/>
                </a:cubicBezTo>
                <a:cubicBezTo>
                  <a:pt x="1347538" y="9397677"/>
                  <a:pt x="1266356" y="9275326"/>
                  <a:pt x="1197406" y="9144856"/>
                </a:cubicBezTo>
                <a:cubicBezTo>
                  <a:pt x="1161901" y="9084705"/>
                  <a:pt x="1128943" y="9025072"/>
                  <a:pt x="1094453" y="8966456"/>
                </a:cubicBezTo>
                <a:lnTo>
                  <a:pt x="990553" y="8806798"/>
                </a:lnTo>
                <a:lnTo>
                  <a:pt x="990442" y="8806383"/>
                </a:lnTo>
                <a:cubicBezTo>
                  <a:pt x="990442" y="8806383"/>
                  <a:pt x="990442" y="8806383"/>
                  <a:pt x="982324" y="8794148"/>
                </a:cubicBezTo>
                <a:lnTo>
                  <a:pt x="990553" y="8806798"/>
                </a:lnTo>
                <a:lnTo>
                  <a:pt x="996503" y="8828799"/>
                </a:lnTo>
                <a:cubicBezTo>
                  <a:pt x="986329" y="8826744"/>
                  <a:pt x="976154" y="8824689"/>
                  <a:pt x="970094" y="8802273"/>
                </a:cubicBezTo>
                <a:cubicBezTo>
                  <a:pt x="970094" y="8802273"/>
                  <a:pt x="961973" y="8790038"/>
                  <a:pt x="961973" y="8790038"/>
                </a:cubicBezTo>
                <a:cubicBezTo>
                  <a:pt x="951800" y="8787982"/>
                  <a:pt x="949744" y="8798163"/>
                  <a:pt x="959918" y="8800218"/>
                </a:cubicBezTo>
                <a:cubicBezTo>
                  <a:pt x="1004516" y="8893988"/>
                  <a:pt x="1095872" y="9018393"/>
                  <a:pt x="1146532" y="9134578"/>
                </a:cubicBezTo>
                <a:cubicBezTo>
                  <a:pt x="1132246" y="9152878"/>
                  <a:pt x="1140364" y="9165116"/>
                  <a:pt x="1113953" y="9138590"/>
                </a:cubicBezTo>
                <a:cubicBezTo>
                  <a:pt x="1118065" y="9118233"/>
                  <a:pt x="1093709" y="9081526"/>
                  <a:pt x="1069355" y="9044823"/>
                </a:cubicBezTo>
                <a:cubicBezTo>
                  <a:pt x="1044893" y="9061070"/>
                  <a:pt x="1022702" y="8961231"/>
                  <a:pt x="992285" y="8902113"/>
                </a:cubicBezTo>
                <a:cubicBezTo>
                  <a:pt x="907099" y="8747169"/>
                  <a:pt x="801557" y="8588112"/>
                  <a:pt x="730658" y="8414864"/>
                </a:cubicBezTo>
                <a:cubicBezTo>
                  <a:pt x="724597" y="8392452"/>
                  <a:pt x="726652" y="8382272"/>
                  <a:pt x="720590" y="8359856"/>
                </a:cubicBezTo>
                <a:cubicBezTo>
                  <a:pt x="700346" y="8302793"/>
                  <a:pt x="637459" y="8194733"/>
                  <a:pt x="635510" y="8151957"/>
                </a:cubicBezTo>
                <a:cubicBezTo>
                  <a:pt x="623279" y="8160081"/>
                  <a:pt x="613103" y="8158026"/>
                  <a:pt x="609097" y="8125434"/>
                </a:cubicBezTo>
                <a:cubicBezTo>
                  <a:pt x="600979" y="8113199"/>
                  <a:pt x="586904" y="8025594"/>
                  <a:pt x="576730" y="8023539"/>
                </a:cubicBezTo>
                <a:cubicBezTo>
                  <a:pt x="584848" y="8035775"/>
                  <a:pt x="574673" y="8033718"/>
                  <a:pt x="572618" y="8043899"/>
                </a:cubicBezTo>
                <a:cubicBezTo>
                  <a:pt x="538196" y="7952186"/>
                  <a:pt x="528128" y="7897175"/>
                  <a:pt x="503882" y="7807515"/>
                </a:cubicBezTo>
                <a:cubicBezTo>
                  <a:pt x="546635" y="7805556"/>
                  <a:pt x="566768" y="7915575"/>
                  <a:pt x="584957" y="7982819"/>
                </a:cubicBezTo>
                <a:cubicBezTo>
                  <a:pt x="618457" y="8026670"/>
                  <a:pt x="642272" y="8079158"/>
                  <a:pt x="666584" y="8135721"/>
                </a:cubicBezTo>
                <a:lnTo>
                  <a:pt x="737858" y="8285064"/>
                </a:lnTo>
                <a:lnTo>
                  <a:pt x="741046" y="8311013"/>
                </a:lnTo>
                <a:cubicBezTo>
                  <a:pt x="741046" y="8311013"/>
                  <a:pt x="741046" y="8311013"/>
                  <a:pt x="751222" y="8313069"/>
                </a:cubicBezTo>
                <a:lnTo>
                  <a:pt x="737858" y="8285064"/>
                </a:lnTo>
                <a:lnTo>
                  <a:pt x="737039" y="8278418"/>
                </a:lnTo>
                <a:cubicBezTo>
                  <a:pt x="749272" y="8270292"/>
                  <a:pt x="757390" y="8282528"/>
                  <a:pt x="755335" y="8292708"/>
                </a:cubicBezTo>
                <a:cubicBezTo>
                  <a:pt x="765508" y="8294763"/>
                  <a:pt x="765508" y="8294763"/>
                  <a:pt x="765508" y="8294763"/>
                </a:cubicBezTo>
                <a:cubicBezTo>
                  <a:pt x="727078" y="8170454"/>
                  <a:pt x="672415" y="8021676"/>
                  <a:pt x="619700" y="7915673"/>
                </a:cubicBezTo>
                <a:lnTo>
                  <a:pt x="595768" y="7799183"/>
                </a:lnTo>
                <a:lnTo>
                  <a:pt x="566957" y="7711010"/>
                </a:lnTo>
                <a:lnTo>
                  <a:pt x="544270" y="7665315"/>
                </a:lnTo>
                <a:cubicBezTo>
                  <a:pt x="527885" y="7626243"/>
                  <a:pt x="510358" y="7574375"/>
                  <a:pt x="490513" y="7517186"/>
                </a:cubicBezTo>
                <a:cubicBezTo>
                  <a:pt x="450826" y="7402809"/>
                  <a:pt x="408526" y="7259183"/>
                  <a:pt x="368836" y="7144805"/>
                </a:cubicBezTo>
                <a:cubicBezTo>
                  <a:pt x="350299" y="7102242"/>
                  <a:pt x="339722" y="7066337"/>
                  <a:pt x="329147" y="7030430"/>
                </a:cubicBezTo>
                <a:cubicBezTo>
                  <a:pt x="286849" y="6886802"/>
                  <a:pt x="267137" y="6748517"/>
                  <a:pt x="240769" y="6618203"/>
                </a:cubicBezTo>
                <a:cubicBezTo>
                  <a:pt x="236137" y="6607562"/>
                  <a:pt x="229510" y="6595259"/>
                  <a:pt x="223714" y="6581958"/>
                </a:cubicBezTo>
                <a:lnTo>
                  <a:pt x="214768" y="6550631"/>
                </a:lnTo>
                <a:lnTo>
                  <a:pt x="215294" y="6549543"/>
                </a:lnTo>
                <a:cubicBezTo>
                  <a:pt x="215963" y="6546719"/>
                  <a:pt x="215638" y="6543062"/>
                  <a:pt x="211654" y="6539733"/>
                </a:cubicBezTo>
                <a:lnTo>
                  <a:pt x="214768" y="6550631"/>
                </a:lnTo>
                <a:lnTo>
                  <a:pt x="212959" y="6554360"/>
                </a:lnTo>
                <a:cubicBezTo>
                  <a:pt x="216941" y="6557687"/>
                  <a:pt x="217270" y="6561345"/>
                  <a:pt x="215606" y="6563334"/>
                </a:cubicBezTo>
                <a:lnTo>
                  <a:pt x="211577" y="6562901"/>
                </a:lnTo>
                <a:lnTo>
                  <a:pt x="133682" y="6141731"/>
                </a:lnTo>
                <a:lnTo>
                  <a:pt x="145867" y="6132851"/>
                </a:lnTo>
                <a:cubicBezTo>
                  <a:pt x="127462" y="6009194"/>
                  <a:pt x="120935" y="5936066"/>
                  <a:pt x="102532" y="5812410"/>
                </a:cubicBezTo>
                <a:cubicBezTo>
                  <a:pt x="106582" y="5775189"/>
                  <a:pt x="111940" y="5752595"/>
                  <a:pt x="109325" y="5723345"/>
                </a:cubicBezTo>
                <a:cubicBezTo>
                  <a:pt x="89617" y="5585060"/>
                  <a:pt x="76567" y="5438808"/>
                  <a:pt x="78142" y="5291246"/>
                </a:cubicBezTo>
                <a:cubicBezTo>
                  <a:pt x="75601" y="5221445"/>
                  <a:pt x="75049" y="5153312"/>
                  <a:pt x="72668" y="5085344"/>
                </a:cubicBezTo>
                <a:lnTo>
                  <a:pt x="57433" y="4895465"/>
                </a:lnTo>
                <a:lnTo>
                  <a:pt x="57532" y="4895049"/>
                </a:lnTo>
                <a:cubicBezTo>
                  <a:pt x="57532" y="4895049"/>
                  <a:pt x="57532" y="4895049"/>
                  <a:pt x="56227" y="4880423"/>
                </a:cubicBezTo>
                <a:lnTo>
                  <a:pt x="57433" y="4895465"/>
                </a:lnTo>
                <a:lnTo>
                  <a:pt x="52177" y="4917644"/>
                </a:lnTo>
                <a:cubicBezTo>
                  <a:pt x="44213" y="4910987"/>
                  <a:pt x="36247" y="4904330"/>
                  <a:pt x="41602" y="4881735"/>
                </a:cubicBezTo>
                <a:cubicBezTo>
                  <a:pt x="41602" y="4881735"/>
                  <a:pt x="40297" y="4867110"/>
                  <a:pt x="40297" y="4867110"/>
                </a:cubicBezTo>
                <a:cubicBezTo>
                  <a:pt x="32332" y="4860453"/>
                  <a:pt x="25672" y="4868423"/>
                  <a:pt x="33638" y="4875080"/>
                </a:cubicBezTo>
                <a:cubicBezTo>
                  <a:pt x="28147" y="4978769"/>
                  <a:pt x="49160" y="5131679"/>
                  <a:pt x="38317" y="5257962"/>
                </a:cubicBezTo>
                <a:cubicBezTo>
                  <a:pt x="17035" y="5267243"/>
                  <a:pt x="18338" y="5281868"/>
                  <a:pt x="7763" y="5245961"/>
                </a:cubicBezTo>
                <a:cubicBezTo>
                  <a:pt x="21083" y="5230025"/>
                  <a:pt x="17167" y="5186145"/>
                  <a:pt x="13253" y="5142273"/>
                </a:cubicBezTo>
                <a:cubicBezTo>
                  <a:pt x="-15996" y="5144895"/>
                  <a:pt x="12085" y="5046551"/>
                  <a:pt x="13523" y="4980081"/>
                </a:cubicBezTo>
                <a:cubicBezTo>
                  <a:pt x="12487" y="4803267"/>
                  <a:pt x="-4477" y="4613139"/>
                  <a:pt x="15772" y="4427040"/>
                </a:cubicBezTo>
                <a:cubicBezTo>
                  <a:pt x="21127" y="4404449"/>
                  <a:pt x="27787" y="4396479"/>
                  <a:pt x="33140" y="4373885"/>
                </a:cubicBezTo>
                <a:cubicBezTo>
                  <a:pt x="42544" y="4314074"/>
                  <a:pt x="38765" y="4189101"/>
                  <a:pt x="57440" y="4150566"/>
                </a:cubicBezTo>
                <a:cubicBezTo>
                  <a:pt x="42815" y="4151882"/>
                  <a:pt x="34852" y="4145225"/>
                  <a:pt x="46864" y="4114664"/>
                </a:cubicBezTo>
                <a:cubicBezTo>
                  <a:pt x="45886" y="4103694"/>
                  <a:pt x="62168" y="4053858"/>
                  <a:pt x="67012" y="4026818"/>
                </a:cubicBezTo>
                <a:lnTo>
                  <a:pt x="67000" y="4020699"/>
                </a:lnTo>
                <a:lnTo>
                  <a:pt x="65014" y="4025822"/>
                </a:lnTo>
                <a:cubicBezTo>
                  <a:pt x="64348" y="4027533"/>
                  <a:pt x="64348" y="4027533"/>
                  <a:pt x="64348" y="4027533"/>
                </a:cubicBezTo>
                <a:lnTo>
                  <a:pt x="61525" y="4021134"/>
                </a:lnTo>
                <a:lnTo>
                  <a:pt x="53659" y="4025597"/>
                </a:lnTo>
                <a:lnTo>
                  <a:pt x="56329" y="4009362"/>
                </a:lnTo>
                <a:lnTo>
                  <a:pt x="51775" y="3999042"/>
                </a:lnTo>
                <a:cubicBezTo>
                  <a:pt x="57086" y="3985355"/>
                  <a:pt x="57086" y="3985355"/>
                  <a:pt x="57086" y="3985355"/>
                </a:cubicBezTo>
                <a:cubicBezTo>
                  <a:pt x="57086" y="3985355"/>
                  <a:pt x="57086" y="3985355"/>
                  <a:pt x="58274" y="3984828"/>
                </a:cubicBezTo>
                <a:lnTo>
                  <a:pt x="60529" y="3983834"/>
                </a:lnTo>
                <a:lnTo>
                  <a:pt x="62828" y="3969863"/>
                </a:lnTo>
                <a:lnTo>
                  <a:pt x="56248" y="3950091"/>
                </a:lnTo>
                <a:cubicBezTo>
                  <a:pt x="51574" y="3906947"/>
                  <a:pt x="62270" y="3829898"/>
                  <a:pt x="73595" y="3739805"/>
                </a:cubicBezTo>
                <a:cubicBezTo>
                  <a:pt x="88697" y="3619683"/>
                  <a:pt x="114418" y="3472184"/>
                  <a:pt x="129517" y="3352061"/>
                </a:cubicBezTo>
                <a:cubicBezTo>
                  <a:pt x="131758" y="3305691"/>
                  <a:pt x="138187" y="3268815"/>
                  <a:pt x="144617" y="3231939"/>
                </a:cubicBezTo>
                <a:cubicBezTo>
                  <a:pt x="170339" y="3084440"/>
                  <a:pt x="213943" y="2951736"/>
                  <a:pt x="248047" y="2823230"/>
                </a:cubicBezTo>
                <a:cubicBezTo>
                  <a:pt x="248606" y="2811638"/>
                  <a:pt x="248120" y="2797671"/>
                  <a:pt x="248816" y="2783181"/>
                </a:cubicBezTo>
                <a:lnTo>
                  <a:pt x="254678" y="2751132"/>
                </a:lnTo>
                <a:lnTo>
                  <a:pt x="255632" y="2750391"/>
                </a:lnTo>
                <a:cubicBezTo>
                  <a:pt x="257483" y="2748155"/>
                  <a:pt x="258811" y="2744733"/>
                  <a:pt x="256715" y="2739984"/>
                </a:cubicBezTo>
                <a:lnTo>
                  <a:pt x="254678" y="2751132"/>
                </a:lnTo>
                <a:lnTo>
                  <a:pt x="251404" y="2753673"/>
                </a:lnTo>
                <a:cubicBezTo>
                  <a:pt x="253499" y="2758421"/>
                  <a:pt x="252173" y="2761847"/>
                  <a:pt x="249802" y="2762892"/>
                </a:cubicBezTo>
                <a:lnTo>
                  <a:pt x="246382" y="2760717"/>
                </a:lnTo>
                <a:lnTo>
                  <a:pt x="363172" y="2348637"/>
                </a:lnTo>
                <a:lnTo>
                  <a:pt x="378028" y="2346074"/>
                </a:lnTo>
                <a:cubicBezTo>
                  <a:pt x="416323" y="2227064"/>
                  <a:pt x="442874" y="2158616"/>
                  <a:pt x="481169" y="2039606"/>
                </a:cubicBezTo>
                <a:cubicBezTo>
                  <a:pt x="501292" y="2008034"/>
                  <a:pt x="516106" y="1990151"/>
                  <a:pt x="526723" y="1962774"/>
                </a:cubicBezTo>
                <a:cubicBezTo>
                  <a:pt x="570329" y="1830071"/>
                  <a:pt x="623435" y="1693178"/>
                  <a:pt x="690233" y="1561589"/>
                </a:cubicBezTo>
                <a:cubicBezTo>
                  <a:pt x="718880" y="1497890"/>
                  <a:pt x="748577" y="1436565"/>
                  <a:pt x="776561" y="1374578"/>
                </a:cubicBezTo>
                <a:lnTo>
                  <a:pt x="847036" y="1197606"/>
                </a:lnTo>
                <a:lnTo>
                  <a:pt x="847310" y="1197278"/>
                </a:lnTo>
                <a:cubicBezTo>
                  <a:pt x="847310" y="1197278"/>
                  <a:pt x="847310" y="1197278"/>
                  <a:pt x="852622" y="1183587"/>
                </a:cubicBezTo>
                <a:lnTo>
                  <a:pt x="847036" y="1197606"/>
                </a:lnTo>
                <a:lnTo>
                  <a:pt x="832498" y="1215161"/>
                </a:lnTo>
                <a:cubicBezTo>
                  <a:pt x="828308" y="1205664"/>
                  <a:pt x="824116" y="1196169"/>
                  <a:pt x="838928" y="1178285"/>
                </a:cubicBezTo>
                <a:cubicBezTo>
                  <a:pt x="838928" y="1178285"/>
                  <a:pt x="844240" y="1164594"/>
                  <a:pt x="844240" y="1164594"/>
                </a:cubicBezTo>
                <a:cubicBezTo>
                  <a:pt x="840050" y="1155098"/>
                  <a:pt x="830546" y="1159292"/>
                  <a:pt x="834739" y="1168788"/>
                </a:cubicBezTo>
                <a:cubicBezTo>
                  <a:pt x="783872" y="1259310"/>
                  <a:pt x="734956" y="1405701"/>
                  <a:pt x="669278" y="1514108"/>
                </a:cubicBezTo>
                <a:cubicBezTo>
                  <a:pt x="646087" y="1512995"/>
                  <a:pt x="640775" y="1526684"/>
                  <a:pt x="647206" y="1489808"/>
                </a:cubicBezTo>
                <a:cubicBezTo>
                  <a:pt x="666206" y="1481423"/>
                  <a:pt x="682141" y="1440354"/>
                  <a:pt x="698071" y="1399286"/>
                </a:cubicBezTo>
                <a:cubicBezTo>
                  <a:pt x="670687" y="1388678"/>
                  <a:pt x="739438" y="1312958"/>
                  <a:pt x="770180" y="1254008"/>
                </a:cubicBezTo>
                <a:cubicBezTo>
                  <a:pt x="847600" y="1095041"/>
                  <a:pt x="916636" y="917075"/>
                  <a:pt x="1017248" y="759218"/>
                </a:cubicBezTo>
                <a:cubicBezTo>
                  <a:pt x="1032058" y="741336"/>
                  <a:pt x="1041560" y="737144"/>
                  <a:pt x="1056373" y="719261"/>
                </a:cubicBezTo>
                <a:cubicBezTo>
                  <a:pt x="1091308" y="669806"/>
                  <a:pt x="1143295" y="556101"/>
                  <a:pt x="1177109" y="529832"/>
                </a:cubicBezTo>
                <a:cubicBezTo>
                  <a:pt x="1163416" y="524528"/>
                  <a:pt x="1159226" y="515031"/>
                  <a:pt x="1183537" y="492956"/>
                </a:cubicBezTo>
                <a:cubicBezTo>
                  <a:pt x="1188850" y="479267"/>
                  <a:pt x="1252286" y="417234"/>
                  <a:pt x="1248095" y="407736"/>
                </a:cubicBezTo>
                <a:cubicBezTo>
                  <a:pt x="1242784" y="421427"/>
                  <a:pt x="1238594" y="411930"/>
                  <a:pt x="1229092" y="416123"/>
                </a:cubicBezTo>
                <a:cubicBezTo>
                  <a:pt x="1284149" y="335099"/>
                  <a:pt x="1323278" y="295140"/>
                  <a:pt x="1382525" y="223613"/>
                </a:cubicBezTo>
                <a:cubicBezTo>
                  <a:pt x="1408789" y="257405"/>
                  <a:pt x="1330538" y="337317"/>
                  <a:pt x="1286102" y="390965"/>
                </a:cubicBezTo>
                <a:cubicBezTo>
                  <a:pt x="1269610" y="443627"/>
                  <a:pt x="1240474" y="493356"/>
                  <a:pt x="1208299" y="545849"/>
                </a:cubicBezTo>
                <a:lnTo>
                  <a:pt x="1127428" y="690221"/>
                </a:lnTo>
                <a:lnTo>
                  <a:pt x="1108069" y="707793"/>
                </a:lnTo>
                <a:cubicBezTo>
                  <a:pt x="1108069" y="707793"/>
                  <a:pt x="1108069" y="707793"/>
                  <a:pt x="1112260" y="717290"/>
                </a:cubicBezTo>
                <a:lnTo>
                  <a:pt x="1127428" y="690221"/>
                </a:lnTo>
                <a:lnTo>
                  <a:pt x="1132385" y="685718"/>
                </a:lnTo>
                <a:cubicBezTo>
                  <a:pt x="1146076" y="691020"/>
                  <a:pt x="1140766" y="704711"/>
                  <a:pt x="1131265" y="708903"/>
                </a:cubicBezTo>
                <a:cubicBezTo>
                  <a:pt x="1135454" y="718400"/>
                  <a:pt x="1135454" y="718400"/>
                  <a:pt x="1135454" y="718400"/>
                </a:cubicBezTo>
                <a:cubicBezTo>
                  <a:pt x="1175140" y="666849"/>
                  <a:pt x="1217480" y="608454"/>
                  <a:pt x="1256921" y="549921"/>
                </a:cubicBezTo>
                <a:lnTo>
                  <a:pt x="1309982" y="467855"/>
                </a:lnTo>
                <a:lnTo>
                  <a:pt x="1323848" y="443909"/>
                </a:lnTo>
                <a:lnTo>
                  <a:pt x="1324727" y="443033"/>
                </a:lnTo>
                <a:lnTo>
                  <a:pt x="1360994" y="380607"/>
                </a:lnTo>
                <a:lnTo>
                  <a:pt x="1424365" y="313029"/>
                </a:lnTo>
                <a:lnTo>
                  <a:pt x="1496720" y="196157"/>
                </a:lnTo>
                <a:cubicBezTo>
                  <a:pt x="1536966" y="135848"/>
                  <a:pt x="1580024" y="76266"/>
                  <a:pt x="1626158" y="1868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defPPr/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90" r:id="rId5"/>
    <p:sldLayoutId id="2147483678" r:id="rId6"/>
    <p:sldLayoutId id="2147483691" r:id="rId7"/>
    <p:sldLayoutId id="2147483680" r:id="rId8"/>
    <p:sldLayoutId id="2147483681" r:id="rId9"/>
    <p:sldLayoutId id="2147483693" r:id="rId10"/>
    <p:sldLayoutId id="2147483684" r:id="rId11"/>
    <p:sldLayoutId id="2147483694" r:id="rId12"/>
    <p:sldLayoutId id="2147483695" r:id="rId13"/>
    <p:sldLayoutId id="2147483672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  <p:sldLayoutId id="2147483702" r:id="rId21"/>
    <p:sldLayoutId id="2147483703" r:id="rId22"/>
  </p:sldLayoutIdLst>
  <p:transition/>
  <p:hf hdr="0" ftr="0" dt="0"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9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sv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png"/><Relationship Id="rId11" Type="http://schemas.openxmlformats.org/officeDocument/2006/relationships/image" Target="../media/image35.svg"/><Relationship Id="rId5" Type="http://schemas.openxmlformats.org/officeDocument/2006/relationships/image" Target="../media/image29.sv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sv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svg"/><Relationship Id="rId4" Type="http://schemas.openxmlformats.org/officeDocument/2006/relationships/image" Target="../media/image3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8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n 16">
            <a:extLst>
              <a:ext uri="{FF2B5EF4-FFF2-40B4-BE49-F238E27FC236}">
                <a16:creationId xmlns:a16="http://schemas.microsoft.com/office/drawing/2014/main" id="{7E56578C-F7DF-4F62-832C-8DCE65C190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4"/>
          <a:stretch>
            <a:fillRect/>
          </a:stretch>
        </p:blipFill>
        <p:spPr>
          <a:xfrm>
            <a:off x="0" y="0"/>
            <a:ext cx="12191853" cy="6858000"/>
          </a:xfrm>
          <a:prstGeom prst="rect">
            <a:avLst/>
          </a:prstGeom>
        </p:spPr>
      </p:pic>
      <p:sp>
        <p:nvSpPr>
          <p:cNvPr id="22" name="Rectángulo 21">
            <a:extLst>
              <a:ext uri="{FF2B5EF4-FFF2-40B4-BE49-F238E27FC236}">
                <a16:creationId xmlns:a16="http://schemas.microsoft.com/office/drawing/2014/main" id="{6D2C3E0E-155B-4F8C-8E74-2981EB5E6263}"/>
              </a:ext>
            </a:extLst>
          </p:cNvPr>
          <p:cNvSpPr/>
          <p:nvPr/>
        </p:nvSpPr>
        <p:spPr>
          <a:xfrm>
            <a:off x="0" y="0"/>
            <a:ext cx="6846194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0"/>
                  <a:lumMod val="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05F550-6855-4358-9A4D-70E8B4B155C4}"/>
              </a:ext>
            </a:extLst>
          </p:cNvPr>
          <p:cNvSpPr txBox="1"/>
          <p:nvPr/>
        </p:nvSpPr>
        <p:spPr>
          <a:xfrm>
            <a:off x="899374" y="5417818"/>
            <a:ext cx="35624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4" name="Grupo 53">
            <a:extLst>
              <a:ext uri="{FF2B5EF4-FFF2-40B4-BE49-F238E27FC236}">
                <a16:creationId xmlns:a16="http://schemas.microsoft.com/office/drawing/2014/main" id="{A5AA9785-3DA6-4356-B635-BB8BFEF28ABC}"/>
              </a:ext>
            </a:extLst>
          </p:cNvPr>
          <p:cNvGrpSpPr/>
          <p:nvPr/>
        </p:nvGrpSpPr>
        <p:grpSpPr>
          <a:xfrm>
            <a:off x="0" y="3461114"/>
            <a:ext cx="5539227" cy="1010044"/>
            <a:chOff x="-19700" y="3508513"/>
            <a:chExt cx="4508889" cy="783098"/>
          </a:xfrm>
        </p:grpSpPr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274B98E7-576D-4605-A137-7384C367D608}"/>
                </a:ext>
              </a:extLst>
            </p:cNvPr>
            <p:cNvGrpSpPr/>
            <p:nvPr/>
          </p:nvGrpSpPr>
          <p:grpSpPr>
            <a:xfrm>
              <a:off x="-19700" y="3508513"/>
              <a:ext cx="4508889" cy="777769"/>
              <a:chOff x="-5286374" y="3293373"/>
              <a:chExt cx="6388343" cy="1101969"/>
            </a:xfrm>
          </p:grpSpPr>
          <p:sp>
            <p:nvSpPr>
              <p:cNvPr id="51" name="Diagrama de flujo: retraso 50">
                <a:extLst>
                  <a:ext uri="{FF2B5EF4-FFF2-40B4-BE49-F238E27FC236}">
                    <a16:creationId xmlns:a16="http://schemas.microsoft.com/office/drawing/2014/main" id="{7338D7D9-6734-4FD1-8866-CDD45DCDD199}"/>
                  </a:ext>
                </a:extLst>
              </p:cNvPr>
              <p:cNvSpPr/>
              <p:nvPr/>
            </p:nvSpPr>
            <p:spPr>
              <a:xfrm>
                <a:off x="-248478" y="3293373"/>
                <a:ext cx="1350447" cy="1101969"/>
              </a:xfrm>
              <a:prstGeom prst="flowChartDelay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Rectángulo 51">
                <a:extLst>
                  <a:ext uri="{FF2B5EF4-FFF2-40B4-BE49-F238E27FC236}">
                    <a16:creationId xmlns:a16="http://schemas.microsoft.com/office/drawing/2014/main" id="{DE983E99-4650-4303-A050-F64C4916249C}"/>
                  </a:ext>
                </a:extLst>
              </p:cNvPr>
              <p:cNvSpPr/>
              <p:nvPr/>
            </p:nvSpPr>
            <p:spPr>
              <a:xfrm>
                <a:off x="-5286374" y="3293373"/>
                <a:ext cx="5286374" cy="1101969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6" name="TextBox 2">
              <a:extLst>
                <a:ext uri="{FF2B5EF4-FFF2-40B4-BE49-F238E27FC236}">
                  <a16:creationId xmlns:a16="http://schemas.microsoft.com/office/drawing/2014/main" id="{C2049D22-BDAA-4F5E-A5AC-0E45839CA422}"/>
                </a:ext>
              </a:extLst>
            </p:cNvPr>
            <p:cNvSpPr txBox="1"/>
            <p:nvPr/>
          </p:nvSpPr>
          <p:spPr>
            <a:xfrm>
              <a:off x="1400707" y="3575743"/>
              <a:ext cx="3061074" cy="71586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 rtl="1"/>
              <a:r>
                <a:rPr lang="en-US" sz="5400" b="1">
                  <a:solidFill>
                    <a:schemeClr val="bg1"/>
                  </a:solidFill>
                  <a:latin typeface="Arial Black" panose="020B0A04020102020204" pitchFamily="34" charset="0"/>
                  <a:cs typeface="B Nazanin" panose="00000700000000000000" pitchFamily="2" charset="-78"/>
                </a:rPr>
                <a:t>MOON</a:t>
              </a:r>
              <a:endParaRPr lang="ko-KR" altLang="en-US" sz="5400" b="1">
                <a:solidFill>
                  <a:schemeClr val="bg1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6" name="TextBox 2">
            <a:extLst>
              <a:ext uri="{FF2B5EF4-FFF2-40B4-BE49-F238E27FC236}">
                <a16:creationId xmlns:a16="http://schemas.microsoft.com/office/drawing/2014/main" id="{4F0FF1CD-0E8C-4D19-A355-5E751832D7D5}"/>
              </a:ext>
            </a:extLst>
          </p:cNvPr>
          <p:cNvSpPr txBox="1"/>
          <p:nvPr/>
        </p:nvSpPr>
        <p:spPr>
          <a:xfrm>
            <a:off x="1648669" y="3587073"/>
            <a:ext cx="229141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sz="4800" b="1" dirty="0">
                <a:latin typeface="Arial Black" panose="020B0A04020102020204" pitchFamily="34" charset="0"/>
                <a:cs typeface="B Nazanin" panose="00000700000000000000" pitchFamily="2" charset="-78"/>
              </a:rPr>
              <a:t>تم: ماه</a:t>
            </a:r>
            <a:endParaRPr lang="ko-KR" altLang="en-US" sz="4800" b="1" dirty="0"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59" name="Imagen 58">
            <a:extLst>
              <a:ext uri="{FF2B5EF4-FFF2-40B4-BE49-F238E27FC236}">
                <a16:creationId xmlns:a16="http://schemas.microsoft.com/office/drawing/2014/main" id="{0773822E-41C5-40C9-B036-F0A928EDD2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47693" y="767923"/>
            <a:ext cx="7827455" cy="5870591"/>
          </a:xfrm>
          <a:prstGeom prst="rect">
            <a:avLst/>
          </a:prstGeom>
        </p:spPr>
      </p:pic>
      <p:pic>
        <p:nvPicPr>
          <p:cNvPr id="61" name="Imagen 60">
            <a:extLst>
              <a:ext uri="{FF2B5EF4-FFF2-40B4-BE49-F238E27FC236}">
                <a16:creationId xmlns:a16="http://schemas.microsoft.com/office/drawing/2014/main" id="{6354A3D8-DC7C-45F5-B9AB-8647C003135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2600" y="2131590"/>
            <a:ext cx="5234152" cy="1252925"/>
          </a:xfrm>
          <a:prstGeom prst="rect">
            <a:avLst/>
          </a:prstGeom>
        </p:spPr>
      </p:pic>
      <p:sp>
        <p:nvSpPr>
          <p:cNvPr id="2" name="TextBox 2">
            <a:extLst>
              <a:ext uri="{FF2B5EF4-FFF2-40B4-BE49-F238E27FC236}">
                <a16:creationId xmlns:a16="http://schemas.microsoft.com/office/drawing/2014/main" id="{F9967377-B360-A3A6-2041-7738E6502DB2}"/>
              </a:ext>
            </a:extLst>
          </p:cNvPr>
          <p:cNvSpPr txBox="1"/>
          <p:nvPr/>
        </p:nvSpPr>
        <p:spPr>
          <a:xfrm>
            <a:off x="839750" y="488944"/>
            <a:ext cx="463985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sz="5400" b="1" dirty="0">
                <a:latin typeface="Arial Black" panose="020B0A04020102020204" pitchFamily="34" charset="0"/>
                <a:cs typeface="B Nazanin" panose="00000700000000000000" pitchFamily="2" charset="-78"/>
              </a:rPr>
              <a:t>قالب پاورپوینت جغرافیا</a:t>
            </a:r>
            <a:endParaRPr lang="ko-KR" altLang="en-US" sz="5400" b="1" dirty="0"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23581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ángulo 21">
            <a:extLst>
              <a:ext uri="{FF2B5EF4-FFF2-40B4-BE49-F238E27FC236}">
                <a16:creationId xmlns:a16="http://schemas.microsoft.com/office/drawing/2014/main" id="{D0BB8120-1DE9-498B-87A1-03B45605C52C}"/>
              </a:ext>
            </a:extLst>
          </p:cNvPr>
          <p:cNvSpPr/>
          <p:nvPr/>
        </p:nvSpPr>
        <p:spPr>
          <a:xfrm>
            <a:off x="0" y="0"/>
            <a:ext cx="8670664" cy="6858000"/>
          </a:xfrm>
          <a:prstGeom prst="rect">
            <a:avLst/>
          </a:prstGeom>
          <a:gradFill flip="none" rotWithShape="1">
            <a:gsLst>
              <a:gs pos="100000">
                <a:schemeClr val="accent1">
                  <a:lumMod val="0"/>
                  <a:alpha val="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10565412-D9EE-46F8-B93E-58F2EFB3FF24}"/>
              </a:ext>
            </a:extLst>
          </p:cNvPr>
          <p:cNvGrpSpPr/>
          <p:nvPr/>
        </p:nvGrpSpPr>
        <p:grpSpPr>
          <a:xfrm>
            <a:off x="22070" y="290718"/>
            <a:ext cx="6400245" cy="1104022"/>
            <a:chOff x="-19700" y="3508513"/>
            <a:chExt cx="4508889" cy="777769"/>
          </a:xfrm>
        </p:grpSpPr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0A7EF121-1CBF-46C4-AEA0-FB82B4C9BE97}"/>
                </a:ext>
              </a:extLst>
            </p:cNvPr>
            <p:cNvGrpSpPr/>
            <p:nvPr/>
          </p:nvGrpSpPr>
          <p:grpSpPr>
            <a:xfrm>
              <a:off x="-19700" y="3508513"/>
              <a:ext cx="4508889" cy="777769"/>
              <a:chOff x="-5286374" y="3293373"/>
              <a:chExt cx="6388343" cy="1101969"/>
            </a:xfrm>
          </p:grpSpPr>
          <p:sp>
            <p:nvSpPr>
              <p:cNvPr id="27" name="Diagrama de flujo: retraso 26">
                <a:extLst>
                  <a:ext uri="{FF2B5EF4-FFF2-40B4-BE49-F238E27FC236}">
                    <a16:creationId xmlns:a16="http://schemas.microsoft.com/office/drawing/2014/main" id="{DE8F9D73-C6CF-48BA-BEA2-66173603F189}"/>
                  </a:ext>
                </a:extLst>
              </p:cNvPr>
              <p:cNvSpPr/>
              <p:nvPr/>
            </p:nvSpPr>
            <p:spPr>
              <a:xfrm>
                <a:off x="-248478" y="3293373"/>
                <a:ext cx="1350447" cy="1101969"/>
              </a:xfrm>
              <a:prstGeom prst="flowChartDelay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ángulo 27">
                <a:extLst>
                  <a:ext uri="{FF2B5EF4-FFF2-40B4-BE49-F238E27FC236}">
                    <a16:creationId xmlns:a16="http://schemas.microsoft.com/office/drawing/2014/main" id="{25AAB2A6-391C-4EDE-A718-C061D2C30832}"/>
                  </a:ext>
                </a:extLst>
              </p:cNvPr>
              <p:cNvSpPr/>
              <p:nvPr/>
            </p:nvSpPr>
            <p:spPr>
              <a:xfrm>
                <a:off x="-5286374" y="3293373"/>
                <a:ext cx="5286374" cy="1101969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6" name="TextBox 2">
              <a:extLst>
                <a:ext uri="{FF2B5EF4-FFF2-40B4-BE49-F238E27FC236}">
                  <a16:creationId xmlns:a16="http://schemas.microsoft.com/office/drawing/2014/main" id="{4D8EEF7F-90F1-4AA2-95DA-1C3C9EB2E8B9}"/>
                </a:ext>
              </a:extLst>
            </p:cNvPr>
            <p:cNvSpPr txBox="1"/>
            <p:nvPr/>
          </p:nvSpPr>
          <p:spPr>
            <a:xfrm>
              <a:off x="1400707" y="3608440"/>
              <a:ext cx="3061074" cy="65047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en-US" sz="5400" b="1">
                  <a:solidFill>
                    <a:schemeClr val="bg1"/>
                  </a:solidFill>
                  <a:latin typeface="Arial Black" panose="020B0A04020102020204" pitchFamily="34" charset="0"/>
                  <a:cs typeface="B Nazanin" panose="00000700000000000000" pitchFamily="2" charset="-78"/>
                </a:rPr>
                <a:t>MOON</a:t>
              </a:r>
              <a:endParaRPr lang="ko-KR" altLang="en-US" sz="5400" b="1">
                <a:solidFill>
                  <a:schemeClr val="bg1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BE623C2-49FA-497B-BE26-8E4E6485EB2B}"/>
              </a:ext>
            </a:extLst>
          </p:cNvPr>
          <p:cNvSpPr txBox="1"/>
          <p:nvPr/>
        </p:nvSpPr>
        <p:spPr>
          <a:xfrm>
            <a:off x="900906" y="508471"/>
            <a:ext cx="755460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fa-IR" altLang="ko-KR" sz="3600" b="1" dirty="0">
                <a:cs typeface="B Nazanin" panose="00000700000000000000" pitchFamily="2" charset="-78"/>
              </a:rPr>
              <a:t>سبک اینفوگرافیک</a:t>
            </a:r>
            <a:endParaRPr lang="ko-KR" altLang="en-US" sz="3600" b="1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261CF7-EEC5-410E-BED8-2D73B03904EC}"/>
              </a:ext>
            </a:extLst>
          </p:cNvPr>
          <p:cNvSpPr txBox="1"/>
          <p:nvPr/>
        </p:nvSpPr>
        <p:spPr>
          <a:xfrm>
            <a:off x="900907" y="1692055"/>
            <a:ext cx="5482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527BB02-3D7F-4035-9116-84A6803E89CE}"/>
              </a:ext>
            </a:extLst>
          </p:cNvPr>
          <p:cNvSpPr txBox="1"/>
          <p:nvPr/>
        </p:nvSpPr>
        <p:spPr>
          <a:xfrm>
            <a:off x="796986" y="2395684"/>
            <a:ext cx="12631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en-US" altLang="ko-KR" sz="4000" b="1">
                <a:latin typeface="Arial" panose="020B0604020202020204" pitchFamily="34" charset="0"/>
                <a:cs typeface="B Nazanin" panose="00000700000000000000" pitchFamily="2" charset="-78"/>
              </a:rPr>
              <a:t>50%</a:t>
            </a:r>
            <a:endParaRPr lang="ko-KR" altLang="en-US" sz="4000" b="1"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1394C3-7FA3-4D42-9704-4FB886057197}"/>
              </a:ext>
            </a:extLst>
          </p:cNvPr>
          <p:cNvSpPr txBox="1"/>
          <p:nvPr/>
        </p:nvSpPr>
        <p:spPr>
          <a:xfrm>
            <a:off x="2031815" y="2334129"/>
            <a:ext cx="48513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r>
              <a:rPr lang="fa-IR" altLang="ko-KR" sz="1200" dirty="0">
                <a:latin typeface="Arial" panose="020B0604020202020204" pitchFamily="34" charset="0"/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D36AF-C6CD-4246-A77A-5DC10DB374EC}"/>
              </a:ext>
            </a:extLst>
          </p:cNvPr>
          <p:cNvSpPr txBox="1"/>
          <p:nvPr/>
        </p:nvSpPr>
        <p:spPr>
          <a:xfrm>
            <a:off x="785021" y="3538051"/>
            <a:ext cx="39269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r>
              <a:rPr lang="fa-IR" altLang="ko-KR" sz="1200" dirty="0"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57593FA-A2E2-41BB-846A-7C3E36EC9DEB}"/>
              </a:ext>
            </a:extLst>
          </p:cNvPr>
          <p:cNvSpPr txBox="1"/>
          <p:nvPr/>
        </p:nvSpPr>
        <p:spPr>
          <a:xfrm>
            <a:off x="785021" y="4519119"/>
            <a:ext cx="39269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r>
              <a:rPr lang="fa-IR" altLang="ko-KR" sz="1200" dirty="0"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BACE8B-63DE-4CB6-AB16-44E8E4DE6F08}"/>
              </a:ext>
            </a:extLst>
          </p:cNvPr>
          <p:cNvSpPr txBox="1"/>
          <p:nvPr/>
        </p:nvSpPr>
        <p:spPr>
          <a:xfrm>
            <a:off x="775997" y="5500187"/>
            <a:ext cx="39269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r>
              <a:rPr lang="fa-IR" altLang="ko-KR" sz="1200" dirty="0"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pic>
        <p:nvPicPr>
          <p:cNvPr id="29" name="Imagen 28">
            <a:extLst>
              <a:ext uri="{FF2B5EF4-FFF2-40B4-BE49-F238E27FC236}">
                <a16:creationId xmlns:a16="http://schemas.microsoft.com/office/drawing/2014/main" id="{F5FE3E43-1DCA-4ADE-97F3-C4A627A234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76456" y="2215469"/>
            <a:ext cx="4762500" cy="4762500"/>
          </a:xfrm>
          <a:prstGeom prst="rect">
            <a:avLst/>
          </a:prstGeom>
        </p:spPr>
      </p:pic>
      <p:sp>
        <p:nvSpPr>
          <p:cNvPr id="24" name="Freeform 3">
            <a:extLst>
              <a:ext uri="{FF2B5EF4-FFF2-40B4-BE49-F238E27FC236}">
                <a16:creationId xmlns:a16="http://schemas.microsoft.com/office/drawing/2014/main" id="{2864A969-A0DF-4869-86FD-352542C960B2}"/>
              </a:ext>
            </a:extLst>
          </p:cNvPr>
          <p:cNvSpPr/>
          <p:nvPr/>
        </p:nvSpPr>
        <p:spPr>
          <a:xfrm rot="1820682" flipH="1">
            <a:off x="8153194" y="-1094441"/>
            <a:ext cx="2862069" cy="5434617"/>
          </a:xfrm>
          <a:custGeom>
            <a:avLst/>
            <a:gdLst>
              <a:gd name="connsiteX0" fmla="*/ 541396 w 1084156"/>
              <a:gd name="connsiteY0" fmla="*/ 314037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541396 w 1084156"/>
              <a:gd name="connsiteY17" fmla="*/ 314037 h 2058642"/>
              <a:gd name="connsiteX18" fmla="*/ 567269 w 1180796"/>
              <a:gd name="connsiteY18" fmla="*/ 0 h 1438562"/>
              <a:gd name="connsiteX19" fmla="*/ 567269 w 1180796"/>
              <a:gd name="connsiteY19" fmla="*/ 0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4156" h="2058642">
                <a:moveTo>
                  <a:pt x="541396" y="314037"/>
                </a:moveTo>
                <a:lnTo>
                  <a:pt x="591866" y="943419"/>
                </a:lnTo>
                <a:cubicBezTo>
                  <a:pt x="664418" y="989969"/>
                  <a:pt x="649664" y="1005616"/>
                  <a:pt x="763916" y="1093865"/>
                </a:cubicBezTo>
                <a:cubicBezTo>
                  <a:pt x="850776" y="1181545"/>
                  <a:pt x="1007353" y="1325458"/>
                  <a:pt x="1073376" y="1465403"/>
                </a:cubicBezTo>
                <a:cubicBezTo>
                  <a:pt x="1106665" y="1633583"/>
                  <a:pt x="1054503" y="1995602"/>
                  <a:pt x="1029666" y="2029610"/>
                </a:cubicBezTo>
                <a:cubicBezTo>
                  <a:pt x="1018010" y="2041672"/>
                  <a:pt x="977663" y="1936167"/>
                  <a:pt x="946227" y="1902728"/>
                </a:cubicBezTo>
                <a:cubicBezTo>
                  <a:pt x="948667" y="1979308"/>
                  <a:pt x="926096" y="2044999"/>
                  <a:pt x="912878" y="2057565"/>
                </a:cubicBezTo>
                <a:cubicBezTo>
                  <a:pt x="896481" y="2069335"/>
                  <a:pt x="838659" y="1981933"/>
                  <a:pt x="807991" y="1927711"/>
                </a:cubicBezTo>
                <a:cubicBezTo>
                  <a:pt x="799208" y="1982824"/>
                  <a:pt x="713656" y="2049737"/>
                  <a:pt x="701389" y="2057992"/>
                </a:cubicBezTo>
                <a:cubicBezTo>
                  <a:pt x="625983" y="1930471"/>
                  <a:pt x="717994" y="1832423"/>
                  <a:pt x="754984" y="1648285"/>
                </a:cubicBezTo>
                <a:cubicBezTo>
                  <a:pt x="680988" y="1503428"/>
                  <a:pt x="587478" y="1438585"/>
                  <a:pt x="525050" y="1437878"/>
                </a:cubicBezTo>
                <a:cubicBezTo>
                  <a:pt x="464021" y="1449363"/>
                  <a:pt x="427932" y="1503073"/>
                  <a:pt x="414675" y="1590975"/>
                </a:cubicBezTo>
                <a:cubicBezTo>
                  <a:pt x="403693" y="1708072"/>
                  <a:pt x="405632" y="1687068"/>
                  <a:pt x="384909" y="1756295"/>
                </a:cubicBezTo>
                <a:cubicBezTo>
                  <a:pt x="361702" y="1853599"/>
                  <a:pt x="244018" y="1945998"/>
                  <a:pt x="247515" y="1862098"/>
                </a:cubicBezTo>
                <a:cubicBezTo>
                  <a:pt x="238086" y="1695856"/>
                  <a:pt x="249215" y="1767206"/>
                  <a:pt x="215117" y="1505717"/>
                </a:cubicBezTo>
                <a:cubicBezTo>
                  <a:pt x="147511" y="1357743"/>
                  <a:pt x="242172" y="1130059"/>
                  <a:pt x="216538" y="988178"/>
                </a:cubicBezTo>
                <a:cubicBezTo>
                  <a:pt x="181970" y="852255"/>
                  <a:pt x="32194" y="169904"/>
                  <a:pt x="0" y="0"/>
                </a:cubicBezTo>
                <a:cubicBezTo>
                  <a:pt x="189793" y="112688"/>
                  <a:pt x="353270" y="198502"/>
                  <a:pt x="541396" y="31403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FE4A906-5127-03BC-142D-735AE90B44F8}"/>
              </a:ext>
            </a:extLst>
          </p:cNvPr>
          <p:cNvSpPr/>
          <p:nvPr/>
        </p:nvSpPr>
        <p:spPr>
          <a:xfrm>
            <a:off x="4719808" y="3376903"/>
            <a:ext cx="576064" cy="576064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8FACD34-41F0-8E2F-F3D8-8D07EFE9642B}"/>
              </a:ext>
            </a:extLst>
          </p:cNvPr>
          <p:cNvSpPr/>
          <p:nvPr/>
        </p:nvSpPr>
        <p:spPr>
          <a:xfrm>
            <a:off x="4719912" y="4357971"/>
            <a:ext cx="576064" cy="576064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ounded Rectangle 10">
            <a:extLst>
              <a:ext uri="{FF2B5EF4-FFF2-40B4-BE49-F238E27FC236}">
                <a16:creationId xmlns:a16="http://schemas.microsoft.com/office/drawing/2014/main" id="{874F193F-45E8-BF6C-A165-F945CDC946A2}"/>
              </a:ext>
            </a:extLst>
          </p:cNvPr>
          <p:cNvSpPr/>
          <p:nvPr/>
        </p:nvSpPr>
        <p:spPr>
          <a:xfrm>
            <a:off x="4899572" y="4500470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Block Arc 10">
            <a:extLst>
              <a:ext uri="{FF2B5EF4-FFF2-40B4-BE49-F238E27FC236}">
                <a16:creationId xmlns:a16="http://schemas.microsoft.com/office/drawing/2014/main" id="{DD17ADD8-5955-6EF0-6891-5AD40D872C74}"/>
              </a:ext>
            </a:extLst>
          </p:cNvPr>
          <p:cNvSpPr/>
          <p:nvPr/>
        </p:nvSpPr>
        <p:spPr>
          <a:xfrm>
            <a:off x="4802579" y="3537428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C174E65A-25A1-E4AD-DB1C-1DD0E17D4097}"/>
              </a:ext>
            </a:extLst>
          </p:cNvPr>
          <p:cNvSpPr/>
          <p:nvPr/>
        </p:nvSpPr>
        <p:spPr>
          <a:xfrm>
            <a:off x="4710784" y="5339039"/>
            <a:ext cx="576064" cy="576064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ed Rectangle 27">
            <a:extLst>
              <a:ext uri="{FF2B5EF4-FFF2-40B4-BE49-F238E27FC236}">
                <a16:creationId xmlns:a16="http://schemas.microsoft.com/office/drawing/2014/main" id="{AE56BEA9-C96B-0C93-F24C-5926D65771C9}"/>
              </a:ext>
            </a:extLst>
          </p:cNvPr>
          <p:cNvSpPr/>
          <p:nvPr/>
        </p:nvSpPr>
        <p:spPr>
          <a:xfrm>
            <a:off x="4831279" y="5500187"/>
            <a:ext cx="330370" cy="25376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7EF3BFBA-562B-4FBC-8C3C-C63168255D09}"/>
              </a:ext>
            </a:extLst>
          </p:cNvPr>
          <p:cNvSpPr txBox="1"/>
          <p:nvPr/>
        </p:nvSpPr>
        <p:spPr>
          <a:xfrm>
            <a:off x="8173167" y="995459"/>
            <a:ext cx="3396372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>
            <a:defPPr/>
          </a:lstStyle>
          <a:p>
            <a:pPr algn="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직사각형 5">
            <a:extLst>
              <a:ext uri="{FF2B5EF4-FFF2-40B4-BE49-F238E27FC236}">
                <a16:creationId xmlns:a16="http://schemas.microsoft.com/office/drawing/2014/main" id="{D65F6521-FF8A-419E-B10C-EC8143216BAD}"/>
              </a:ext>
            </a:extLst>
          </p:cNvPr>
          <p:cNvSpPr/>
          <p:nvPr/>
        </p:nvSpPr>
        <p:spPr>
          <a:xfrm>
            <a:off x="8173167" y="2512231"/>
            <a:ext cx="3396372" cy="2677656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fa-IR" altLang="ko-KR" sz="1200" dirty="0"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E42B0F9-68B4-4D84-BFAC-1C180BDBEE17}"/>
              </a:ext>
            </a:extLst>
          </p:cNvPr>
          <p:cNvSpPr txBox="1"/>
          <p:nvPr/>
        </p:nvSpPr>
        <p:spPr>
          <a:xfrm>
            <a:off x="393861" y="995459"/>
            <a:ext cx="27860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en-US" altLang="ko-KR" sz="4400" b="1" dirty="0">
                <a:cs typeface="B Nazanin" panose="00000700000000000000" pitchFamily="2" charset="-78"/>
              </a:rPr>
              <a:t>NO.1 </a:t>
            </a:r>
            <a:r>
              <a:rPr lang="fa-IR" altLang="ko-KR" sz="4400" b="1" dirty="0">
                <a:cs typeface="B Nazanin" panose="00000700000000000000" pitchFamily="2" charset="-78"/>
              </a:rPr>
              <a:t>ارائه</a:t>
            </a:r>
            <a:endParaRPr lang="ko-KR" altLang="en-US" sz="4400" b="1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BC6A07-6FB3-4761-9B0F-CC5D41F3DF60}"/>
              </a:ext>
            </a:extLst>
          </p:cNvPr>
          <p:cNvSpPr txBox="1"/>
          <p:nvPr/>
        </p:nvSpPr>
        <p:spPr>
          <a:xfrm>
            <a:off x="393861" y="411052"/>
            <a:ext cx="65898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l"/>
            <a:r>
              <a:rPr lang="fa-IR" altLang="ko-KR" sz="2800" b="1" dirty="0">
                <a:cs typeface="B Nazanin" panose="00000700000000000000" pitchFamily="2" charset="-78"/>
              </a:rPr>
              <a:t>ارائه پاورپوینت مدرن</a:t>
            </a:r>
            <a:endParaRPr lang="ko-KR" altLang="en-US" sz="2800" b="1" dirty="0">
              <a:cs typeface="B Nazanin" panose="00000700000000000000" pitchFamily="2" charset="-78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A22C446A-E2BA-4D75-A093-80567E9212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56089" y="5616127"/>
            <a:ext cx="2035911" cy="1241874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C5824D51-26B7-4D64-A50D-20EA33812C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0657" y="5585476"/>
            <a:ext cx="2072318" cy="1264082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0A382451-A58D-49CA-9786-7C83F1399B4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35363" y="1527618"/>
            <a:ext cx="6751714" cy="5330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5988" y="946952"/>
            <a:ext cx="5726864" cy="724247"/>
          </a:xfrm>
          <a:prstGeom prst="rect">
            <a:avLst/>
          </a:prstGeom>
        </p:spPr>
        <p:txBody>
          <a:bodyPr/>
          <a:lstStyle>
            <a:defPPr/>
          </a:lstStyle>
          <a:p>
            <a:r>
              <a:rPr lang="en-US" sz="4800" b="1">
                <a:solidFill>
                  <a:schemeClr val="tx1"/>
                </a:solidFill>
                <a:cs typeface="B Nazanin" panose="00000700000000000000" pitchFamily="2" charset="-78"/>
              </a:rPr>
              <a:t>INFOGRAPHIC STYLE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184F8E43-652F-4C0D-95BB-BDA89DC7CA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26663" y="3045767"/>
            <a:ext cx="2616290" cy="239674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9B9BFA3-EAFB-4D6D-B0AF-E9CD478E630A}"/>
              </a:ext>
            </a:extLst>
          </p:cNvPr>
          <p:cNvSpPr txBox="1"/>
          <p:nvPr/>
        </p:nvSpPr>
        <p:spPr>
          <a:xfrm>
            <a:off x="6680000" y="1455561"/>
            <a:ext cx="4413010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/>
            <a:r>
              <a:rPr lang="fa-IR" altLang="ko-KR" sz="3200" dirty="0">
                <a:cs typeface="B Nazanin" panose="00000700000000000000" pitchFamily="2" charset="-78"/>
              </a:rPr>
              <a:t>چیدمان اسلاید متن را پاک کنیدبرای ارائه شما</a:t>
            </a:r>
            <a:endParaRPr lang="ko-KR" altLang="en-US" sz="3200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ECE91D2-A4A0-41DF-B117-794E64767607}"/>
              </a:ext>
            </a:extLst>
          </p:cNvPr>
          <p:cNvGrpSpPr/>
          <p:nvPr/>
        </p:nvGrpSpPr>
        <p:grpSpPr>
          <a:xfrm>
            <a:off x="1682990" y="2375706"/>
            <a:ext cx="589085" cy="589085"/>
            <a:chOff x="1582614" y="2839915"/>
            <a:chExt cx="589085" cy="589085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3B6A336-08D5-40BA-A8E3-64655AABFE5A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4DB0A48-5DA8-4B10-AC4D-AE9721483E44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A4DF443-F022-4049-BC2E-CE9D1951D6A1}"/>
              </a:ext>
            </a:extLst>
          </p:cNvPr>
          <p:cNvGrpSpPr/>
          <p:nvPr/>
        </p:nvGrpSpPr>
        <p:grpSpPr>
          <a:xfrm rot="5400000">
            <a:off x="4536113" y="2375706"/>
            <a:ext cx="589085" cy="589085"/>
            <a:chOff x="1582614" y="2839915"/>
            <a:chExt cx="589085" cy="58908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E44A06E-E344-43AE-BF00-DA36D06D388F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C9E2B5A-BD25-40DE-B622-F8AAFA512AFF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FB9E0-83E4-40D1-9268-CB79EC60E8C1}"/>
              </a:ext>
            </a:extLst>
          </p:cNvPr>
          <p:cNvGrpSpPr/>
          <p:nvPr/>
        </p:nvGrpSpPr>
        <p:grpSpPr>
          <a:xfrm flipV="1">
            <a:off x="1682990" y="5224373"/>
            <a:ext cx="589085" cy="589085"/>
            <a:chOff x="1582614" y="2839915"/>
            <a:chExt cx="589085" cy="58908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A62FDE6-FC3C-457A-8D8E-B16D55F79666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1874BCE-C4DD-4671-A5A6-7B196F1DF1D0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45852D6-1FF8-44D1-8B75-EFD3E326F207}"/>
              </a:ext>
            </a:extLst>
          </p:cNvPr>
          <p:cNvGrpSpPr/>
          <p:nvPr/>
        </p:nvGrpSpPr>
        <p:grpSpPr>
          <a:xfrm rot="16200000" flipV="1">
            <a:off x="4536113" y="5224373"/>
            <a:ext cx="589085" cy="589085"/>
            <a:chOff x="1582614" y="2839915"/>
            <a:chExt cx="589085" cy="58908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0DDDE15-2979-494B-9005-E77B0022DE17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55AECE9-AD4D-469A-BFC1-0000786D2B0F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58F73EB7-1719-4264-8CEA-B95847B16B9D}"/>
              </a:ext>
            </a:extLst>
          </p:cNvPr>
          <p:cNvSpPr txBox="1"/>
          <p:nvPr/>
        </p:nvSpPr>
        <p:spPr>
          <a:xfrm>
            <a:off x="6680000" y="2964791"/>
            <a:ext cx="441301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ctr"/>
            <a:endParaRPr lang="en-US" altLang="ko-KR" dirty="0">
              <a:cs typeface="B Nazanin" panose="00000700000000000000" pitchFamily="2" charset="-78"/>
            </a:endParaRPr>
          </a:p>
          <a:p>
            <a:pPr algn="ctr"/>
            <a:r>
              <a:rPr lang="fa-IR" altLang="ko-KR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0C5B4671-285E-4BF9-86FC-81F7F53FBA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-565569" y="565569"/>
            <a:ext cx="6858002" cy="5726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rapecio 63">
            <a:extLst>
              <a:ext uri="{FF2B5EF4-FFF2-40B4-BE49-F238E27FC236}">
                <a16:creationId xmlns:a16="http://schemas.microsoft.com/office/drawing/2014/main" id="{19F5A706-696D-43C9-9053-7CBB04D6C5E7}"/>
              </a:ext>
            </a:extLst>
          </p:cNvPr>
          <p:cNvSpPr/>
          <p:nvPr/>
        </p:nvSpPr>
        <p:spPr>
          <a:xfrm rot="10800000">
            <a:off x="3935537" y="4730137"/>
            <a:ext cx="4609105" cy="468915"/>
          </a:xfrm>
          <a:prstGeom prst="trapezoid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9A2F634-032B-484C-8C9B-B716A01F7514}"/>
              </a:ext>
            </a:extLst>
          </p:cNvPr>
          <p:cNvGrpSpPr/>
          <p:nvPr/>
        </p:nvGrpSpPr>
        <p:grpSpPr>
          <a:xfrm>
            <a:off x="2938935" y="2104011"/>
            <a:ext cx="2595164" cy="2214562"/>
            <a:chOff x="2051720" y="2290328"/>
            <a:chExt cx="2454909" cy="2094876"/>
          </a:xfrm>
          <a:solidFill>
            <a:schemeClr val="bg1">
              <a:lumMod val="85000"/>
            </a:schemeClr>
          </a:solidFill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651E278A-67F8-4122-A551-76797C208886}"/>
                </a:ext>
              </a:extLst>
            </p:cNvPr>
            <p:cNvSpPr/>
            <p:nvPr/>
          </p:nvSpPr>
          <p:spPr>
            <a:xfrm>
              <a:off x="3370129" y="3084588"/>
              <a:ext cx="1136500" cy="1136500"/>
            </a:xfrm>
            <a:prstGeom prst="ellipse">
              <a:avLst/>
            </a:prstGeom>
            <a:grpFill/>
            <a:ln w="38100">
              <a:solidFill>
                <a:schemeClr val="accent3"/>
              </a:solidFill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8E14C1D2-B8AC-412E-9352-A5D868A39961}"/>
                </a:ext>
              </a:extLst>
            </p:cNvPr>
            <p:cNvSpPr/>
            <p:nvPr/>
          </p:nvSpPr>
          <p:spPr>
            <a:xfrm>
              <a:off x="2051720" y="3282923"/>
              <a:ext cx="748982" cy="748982"/>
            </a:xfrm>
            <a:prstGeom prst="ellipse">
              <a:avLst/>
            </a:prstGeom>
            <a:grpFill/>
            <a:ln w="38100">
              <a:solidFill>
                <a:schemeClr val="accent3"/>
              </a:solidFill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48519E5-ADF0-498C-9E49-518BCBABC9F6}"/>
                </a:ext>
              </a:extLst>
            </p:cNvPr>
            <p:cNvSpPr/>
            <p:nvPr/>
          </p:nvSpPr>
          <p:spPr>
            <a:xfrm>
              <a:off x="2503258" y="2290328"/>
              <a:ext cx="748982" cy="748982"/>
            </a:xfrm>
            <a:prstGeom prst="ellipse">
              <a:avLst/>
            </a:prstGeom>
            <a:grpFill/>
            <a:ln w="38100">
              <a:solidFill>
                <a:schemeClr val="accent3"/>
              </a:solidFill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B3570B56-6A65-444B-B579-29604BF10910}"/>
                </a:ext>
              </a:extLst>
            </p:cNvPr>
            <p:cNvCxnSpPr>
              <a:stCxn id="4" idx="1"/>
              <a:endCxn id="6" idx="5"/>
            </p:cNvCxnSpPr>
            <p:nvPr/>
          </p:nvCxnSpPr>
          <p:spPr>
            <a:xfrm flipH="1" flipV="1">
              <a:off x="3142554" y="2929624"/>
              <a:ext cx="394012" cy="321401"/>
            </a:xfrm>
            <a:prstGeom prst="line">
              <a:avLst/>
            </a:prstGeom>
            <a:grpFill/>
            <a:ln w="508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34FC5BF-2886-4182-B93D-740FB7582F20}"/>
                </a:ext>
              </a:extLst>
            </p:cNvPr>
            <p:cNvCxnSpPr>
              <a:stCxn id="4" idx="2"/>
              <a:endCxn id="5" idx="6"/>
            </p:cNvCxnSpPr>
            <p:nvPr/>
          </p:nvCxnSpPr>
          <p:spPr>
            <a:xfrm flipH="1">
              <a:off x="2800702" y="3652838"/>
              <a:ext cx="569427" cy="4576"/>
            </a:xfrm>
            <a:prstGeom prst="line">
              <a:avLst/>
            </a:prstGeom>
            <a:grpFill/>
            <a:ln w="508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4F08153-BDBB-47E3-A2CA-F3BE128F3FAB}"/>
                </a:ext>
              </a:extLst>
            </p:cNvPr>
            <p:cNvCxnSpPr>
              <a:stCxn id="4" idx="3"/>
            </p:cNvCxnSpPr>
            <p:nvPr/>
          </p:nvCxnSpPr>
          <p:spPr>
            <a:xfrm flipH="1">
              <a:off x="3142554" y="4054651"/>
              <a:ext cx="394012" cy="330553"/>
            </a:xfrm>
            <a:prstGeom prst="line">
              <a:avLst/>
            </a:prstGeom>
            <a:grpFill/>
            <a:ln w="508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1CDC1-9FAD-4FA5-8117-F47458DD4A5F}"/>
              </a:ext>
            </a:extLst>
          </p:cNvPr>
          <p:cNvGrpSpPr/>
          <p:nvPr/>
        </p:nvGrpSpPr>
        <p:grpSpPr>
          <a:xfrm flipH="1">
            <a:off x="6670875" y="2099335"/>
            <a:ext cx="2595164" cy="2223911"/>
            <a:chOff x="2051720" y="2281484"/>
            <a:chExt cx="2454909" cy="2103720"/>
          </a:xfrm>
          <a:solidFill>
            <a:schemeClr val="bg1">
              <a:lumMod val="75000"/>
            </a:schemeClr>
          </a:solidFill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AA4EB99C-5E4A-4A6B-A2D4-65479B4E233B}"/>
                </a:ext>
              </a:extLst>
            </p:cNvPr>
            <p:cNvSpPr/>
            <p:nvPr/>
          </p:nvSpPr>
          <p:spPr>
            <a:xfrm>
              <a:off x="3370129" y="3084588"/>
              <a:ext cx="1136500" cy="1136500"/>
            </a:xfrm>
            <a:prstGeom prst="ellipse">
              <a:avLst/>
            </a:prstGeom>
            <a:grpFill/>
            <a:ln w="38100">
              <a:solidFill>
                <a:schemeClr val="accent4"/>
              </a:solidFill>
            </a:ln>
            <a:effectLst>
              <a:innerShdw blurRad="127000" dist="127000" dir="19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2BA2C2F-7AD8-435A-A232-C65671A780CD}"/>
                </a:ext>
              </a:extLst>
            </p:cNvPr>
            <p:cNvSpPr/>
            <p:nvPr/>
          </p:nvSpPr>
          <p:spPr>
            <a:xfrm>
              <a:off x="2051720" y="3282923"/>
              <a:ext cx="748982" cy="748982"/>
            </a:xfrm>
            <a:prstGeom prst="ellipse">
              <a:avLst/>
            </a:prstGeom>
            <a:grpFill/>
            <a:ln w="38100">
              <a:solidFill>
                <a:schemeClr val="accent4"/>
              </a:solidFill>
            </a:ln>
            <a:effectLst>
              <a:innerShdw blurRad="127000" dist="127000" dir="19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22D7F64E-CC32-41ED-A7AF-5A940B82FC71}"/>
                </a:ext>
              </a:extLst>
            </p:cNvPr>
            <p:cNvCxnSpPr>
              <a:stCxn id="12" idx="1"/>
            </p:cNvCxnSpPr>
            <p:nvPr/>
          </p:nvCxnSpPr>
          <p:spPr>
            <a:xfrm flipH="1" flipV="1">
              <a:off x="3142554" y="2929624"/>
              <a:ext cx="394012" cy="321401"/>
            </a:xfrm>
            <a:prstGeom prst="line">
              <a:avLst/>
            </a:prstGeom>
            <a:grpFill/>
            <a:ln w="50800">
              <a:solidFill>
                <a:schemeClr val="accent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2D918052-4355-40A1-817F-1CB9B8E6FA95}"/>
                </a:ext>
              </a:extLst>
            </p:cNvPr>
            <p:cNvCxnSpPr>
              <a:stCxn id="12" idx="2"/>
              <a:endCxn id="13" idx="6"/>
            </p:cNvCxnSpPr>
            <p:nvPr/>
          </p:nvCxnSpPr>
          <p:spPr>
            <a:xfrm flipH="1">
              <a:off x="2800702" y="3652838"/>
              <a:ext cx="569427" cy="4576"/>
            </a:xfrm>
            <a:prstGeom prst="line">
              <a:avLst/>
            </a:prstGeom>
            <a:grpFill/>
            <a:ln w="50800">
              <a:solidFill>
                <a:schemeClr val="accent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21681E4-EA65-424E-8385-87BE6F4A0CD8}"/>
                </a:ext>
              </a:extLst>
            </p:cNvPr>
            <p:cNvCxnSpPr>
              <a:stCxn id="12" idx="3"/>
            </p:cNvCxnSpPr>
            <p:nvPr/>
          </p:nvCxnSpPr>
          <p:spPr>
            <a:xfrm flipH="1">
              <a:off x="3142554" y="4054651"/>
              <a:ext cx="394012" cy="330553"/>
            </a:xfrm>
            <a:prstGeom prst="line">
              <a:avLst/>
            </a:prstGeom>
            <a:grpFill/>
            <a:ln w="50800">
              <a:solidFill>
                <a:schemeClr val="accent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A29D3B74-93A9-4764-88E5-AEC22569E4F5}"/>
                </a:ext>
              </a:extLst>
            </p:cNvPr>
            <p:cNvSpPr/>
            <p:nvPr/>
          </p:nvSpPr>
          <p:spPr>
            <a:xfrm>
              <a:off x="2515710" y="2281484"/>
              <a:ext cx="748982" cy="748982"/>
            </a:xfrm>
            <a:prstGeom prst="ellipse">
              <a:avLst/>
            </a:prstGeom>
            <a:grpFill/>
            <a:ln w="38100">
              <a:solidFill>
                <a:schemeClr val="accent4"/>
              </a:solidFill>
            </a:ln>
            <a:effectLst>
              <a:innerShdw blurRad="127000" dist="127000" dir="19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3824928-5B00-4805-97FA-6A2931635F1C}"/>
              </a:ext>
            </a:extLst>
          </p:cNvPr>
          <p:cNvGrpSpPr/>
          <p:nvPr/>
        </p:nvGrpSpPr>
        <p:grpSpPr>
          <a:xfrm>
            <a:off x="5624622" y="2967338"/>
            <a:ext cx="955733" cy="1163729"/>
            <a:chOff x="4124817" y="3023000"/>
            <a:chExt cx="817297" cy="995165"/>
          </a:xfrm>
        </p:grpSpPr>
        <p:sp>
          <p:nvSpPr>
            <p:cNvPr id="20" name="Right Arrow 13">
              <a:extLst>
                <a:ext uri="{FF2B5EF4-FFF2-40B4-BE49-F238E27FC236}">
                  <a16:creationId xmlns:a16="http://schemas.microsoft.com/office/drawing/2014/main" id="{9DCB1D61-7E8A-4863-9ED7-D3D7E3721585}"/>
                </a:ext>
              </a:extLst>
            </p:cNvPr>
            <p:cNvSpPr/>
            <p:nvPr/>
          </p:nvSpPr>
          <p:spPr>
            <a:xfrm rot="10800000">
              <a:off x="4124817" y="3023000"/>
              <a:ext cx="576064" cy="510693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Right Arrow 57">
              <a:extLst>
                <a:ext uri="{FF2B5EF4-FFF2-40B4-BE49-F238E27FC236}">
                  <a16:creationId xmlns:a16="http://schemas.microsoft.com/office/drawing/2014/main" id="{F305D5A3-D734-4808-B8BA-0BF12348C9A2}"/>
                </a:ext>
              </a:extLst>
            </p:cNvPr>
            <p:cNvSpPr/>
            <p:nvPr/>
          </p:nvSpPr>
          <p:spPr>
            <a:xfrm>
              <a:off x="4441371" y="3574246"/>
              <a:ext cx="500743" cy="443919"/>
            </a:xfrm>
            <a:prstGeom prst="rightArrow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CA448C9-3B5E-4207-863C-CB0C3D554C21}"/>
              </a:ext>
            </a:extLst>
          </p:cNvPr>
          <p:cNvGrpSpPr/>
          <p:nvPr/>
        </p:nvGrpSpPr>
        <p:grpSpPr>
          <a:xfrm>
            <a:off x="8887337" y="2057833"/>
            <a:ext cx="2012872" cy="870780"/>
            <a:chOff x="1696746" y="1788479"/>
            <a:chExt cx="1371977" cy="87078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9370343-D8E3-4802-AED2-11D541CD4ECC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9A1257D-36C3-4601-9ADE-444A58BFE26B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CDF89ED-1AE3-4DE9-834B-7C1EB34B2983}"/>
              </a:ext>
            </a:extLst>
          </p:cNvPr>
          <p:cNvGrpSpPr/>
          <p:nvPr/>
        </p:nvGrpSpPr>
        <p:grpSpPr>
          <a:xfrm>
            <a:off x="9355574" y="3111838"/>
            <a:ext cx="2012872" cy="870780"/>
            <a:chOff x="1696746" y="1788479"/>
            <a:chExt cx="1371977" cy="87078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12A575D-BD4E-4211-BA6F-AF6987350C0A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B176D1F-1C38-43D9-BE67-56B3EEB50522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A657F6B-189B-46D2-8BF4-9BC6C3EE4588}"/>
              </a:ext>
            </a:extLst>
          </p:cNvPr>
          <p:cNvGrpSpPr/>
          <p:nvPr/>
        </p:nvGrpSpPr>
        <p:grpSpPr>
          <a:xfrm>
            <a:off x="8887337" y="4165843"/>
            <a:ext cx="2012872" cy="870780"/>
            <a:chOff x="1696746" y="1788479"/>
            <a:chExt cx="1371977" cy="87078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41B20FE-77BD-4B32-9B0E-C6521EF3A407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73CEA89-9C4A-429E-B1F2-0D2A80963C25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A1A4296-77C9-4045-ABDC-D1A42C7E5707}"/>
              </a:ext>
            </a:extLst>
          </p:cNvPr>
          <p:cNvGrpSpPr/>
          <p:nvPr/>
        </p:nvGrpSpPr>
        <p:grpSpPr>
          <a:xfrm>
            <a:off x="1318296" y="2057833"/>
            <a:ext cx="1975499" cy="870780"/>
            <a:chOff x="1696746" y="1788479"/>
            <a:chExt cx="1371977" cy="87078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0296A7-9BDF-4C17-B20E-E6156CD10DC9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960E588-4ADD-4051-ACEC-F99F1B79B2A1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2C2871D-F41C-4C74-A09D-E045C97A974A}"/>
              </a:ext>
            </a:extLst>
          </p:cNvPr>
          <p:cNvGrpSpPr/>
          <p:nvPr/>
        </p:nvGrpSpPr>
        <p:grpSpPr>
          <a:xfrm>
            <a:off x="845846" y="3111838"/>
            <a:ext cx="1975499" cy="870780"/>
            <a:chOff x="1696746" y="1788479"/>
            <a:chExt cx="1371977" cy="87078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A491521-E083-48B2-AA32-572E08AFDF42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519C89A-A65B-4331-8293-65051847099F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B495A3E-682C-4DD5-9EC0-921C69768E9C}"/>
              </a:ext>
            </a:extLst>
          </p:cNvPr>
          <p:cNvGrpSpPr/>
          <p:nvPr/>
        </p:nvGrpSpPr>
        <p:grpSpPr>
          <a:xfrm>
            <a:off x="1318296" y="4165843"/>
            <a:ext cx="1975499" cy="870780"/>
            <a:chOff x="1696746" y="1788479"/>
            <a:chExt cx="1371977" cy="87078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20187C8-9202-459F-AF32-19CFD88EB569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CC357F5-C8F0-4CD2-9E5C-9F1FCA06E497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0F6DEA-A8E4-4FB1-B4E4-C7A3FFC8BEFD}"/>
              </a:ext>
            </a:extLst>
          </p:cNvPr>
          <p:cNvGrpSpPr/>
          <p:nvPr/>
        </p:nvGrpSpPr>
        <p:grpSpPr>
          <a:xfrm>
            <a:off x="3010476" y="5224561"/>
            <a:ext cx="2986457" cy="892552"/>
            <a:chOff x="1353016" y="1766707"/>
            <a:chExt cx="2452106" cy="892552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E70B600-5857-4B35-BEDA-5D8D0031AE32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98A2FB8-7D52-415A-8C44-B1D026292EE1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FF9492F-DBC6-4806-A396-C5256C222B40}"/>
              </a:ext>
            </a:extLst>
          </p:cNvPr>
          <p:cNvGrpSpPr/>
          <p:nvPr/>
        </p:nvGrpSpPr>
        <p:grpSpPr>
          <a:xfrm>
            <a:off x="6187235" y="5223217"/>
            <a:ext cx="2986457" cy="892552"/>
            <a:chOff x="1353016" y="1766707"/>
            <a:chExt cx="2452106" cy="892552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1908482-1257-4572-AFF6-8A1399AE789B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55AA794-21D2-4876-B363-F1FD20DF1FF9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6" name="Rectangle 9">
            <a:extLst>
              <a:ext uri="{FF2B5EF4-FFF2-40B4-BE49-F238E27FC236}">
                <a16:creationId xmlns:a16="http://schemas.microsoft.com/office/drawing/2014/main" id="{2F5A9ADF-8A98-4C12-AA1F-7F1432B59C24}"/>
              </a:ext>
            </a:extLst>
          </p:cNvPr>
          <p:cNvSpPr/>
          <p:nvPr/>
        </p:nvSpPr>
        <p:spPr>
          <a:xfrm>
            <a:off x="4728012" y="3343786"/>
            <a:ext cx="467728" cy="46696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11">
            <a:extLst>
              <a:ext uri="{FF2B5EF4-FFF2-40B4-BE49-F238E27FC236}">
                <a16:creationId xmlns:a16="http://schemas.microsoft.com/office/drawing/2014/main" id="{A6A4B021-C4F0-4666-A112-B19B2CB24D5E}"/>
              </a:ext>
            </a:extLst>
          </p:cNvPr>
          <p:cNvSpPr>
            <a:spLocks noChangeAspect="1"/>
          </p:cNvSpPr>
          <p:nvPr/>
        </p:nvSpPr>
        <p:spPr>
          <a:xfrm rot="9900000">
            <a:off x="7097606" y="3339516"/>
            <a:ext cx="498196" cy="42312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8" name="Rounded Rectangle 27">
            <a:extLst>
              <a:ext uri="{FF2B5EF4-FFF2-40B4-BE49-F238E27FC236}">
                <a16:creationId xmlns:a16="http://schemas.microsoft.com/office/drawing/2014/main" id="{4FDE8370-26CF-456B-95DF-3CCD8D910D3F}"/>
              </a:ext>
            </a:extLst>
          </p:cNvPr>
          <p:cNvSpPr/>
          <p:nvPr/>
        </p:nvSpPr>
        <p:spPr>
          <a:xfrm>
            <a:off x="8265530" y="447606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7">
            <a:extLst>
              <a:ext uri="{FF2B5EF4-FFF2-40B4-BE49-F238E27FC236}">
                <a16:creationId xmlns:a16="http://schemas.microsoft.com/office/drawing/2014/main" id="{4CB08445-5C86-437E-B38D-484A3545076B}"/>
              </a:ext>
            </a:extLst>
          </p:cNvPr>
          <p:cNvSpPr/>
          <p:nvPr/>
        </p:nvSpPr>
        <p:spPr>
          <a:xfrm>
            <a:off x="8720548" y="3397675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0" name="Rectangle 16">
            <a:extLst>
              <a:ext uri="{FF2B5EF4-FFF2-40B4-BE49-F238E27FC236}">
                <a16:creationId xmlns:a16="http://schemas.microsoft.com/office/drawing/2014/main" id="{D87287B4-4940-4D78-90F8-9B5BA83B569F}"/>
              </a:ext>
            </a:extLst>
          </p:cNvPr>
          <p:cNvSpPr/>
          <p:nvPr/>
        </p:nvSpPr>
        <p:spPr>
          <a:xfrm>
            <a:off x="3626548" y="4473670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1" name="Block Arc 10">
            <a:extLst>
              <a:ext uri="{FF2B5EF4-FFF2-40B4-BE49-F238E27FC236}">
                <a16:creationId xmlns:a16="http://schemas.microsoft.com/office/drawing/2014/main" id="{E9AA63CD-4C96-486F-A994-356DE4E15653}"/>
              </a:ext>
            </a:extLst>
          </p:cNvPr>
          <p:cNvSpPr/>
          <p:nvPr/>
        </p:nvSpPr>
        <p:spPr>
          <a:xfrm>
            <a:off x="8177062" y="2367374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2" name="Round Same Side Corner Rectangle 36">
            <a:extLst>
              <a:ext uri="{FF2B5EF4-FFF2-40B4-BE49-F238E27FC236}">
                <a16:creationId xmlns:a16="http://schemas.microsoft.com/office/drawing/2014/main" id="{1FC4F753-A059-452B-9040-8DC1E83603B3}"/>
              </a:ext>
            </a:extLst>
          </p:cNvPr>
          <p:cNvSpPr>
            <a:spLocks noChangeAspect="1"/>
          </p:cNvSpPr>
          <p:nvPr/>
        </p:nvSpPr>
        <p:spPr>
          <a:xfrm>
            <a:off x="3621204" y="2351391"/>
            <a:ext cx="381905" cy="30194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3" name="Oval 21">
            <a:extLst>
              <a:ext uri="{FF2B5EF4-FFF2-40B4-BE49-F238E27FC236}">
                <a16:creationId xmlns:a16="http://schemas.microsoft.com/office/drawing/2014/main" id="{55D334A8-61DC-44AA-9129-C6EE0D26070A}"/>
              </a:ext>
            </a:extLst>
          </p:cNvPr>
          <p:cNvSpPr>
            <a:spLocks noChangeAspect="1"/>
          </p:cNvSpPr>
          <p:nvPr/>
        </p:nvSpPr>
        <p:spPr>
          <a:xfrm>
            <a:off x="3158524" y="336546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4" name="Grupo 53">
            <a:extLst>
              <a:ext uri="{FF2B5EF4-FFF2-40B4-BE49-F238E27FC236}">
                <a16:creationId xmlns:a16="http://schemas.microsoft.com/office/drawing/2014/main" id="{2DB859B6-8694-4FF9-8121-ACB344FCA7CD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55" name="Diagrama de flujo: retraso 54">
              <a:extLst>
                <a:ext uri="{FF2B5EF4-FFF2-40B4-BE49-F238E27FC236}">
                  <a16:creationId xmlns:a16="http://schemas.microsoft.com/office/drawing/2014/main" id="{924949FA-10FE-47FA-9849-B2237F1B61BC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6" name="Rectángulo 55">
              <a:extLst>
                <a:ext uri="{FF2B5EF4-FFF2-40B4-BE49-F238E27FC236}">
                  <a16:creationId xmlns:a16="http://schemas.microsoft.com/office/drawing/2014/main" id="{98AC37AD-67E8-4795-8C60-868FEB6289CC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60" name="Text Placeholder 1">
            <a:extLst>
              <a:ext uri="{FF2B5EF4-FFF2-40B4-BE49-F238E27FC236}">
                <a16:creationId xmlns:a16="http://schemas.microsoft.com/office/drawing/2014/main" id="{9DF6EA00-181D-49D6-A77F-E6EF6F49D51F}"/>
              </a:ext>
            </a:extLst>
          </p:cNvPr>
          <p:cNvSpPr txBox="1"/>
          <p:nvPr/>
        </p:nvSpPr>
        <p:spPr>
          <a:xfrm>
            <a:off x="209574" y="246377"/>
            <a:ext cx="3142032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2" name="Imagen 61">
            <a:extLst>
              <a:ext uri="{FF2B5EF4-FFF2-40B4-BE49-F238E27FC236}">
                <a16:creationId xmlns:a16="http://schemas.microsoft.com/office/drawing/2014/main" id="{38D212BF-20B8-4603-BECD-37469797E3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0067" y="2057231"/>
            <a:ext cx="4734416" cy="2895600"/>
          </a:xfrm>
          <a:prstGeom prst="rect">
            <a:avLst/>
          </a:prstGeom>
        </p:spPr>
      </p:pic>
      <p:sp>
        <p:nvSpPr>
          <p:cNvPr id="63" name="Rectángulo: esquinas redondeadas 62">
            <a:extLst>
              <a:ext uri="{FF2B5EF4-FFF2-40B4-BE49-F238E27FC236}">
                <a16:creationId xmlns:a16="http://schemas.microsoft.com/office/drawing/2014/main" id="{6209280B-E4B6-403C-8BF0-78BB7BB502F6}"/>
              </a:ext>
            </a:extLst>
          </p:cNvPr>
          <p:cNvSpPr/>
          <p:nvPr/>
        </p:nvSpPr>
        <p:spPr>
          <a:xfrm>
            <a:off x="381000" y="1276350"/>
            <a:ext cx="11391900" cy="5335273"/>
          </a:xfrm>
          <a:prstGeom prst="roundRect">
            <a:avLst/>
          </a:prstGeom>
          <a:noFill/>
          <a:ln w="5715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969641D-AE9F-45AE-BDD1-EA8DEB932396}"/>
              </a:ext>
            </a:extLst>
          </p:cNvPr>
          <p:cNvCxnSpPr/>
          <p:nvPr/>
        </p:nvCxnSpPr>
        <p:spPr>
          <a:xfrm>
            <a:off x="0" y="1047750"/>
            <a:ext cx="3190875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92AF976-EA9A-40FC-90BA-28D605302BF9}"/>
              </a:ext>
            </a:extLst>
          </p:cNvPr>
          <p:cNvCxnSpPr/>
          <p:nvPr/>
        </p:nvCxnSpPr>
        <p:spPr>
          <a:xfrm>
            <a:off x="3190875" y="1047750"/>
            <a:ext cx="1619250" cy="4543426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964B167-6379-47C0-9598-AB08FE75E293}"/>
              </a:ext>
            </a:extLst>
          </p:cNvPr>
          <p:cNvCxnSpPr/>
          <p:nvPr/>
        </p:nvCxnSpPr>
        <p:spPr>
          <a:xfrm flipH="1">
            <a:off x="5019675" y="6105527"/>
            <a:ext cx="7172325" cy="66673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AB070FD-2C57-49C3-BA24-57F787DA67D1}"/>
              </a:ext>
            </a:extLst>
          </p:cNvPr>
          <p:cNvCxnSpPr/>
          <p:nvPr/>
        </p:nvCxnSpPr>
        <p:spPr>
          <a:xfrm>
            <a:off x="5019675" y="6172200"/>
            <a:ext cx="237711" cy="68580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341160E-D75B-479D-B9A4-5F177D5D0E89}"/>
              </a:ext>
            </a:extLst>
          </p:cNvPr>
          <p:cNvCxnSpPr/>
          <p:nvPr/>
        </p:nvCxnSpPr>
        <p:spPr>
          <a:xfrm flipV="1">
            <a:off x="3701562" y="1638300"/>
            <a:ext cx="8520534" cy="7052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BE393D1-2F14-4AA0-9815-64B03F19A582}"/>
              </a:ext>
            </a:extLst>
          </p:cNvPr>
          <p:cNvCxnSpPr/>
          <p:nvPr/>
        </p:nvCxnSpPr>
        <p:spPr>
          <a:xfrm>
            <a:off x="3079698" y="62569"/>
            <a:ext cx="621864" cy="1575729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B72F911-9313-4330-BB22-32D6EF3EB6F0}"/>
              </a:ext>
            </a:extLst>
          </p:cNvPr>
          <p:cNvCxnSpPr/>
          <p:nvPr/>
        </p:nvCxnSpPr>
        <p:spPr>
          <a:xfrm>
            <a:off x="0" y="5591176"/>
            <a:ext cx="4810125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883FB551-C747-40E2-82A3-3DDB8C532AA2}"/>
              </a:ext>
            </a:extLst>
          </p:cNvPr>
          <p:cNvSpPr txBox="1"/>
          <p:nvPr/>
        </p:nvSpPr>
        <p:spPr>
          <a:xfrm>
            <a:off x="905987" y="5822901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4400" b="1" dirty="0">
                <a:solidFill>
                  <a:schemeClr val="accent2"/>
                </a:solidFill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37" name="Group 18">
            <a:extLst>
              <a:ext uri="{FF2B5EF4-FFF2-40B4-BE49-F238E27FC236}">
                <a16:creationId xmlns:a16="http://schemas.microsoft.com/office/drawing/2014/main" id="{25A58504-23A5-493C-97C6-AEACF6D90621}"/>
              </a:ext>
            </a:extLst>
          </p:cNvPr>
          <p:cNvGrpSpPr/>
          <p:nvPr/>
        </p:nvGrpSpPr>
        <p:grpSpPr>
          <a:xfrm>
            <a:off x="6195706" y="155471"/>
            <a:ext cx="5925956" cy="1375703"/>
            <a:chOff x="4822352" y="1916832"/>
            <a:chExt cx="3422056" cy="1375703"/>
          </a:xfrm>
        </p:grpSpPr>
        <p:sp>
          <p:nvSpPr>
            <p:cNvPr id="38" name="Text Placeholder 10">
              <a:extLst>
                <a:ext uri="{FF2B5EF4-FFF2-40B4-BE49-F238E27FC236}">
                  <a16:creationId xmlns:a16="http://schemas.microsoft.com/office/drawing/2014/main" id="{93C2D21B-CF97-4DE9-B4D3-449C2A5BB393}"/>
                </a:ext>
              </a:extLst>
            </p:cNvPr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defPPr/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4919167-8137-4E4F-B47B-8080F694E204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1529A24-45E6-4FEA-9333-346B3C42286F}"/>
              </a:ext>
            </a:extLst>
          </p:cNvPr>
          <p:cNvGrpSpPr/>
          <p:nvPr/>
        </p:nvGrpSpPr>
        <p:grpSpPr>
          <a:xfrm>
            <a:off x="9229022" y="4001590"/>
            <a:ext cx="2698694" cy="1259750"/>
            <a:chOff x="3116849" y="5179978"/>
            <a:chExt cx="2924863" cy="1365325"/>
          </a:xfrm>
          <a:solidFill>
            <a:schemeClr val="bg1"/>
          </a:solidFill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D700ADE-50F7-4052-B23C-6EE32F4BA772}"/>
                </a:ext>
              </a:extLst>
            </p:cNvPr>
            <p:cNvSpPr/>
            <p:nvPr/>
          </p:nvSpPr>
          <p:spPr>
            <a:xfrm>
              <a:off x="3116849" y="5179978"/>
              <a:ext cx="1140064" cy="1057049"/>
            </a:xfrm>
            <a:custGeom>
              <a:avLst/>
              <a:gdLst>
                <a:gd name="connsiteX0" fmla="*/ 323153 w 1140063"/>
                <a:gd name="connsiteY0" fmla="*/ 519398 h 1057049"/>
                <a:gd name="connsiteX1" fmla="*/ 198632 w 1140063"/>
                <a:gd name="connsiteY1" fmla="*/ 487299 h 1057049"/>
                <a:gd name="connsiteX2" fmla="*/ 44225 w 1140063"/>
                <a:gd name="connsiteY2" fmla="*/ 392663 h 1057049"/>
                <a:gd name="connsiteX3" fmla="*/ 60274 w 1140063"/>
                <a:gd name="connsiteY3" fmla="*/ 125357 h 1057049"/>
                <a:gd name="connsiteX4" fmla="*/ 319833 w 1140063"/>
                <a:gd name="connsiteY4" fmla="*/ 6923 h 1057049"/>
                <a:gd name="connsiteX5" fmla="*/ 608169 w 1140063"/>
                <a:gd name="connsiteY5" fmla="*/ 22972 h 1057049"/>
                <a:gd name="connsiteX6" fmla="*/ 882117 w 1140063"/>
                <a:gd name="connsiteY6" fmla="*/ 135318 h 1057049"/>
                <a:gd name="connsiteX7" fmla="*/ 930265 w 1140063"/>
                <a:gd name="connsiteY7" fmla="*/ 143066 h 1057049"/>
                <a:gd name="connsiteX8" fmla="*/ 1085225 w 1140063"/>
                <a:gd name="connsiteY8" fmla="*/ 144173 h 1057049"/>
                <a:gd name="connsiteX9" fmla="*/ 1118431 w 1140063"/>
                <a:gd name="connsiteY9" fmla="*/ 264821 h 1057049"/>
                <a:gd name="connsiteX10" fmla="*/ 1080244 w 1140063"/>
                <a:gd name="connsiteY10" fmla="*/ 305221 h 1057049"/>
                <a:gd name="connsiteX11" fmla="*/ 1108469 w 1140063"/>
                <a:gd name="connsiteY11" fmla="*/ 350602 h 1057049"/>
                <a:gd name="connsiteX12" fmla="*/ 1143335 w 1140063"/>
                <a:gd name="connsiteY12" fmla="*/ 463502 h 1057049"/>
                <a:gd name="connsiteX13" fmla="*/ 1134480 w 1140063"/>
                <a:gd name="connsiteY13" fmla="*/ 481212 h 1057049"/>
                <a:gd name="connsiteX14" fmla="*/ 1123412 w 1140063"/>
                <a:gd name="connsiteY14" fmla="*/ 464609 h 1057049"/>
                <a:gd name="connsiteX15" fmla="*/ 1094633 w 1140063"/>
                <a:gd name="connsiteY15" fmla="*/ 354476 h 1057049"/>
                <a:gd name="connsiteX16" fmla="*/ 1072496 w 1140063"/>
                <a:gd name="connsiteY16" fmla="*/ 319610 h 1057049"/>
                <a:gd name="connsiteX17" fmla="*/ 1058107 w 1140063"/>
                <a:gd name="connsiteY17" fmla="*/ 317950 h 1057049"/>
                <a:gd name="connsiteX18" fmla="*/ 797995 w 1140063"/>
                <a:gd name="connsiteY18" fmla="*/ 451326 h 1057049"/>
                <a:gd name="connsiteX19" fmla="*/ 537330 w 1140063"/>
                <a:gd name="connsiteY19" fmla="*/ 516631 h 1057049"/>
                <a:gd name="connsiteX20" fmla="*/ 436606 w 1140063"/>
                <a:gd name="connsiteY20" fmla="*/ 524932 h 1057049"/>
                <a:gd name="connsiteX21" fmla="*/ 420003 w 1140063"/>
                <a:gd name="connsiteY21" fmla="*/ 534341 h 1057049"/>
                <a:gd name="connsiteX22" fmla="*/ 337542 w 1140063"/>
                <a:gd name="connsiteY22" fmla="*/ 705904 h 1057049"/>
                <a:gd name="connsiteX23" fmla="*/ 333668 w 1140063"/>
                <a:gd name="connsiteY23" fmla="*/ 912886 h 1057049"/>
                <a:gd name="connsiteX24" fmla="*/ 493056 w 1140063"/>
                <a:gd name="connsiteY24" fmla="*/ 1044049 h 1057049"/>
                <a:gd name="connsiteX25" fmla="*/ 781393 w 1140063"/>
                <a:gd name="connsiteY25" fmla="*/ 979851 h 1057049"/>
                <a:gd name="connsiteX26" fmla="*/ 993909 w 1140063"/>
                <a:gd name="connsiteY26" fmla="*/ 730255 h 1057049"/>
                <a:gd name="connsiteX27" fmla="*/ 1017153 w 1140063"/>
                <a:gd name="connsiteY27" fmla="*/ 584703 h 1057049"/>
                <a:gd name="connsiteX28" fmla="*/ 908681 w 1140063"/>
                <a:gd name="connsiteY28" fmla="*/ 493940 h 1057049"/>
                <a:gd name="connsiteX29" fmla="*/ 747080 w 1140063"/>
                <a:gd name="connsiteY29" fmla="*/ 553157 h 1057049"/>
                <a:gd name="connsiteX30" fmla="*/ 648016 w 1140063"/>
                <a:gd name="connsiteY30" fmla="*/ 650007 h 1057049"/>
                <a:gd name="connsiteX31" fmla="*/ 599868 w 1140063"/>
                <a:gd name="connsiteY31" fmla="*/ 784491 h 1057049"/>
                <a:gd name="connsiteX32" fmla="*/ 614257 w 1140063"/>
                <a:gd name="connsiteY32" fmla="*/ 772315 h 1057049"/>
                <a:gd name="connsiteX33" fmla="*/ 660745 w 1140063"/>
                <a:gd name="connsiteY33" fmla="*/ 761800 h 1057049"/>
                <a:gd name="connsiteX34" fmla="*/ 682329 w 1140063"/>
                <a:gd name="connsiteY34" fmla="*/ 798326 h 1057049"/>
                <a:gd name="connsiteX35" fmla="*/ 617577 w 1140063"/>
                <a:gd name="connsiteY35" fmla="*/ 854223 h 1057049"/>
                <a:gd name="connsiteX36" fmla="*/ 587692 w 1140063"/>
                <a:gd name="connsiteY36" fmla="*/ 825998 h 1057049"/>
                <a:gd name="connsiteX37" fmla="*/ 618131 w 1140063"/>
                <a:gd name="connsiteY37" fmla="*/ 662736 h 1057049"/>
                <a:gd name="connsiteX38" fmla="*/ 813491 w 1140063"/>
                <a:gd name="connsiteY38" fmla="*/ 498921 h 1057049"/>
                <a:gd name="connsiteX39" fmla="*/ 939673 w 1140063"/>
                <a:gd name="connsiteY39" fmla="*/ 486192 h 1057049"/>
                <a:gd name="connsiteX40" fmla="*/ 1029882 w 1140063"/>
                <a:gd name="connsiteY40" fmla="*/ 572527 h 1057049"/>
                <a:gd name="connsiteX41" fmla="*/ 990589 w 1140063"/>
                <a:gd name="connsiteY41" fmla="*/ 808841 h 1057049"/>
                <a:gd name="connsiteX42" fmla="*/ 607062 w 1140063"/>
                <a:gd name="connsiteY42" fmla="*/ 1056778 h 1057049"/>
                <a:gd name="connsiteX43" fmla="*/ 377943 w 1140063"/>
                <a:gd name="connsiteY43" fmla="*/ 1010290 h 1057049"/>
                <a:gd name="connsiteX44" fmla="*/ 246780 w 1140063"/>
                <a:gd name="connsiteY44" fmla="*/ 769548 h 1057049"/>
                <a:gd name="connsiteX45" fmla="*/ 309871 w 1140063"/>
                <a:gd name="connsiteY45" fmla="*/ 538215 h 1057049"/>
                <a:gd name="connsiteX46" fmla="*/ 323153 w 1140063"/>
                <a:gd name="connsiteY46" fmla="*/ 519398 h 1057049"/>
                <a:gd name="connsiteX47" fmla="*/ 878243 w 1140063"/>
                <a:gd name="connsiteY47" fmla="*/ 149708 h 1057049"/>
                <a:gd name="connsiteX48" fmla="*/ 879350 w 1140063"/>
                <a:gd name="connsiteY48" fmla="*/ 145280 h 1057049"/>
                <a:gd name="connsiteX49" fmla="*/ 788034 w 1140063"/>
                <a:gd name="connsiteY49" fmla="*/ 104326 h 1057049"/>
                <a:gd name="connsiteX50" fmla="*/ 500804 w 1140063"/>
                <a:gd name="connsiteY50" fmla="*/ 40129 h 1057049"/>
                <a:gd name="connsiteX51" fmla="*/ 233498 w 1140063"/>
                <a:gd name="connsiteY51" fmla="*/ 69460 h 1057049"/>
                <a:gd name="connsiteX52" fmla="*/ 68022 w 1140063"/>
                <a:gd name="connsiteY52" fmla="*/ 180146 h 1057049"/>
                <a:gd name="connsiteX53" fmla="*/ 83518 w 1140063"/>
                <a:gd name="connsiteY53" fmla="*/ 413693 h 1057049"/>
                <a:gd name="connsiteX54" fmla="*/ 132774 w 1140063"/>
                <a:gd name="connsiteY54" fmla="*/ 448559 h 1057049"/>
                <a:gd name="connsiteX55" fmla="*/ 320939 w 1140063"/>
                <a:gd name="connsiteY55" fmla="*/ 506116 h 1057049"/>
                <a:gd name="connsiteX56" fmla="*/ 336989 w 1140063"/>
                <a:gd name="connsiteY56" fmla="*/ 497261 h 1057049"/>
                <a:gd name="connsiteX57" fmla="*/ 759809 w 1140063"/>
                <a:gd name="connsiteY57" fmla="*/ 188448 h 1057049"/>
                <a:gd name="connsiteX58" fmla="*/ 878243 w 1140063"/>
                <a:gd name="connsiteY58" fmla="*/ 149708 h 1057049"/>
                <a:gd name="connsiteX59" fmla="*/ 440480 w 1140063"/>
                <a:gd name="connsiteY59" fmla="*/ 506669 h 1057049"/>
                <a:gd name="connsiteX60" fmla="*/ 442141 w 1140063"/>
                <a:gd name="connsiteY60" fmla="*/ 511650 h 1057049"/>
                <a:gd name="connsiteX61" fmla="*/ 524601 w 1140063"/>
                <a:gd name="connsiteY61" fmla="*/ 503902 h 1057049"/>
                <a:gd name="connsiteX62" fmla="*/ 851124 w 1140063"/>
                <a:gd name="connsiteY62" fmla="*/ 415907 h 1057049"/>
                <a:gd name="connsiteX63" fmla="*/ 1046485 w 1140063"/>
                <a:gd name="connsiteY63" fmla="*/ 310755 h 1057049"/>
                <a:gd name="connsiteX64" fmla="*/ 1049252 w 1140063"/>
                <a:gd name="connsiteY64" fmla="*/ 284191 h 1057049"/>
                <a:gd name="connsiteX65" fmla="*/ 915876 w 1140063"/>
                <a:gd name="connsiteY65" fmla="*/ 169078 h 1057049"/>
                <a:gd name="connsiteX66" fmla="*/ 897059 w 1140063"/>
                <a:gd name="connsiteY66" fmla="*/ 166310 h 1057049"/>
                <a:gd name="connsiteX67" fmla="*/ 812938 w 1140063"/>
                <a:gd name="connsiteY67" fmla="*/ 198963 h 1057049"/>
                <a:gd name="connsiteX68" fmla="*/ 572750 w 1140063"/>
                <a:gd name="connsiteY68" fmla="*/ 358904 h 1057049"/>
                <a:gd name="connsiteX69" fmla="*/ 440480 w 1140063"/>
                <a:gd name="connsiteY69" fmla="*/ 506669 h 1057049"/>
                <a:gd name="connsiteX70" fmla="*/ 1070836 w 1140063"/>
                <a:gd name="connsiteY70" fmla="*/ 292492 h 1057049"/>
                <a:gd name="connsiteX71" fmla="*/ 1124519 w 1140063"/>
                <a:gd name="connsiteY71" fmla="*/ 226081 h 1057049"/>
                <a:gd name="connsiteX72" fmla="*/ 1091313 w 1140063"/>
                <a:gd name="connsiteY72" fmla="*/ 156349 h 1057049"/>
                <a:gd name="connsiteX73" fmla="*/ 924730 w 1140063"/>
                <a:gd name="connsiteY73" fmla="*/ 160223 h 1057049"/>
                <a:gd name="connsiteX74" fmla="*/ 1070836 w 1140063"/>
                <a:gd name="connsiteY74" fmla="*/ 292492 h 105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140063" h="1057049">
                  <a:moveTo>
                    <a:pt x="323153" y="519398"/>
                  </a:moveTo>
                  <a:cubicBezTo>
                    <a:pt x="279986" y="508329"/>
                    <a:pt x="239032" y="499475"/>
                    <a:pt x="198632" y="487299"/>
                  </a:cubicBezTo>
                  <a:cubicBezTo>
                    <a:pt x="138861" y="469589"/>
                    <a:pt x="84072" y="441918"/>
                    <a:pt x="44225" y="392663"/>
                  </a:cubicBezTo>
                  <a:cubicBezTo>
                    <a:pt x="-20526" y="311862"/>
                    <a:pt x="-13332" y="198409"/>
                    <a:pt x="60274" y="125357"/>
                  </a:cubicBezTo>
                  <a:cubicBezTo>
                    <a:pt x="132220" y="54518"/>
                    <a:pt x="221876" y="20759"/>
                    <a:pt x="319833" y="6923"/>
                  </a:cubicBezTo>
                  <a:cubicBezTo>
                    <a:pt x="416683" y="-6360"/>
                    <a:pt x="512979" y="-272"/>
                    <a:pt x="608169" y="22972"/>
                  </a:cubicBezTo>
                  <a:cubicBezTo>
                    <a:pt x="705019" y="46216"/>
                    <a:pt x="796888" y="83296"/>
                    <a:pt x="882117" y="135318"/>
                  </a:cubicBezTo>
                  <a:cubicBezTo>
                    <a:pt x="897613" y="144727"/>
                    <a:pt x="911448" y="147494"/>
                    <a:pt x="930265" y="143066"/>
                  </a:cubicBezTo>
                  <a:cubicBezTo>
                    <a:pt x="981734" y="131998"/>
                    <a:pt x="1033756" y="130338"/>
                    <a:pt x="1085225" y="144173"/>
                  </a:cubicBezTo>
                  <a:cubicBezTo>
                    <a:pt x="1153850" y="162436"/>
                    <a:pt x="1152190" y="224420"/>
                    <a:pt x="1118431" y="264821"/>
                  </a:cubicBezTo>
                  <a:cubicBezTo>
                    <a:pt x="1106809" y="278103"/>
                    <a:pt x="1094080" y="290832"/>
                    <a:pt x="1080244" y="305221"/>
                  </a:cubicBezTo>
                  <a:cubicBezTo>
                    <a:pt x="1089099" y="319610"/>
                    <a:pt x="1099061" y="334553"/>
                    <a:pt x="1108469" y="350602"/>
                  </a:cubicBezTo>
                  <a:cubicBezTo>
                    <a:pt x="1128393" y="385468"/>
                    <a:pt x="1144995" y="421995"/>
                    <a:pt x="1143335" y="463502"/>
                  </a:cubicBezTo>
                  <a:cubicBezTo>
                    <a:pt x="1143335" y="469589"/>
                    <a:pt x="1137801" y="475677"/>
                    <a:pt x="1134480" y="481212"/>
                  </a:cubicBezTo>
                  <a:cubicBezTo>
                    <a:pt x="1130606" y="475677"/>
                    <a:pt x="1123965" y="470143"/>
                    <a:pt x="1123412" y="464609"/>
                  </a:cubicBezTo>
                  <a:cubicBezTo>
                    <a:pt x="1122305" y="425869"/>
                    <a:pt x="1113450" y="388789"/>
                    <a:pt x="1094633" y="354476"/>
                  </a:cubicBezTo>
                  <a:cubicBezTo>
                    <a:pt x="1087992" y="342301"/>
                    <a:pt x="1080798" y="330679"/>
                    <a:pt x="1072496" y="319610"/>
                  </a:cubicBezTo>
                  <a:cubicBezTo>
                    <a:pt x="1070283" y="316843"/>
                    <a:pt x="1061428" y="315736"/>
                    <a:pt x="1058107" y="317950"/>
                  </a:cubicBezTo>
                  <a:cubicBezTo>
                    <a:pt x="980073" y="379381"/>
                    <a:pt x="890418" y="417567"/>
                    <a:pt x="797995" y="451326"/>
                  </a:cubicBezTo>
                  <a:cubicBezTo>
                    <a:pt x="713321" y="481765"/>
                    <a:pt x="626432" y="505009"/>
                    <a:pt x="537330" y="516631"/>
                  </a:cubicBezTo>
                  <a:cubicBezTo>
                    <a:pt x="504124" y="521058"/>
                    <a:pt x="470365" y="521612"/>
                    <a:pt x="436606" y="524932"/>
                  </a:cubicBezTo>
                  <a:cubicBezTo>
                    <a:pt x="430518" y="525486"/>
                    <a:pt x="423324" y="529360"/>
                    <a:pt x="420003" y="534341"/>
                  </a:cubicBezTo>
                  <a:cubicBezTo>
                    <a:pt x="384031" y="587470"/>
                    <a:pt x="355252" y="644473"/>
                    <a:pt x="337542" y="705904"/>
                  </a:cubicBezTo>
                  <a:cubicBezTo>
                    <a:pt x="318172" y="773975"/>
                    <a:pt x="309871" y="844261"/>
                    <a:pt x="333668" y="912886"/>
                  </a:cubicBezTo>
                  <a:cubicBezTo>
                    <a:pt x="359126" y="988706"/>
                    <a:pt x="415576" y="1031320"/>
                    <a:pt x="493056" y="1044049"/>
                  </a:cubicBezTo>
                  <a:cubicBezTo>
                    <a:pt x="597101" y="1061205"/>
                    <a:pt x="693951" y="1037961"/>
                    <a:pt x="781393" y="979851"/>
                  </a:cubicBezTo>
                  <a:cubicBezTo>
                    <a:pt x="876029" y="917314"/>
                    <a:pt x="946314" y="832639"/>
                    <a:pt x="993909" y="730255"/>
                  </a:cubicBezTo>
                  <a:cubicBezTo>
                    <a:pt x="1014940" y="684874"/>
                    <a:pt x="1027115" y="636172"/>
                    <a:pt x="1017153" y="584703"/>
                  </a:cubicBezTo>
                  <a:cubicBezTo>
                    <a:pt x="1006638" y="531574"/>
                    <a:pt x="962917" y="496154"/>
                    <a:pt x="908681" y="493940"/>
                  </a:cubicBezTo>
                  <a:cubicBezTo>
                    <a:pt x="846697" y="491727"/>
                    <a:pt x="793568" y="516078"/>
                    <a:pt x="747080" y="553157"/>
                  </a:cubicBezTo>
                  <a:cubicBezTo>
                    <a:pt x="711107" y="581936"/>
                    <a:pt x="677901" y="615141"/>
                    <a:pt x="648016" y="650007"/>
                  </a:cubicBezTo>
                  <a:cubicBezTo>
                    <a:pt x="616471" y="686534"/>
                    <a:pt x="596547" y="729701"/>
                    <a:pt x="599868" y="784491"/>
                  </a:cubicBezTo>
                  <a:cubicBezTo>
                    <a:pt x="606509" y="778956"/>
                    <a:pt x="610936" y="775636"/>
                    <a:pt x="614257" y="772315"/>
                  </a:cubicBezTo>
                  <a:cubicBezTo>
                    <a:pt x="627539" y="759033"/>
                    <a:pt x="643035" y="755712"/>
                    <a:pt x="660745" y="761800"/>
                  </a:cubicBezTo>
                  <a:cubicBezTo>
                    <a:pt x="677901" y="767334"/>
                    <a:pt x="681222" y="782830"/>
                    <a:pt x="682329" y="798326"/>
                  </a:cubicBezTo>
                  <a:cubicBezTo>
                    <a:pt x="686203" y="840941"/>
                    <a:pt x="659638" y="864184"/>
                    <a:pt x="617577" y="854223"/>
                  </a:cubicBezTo>
                  <a:cubicBezTo>
                    <a:pt x="602635" y="850902"/>
                    <a:pt x="591566" y="842601"/>
                    <a:pt x="587692" y="825998"/>
                  </a:cubicBezTo>
                  <a:cubicBezTo>
                    <a:pt x="573857" y="766781"/>
                    <a:pt x="587139" y="711991"/>
                    <a:pt x="618131" y="662736"/>
                  </a:cubicBezTo>
                  <a:cubicBezTo>
                    <a:pt x="665726" y="588577"/>
                    <a:pt x="729370" y="530467"/>
                    <a:pt x="813491" y="498921"/>
                  </a:cubicBezTo>
                  <a:cubicBezTo>
                    <a:pt x="853892" y="483425"/>
                    <a:pt x="896506" y="476784"/>
                    <a:pt x="939673" y="486192"/>
                  </a:cubicBezTo>
                  <a:cubicBezTo>
                    <a:pt x="987821" y="496154"/>
                    <a:pt x="1017707" y="526593"/>
                    <a:pt x="1029882" y="572527"/>
                  </a:cubicBezTo>
                  <a:cubicBezTo>
                    <a:pt x="1052019" y="656649"/>
                    <a:pt x="1036523" y="736896"/>
                    <a:pt x="990589" y="808841"/>
                  </a:cubicBezTo>
                  <a:cubicBezTo>
                    <a:pt x="901487" y="949966"/>
                    <a:pt x="773091" y="1033534"/>
                    <a:pt x="607062" y="1056778"/>
                  </a:cubicBezTo>
                  <a:cubicBezTo>
                    <a:pt x="525708" y="1068400"/>
                    <a:pt x="447121" y="1059545"/>
                    <a:pt x="377943" y="1010290"/>
                  </a:cubicBezTo>
                  <a:cubicBezTo>
                    <a:pt x="294928" y="951626"/>
                    <a:pt x="252314" y="871379"/>
                    <a:pt x="246780" y="769548"/>
                  </a:cubicBezTo>
                  <a:cubicBezTo>
                    <a:pt x="242352" y="684874"/>
                    <a:pt x="269471" y="610161"/>
                    <a:pt x="309871" y="538215"/>
                  </a:cubicBezTo>
                  <a:cubicBezTo>
                    <a:pt x="315958" y="532127"/>
                    <a:pt x="319279" y="526039"/>
                    <a:pt x="323153" y="519398"/>
                  </a:cubicBezTo>
                  <a:close/>
                  <a:moveTo>
                    <a:pt x="878243" y="149708"/>
                  </a:moveTo>
                  <a:cubicBezTo>
                    <a:pt x="878796" y="148047"/>
                    <a:pt x="879350" y="146387"/>
                    <a:pt x="879350" y="145280"/>
                  </a:cubicBezTo>
                  <a:cubicBezTo>
                    <a:pt x="848911" y="131444"/>
                    <a:pt x="819026" y="116502"/>
                    <a:pt x="788034" y="104326"/>
                  </a:cubicBezTo>
                  <a:cubicBezTo>
                    <a:pt x="695611" y="68353"/>
                    <a:pt x="599868" y="46770"/>
                    <a:pt x="500804" y="40129"/>
                  </a:cubicBezTo>
                  <a:cubicBezTo>
                    <a:pt x="410041" y="34041"/>
                    <a:pt x="319833" y="36255"/>
                    <a:pt x="233498" y="69460"/>
                  </a:cubicBezTo>
                  <a:cubicBezTo>
                    <a:pt x="170407" y="93811"/>
                    <a:pt x="112297" y="126463"/>
                    <a:pt x="68022" y="180146"/>
                  </a:cubicBezTo>
                  <a:cubicBezTo>
                    <a:pt x="12679" y="246558"/>
                    <a:pt x="12679" y="353923"/>
                    <a:pt x="83518" y="413693"/>
                  </a:cubicBezTo>
                  <a:cubicBezTo>
                    <a:pt x="99014" y="426976"/>
                    <a:pt x="115617" y="438598"/>
                    <a:pt x="132774" y="448559"/>
                  </a:cubicBezTo>
                  <a:cubicBezTo>
                    <a:pt x="190884" y="482872"/>
                    <a:pt x="256188" y="493940"/>
                    <a:pt x="320939" y="506116"/>
                  </a:cubicBezTo>
                  <a:cubicBezTo>
                    <a:pt x="325367" y="507223"/>
                    <a:pt x="333668" y="501688"/>
                    <a:pt x="336989" y="497261"/>
                  </a:cubicBezTo>
                  <a:cubicBezTo>
                    <a:pt x="443247" y="346728"/>
                    <a:pt x="588246" y="249878"/>
                    <a:pt x="759809" y="188448"/>
                  </a:cubicBezTo>
                  <a:cubicBezTo>
                    <a:pt x="799102" y="174058"/>
                    <a:pt x="838949" y="162436"/>
                    <a:pt x="878243" y="149708"/>
                  </a:cubicBezTo>
                  <a:close/>
                  <a:moveTo>
                    <a:pt x="440480" y="506669"/>
                  </a:moveTo>
                  <a:cubicBezTo>
                    <a:pt x="441034" y="508329"/>
                    <a:pt x="441587" y="509990"/>
                    <a:pt x="442141" y="511650"/>
                  </a:cubicBezTo>
                  <a:cubicBezTo>
                    <a:pt x="469812" y="508883"/>
                    <a:pt x="497483" y="507776"/>
                    <a:pt x="524601" y="503902"/>
                  </a:cubicBezTo>
                  <a:cubicBezTo>
                    <a:pt x="636947" y="488406"/>
                    <a:pt x="745420" y="457968"/>
                    <a:pt x="851124" y="415907"/>
                  </a:cubicBezTo>
                  <a:cubicBezTo>
                    <a:pt x="920303" y="388236"/>
                    <a:pt x="986161" y="355030"/>
                    <a:pt x="1046485" y="310755"/>
                  </a:cubicBezTo>
                  <a:cubicBezTo>
                    <a:pt x="1058660" y="301901"/>
                    <a:pt x="1058107" y="294706"/>
                    <a:pt x="1049252" y="284191"/>
                  </a:cubicBezTo>
                  <a:cubicBezTo>
                    <a:pt x="1010512" y="238810"/>
                    <a:pt x="966791" y="199516"/>
                    <a:pt x="915876" y="169078"/>
                  </a:cubicBezTo>
                  <a:cubicBezTo>
                    <a:pt x="910895" y="165757"/>
                    <a:pt x="902593" y="164650"/>
                    <a:pt x="897059" y="166310"/>
                  </a:cubicBezTo>
                  <a:cubicBezTo>
                    <a:pt x="868834" y="176272"/>
                    <a:pt x="840056" y="186234"/>
                    <a:pt x="812938" y="198963"/>
                  </a:cubicBezTo>
                  <a:cubicBezTo>
                    <a:pt x="724943" y="239916"/>
                    <a:pt x="645249" y="293599"/>
                    <a:pt x="572750" y="358904"/>
                  </a:cubicBezTo>
                  <a:cubicBezTo>
                    <a:pt x="522941" y="403731"/>
                    <a:pt x="479774" y="453540"/>
                    <a:pt x="440480" y="506669"/>
                  </a:cubicBezTo>
                  <a:close/>
                  <a:moveTo>
                    <a:pt x="1070836" y="292492"/>
                  </a:moveTo>
                  <a:cubicBezTo>
                    <a:pt x="1092973" y="272569"/>
                    <a:pt x="1112896" y="252645"/>
                    <a:pt x="1124519" y="226081"/>
                  </a:cubicBezTo>
                  <a:cubicBezTo>
                    <a:pt x="1141121" y="187341"/>
                    <a:pt x="1119538" y="164097"/>
                    <a:pt x="1091313" y="156349"/>
                  </a:cubicBezTo>
                  <a:cubicBezTo>
                    <a:pt x="1036523" y="140853"/>
                    <a:pt x="982840" y="146387"/>
                    <a:pt x="924730" y="160223"/>
                  </a:cubicBezTo>
                  <a:cubicBezTo>
                    <a:pt x="980627" y="198409"/>
                    <a:pt x="1030436" y="239916"/>
                    <a:pt x="1070836" y="292492"/>
                  </a:cubicBezTo>
                  <a:close/>
                </a:path>
              </a:pathLst>
            </a:custGeom>
            <a:grpFill/>
            <a:ln w="553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62D38AD-6F7A-4F79-B0CE-92B0EEB71E76}"/>
                </a:ext>
              </a:extLst>
            </p:cNvPr>
            <p:cNvSpPr/>
            <p:nvPr/>
          </p:nvSpPr>
          <p:spPr>
            <a:xfrm>
              <a:off x="4172742" y="5372033"/>
              <a:ext cx="1051515" cy="1173270"/>
            </a:xfrm>
            <a:custGeom>
              <a:avLst/>
              <a:gdLst>
                <a:gd name="connsiteX0" fmla="*/ 636997 w 1051515"/>
                <a:gd name="connsiteY0" fmla="*/ 412571 h 1173269"/>
                <a:gd name="connsiteX1" fmla="*/ 566158 w 1051515"/>
                <a:gd name="connsiteY1" fmla="*/ 412571 h 1173269"/>
                <a:gd name="connsiteX2" fmla="*/ 565051 w 1051515"/>
                <a:gd name="connsiteY2" fmla="*/ 408143 h 1173269"/>
                <a:gd name="connsiteX3" fmla="*/ 579440 w 1051515"/>
                <a:gd name="connsiteY3" fmla="*/ 403162 h 1173269"/>
                <a:gd name="connsiteX4" fmla="*/ 631463 w 1051515"/>
                <a:gd name="connsiteY4" fmla="*/ 401502 h 1173269"/>
                <a:gd name="connsiteX5" fmla="*/ 652493 w 1051515"/>
                <a:gd name="connsiteY5" fmla="*/ 388220 h 1173269"/>
                <a:gd name="connsiteX6" fmla="*/ 809113 w 1051515"/>
                <a:gd name="connsiteY6" fmla="*/ 165188 h 1173269"/>
                <a:gd name="connsiteX7" fmla="*/ 920352 w 1051515"/>
                <a:gd name="connsiteY7" fmla="*/ 50628 h 1173269"/>
                <a:gd name="connsiteX8" fmla="*/ 1008901 w 1051515"/>
                <a:gd name="connsiteY8" fmla="*/ 1373 h 1173269"/>
                <a:gd name="connsiteX9" fmla="*/ 1051515 w 1051515"/>
                <a:gd name="connsiteY9" fmla="*/ 30705 h 1173269"/>
                <a:gd name="connsiteX10" fmla="*/ 1018309 w 1051515"/>
                <a:gd name="connsiteY10" fmla="*/ 136963 h 1173269"/>
                <a:gd name="connsiteX11" fmla="*/ 799705 w 1051515"/>
                <a:gd name="connsiteY11" fmla="*/ 351140 h 1173269"/>
                <a:gd name="connsiteX12" fmla="*/ 735507 w 1051515"/>
                <a:gd name="connsiteY12" fmla="*/ 397628 h 1173269"/>
                <a:gd name="connsiteX13" fmla="*/ 814648 w 1051515"/>
                <a:gd name="connsiteY13" fmla="*/ 397628 h 1173269"/>
                <a:gd name="connsiteX14" fmla="*/ 815755 w 1051515"/>
                <a:gd name="connsiteY14" fmla="*/ 402056 h 1173269"/>
                <a:gd name="connsiteX15" fmla="*/ 799152 w 1051515"/>
                <a:gd name="connsiteY15" fmla="*/ 407037 h 1173269"/>
                <a:gd name="connsiteX16" fmla="*/ 741595 w 1051515"/>
                <a:gd name="connsiteY16" fmla="*/ 409250 h 1173269"/>
                <a:gd name="connsiteX17" fmla="*/ 714477 w 1051515"/>
                <a:gd name="connsiteY17" fmla="*/ 426960 h 1173269"/>
                <a:gd name="connsiteX18" fmla="*/ 536826 w 1051515"/>
                <a:gd name="connsiteY18" fmla="*/ 776727 h 1173269"/>
                <a:gd name="connsiteX19" fmla="*/ 371351 w 1051515"/>
                <a:gd name="connsiteY19" fmla="*/ 999206 h 1173269"/>
                <a:gd name="connsiteX20" fmla="*/ 188720 w 1051515"/>
                <a:gd name="connsiteY20" fmla="*/ 1139223 h 1173269"/>
                <a:gd name="connsiteX21" fmla="*/ 33206 w 1051515"/>
                <a:gd name="connsiteY21" fmla="*/ 1176856 h 1173269"/>
                <a:gd name="connsiteX22" fmla="*/ 6088 w 1051515"/>
                <a:gd name="connsiteY22" fmla="*/ 1171322 h 1173269"/>
                <a:gd name="connsiteX23" fmla="*/ 0 w 1051515"/>
                <a:gd name="connsiteY23" fmla="*/ 1160807 h 1173269"/>
                <a:gd name="connsiteX24" fmla="*/ 9962 w 1051515"/>
                <a:gd name="connsiteY24" fmla="*/ 1154719 h 1173269"/>
                <a:gd name="connsiteX25" fmla="*/ 297745 w 1051515"/>
                <a:gd name="connsiteY25" fmla="*/ 1025770 h 1173269"/>
                <a:gd name="connsiteX26" fmla="*/ 410644 w 1051515"/>
                <a:gd name="connsiteY26" fmla="*/ 851440 h 1173269"/>
                <a:gd name="connsiteX27" fmla="*/ 506388 w 1051515"/>
                <a:gd name="connsiteY27" fmla="*/ 666041 h 1173269"/>
                <a:gd name="connsiteX28" fmla="*/ 624268 w 1051515"/>
                <a:gd name="connsiteY28" fmla="*/ 441349 h 1173269"/>
                <a:gd name="connsiteX29" fmla="*/ 636997 w 1051515"/>
                <a:gd name="connsiteY29" fmla="*/ 412571 h 1173269"/>
                <a:gd name="connsiteX30" fmla="*/ 743255 w 1051515"/>
                <a:gd name="connsiteY30" fmla="*/ 371617 h 1173269"/>
                <a:gd name="connsiteX31" fmla="*/ 751003 w 1051515"/>
                <a:gd name="connsiteY31" fmla="*/ 369403 h 1173269"/>
                <a:gd name="connsiteX32" fmla="*/ 1002260 w 1051515"/>
                <a:gd name="connsiteY32" fmla="*/ 120360 h 1173269"/>
                <a:gd name="connsiteX33" fmla="*/ 1044874 w 1051515"/>
                <a:gd name="connsiteY33" fmla="*/ 34025 h 1173269"/>
                <a:gd name="connsiteX34" fmla="*/ 1019970 w 1051515"/>
                <a:gd name="connsiteY34" fmla="*/ 8014 h 1173269"/>
                <a:gd name="connsiteX35" fmla="*/ 995619 w 1051515"/>
                <a:gd name="connsiteY35" fmla="*/ 15209 h 1173269"/>
                <a:gd name="connsiteX36" fmla="*/ 940276 w 1051515"/>
                <a:gd name="connsiteY36" fmla="*/ 59483 h 1173269"/>
                <a:gd name="connsiteX37" fmla="*/ 786423 w 1051515"/>
                <a:gd name="connsiteY37" fmla="*/ 289710 h 1173269"/>
                <a:gd name="connsiteX38" fmla="*/ 743255 w 1051515"/>
                <a:gd name="connsiteY38" fmla="*/ 371617 h 117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51515" h="1173269">
                  <a:moveTo>
                    <a:pt x="636997" y="412571"/>
                  </a:moveTo>
                  <a:cubicBezTo>
                    <a:pt x="611539" y="412571"/>
                    <a:pt x="588849" y="412571"/>
                    <a:pt x="566158" y="412571"/>
                  </a:cubicBezTo>
                  <a:cubicBezTo>
                    <a:pt x="565605" y="410910"/>
                    <a:pt x="565051" y="409804"/>
                    <a:pt x="565051" y="408143"/>
                  </a:cubicBezTo>
                  <a:cubicBezTo>
                    <a:pt x="570032" y="406483"/>
                    <a:pt x="574459" y="403162"/>
                    <a:pt x="579440" y="403162"/>
                  </a:cubicBezTo>
                  <a:cubicBezTo>
                    <a:pt x="596596" y="402056"/>
                    <a:pt x="614306" y="402056"/>
                    <a:pt x="631463" y="401502"/>
                  </a:cubicBezTo>
                  <a:cubicBezTo>
                    <a:pt x="641424" y="401502"/>
                    <a:pt x="646959" y="397628"/>
                    <a:pt x="652493" y="388220"/>
                  </a:cubicBezTo>
                  <a:cubicBezTo>
                    <a:pt x="697874" y="309080"/>
                    <a:pt x="747129" y="232706"/>
                    <a:pt x="809113" y="165188"/>
                  </a:cubicBezTo>
                  <a:cubicBezTo>
                    <a:pt x="845086" y="125894"/>
                    <a:pt x="882166" y="87708"/>
                    <a:pt x="920352" y="50628"/>
                  </a:cubicBezTo>
                  <a:cubicBezTo>
                    <a:pt x="945257" y="26831"/>
                    <a:pt x="974035" y="8014"/>
                    <a:pt x="1008901" y="1373"/>
                  </a:cubicBezTo>
                  <a:cubicBezTo>
                    <a:pt x="1034912" y="-3608"/>
                    <a:pt x="1047088" y="4694"/>
                    <a:pt x="1051515" y="30705"/>
                  </a:cubicBezTo>
                  <a:cubicBezTo>
                    <a:pt x="1058156" y="71659"/>
                    <a:pt x="1039893" y="105418"/>
                    <a:pt x="1018309" y="136963"/>
                  </a:cubicBezTo>
                  <a:cubicBezTo>
                    <a:pt x="959092" y="222191"/>
                    <a:pt x="882719" y="289710"/>
                    <a:pt x="799705" y="351140"/>
                  </a:cubicBezTo>
                  <a:cubicBezTo>
                    <a:pt x="779228" y="366083"/>
                    <a:pt x="758751" y="381025"/>
                    <a:pt x="735507" y="397628"/>
                  </a:cubicBezTo>
                  <a:cubicBezTo>
                    <a:pt x="763732" y="397628"/>
                    <a:pt x="789190" y="397628"/>
                    <a:pt x="814648" y="397628"/>
                  </a:cubicBezTo>
                  <a:cubicBezTo>
                    <a:pt x="815201" y="399288"/>
                    <a:pt x="815201" y="400949"/>
                    <a:pt x="815755" y="402056"/>
                  </a:cubicBezTo>
                  <a:cubicBezTo>
                    <a:pt x="810220" y="403716"/>
                    <a:pt x="804686" y="406483"/>
                    <a:pt x="799152" y="407037"/>
                  </a:cubicBezTo>
                  <a:cubicBezTo>
                    <a:pt x="780335" y="408143"/>
                    <a:pt x="760965" y="409804"/>
                    <a:pt x="741595" y="409250"/>
                  </a:cubicBezTo>
                  <a:cubicBezTo>
                    <a:pt x="727206" y="408697"/>
                    <a:pt x="720565" y="414231"/>
                    <a:pt x="714477" y="426960"/>
                  </a:cubicBezTo>
                  <a:cubicBezTo>
                    <a:pt x="655813" y="543733"/>
                    <a:pt x="598257" y="661614"/>
                    <a:pt x="536826" y="776727"/>
                  </a:cubicBezTo>
                  <a:cubicBezTo>
                    <a:pt x="493105" y="858634"/>
                    <a:pt x="436656" y="932794"/>
                    <a:pt x="371351" y="999206"/>
                  </a:cubicBezTo>
                  <a:cubicBezTo>
                    <a:pt x="317115" y="1053995"/>
                    <a:pt x="259005" y="1104357"/>
                    <a:pt x="188720" y="1139223"/>
                  </a:cubicBezTo>
                  <a:cubicBezTo>
                    <a:pt x="140017" y="1163574"/>
                    <a:pt x="87995" y="1177410"/>
                    <a:pt x="33206" y="1176856"/>
                  </a:cubicBezTo>
                  <a:cubicBezTo>
                    <a:pt x="24351" y="1176856"/>
                    <a:pt x="14943" y="1174643"/>
                    <a:pt x="6088" y="1171322"/>
                  </a:cubicBezTo>
                  <a:cubicBezTo>
                    <a:pt x="2767" y="1170215"/>
                    <a:pt x="0" y="1164127"/>
                    <a:pt x="0" y="1160807"/>
                  </a:cubicBezTo>
                  <a:cubicBezTo>
                    <a:pt x="0" y="1158593"/>
                    <a:pt x="6641" y="1154166"/>
                    <a:pt x="9962" y="1154719"/>
                  </a:cubicBezTo>
                  <a:cubicBezTo>
                    <a:pt x="135590" y="1177963"/>
                    <a:pt x="220265" y="1109891"/>
                    <a:pt x="297745" y="1025770"/>
                  </a:cubicBezTo>
                  <a:cubicBezTo>
                    <a:pt x="345340" y="973748"/>
                    <a:pt x="378546" y="912870"/>
                    <a:pt x="410644" y="851440"/>
                  </a:cubicBezTo>
                  <a:cubicBezTo>
                    <a:pt x="442743" y="790009"/>
                    <a:pt x="474289" y="728025"/>
                    <a:pt x="506388" y="666041"/>
                  </a:cubicBezTo>
                  <a:cubicBezTo>
                    <a:pt x="545681" y="591328"/>
                    <a:pt x="584975" y="516615"/>
                    <a:pt x="624268" y="441349"/>
                  </a:cubicBezTo>
                  <a:cubicBezTo>
                    <a:pt x="628142" y="433048"/>
                    <a:pt x="632016" y="424193"/>
                    <a:pt x="636997" y="412571"/>
                  </a:cubicBezTo>
                  <a:close/>
                  <a:moveTo>
                    <a:pt x="743255" y="371617"/>
                  </a:moveTo>
                  <a:cubicBezTo>
                    <a:pt x="748236" y="370510"/>
                    <a:pt x="749896" y="370510"/>
                    <a:pt x="751003" y="369403"/>
                  </a:cubicBezTo>
                  <a:cubicBezTo>
                    <a:pt x="845640" y="297457"/>
                    <a:pt x="931421" y="216104"/>
                    <a:pt x="1002260" y="120360"/>
                  </a:cubicBezTo>
                  <a:cubicBezTo>
                    <a:pt x="1021630" y="94349"/>
                    <a:pt x="1040447" y="67784"/>
                    <a:pt x="1044874" y="34025"/>
                  </a:cubicBezTo>
                  <a:cubicBezTo>
                    <a:pt x="1047088" y="16316"/>
                    <a:pt x="1037679" y="5800"/>
                    <a:pt x="1019970" y="8014"/>
                  </a:cubicBezTo>
                  <a:cubicBezTo>
                    <a:pt x="1011668" y="9121"/>
                    <a:pt x="1002260" y="10781"/>
                    <a:pt x="995619" y="15209"/>
                  </a:cubicBezTo>
                  <a:cubicBezTo>
                    <a:pt x="976249" y="29044"/>
                    <a:pt x="956879" y="42880"/>
                    <a:pt x="940276" y="59483"/>
                  </a:cubicBezTo>
                  <a:cubicBezTo>
                    <a:pt x="874972" y="126448"/>
                    <a:pt x="830697" y="208355"/>
                    <a:pt x="786423" y="289710"/>
                  </a:cubicBezTo>
                  <a:cubicBezTo>
                    <a:pt x="772034" y="316828"/>
                    <a:pt x="758198" y="342839"/>
                    <a:pt x="743255" y="371617"/>
                  </a:cubicBezTo>
                  <a:close/>
                </a:path>
              </a:pathLst>
            </a:custGeom>
            <a:grpFill/>
            <a:ln w="553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8338A26-D4AE-4579-9A61-A7A9D69105DD}"/>
                </a:ext>
              </a:extLst>
            </p:cNvPr>
            <p:cNvSpPr/>
            <p:nvPr/>
          </p:nvSpPr>
          <p:spPr>
            <a:xfrm>
              <a:off x="4421785" y="5364388"/>
              <a:ext cx="1051515" cy="1173270"/>
            </a:xfrm>
            <a:custGeom>
              <a:avLst/>
              <a:gdLst>
                <a:gd name="connsiteX0" fmla="*/ 855048 w 1051515"/>
                <a:gd name="connsiteY0" fmla="*/ 401400 h 1173269"/>
                <a:gd name="connsiteX1" fmla="*/ 840105 w 1051515"/>
                <a:gd name="connsiteY1" fmla="*/ 405827 h 1173269"/>
                <a:gd name="connsiteX2" fmla="*/ 739381 w 1051515"/>
                <a:gd name="connsiteY2" fmla="*/ 408594 h 1173269"/>
                <a:gd name="connsiteX3" fmla="*/ 721672 w 1051515"/>
                <a:gd name="connsiteY3" fmla="*/ 420216 h 1173269"/>
                <a:gd name="connsiteX4" fmla="*/ 636997 w 1051515"/>
                <a:gd name="connsiteY4" fmla="*/ 592886 h 1173269"/>
                <a:gd name="connsiteX5" fmla="*/ 572246 w 1051515"/>
                <a:gd name="connsiteY5" fmla="*/ 719068 h 1173269"/>
                <a:gd name="connsiteX6" fmla="*/ 448831 w 1051515"/>
                <a:gd name="connsiteY6" fmla="*/ 905574 h 1173269"/>
                <a:gd name="connsiteX7" fmla="*/ 214177 w 1051515"/>
                <a:gd name="connsiteY7" fmla="*/ 1121411 h 1173269"/>
                <a:gd name="connsiteX8" fmla="*/ 39294 w 1051515"/>
                <a:gd name="connsiteY8" fmla="*/ 1175647 h 1173269"/>
                <a:gd name="connsiteX9" fmla="*/ 8301 w 1051515"/>
                <a:gd name="connsiteY9" fmla="*/ 1171220 h 1173269"/>
                <a:gd name="connsiteX10" fmla="*/ 0 w 1051515"/>
                <a:gd name="connsiteY10" fmla="*/ 1158490 h 1173269"/>
                <a:gd name="connsiteX11" fmla="*/ 12729 w 1051515"/>
                <a:gd name="connsiteY11" fmla="*/ 1154063 h 1173269"/>
                <a:gd name="connsiteX12" fmla="*/ 197574 w 1051515"/>
                <a:gd name="connsiteY12" fmla="*/ 1112003 h 1173269"/>
                <a:gd name="connsiteX13" fmla="*/ 392935 w 1051515"/>
                <a:gd name="connsiteY13" fmla="*/ 882330 h 1173269"/>
                <a:gd name="connsiteX14" fmla="*/ 478716 w 1051515"/>
                <a:gd name="connsiteY14" fmla="*/ 725156 h 1173269"/>
                <a:gd name="connsiteX15" fmla="*/ 523544 w 1051515"/>
                <a:gd name="connsiteY15" fmla="*/ 637161 h 1173269"/>
                <a:gd name="connsiteX16" fmla="*/ 633123 w 1051515"/>
                <a:gd name="connsiteY16" fmla="*/ 427964 h 1173269"/>
                <a:gd name="connsiteX17" fmla="*/ 640871 w 1051515"/>
                <a:gd name="connsiteY17" fmla="*/ 411361 h 1173269"/>
                <a:gd name="connsiteX18" fmla="*/ 604345 w 1051515"/>
                <a:gd name="connsiteY18" fmla="*/ 403060 h 1173269"/>
                <a:gd name="connsiteX19" fmla="*/ 604345 w 1051515"/>
                <a:gd name="connsiteY19" fmla="*/ 396419 h 1173269"/>
                <a:gd name="connsiteX20" fmla="*/ 623161 w 1051515"/>
                <a:gd name="connsiteY20" fmla="*/ 396972 h 1173269"/>
                <a:gd name="connsiteX21" fmla="*/ 663008 w 1051515"/>
                <a:gd name="connsiteY21" fmla="*/ 376495 h 1173269"/>
                <a:gd name="connsiteX22" fmla="*/ 886593 w 1051515"/>
                <a:gd name="connsiteY22" fmla="*/ 82625 h 1173269"/>
                <a:gd name="connsiteX23" fmla="*/ 981783 w 1051515"/>
                <a:gd name="connsiteY23" fmla="*/ 10679 h 1173269"/>
                <a:gd name="connsiteX24" fmla="*/ 1021630 w 1051515"/>
                <a:gd name="connsiteY24" fmla="*/ 163 h 1173269"/>
                <a:gd name="connsiteX25" fmla="*/ 1054836 w 1051515"/>
                <a:gd name="connsiteY25" fmla="*/ 29495 h 1173269"/>
                <a:gd name="connsiteX26" fmla="*/ 1033805 w 1051515"/>
                <a:gd name="connsiteY26" fmla="*/ 110296 h 1173269"/>
                <a:gd name="connsiteX27" fmla="*/ 912051 w 1051515"/>
                <a:gd name="connsiteY27" fmla="*/ 256401 h 1173269"/>
                <a:gd name="connsiteX28" fmla="*/ 742702 w 1051515"/>
                <a:gd name="connsiteY28" fmla="*/ 391991 h 1173269"/>
                <a:gd name="connsiteX29" fmla="*/ 738828 w 1051515"/>
                <a:gd name="connsiteY29" fmla="*/ 396972 h 1173269"/>
                <a:gd name="connsiteX30" fmla="*/ 853941 w 1051515"/>
                <a:gd name="connsiteY30" fmla="*/ 396972 h 1173269"/>
                <a:gd name="connsiteX31" fmla="*/ 855048 w 1051515"/>
                <a:gd name="connsiteY31" fmla="*/ 401400 h 1173269"/>
                <a:gd name="connsiteX32" fmla="*/ 748789 w 1051515"/>
                <a:gd name="connsiteY32" fmla="*/ 368194 h 1173269"/>
                <a:gd name="connsiteX33" fmla="*/ 751003 w 1051515"/>
                <a:gd name="connsiteY33" fmla="*/ 370408 h 1173269"/>
                <a:gd name="connsiteX34" fmla="*/ 761519 w 1051515"/>
                <a:gd name="connsiteY34" fmla="*/ 363213 h 1173269"/>
                <a:gd name="connsiteX35" fmla="*/ 932528 w 1051515"/>
                <a:gd name="connsiteY35" fmla="*/ 204932 h 1173269"/>
                <a:gd name="connsiteX36" fmla="*/ 1037679 w 1051515"/>
                <a:gd name="connsiteY36" fmla="*/ 63255 h 1173269"/>
                <a:gd name="connsiteX37" fmla="*/ 1037679 w 1051515"/>
                <a:gd name="connsiteY37" fmla="*/ 11786 h 1173269"/>
                <a:gd name="connsiteX38" fmla="*/ 989531 w 1051515"/>
                <a:gd name="connsiteY38" fmla="*/ 19534 h 1173269"/>
                <a:gd name="connsiteX39" fmla="*/ 911498 w 1051515"/>
                <a:gd name="connsiteY39" fmla="*/ 95353 h 1173269"/>
                <a:gd name="connsiteX40" fmla="*/ 800812 w 1051515"/>
                <a:gd name="connsiteY40" fmla="*/ 269684 h 1173269"/>
                <a:gd name="connsiteX41" fmla="*/ 748789 w 1051515"/>
                <a:gd name="connsiteY41" fmla="*/ 368194 h 117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1515" h="1173269">
                  <a:moveTo>
                    <a:pt x="855048" y="401400"/>
                  </a:moveTo>
                  <a:cubicBezTo>
                    <a:pt x="850067" y="403060"/>
                    <a:pt x="845086" y="405827"/>
                    <a:pt x="840105" y="405827"/>
                  </a:cubicBezTo>
                  <a:cubicBezTo>
                    <a:pt x="806346" y="406934"/>
                    <a:pt x="772587" y="406934"/>
                    <a:pt x="739381" y="408594"/>
                  </a:cubicBezTo>
                  <a:cubicBezTo>
                    <a:pt x="733293" y="409148"/>
                    <a:pt x="724439" y="414682"/>
                    <a:pt x="721672" y="420216"/>
                  </a:cubicBezTo>
                  <a:cubicBezTo>
                    <a:pt x="692893" y="477773"/>
                    <a:pt x="665222" y="535329"/>
                    <a:pt x="636997" y="592886"/>
                  </a:cubicBezTo>
                  <a:cubicBezTo>
                    <a:pt x="615966" y="634947"/>
                    <a:pt x="596596" y="678668"/>
                    <a:pt x="572246" y="719068"/>
                  </a:cubicBezTo>
                  <a:cubicBezTo>
                    <a:pt x="533506" y="782712"/>
                    <a:pt x="493105" y="845250"/>
                    <a:pt x="448831" y="905574"/>
                  </a:cubicBezTo>
                  <a:cubicBezTo>
                    <a:pt x="385187" y="992462"/>
                    <a:pt x="304386" y="1062747"/>
                    <a:pt x="214177" y="1121411"/>
                  </a:cubicBezTo>
                  <a:cubicBezTo>
                    <a:pt x="161048" y="1155723"/>
                    <a:pt x="103491" y="1176754"/>
                    <a:pt x="39294" y="1175647"/>
                  </a:cubicBezTo>
                  <a:cubicBezTo>
                    <a:pt x="28778" y="1175647"/>
                    <a:pt x="18263" y="1173987"/>
                    <a:pt x="8301" y="1171220"/>
                  </a:cubicBezTo>
                  <a:cubicBezTo>
                    <a:pt x="4427" y="1170113"/>
                    <a:pt x="2767" y="1162918"/>
                    <a:pt x="0" y="1158490"/>
                  </a:cubicBezTo>
                  <a:cubicBezTo>
                    <a:pt x="4427" y="1156830"/>
                    <a:pt x="9408" y="1152956"/>
                    <a:pt x="12729" y="1154063"/>
                  </a:cubicBezTo>
                  <a:cubicBezTo>
                    <a:pt x="81907" y="1172326"/>
                    <a:pt x="142231" y="1151296"/>
                    <a:pt x="197574" y="1112003"/>
                  </a:cubicBezTo>
                  <a:cubicBezTo>
                    <a:pt x="282249" y="1052232"/>
                    <a:pt x="343680" y="972538"/>
                    <a:pt x="392935" y="882330"/>
                  </a:cubicBezTo>
                  <a:cubicBezTo>
                    <a:pt x="421713" y="830307"/>
                    <a:pt x="450491" y="777731"/>
                    <a:pt x="478716" y="725156"/>
                  </a:cubicBezTo>
                  <a:cubicBezTo>
                    <a:pt x="494212" y="695824"/>
                    <a:pt x="508601" y="665939"/>
                    <a:pt x="523544" y="637161"/>
                  </a:cubicBezTo>
                  <a:cubicBezTo>
                    <a:pt x="560070" y="567428"/>
                    <a:pt x="596596" y="497696"/>
                    <a:pt x="633123" y="427964"/>
                  </a:cubicBezTo>
                  <a:cubicBezTo>
                    <a:pt x="635890" y="422983"/>
                    <a:pt x="637550" y="418002"/>
                    <a:pt x="640871" y="411361"/>
                  </a:cubicBezTo>
                  <a:cubicBezTo>
                    <a:pt x="627589" y="408041"/>
                    <a:pt x="615966" y="405827"/>
                    <a:pt x="604345" y="403060"/>
                  </a:cubicBezTo>
                  <a:cubicBezTo>
                    <a:pt x="604345" y="400846"/>
                    <a:pt x="604345" y="398632"/>
                    <a:pt x="604345" y="396419"/>
                  </a:cubicBezTo>
                  <a:cubicBezTo>
                    <a:pt x="610432" y="396419"/>
                    <a:pt x="617627" y="394758"/>
                    <a:pt x="623161" y="396972"/>
                  </a:cubicBezTo>
                  <a:cubicBezTo>
                    <a:pt x="644192" y="404167"/>
                    <a:pt x="653046" y="394205"/>
                    <a:pt x="663008" y="376495"/>
                  </a:cubicBezTo>
                  <a:cubicBezTo>
                    <a:pt x="723885" y="268023"/>
                    <a:pt x="797491" y="169513"/>
                    <a:pt x="886593" y="82625"/>
                  </a:cubicBezTo>
                  <a:cubicBezTo>
                    <a:pt x="914818" y="54953"/>
                    <a:pt x="949131" y="32816"/>
                    <a:pt x="981783" y="10679"/>
                  </a:cubicBezTo>
                  <a:cubicBezTo>
                    <a:pt x="992298" y="3484"/>
                    <a:pt x="1007795" y="1270"/>
                    <a:pt x="1021630" y="163"/>
                  </a:cubicBezTo>
                  <a:cubicBezTo>
                    <a:pt x="1042107" y="-1497"/>
                    <a:pt x="1052622" y="9572"/>
                    <a:pt x="1054836" y="29495"/>
                  </a:cubicBezTo>
                  <a:cubicBezTo>
                    <a:pt x="1058156" y="59380"/>
                    <a:pt x="1048195" y="85945"/>
                    <a:pt x="1033805" y="110296"/>
                  </a:cubicBezTo>
                  <a:cubicBezTo>
                    <a:pt x="1001707" y="166192"/>
                    <a:pt x="960199" y="214894"/>
                    <a:pt x="912051" y="256401"/>
                  </a:cubicBezTo>
                  <a:cubicBezTo>
                    <a:pt x="857262" y="303443"/>
                    <a:pt x="799152" y="347164"/>
                    <a:pt x="742702" y="391991"/>
                  </a:cubicBezTo>
                  <a:cubicBezTo>
                    <a:pt x="741595" y="393098"/>
                    <a:pt x="741042" y="394205"/>
                    <a:pt x="738828" y="396972"/>
                  </a:cubicBezTo>
                  <a:cubicBezTo>
                    <a:pt x="778121" y="396972"/>
                    <a:pt x="815755" y="396972"/>
                    <a:pt x="853941" y="396972"/>
                  </a:cubicBezTo>
                  <a:cubicBezTo>
                    <a:pt x="853941" y="398632"/>
                    <a:pt x="854495" y="400293"/>
                    <a:pt x="855048" y="401400"/>
                  </a:cubicBezTo>
                  <a:close/>
                  <a:moveTo>
                    <a:pt x="748789" y="368194"/>
                  </a:moveTo>
                  <a:cubicBezTo>
                    <a:pt x="749343" y="368747"/>
                    <a:pt x="750450" y="369854"/>
                    <a:pt x="751003" y="370408"/>
                  </a:cubicBezTo>
                  <a:cubicBezTo>
                    <a:pt x="754324" y="368194"/>
                    <a:pt x="758751" y="365980"/>
                    <a:pt x="761519" y="363213"/>
                  </a:cubicBezTo>
                  <a:cubicBezTo>
                    <a:pt x="818522" y="310637"/>
                    <a:pt x="877185" y="259168"/>
                    <a:pt x="932528" y="204932"/>
                  </a:cubicBezTo>
                  <a:cubicBezTo>
                    <a:pt x="974589" y="163425"/>
                    <a:pt x="1011668" y="117491"/>
                    <a:pt x="1037679" y="63255"/>
                  </a:cubicBezTo>
                  <a:cubicBezTo>
                    <a:pt x="1048748" y="40564"/>
                    <a:pt x="1049855" y="18980"/>
                    <a:pt x="1037679" y="11786"/>
                  </a:cubicBezTo>
                  <a:cubicBezTo>
                    <a:pt x="1020523" y="1270"/>
                    <a:pt x="1002260" y="8465"/>
                    <a:pt x="989531" y="19534"/>
                  </a:cubicBezTo>
                  <a:cubicBezTo>
                    <a:pt x="961860" y="43331"/>
                    <a:pt x="932528" y="66575"/>
                    <a:pt x="911498" y="95353"/>
                  </a:cubicBezTo>
                  <a:cubicBezTo>
                    <a:pt x="871651" y="151250"/>
                    <a:pt x="836232" y="210467"/>
                    <a:pt x="800812" y="269684"/>
                  </a:cubicBezTo>
                  <a:cubicBezTo>
                    <a:pt x="781995" y="301782"/>
                    <a:pt x="765946" y="335542"/>
                    <a:pt x="748789" y="368194"/>
                  </a:cubicBezTo>
                  <a:close/>
                </a:path>
              </a:pathLst>
            </a:custGeom>
            <a:grpFill/>
            <a:ln w="553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A936346-21D2-4962-9057-D2854388B731}"/>
                </a:ext>
              </a:extLst>
            </p:cNvPr>
            <p:cNvSpPr/>
            <p:nvPr/>
          </p:nvSpPr>
          <p:spPr>
            <a:xfrm>
              <a:off x="5192293" y="5749989"/>
              <a:ext cx="415072" cy="415072"/>
            </a:xfrm>
            <a:custGeom>
              <a:avLst/>
              <a:gdLst>
                <a:gd name="connsiteX0" fmla="*/ 418258 w 415071"/>
                <a:gd name="connsiteY0" fmla="*/ 161904 h 415071"/>
                <a:gd name="connsiteX1" fmla="*/ 412723 w 415071"/>
                <a:gd name="connsiteY1" fmla="*/ 176293 h 415071"/>
                <a:gd name="connsiteX2" fmla="*/ 247248 w 415071"/>
                <a:gd name="connsiteY2" fmla="*/ 362798 h 415071"/>
                <a:gd name="connsiteX3" fmla="*/ 113318 w 415071"/>
                <a:gd name="connsiteY3" fmla="*/ 417588 h 415071"/>
                <a:gd name="connsiteX4" fmla="*/ 972 w 415071"/>
                <a:gd name="connsiteY4" fmla="*/ 308562 h 415071"/>
                <a:gd name="connsiteX5" fmla="*/ 75132 w 415071"/>
                <a:gd name="connsiteY5" fmla="*/ 127591 h 415071"/>
                <a:gd name="connsiteX6" fmla="*/ 287648 w 415071"/>
                <a:gd name="connsiteY6" fmla="*/ 6390 h 415071"/>
                <a:gd name="connsiteX7" fmla="*/ 330263 w 415071"/>
                <a:gd name="connsiteY7" fmla="*/ 302 h 415071"/>
                <a:gd name="connsiteX8" fmla="*/ 387819 w 415071"/>
                <a:gd name="connsiteY8" fmla="*/ 29634 h 415071"/>
                <a:gd name="connsiteX9" fmla="*/ 384499 w 415071"/>
                <a:gd name="connsiteY9" fmla="*/ 91065 h 415071"/>
                <a:gd name="connsiteX10" fmla="*/ 293183 w 415071"/>
                <a:gd name="connsiteY10" fmla="*/ 159690 h 415071"/>
                <a:gd name="connsiteX11" fmla="*/ 114425 w 415071"/>
                <a:gd name="connsiteY11" fmla="*/ 215586 h 415071"/>
                <a:gd name="connsiteX12" fmla="*/ 97269 w 415071"/>
                <a:gd name="connsiteY12" fmla="*/ 229422 h 415071"/>
                <a:gd name="connsiteX13" fmla="*/ 61849 w 415071"/>
                <a:gd name="connsiteY13" fmla="*/ 319077 h 415071"/>
                <a:gd name="connsiteX14" fmla="*/ 152058 w 415071"/>
                <a:gd name="connsiteY14" fmla="*/ 401538 h 415071"/>
                <a:gd name="connsiteX15" fmla="*/ 249462 w 415071"/>
                <a:gd name="connsiteY15" fmla="*/ 346749 h 415071"/>
                <a:gd name="connsiteX16" fmla="*/ 395014 w 415071"/>
                <a:gd name="connsiteY16" fmla="*/ 179060 h 415071"/>
                <a:gd name="connsiteX17" fmla="*/ 412170 w 415071"/>
                <a:gd name="connsiteY17" fmla="*/ 158583 h 415071"/>
                <a:gd name="connsiteX18" fmla="*/ 418258 w 415071"/>
                <a:gd name="connsiteY18" fmla="*/ 161904 h 415071"/>
                <a:gd name="connsiteX19" fmla="*/ 114425 w 415071"/>
                <a:gd name="connsiteY19" fmla="*/ 202304 h 415071"/>
                <a:gd name="connsiteX20" fmla="*/ 126601 w 415071"/>
                <a:gd name="connsiteY20" fmla="*/ 200644 h 415071"/>
                <a:gd name="connsiteX21" fmla="*/ 314767 w 415071"/>
                <a:gd name="connsiteY21" fmla="*/ 96599 h 415071"/>
                <a:gd name="connsiteX22" fmla="*/ 352400 w 415071"/>
                <a:gd name="connsiteY22" fmla="*/ 34061 h 415071"/>
                <a:gd name="connsiteX23" fmla="*/ 331369 w 415071"/>
                <a:gd name="connsiteY23" fmla="*/ 8604 h 415071"/>
                <a:gd name="connsiteX24" fmla="*/ 305912 w 415071"/>
                <a:gd name="connsiteY24" fmla="*/ 13585 h 415071"/>
                <a:gd name="connsiteX25" fmla="*/ 247248 w 415071"/>
                <a:gd name="connsiteY25" fmla="*/ 49557 h 415071"/>
                <a:gd name="connsiteX26" fmla="*/ 114425 w 415071"/>
                <a:gd name="connsiteY26" fmla="*/ 202304 h 41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5071" h="415071">
                  <a:moveTo>
                    <a:pt x="418258" y="161904"/>
                  </a:moveTo>
                  <a:cubicBezTo>
                    <a:pt x="416597" y="166884"/>
                    <a:pt x="415490" y="172419"/>
                    <a:pt x="412723" y="176293"/>
                  </a:cubicBezTo>
                  <a:cubicBezTo>
                    <a:pt x="362361" y="242704"/>
                    <a:pt x="313106" y="310223"/>
                    <a:pt x="247248" y="362798"/>
                  </a:cubicBezTo>
                  <a:cubicBezTo>
                    <a:pt x="208508" y="393790"/>
                    <a:pt x="165894" y="418694"/>
                    <a:pt x="113318" y="417588"/>
                  </a:cubicBezTo>
                  <a:cubicBezTo>
                    <a:pt x="52441" y="415927"/>
                    <a:pt x="5953" y="368886"/>
                    <a:pt x="972" y="308562"/>
                  </a:cubicBezTo>
                  <a:cubicBezTo>
                    <a:pt x="-5669" y="234956"/>
                    <a:pt x="22002" y="176293"/>
                    <a:pt x="75132" y="127591"/>
                  </a:cubicBezTo>
                  <a:cubicBezTo>
                    <a:pt x="137116" y="71141"/>
                    <a:pt x="207401" y="29634"/>
                    <a:pt x="287648" y="6390"/>
                  </a:cubicBezTo>
                  <a:cubicBezTo>
                    <a:pt x="301484" y="2516"/>
                    <a:pt x="315873" y="1409"/>
                    <a:pt x="330263" y="302"/>
                  </a:cubicBezTo>
                  <a:cubicBezTo>
                    <a:pt x="355167" y="-1911"/>
                    <a:pt x="375644" y="8050"/>
                    <a:pt x="387819" y="29634"/>
                  </a:cubicBezTo>
                  <a:cubicBezTo>
                    <a:pt x="399441" y="49557"/>
                    <a:pt x="396120" y="71695"/>
                    <a:pt x="384499" y="91065"/>
                  </a:cubicBezTo>
                  <a:cubicBezTo>
                    <a:pt x="364022" y="126484"/>
                    <a:pt x="330263" y="146961"/>
                    <a:pt x="293183" y="159690"/>
                  </a:cubicBezTo>
                  <a:cubicBezTo>
                    <a:pt x="233966" y="180167"/>
                    <a:pt x="173642" y="196770"/>
                    <a:pt x="114425" y="215586"/>
                  </a:cubicBezTo>
                  <a:cubicBezTo>
                    <a:pt x="107784" y="217800"/>
                    <a:pt x="99483" y="223334"/>
                    <a:pt x="97269" y="229422"/>
                  </a:cubicBezTo>
                  <a:cubicBezTo>
                    <a:pt x="84540" y="258754"/>
                    <a:pt x="69597" y="288085"/>
                    <a:pt x="61849" y="319077"/>
                  </a:cubicBezTo>
                  <a:cubicBezTo>
                    <a:pt x="43586" y="392130"/>
                    <a:pt x="88414" y="415374"/>
                    <a:pt x="152058" y="401538"/>
                  </a:cubicBezTo>
                  <a:cubicBezTo>
                    <a:pt x="189691" y="393237"/>
                    <a:pt x="221237" y="371653"/>
                    <a:pt x="249462" y="346749"/>
                  </a:cubicBezTo>
                  <a:cubicBezTo>
                    <a:pt x="304805" y="296940"/>
                    <a:pt x="352400" y="239937"/>
                    <a:pt x="395014" y="179060"/>
                  </a:cubicBezTo>
                  <a:cubicBezTo>
                    <a:pt x="399994" y="171865"/>
                    <a:pt x="406636" y="165778"/>
                    <a:pt x="412170" y="158583"/>
                  </a:cubicBezTo>
                  <a:cubicBezTo>
                    <a:pt x="414384" y="159690"/>
                    <a:pt x="416044" y="160797"/>
                    <a:pt x="418258" y="161904"/>
                  </a:cubicBezTo>
                  <a:close/>
                  <a:moveTo>
                    <a:pt x="114425" y="202304"/>
                  </a:moveTo>
                  <a:cubicBezTo>
                    <a:pt x="121066" y="201750"/>
                    <a:pt x="123834" y="201750"/>
                    <a:pt x="126601" y="200644"/>
                  </a:cubicBezTo>
                  <a:cubicBezTo>
                    <a:pt x="196333" y="178506"/>
                    <a:pt x="261637" y="147514"/>
                    <a:pt x="314767" y="96599"/>
                  </a:cubicBezTo>
                  <a:cubicBezTo>
                    <a:pt x="332476" y="79443"/>
                    <a:pt x="349633" y="60626"/>
                    <a:pt x="352400" y="34061"/>
                  </a:cubicBezTo>
                  <a:cubicBezTo>
                    <a:pt x="354613" y="16352"/>
                    <a:pt x="348526" y="8050"/>
                    <a:pt x="331369" y="8604"/>
                  </a:cubicBezTo>
                  <a:cubicBezTo>
                    <a:pt x="323068" y="8604"/>
                    <a:pt x="313660" y="9711"/>
                    <a:pt x="305912" y="13585"/>
                  </a:cubicBezTo>
                  <a:cubicBezTo>
                    <a:pt x="285988" y="24653"/>
                    <a:pt x="265511" y="35722"/>
                    <a:pt x="247248" y="49557"/>
                  </a:cubicBezTo>
                  <a:cubicBezTo>
                    <a:pt x="195226" y="91618"/>
                    <a:pt x="152612" y="142534"/>
                    <a:pt x="114425" y="202304"/>
                  </a:cubicBezTo>
                  <a:close/>
                </a:path>
              </a:pathLst>
            </a:custGeom>
            <a:grpFill/>
            <a:ln w="553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44F751C-4395-4BD6-8E56-4020A11A0E67}"/>
                </a:ext>
              </a:extLst>
            </p:cNvPr>
            <p:cNvSpPr/>
            <p:nvPr/>
          </p:nvSpPr>
          <p:spPr>
            <a:xfrm>
              <a:off x="5610037" y="5736111"/>
              <a:ext cx="431675" cy="415072"/>
            </a:xfrm>
            <a:custGeom>
              <a:avLst/>
              <a:gdLst>
                <a:gd name="connsiteX0" fmla="*/ 437170 w 431674"/>
                <a:gd name="connsiteY0" fmla="*/ 179102 h 415071"/>
                <a:gd name="connsiteX1" fmla="*/ 422781 w 431674"/>
                <a:gd name="connsiteY1" fmla="*/ 199579 h 415071"/>
                <a:gd name="connsiteX2" fmla="*/ 256752 w 431674"/>
                <a:gd name="connsiteY2" fmla="*/ 359520 h 415071"/>
                <a:gd name="connsiteX3" fmla="*/ 117841 w 431674"/>
                <a:gd name="connsiteY3" fmla="*/ 417077 h 415071"/>
                <a:gd name="connsiteX4" fmla="*/ 514 w 431674"/>
                <a:gd name="connsiteY4" fmla="*/ 305284 h 415071"/>
                <a:gd name="connsiteX5" fmla="*/ 80761 w 431674"/>
                <a:gd name="connsiteY5" fmla="*/ 124866 h 415071"/>
                <a:gd name="connsiteX6" fmla="*/ 306007 w 431674"/>
                <a:gd name="connsiteY6" fmla="*/ 3112 h 415071"/>
                <a:gd name="connsiteX7" fmla="*/ 352495 w 431674"/>
                <a:gd name="connsiteY7" fmla="*/ 2005 h 415071"/>
                <a:gd name="connsiteX8" fmla="*/ 377953 w 431674"/>
                <a:gd name="connsiteY8" fmla="*/ 106050 h 415071"/>
                <a:gd name="connsiteX9" fmla="*/ 281103 w 431674"/>
                <a:gd name="connsiteY9" fmla="*/ 165820 h 415071"/>
                <a:gd name="connsiteX10" fmla="*/ 115074 w 431674"/>
                <a:gd name="connsiteY10" fmla="*/ 216735 h 415071"/>
                <a:gd name="connsiteX11" fmla="*/ 102345 w 431674"/>
                <a:gd name="connsiteY11" fmla="*/ 223930 h 415071"/>
                <a:gd name="connsiteX12" fmla="*/ 59178 w 431674"/>
                <a:gd name="connsiteY12" fmla="*/ 332955 h 415071"/>
                <a:gd name="connsiteX13" fmla="*/ 125036 w 431674"/>
                <a:gd name="connsiteY13" fmla="*/ 405455 h 415071"/>
                <a:gd name="connsiteX14" fmla="*/ 239042 w 431674"/>
                <a:gd name="connsiteY14" fmla="*/ 358967 h 415071"/>
                <a:gd name="connsiteX15" fmla="*/ 407284 w 431674"/>
                <a:gd name="connsiteY15" fmla="*/ 198472 h 415071"/>
                <a:gd name="connsiteX16" fmla="*/ 431082 w 431674"/>
                <a:gd name="connsiteY16" fmla="*/ 174121 h 415071"/>
                <a:gd name="connsiteX17" fmla="*/ 437170 w 431674"/>
                <a:gd name="connsiteY17" fmla="*/ 179102 h 415071"/>
                <a:gd name="connsiteX18" fmla="*/ 112307 w 431674"/>
                <a:gd name="connsiteY18" fmla="*/ 204560 h 415071"/>
                <a:gd name="connsiteX19" fmla="*/ 123375 w 431674"/>
                <a:gd name="connsiteY19" fmla="*/ 203453 h 415071"/>
                <a:gd name="connsiteX20" fmla="*/ 328144 w 431674"/>
                <a:gd name="connsiteY20" fmla="*/ 85019 h 415071"/>
                <a:gd name="connsiteX21" fmla="*/ 355262 w 431674"/>
                <a:gd name="connsiteY21" fmla="*/ 31890 h 415071"/>
                <a:gd name="connsiteX22" fmla="*/ 339213 w 431674"/>
                <a:gd name="connsiteY22" fmla="*/ 8646 h 415071"/>
                <a:gd name="connsiteX23" fmla="*/ 313755 w 431674"/>
                <a:gd name="connsiteY23" fmla="*/ 11413 h 415071"/>
                <a:gd name="connsiteX24" fmla="*/ 253431 w 431674"/>
                <a:gd name="connsiteY24" fmla="*/ 47940 h 415071"/>
                <a:gd name="connsiteX25" fmla="*/ 174291 w 431674"/>
                <a:gd name="connsiteY25" fmla="*/ 125420 h 415071"/>
                <a:gd name="connsiteX26" fmla="*/ 112307 w 431674"/>
                <a:gd name="connsiteY26" fmla="*/ 204560 h 41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674" h="415071">
                  <a:moveTo>
                    <a:pt x="437170" y="179102"/>
                  </a:moveTo>
                  <a:cubicBezTo>
                    <a:pt x="432189" y="185743"/>
                    <a:pt x="428315" y="192938"/>
                    <a:pt x="422781" y="199579"/>
                  </a:cubicBezTo>
                  <a:cubicBezTo>
                    <a:pt x="372418" y="258242"/>
                    <a:pt x="319289" y="313585"/>
                    <a:pt x="256752" y="359520"/>
                  </a:cubicBezTo>
                  <a:cubicBezTo>
                    <a:pt x="215245" y="389959"/>
                    <a:pt x="172077" y="416523"/>
                    <a:pt x="117841" y="417077"/>
                  </a:cubicBezTo>
                  <a:cubicBezTo>
                    <a:pt x="57517" y="418184"/>
                    <a:pt x="4388" y="365608"/>
                    <a:pt x="514" y="305284"/>
                  </a:cubicBezTo>
                  <a:cubicBezTo>
                    <a:pt x="-4467" y="230018"/>
                    <a:pt x="27079" y="172461"/>
                    <a:pt x="80761" y="124866"/>
                  </a:cubicBezTo>
                  <a:cubicBezTo>
                    <a:pt x="146066" y="66756"/>
                    <a:pt x="219118" y="21928"/>
                    <a:pt x="306007" y="3112"/>
                  </a:cubicBezTo>
                  <a:cubicBezTo>
                    <a:pt x="320950" y="-209"/>
                    <a:pt x="337552" y="-1316"/>
                    <a:pt x="352495" y="2005"/>
                  </a:cubicBezTo>
                  <a:cubicBezTo>
                    <a:pt x="398430" y="11967"/>
                    <a:pt x="411712" y="67863"/>
                    <a:pt x="377953" y="106050"/>
                  </a:cubicBezTo>
                  <a:cubicBezTo>
                    <a:pt x="351941" y="135935"/>
                    <a:pt x="317629" y="153091"/>
                    <a:pt x="281103" y="165820"/>
                  </a:cubicBezTo>
                  <a:cubicBezTo>
                    <a:pt x="226313" y="184636"/>
                    <a:pt x="170417" y="199579"/>
                    <a:pt x="115074" y="216735"/>
                  </a:cubicBezTo>
                  <a:cubicBezTo>
                    <a:pt x="110647" y="218396"/>
                    <a:pt x="104559" y="220056"/>
                    <a:pt x="102345" y="223930"/>
                  </a:cubicBezTo>
                  <a:cubicBezTo>
                    <a:pt x="82422" y="257689"/>
                    <a:pt x="63605" y="292555"/>
                    <a:pt x="59178" y="332955"/>
                  </a:cubicBezTo>
                  <a:cubicBezTo>
                    <a:pt x="53643" y="382764"/>
                    <a:pt x="75227" y="406008"/>
                    <a:pt x="125036" y="405455"/>
                  </a:cubicBezTo>
                  <a:cubicBezTo>
                    <a:pt x="169310" y="404901"/>
                    <a:pt x="204729" y="383318"/>
                    <a:pt x="239042" y="358967"/>
                  </a:cubicBezTo>
                  <a:cubicBezTo>
                    <a:pt x="302686" y="313585"/>
                    <a:pt x="356922" y="258242"/>
                    <a:pt x="407284" y="198472"/>
                  </a:cubicBezTo>
                  <a:cubicBezTo>
                    <a:pt x="414479" y="189617"/>
                    <a:pt x="423334" y="182423"/>
                    <a:pt x="431082" y="174121"/>
                  </a:cubicBezTo>
                  <a:cubicBezTo>
                    <a:pt x="432742" y="175228"/>
                    <a:pt x="434956" y="177442"/>
                    <a:pt x="437170" y="179102"/>
                  </a:cubicBezTo>
                  <a:close/>
                  <a:moveTo>
                    <a:pt x="112307" y="204560"/>
                  </a:moveTo>
                  <a:cubicBezTo>
                    <a:pt x="119501" y="204006"/>
                    <a:pt x="121715" y="204006"/>
                    <a:pt x="123375" y="203453"/>
                  </a:cubicBezTo>
                  <a:cubicBezTo>
                    <a:pt x="200302" y="179102"/>
                    <a:pt x="272248" y="145343"/>
                    <a:pt x="328144" y="85019"/>
                  </a:cubicBezTo>
                  <a:cubicBezTo>
                    <a:pt x="341427" y="71184"/>
                    <a:pt x="348068" y="50153"/>
                    <a:pt x="355262" y="31890"/>
                  </a:cubicBezTo>
                  <a:cubicBezTo>
                    <a:pt x="360243" y="19161"/>
                    <a:pt x="351941" y="10306"/>
                    <a:pt x="339213" y="8646"/>
                  </a:cubicBezTo>
                  <a:cubicBezTo>
                    <a:pt x="330911" y="7539"/>
                    <a:pt x="320950" y="7539"/>
                    <a:pt x="313755" y="11413"/>
                  </a:cubicBezTo>
                  <a:cubicBezTo>
                    <a:pt x="292725" y="22482"/>
                    <a:pt x="271141" y="32997"/>
                    <a:pt x="253431" y="47940"/>
                  </a:cubicBezTo>
                  <a:cubicBezTo>
                    <a:pt x="225206" y="71737"/>
                    <a:pt x="198642" y="97748"/>
                    <a:pt x="174291" y="125420"/>
                  </a:cubicBezTo>
                  <a:cubicBezTo>
                    <a:pt x="152707" y="149217"/>
                    <a:pt x="134444" y="175782"/>
                    <a:pt x="112307" y="204560"/>
                  </a:cubicBezTo>
                  <a:close/>
                </a:path>
              </a:pathLst>
            </a:custGeom>
            <a:grpFill/>
            <a:ln w="553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C45FDE5-9182-40A0-A8E6-0FB42460DB9A}"/>
                </a:ext>
              </a:extLst>
            </p:cNvPr>
            <p:cNvSpPr/>
            <p:nvPr/>
          </p:nvSpPr>
          <p:spPr>
            <a:xfrm>
              <a:off x="4205361" y="5782141"/>
              <a:ext cx="475949" cy="415072"/>
            </a:xfrm>
            <a:custGeom>
              <a:avLst/>
              <a:gdLst>
                <a:gd name="connsiteX0" fmla="*/ 293904 w 475948"/>
                <a:gd name="connsiteY0" fmla="*/ 270322 h 415071"/>
                <a:gd name="connsiteX1" fmla="*/ 345926 w 475948"/>
                <a:gd name="connsiteY1" fmla="*/ 270322 h 415071"/>
                <a:gd name="connsiteX2" fmla="*/ 458826 w 475948"/>
                <a:gd name="connsiteY2" fmla="*/ 173472 h 415071"/>
                <a:gd name="connsiteX3" fmla="*/ 474875 w 475948"/>
                <a:gd name="connsiteY3" fmla="*/ 149674 h 415071"/>
                <a:gd name="connsiteX4" fmla="*/ 452185 w 475948"/>
                <a:gd name="connsiteY4" fmla="*/ 202250 h 415071"/>
                <a:gd name="connsiteX5" fmla="*/ 287816 w 475948"/>
                <a:gd name="connsiteY5" fmla="*/ 279177 h 415071"/>
                <a:gd name="connsiteX6" fmla="*/ 228599 w 475948"/>
                <a:gd name="connsiteY6" fmla="*/ 352783 h 415071"/>
                <a:gd name="connsiteX7" fmla="*/ 131196 w 475948"/>
                <a:gd name="connsiteY7" fmla="*/ 415320 h 415071"/>
                <a:gd name="connsiteX8" fmla="*/ 7781 w 475948"/>
                <a:gd name="connsiteY8" fmla="*/ 340607 h 415071"/>
                <a:gd name="connsiteX9" fmla="*/ 39880 w 475948"/>
                <a:gd name="connsiteY9" fmla="*/ 176239 h 415071"/>
                <a:gd name="connsiteX10" fmla="*/ 255164 w 475948"/>
                <a:gd name="connsiteY10" fmla="*/ 11317 h 415071"/>
                <a:gd name="connsiteX11" fmla="*/ 307740 w 475948"/>
                <a:gd name="connsiteY11" fmla="*/ 249 h 415071"/>
                <a:gd name="connsiteX12" fmla="*/ 370831 w 475948"/>
                <a:gd name="connsiteY12" fmla="*/ 54485 h 415071"/>
                <a:gd name="connsiteX13" fmla="*/ 323235 w 475948"/>
                <a:gd name="connsiteY13" fmla="*/ 223280 h 415071"/>
                <a:gd name="connsiteX14" fmla="*/ 293904 w 475948"/>
                <a:gd name="connsiteY14" fmla="*/ 270322 h 415071"/>
                <a:gd name="connsiteX15" fmla="*/ 274534 w 475948"/>
                <a:gd name="connsiteY15" fmla="*/ 274196 h 415071"/>
                <a:gd name="connsiteX16" fmla="*/ 257378 w 475948"/>
                <a:gd name="connsiteY16" fmla="*/ 229922 h 415071"/>
                <a:gd name="connsiteX17" fmla="*/ 297778 w 475948"/>
                <a:gd name="connsiteY17" fmla="*/ 126984 h 415071"/>
                <a:gd name="connsiteX18" fmla="*/ 354781 w 475948"/>
                <a:gd name="connsiteY18" fmla="*/ 116469 h 415071"/>
                <a:gd name="connsiteX19" fmla="*/ 359762 w 475948"/>
                <a:gd name="connsiteY19" fmla="*/ 52271 h 415071"/>
                <a:gd name="connsiteX20" fmla="*/ 316041 w 475948"/>
                <a:gd name="connsiteY20" fmla="*/ 11317 h 415071"/>
                <a:gd name="connsiteX21" fmla="*/ 266786 w 475948"/>
                <a:gd name="connsiteY21" fmla="*/ 24046 h 415071"/>
                <a:gd name="connsiteX22" fmla="*/ 188199 w 475948"/>
                <a:gd name="connsiteY22" fmla="*/ 93778 h 415071"/>
                <a:gd name="connsiteX23" fmla="*/ 76960 w 475948"/>
                <a:gd name="connsiteY23" fmla="*/ 281944 h 415071"/>
                <a:gd name="connsiteX24" fmla="*/ 64231 w 475948"/>
                <a:gd name="connsiteY24" fmla="*/ 370493 h 415071"/>
                <a:gd name="connsiteX25" fmla="*/ 108505 w 475948"/>
                <a:gd name="connsiteY25" fmla="*/ 405359 h 415071"/>
                <a:gd name="connsiteX26" fmla="*/ 165508 w 475948"/>
                <a:gd name="connsiteY26" fmla="*/ 385989 h 415071"/>
                <a:gd name="connsiteX27" fmla="*/ 274534 w 475948"/>
                <a:gd name="connsiteY27" fmla="*/ 274196 h 41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5948" h="415071">
                  <a:moveTo>
                    <a:pt x="293904" y="270322"/>
                  </a:moveTo>
                  <a:cubicBezTo>
                    <a:pt x="312167" y="278623"/>
                    <a:pt x="329323" y="277517"/>
                    <a:pt x="345926" y="270322"/>
                  </a:cubicBezTo>
                  <a:cubicBezTo>
                    <a:pt x="393521" y="249845"/>
                    <a:pt x="430601" y="216086"/>
                    <a:pt x="458826" y="173472"/>
                  </a:cubicBezTo>
                  <a:cubicBezTo>
                    <a:pt x="463807" y="166277"/>
                    <a:pt x="468788" y="158529"/>
                    <a:pt x="474875" y="149674"/>
                  </a:cubicBezTo>
                  <a:cubicBezTo>
                    <a:pt x="481516" y="166277"/>
                    <a:pt x="480409" y="170705"/>
                    <a:pt x="452185" y="202250"/>
                  </a:cubicBezTo>
                  <a:cubicBezTo>
                    <a:pt x="408464" y="250952"/>
                    <a:pt x="362529" y="296333"/>
                    <a:pt x="287816" y="279177"/>
                  </a:cubicBezTo>
                  <a:cubicBezTo>
                    <a:pt x="268446" y="303528"/>
                    <a:pt x="249076" y="328986"/>
                    <a:pt x="228599" y="352783"/>
                  </a:cubicBezTo>
                  <a:cubicBezTo>
                    <a:pt x="202035" y="382668"/>
                    <a:pt x="170489" y="405359"/>
                    <a:pt x="131196" y="415320"/>
                  </a:cubicBezTo>
                  <a:cubicBezTo>
                    <a:pt x="78066" y="429156"/>
                    <a:pt x="24937" y="397611"/>
                    <a:pt x="7781" y="340607"/>
                  </a:cubicBezTo>
                  <a:cubicBezTo>
                    <a:pt x="-9929" y="280837"/>
                    <a:pt x="3354" y="225494"/>
                    <a:pt x="39880" y="176239"/>
                  </a:cubicBezTo>
                  <a:cubicBezTo>
                    <a:pt x="95776" y="100973"/>
                    <a:pt x="168829" y="46737"/>
                    <a:pt x="255164" y="11317"/>
                  </a:cubicBezTo>
                  <a:cubicBezTo>
                    <a:pt x="271213" y="4676"/>
                    <a:pt x="290030" y="1909"/>
                    <a:pt x="307740" y="249"/>
                  </a:cubicBezTo>
                  <a:cubicBezTo>
                    <a:pt x="344266" y="-2519"/>
                    <a:pt x="366403" y="17958"/>
                    <a:pt x="370831" y="54485"/>
                  </a:cubicBezTo>
                  <a:cubicBezTo>
                    <a:pt x="378578" y="117576"/>
                    <a:pt x="353121" y="170705"/>
                    <a:pt x="323235" y="223280"/>
                  </a:cubicBezTo>
                  <a:cubicBezTo>
                    <a:pt x="313274" y="239330"/>
                    <a:pt x="303865" y="254273"/>
                    <a:pt x="293904" y="270322"/>
                  </a:cubicBezTo>
                  <a:close/>
                  <a:moveTo>
                    <a:pt x="274534" y="274196"/>
                  </a:moveTo>
                  <a:cubicBezTo>
                    <a:pt x="267893" y="257040"/>
                    <a:pt x="259038" y="244311"/>
                    <a:pt x="257378" y="229922"/>
                  </a:cubicBezTo>
                  <a:cubicBezTo>
                    <a:pt x="251843" y="188968"/>
                    <a:pt x="270106" y="155762"/>
                    <a:pt x="297778" y="126984"/>
                  </a:cubicBezTo>
                  <a:cubicBezTo>
                    <a:pt x="316041" y="108167"/>
                    <a:pt x="327663" y="105400"/>
                    <a:pt x="354781" y="116469"/>
                  </a:cubicBezTo>
                  <a:cubicBezTo>
                    <a:pt x="356995" y="94332"/>
                    <a:pt x="360869" y="73301"/>
                    <a:pt x="359762" y="52271"/>
                  </a:cubicBezTo>
                  <a:cubicBezTo>
                    <a:pt x="359208" y="28474"/>
                    <a:pt x="339838" y="10764"/>
                    <a:pt x="316041" y="11317"/>
                  </a:cubicBezTo>
                  <a:cubicBezTo>
                    <a:pt x="299438" y="11871"/>
                    <a:pt x="279515" y="14638"/>
                    <a:pt x="266786" y="24046"/>
                  </a:cubicBezTo>
                  <a:cubicBezTo>
                    <a:pt x="238561" y="44523"/>
                    <a:pt x="210889" y="67214"/>
                    <a:pt x="188199" y="93778"/>
                  </a:cubicBezTo>
                  <a:cubicBezTo>
                    <a:pt x="139497" y="149121"/>
                    <a:pt x="101311" y="212212"/>
                    <a:pt x="76960" y="281944"/>
                  </a:cubicBezTo>
                  <a:cubicBezTo>
                    <a:pt x="66998" y="309616"/>
                    <a:pt x="64231" y="340607"/>
                    <a:pt x="64231" y="370493"/>
                  </a:cubicBezTo>
                  <a:cubicBezTo>
                    <a:pt x="64231" y="398164"/>
                    <a:pt x="81941" y="410340"/>
                    <a:pt x="108505" y="405359"/>
                  </a:cubicBezTo>
                  <a:cubicBezTo>
                    <a:pt x="127875" y="401485"/>
                    <a:pt x="148352" y="395950"/>
                    <a:pt x="165508" y="385989"/>
                  </a:cubicBezTo>
                  <a:cubicBezTo>
                    <a:pt x="214763" y="359424"/>
                    <a:pt x="243542" y="312936"/>
                    <a:pt x="274534" y="274196"/>
                  </a:cubicBezTo>
                  <a:close/>
                </a:path>
              </a:pathLst>
            </a:custGeom>
            <a:grpFill/>
            <a:ln w="5531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B192BECB-1A90-4190-BC9C-57CF53A06CFD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14" name="Marcador de posición de imagen 13">
            <a:extLst>
              <a:ext uri="{FF2B5EF4-FFF2-40B4-BE49-F238E27FC236}">
                <a16:creationId xmlns:a16="http://schemas.microsoft.com/office/drawing/2014/main" id="{B59B16AB-D50F-4A48-B65A-2AFDB3EFA40A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932092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tángulo 73">
            <a:extLst>
              <a:ext uri="{FF2B5EF4-FFF2-40B4-BE49-F238E27FC236}">
                <a16:creationId xmlns:a16="http://schemas.microsoft.com/office/drawing/2014/main" id="{74B5D381-1B3C-4F17-8DCA-27180B7A031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0"/>
                  <a:lumMod val="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67" name="Imagen 66">
            <a:extLst>
              <a:ext uri="{FF2B5EF4-FFF2-40B4-BE49-F238E27FC236}">
                <a16:creationId xmlns:a16="http://schemas.microsoft.com/office/drawing/2014/main" id="{0CD2C506-148F-48B7-81B4-39316BBE8B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7250" y="964967"/>
            <a:ext cx="6167808" cy="6167808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>
            <a:defPPr/>
          </a:lstStyle>
          <a:p>
            <a:r>
              <a:rPr lang="en-US">
                <a:cs typeface="B Nazanin" panose="00000700000000000000" pitchFamily="2" charset="-78"/>
              </a:rPr>
              <a:t>Infographic Style</a:t>
            </a:r>
          </a:p>
        </p:txBody>
      </p:sp>
      <p:grpSp>
        <p:nvGrpSpPr>
          <p:cNvPr id="3" name="그룹 90">
            <a:extLst>
              <a:ext uri="{FF2B5EF4-FFF2-40B4-BE49-F238E27FC236}">
                <a16:creationId xmlns:a16="http://schemas.microsoft.com/office/drawing/2014/main" id="{F0B40C4F-AE00-4A8A-B750-14841692266B}"/>
              </a:ext>
            </a:extLst>
          </p:cNvPr>
          <p:cNvGrpSpPr/>
          <p:nvPr/>
        </p:nvGrpSpPr>
        <p:grpSpPr>
          <a:xfrm>
            <a:off x="5738719" y="5197985"/>
            <a:ext cx="710719" cy="1144449"/>
            <a:chOff x="5865183" y="5149345"/>
            <a:chExt cx="710719" cy="1144449"/>
          </a:xfrm>
        </p:grpSpPr>
        <p:sp>
          <p:nvSpPr>
            <p:cNvPr id="4" name="자유형: 도형 88">
              <a:extLst>
                <a:ext uri="{FF2B5EF4-FFF2-40B4-BE49-F238E27FC236}">
                  <a16:creationId xmlns:a16="http://schemas.microsoft.com/office/drawing/2014/main" id="{3D67DC39-BD28-4CC2-8D70-66D572687AB3}"/>
                </a:ext>
              </a:extLst>
            </p:cNvPr>
            <p:cNvSpPr/>
            <p:nvPr/>
          </p:nvSpPr>
          <p:spPr>
            <a:xfrm rot="10800000" flipH="1">
              <a:off x="5865966" y="5234707"/>
              <a:ext cx="709936" cy="1059087"/>
            </a:xfrm>
            <a:custGeom>
              <a:avLst/>
              <a:gdLst>
                <a:gd name="connsiteX0" fmla="*/ 322094 w 648000"/>
                <a:gd name="connsiteY0" fmla="*/ 1008464 h 1008464"/>
                <a:gd name="connsiteX1" fmla="*/ 324000 w 648000"/>
                <a:gd name="connsiteY1" fmla="*/ 1007274 h 1008464"/>
                <a:gd name="connsiteX2" fmla="*/ 325906 w 648000"/>
                <a:gd name="connsiteY2" fmla="*/ 1008464 h 1008464"/>
                <a:gd name="connsiteX3" fmla="*/ 325916 w 648000"/>
                <a:gd name="connsiteY3" fmla="*/ 1006077 h 1008464"/>
                <a:gd name="connsiteX4" fmla="*/ 408162 w 648000"/>
                <a:gd name="connsiteY4" fmla="*/ 954715 h 1008464"/>
                <a:gd name="connsiteX5" fmla="*/ 585889 w 648000"/>
                <a:gd name="connsiteY5" fmla="*/ 811058 h 1008464"/>
                <a:gd name="connsiteX6" fmla="*/ 325049 w 648000"/>
                <a:gd name="connsiteY6" fmla="*/ 17611 h 1008464"/>
                <a:gd name="connsiteX7" fmla="*/ 326909 w 648000"/>
                <a:gd name="connsiteY7" fmla="*/ 22435 h 1008464"/>
                <a:gd name="connsiteX8" fmla="*/ 321335 w 648000"/>
                <a:gd name="connsiteY8" fmla="*/ 51530 h 1008464"/>
                <a:gd name="connsiteX9" fmla="*/ 331754 w 648000"/>
                <a:gd name="connsiteY9" fmla="*/ 25101 h 1008464"/>
                <a:gd name="connsiteX10" fmla="*/ 322951 w 648000"/>
                <a:gd name="connsiteY10" fmla="*/ 17611 h 1008464"/>
                <a:gd name="connsiteX11" fmla="*/ 62111 w 648000"/>
                <a:gd name="connsiteY11" fmla="*/ 811058 h 1008464"/>
                <a:gd name="connsiteX12" fmla="*/ 239838 w 648000"/>
                <a:gd name="connsiteY12" fmla="*/ 954715 h 1008464"/>
                <a:gd name="connsiteX13" fmla="*/ 322084 w 648000"/>
                <a:gd name="connsiteY13" fmla="*/ 1006077 h 1008464"/>
                <a:gd name="connsiteX14" fmla="*/ 322094 w 648000"/>
                <a:gd name="connsiteY14" fmla="*/ 1008464 h 10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8000" h="1008464">
                  <a:moveTo>
                    <a:pt x="322094" y="1008464"/>
                  </a:moveTo>
                  <a:lnTo>
                    <a:pt x="324000" y="1007274"/>
                  </a:lnTo>
                  <a:lnTo>
                    <a:pt x="325906" y="1008464"/>
                  </a:lnTo>
                  <a:cubicBezTo>
                    <a:pt x="325909" y="1007668"/>
                    <a:pt x="325913" y="1006873"/>
                    <a:pt x="325916" y="1006077"/>
                  </a:cubicBezTo>
                  <a:lnTo>
                    <a:pt x="408162" y="954715"/>
                  </a:lnTo>
                  <a:cubicBezTo>
                    <a:pt x="486204" y="907787"/>
                    <a:pt x="541487" y="875967"/>
                    <a:pt x="585889" y="811058"/>
                  </a:cubicBezTo>
                  <a:cubicBezTo>
                    <a:pt x="734021" y="563329"/>
                    <a:pt x="605405" y="364286"/>
                    <a:pt x="325049" y="17611"/>
                  </a:cubicBezTo>
                  <a:cubicBezTo>
                    <a:pt x="324822" y="32402"/>
                    <a:pt x="327208" y="-32388"/>
                    <a:pt x="326909" y="22435"/>
                  </a:cubicBezTo>
                  <a:cubicBezTo>
                    <a:pt x="325939" y="73010"/>
                    <a:pt x="322305" y="955"/>
                    <a:pt x="321335" y="51530"/>
                  </a:cubicBezTo>
                  <a:cubicBezTo>
                    <a:pt x="321254" y="35611"/>
                    <a:pt x="331835" y="41020"/>
                    <a:pt x="331754" y="25101"/>
                  </a:cubicBezTo>
                  <a:cubicBezTo>
                    <a:pt x="326124" y="47589"/>
                    <a:pt x="323178" y="32402"/>
                    <a:pt x="322951" y="17611"/>
                  </a:cubicBezTo>
                  <a:cubicBezTo>
                    <a:pt x="42595" y="364286"/>
                    <a:pt x="-86021" y="563329"/>
                    <a:pt x="62111" y="811058"/>
                  </a:cubicBezTo>
                  <a:cubicBezTo>
                    <a:pt x="106513" y="875967"/>
                    <a:pt x="161796" y="907787"/>
                    <a:pt x="239838" y="954715"/>
                  </a:cubicBezTo>
                  <a:lnTo>
                    <a:pt x="322084" y="1006077"/>
                  </a:lnTo>
                  <a:cubicBezTo>
                    <a:pt x="322087" y="1006873"/>
                    <a:pt x="322091" y="1007668"/>
                    <a:pt x="322094" y="10084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" name="그룹 28">
              <a:extLst>
                <a:ext uri="{FF2B5EF4-FFF2-40B4-BE49-F238E27FC236}">
                  <a16:creationId xmlns:a16="http://schemas.microsoft.com/office/drawing/2014/main" id="{85551120-AEDB-4933-BC19-5B0E0CC499FB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5865183" y="5149345"/>
              <a:ext cx="663511" cy="1014571"/>
              <a:chOff x="7802252" y="3843164"/>
              <a:chExt cx="1086284" cy="1661029"/>
            </a:xfrm>
          </p:grpSpPr>
          <p:sp>
            <p:nvSpPr>
              <p:cNvPr id="6" name="자유형: 도형 23">
                <a:extLst>
                  <a:ext uri="{FF2B5EF4-FFF2-40B4-BE49-F238E27FC236}">
                    <a16:creationId xmlns:a16="http://schemas.microsoft.com/office/drawing/2014/main" id="{A63CD29C-CAA0-46A5-B060-7647A898D767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자유형: 도형 27">
                <a:extLst>
                  <a:ext uri="{FF2B5EF4-FFF2-40B4-BE49-F238E27FC236}">
                    <a16:creationId xmlns:a16="http://schemas.microsoft.com/office/drawing/2014/main" id="{9090272A-48EF-4A12-89E1-F1EF19645203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812150A6-DADE-4438-BCFC-F958B0F0E757}"/>
              </a:ext>
            </a:extLst>
          </p:cNvPr>
          <p:cNvSpPr txBox="1"/>
          <p:nvPr/>
        </p:nvSpPr>
        <p:spPr>
          <a:xfrm>
            <a:off x="7031302" y="5532065"/>
            <a:ext cx="3806286" cy="36933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>
            <a:defPPr/>
          </a:lstStyle>
          <a:p>
            <a:r>
              <a:rPr lang="fa-IR" altLang="ko-KR" sz="2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ما ایجاد می کنیم ارائه حرفه ای</a:t>
            </a:r>
            <a:endParaRPr lang="ko-KR" altLang="en-US" sz="2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53">
            <a:extLst>
              <a:ext uri="{FF2B5EF4-FFF2-40B4-BE49-F238E27FC236}">
                <a16:creationId xmlns:a16="http://schemas.microsoft.com/office/drawing/2014/main" id="{51EE3508-0EF6-497F-AF05-338280D2BDFD}"/>
              </a:ext>
            </a:extLst>
          </p:cNvPr>
          <p:cNvGrpSpPr/>
          <p:nvPr/>
        </p:nvGrpSpPr>
        <p:grpSpPr>
          <a:xfrm>
            <a:off x="8351069" y="2367979"/>
            <a:ext cx="2873977" cy="705077"/>
            <a:chOff x="5076056" y="1240057"/>
            <a:chExt cx="3521399" cy="30489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DFF1C5B-EEBD-4701-9F54-0959799BB576}"/>
                </a:ext>
              </a:extLst>
            </p:cNvPr>
            <p:cNvSpPr txBox="1"/>
            <p:nvPr/>
          </p:nvSpPr>
          <p:spPr>
            <a:xfrm>
              <a:off x="5076056" y="1240057"/>
              <a:ext cx="3521394" cy="13309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5AAA931-0753-43BD-B6EF-E4734A0C162A}"/>
                </a:ext>
              </a:extLst>
            </p:cNvPr>
            <p:cNvSpPr txBox="1"/>
            <p:nvPr/>
          </p:nvSpPr>
          <p:spPr>
            <a:xfrm>
              <a:off x="5076058" y="1345316"/>
              <a:ext cx="3521397" cy="19963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그룹 91">
            <a:extLst>
              <a:ext uri="{FF2B5EF4-FFF2-40B4-BE49-F238E27FC236}">
                <a16:creationId xmlns:a16="http://schemas.microsoft.com/office/drawing/2014/main" id="{7DD33E2F-A7E1-4DF8-9DBF-779323178579}"/>
              </a:ext>
            </a:extLst>
          </p:cNvPr>
          <p:cNvGrpSpPr/>
          <p:nvPr/>
        </p:nvGrpSpPr>
        <p:grpSpPr>
          <a:xfrm>
            <a:off x="5049281" y="5039946"/>
            <a:ext cx="868274" cy="1373620"/>
            <a:chOff x="5175745" y="4991306"/>
            <a:chExt cx="868274" cy="1373620"/>
          </a:xfrm>
        </p:grpSpPr>
        <p:sp>
          <p:nvSpPr>
            <p:cNvPr id="13" name="자유형: 도형 87">
              <a:extLst>
                <a:ext uri="{FF2B5EF4-FFF2-40B4-BE49-F238E27FC236}">
                  <a16:creationId xmlns:a16="http://schemas.microsoft.com/office/drawing/2014/main" id="{126B6612-784F-495E-B40E-16A761DD9D27}"/>
                </a:ext>
              </a:extLst>
            </p:cNvPr>
            <p:cNvSpPr/>
            <p:nvPr/>
          </p:nvSpPr>
          <p:spPr>
            <a:xfrm rot="12600000">
              <a:off x="5175745" y="5053103"/>
              <a:ext cx="834209" cy="1311823"/>
            </a:xfrm>
            <a:custGeom>
              <a:avLst/>
              <a:gdLst>
                <a:gd name="connsiteX0" fmla="*/ 398330 w 792000"/>
                <a:gd name="connsiteY0" fmla="*/ 1245448 h 1245448"/>
                <a:gd name="connsiteX1" fmla="*/ 395973 w 792000"/>
                <a:gd name="connsiteY1" fmla="*/ 1243977 h 1245448"/>
                <a:gd name="connsiteX2" fmla="*/ 393670 w 792000"/>
                <a:gd name="connsiteY2" fmla="*/ 1245448 h 1245448"/>
                <a:gd name="connsiteX3" fmla="*/ 393658 w 792000"/>
                <a:gd name="connsiteY3" fmla="*/ 1242531 h 1245448"/>
                <a:gd name="connsiteX4" fmla="*/ 293135 w 792000"/>
                <a:gd name="connsiteY4" fmla="*/ 1179755 h 1245448"/>
                <a:gd name="connsiteX5" fmla="*/ 75913 w 792000"/>
                <a:gd name="connsiteY5" fmla="*/ 1004175 h 1245448"/>
                <a:gd name="connsiteX6" fmla="*/ 394717 w 792000"/>
                <a:gd name="connsiteY6" fmla="*/ 34408 h 1245448"/>
                <a:gd name="connsiteX7" fmla="*/ 393080 w 792000"/>
                <a:gd name="connsiteY7" fmla="*/ 24210 h 1245448"/>
                <a:gd name="connsiteX8" fmla="*/ 392569 w 792000"/>
                <a:gd name="connsiteY8" fmla="*/ 49288 h 1245448"/>
                <a:gd name="connsiteX9" fmla="*/ 393676 w 792000"/>
                <a:gd name="connsiteY9" fmla="*/ 24210 h 1245448"/>
                <a:gd name="connsiteX10" fmla="*/ 397283 w 792000"/>
                <a:gd name="connsiteY10" fmla="*/ 34407 h 1245448"/>
                <a:gd name="connsiteX11" fmla="*/ 716087 w 792000"/>
                <a:gd name="connsiteY11" fmla="*/ 1004174 h 1245448"/>
                <a:gd name="connsiteX12" fmla="*/ 448788 w 792000"/>
                <a:gd name="connsiteY12" fmla="*/ 1210244 h 1245448"/>
                <a:gd name="connsiteX13" fmla="*/ 398342 w 792000"/>
                <a:gd name="connsiteY13" fmla="*/ 1242464 h 1245448"/>
                <a:gd name="connsiteX14" fmla="*/ 398330 w 792000"/>
                <a:gd name="connsiteY14" fmla="*/ 1245448 h 124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2000" h="1245448">
                  <a:moveTo>
                    <a:pt x="398330" y="1245448"/>
                  </a:moveTo>
                  <a:lnTo>
                    <a:pt x="395973" y="1243977"/>
                  </a:lnTo>
                  <a:lnTo>
                    <a:pt x="393670" y="1245448"/>
                  </a:lnTo>
                  <a:cubicBezTo>
                    <a:pt x="393666" y="1244476"/>
                    <a:pt x="393662" y="1243503"/>
                    <a:pt x="393658" y="1242531"/>
                  </a:cubicBezTo>
                  <a:lnTo>
                    <a:pt x="293135" y="1179755"/>
                  </a:lnTo>
                  <a:cubicBezTo>
                    <a:pt x="197751" y="1122398"/>
                    <a:pt x="130182" y="1083508"/>
                    <a:pt x="75913" y="1004175"/>
                  </a:cubicBezTo>
                  <a:cubicBezTo>
                    <a:pt x="-105137" y="701395"/>
                    <a:pt x="52061" y="458121"/>
                    <a:pt x="394717" y="34408"/>
                  </a:cubicBezTo>
                  <a:cubicBezTo>
                    <a:pt x="394995" y="52484"/>
                    <a:pt x="392715" y="-42795"/>
                    <a:pt x="393080" y="24210"/>
                  </a:cubicBezTo>
                  <a:cubicBezTo>
                    <a:pt x="393179" y="43701"/>
                    <a:pt x="392470" y="29797"/>
                    <a:pt x="392569" y="49288"/>
                  </a:cubicBezTo>
                  <a:cubicBezTo>
                    <a:pt x="392668" y="29797"/>
                    <a:pt x="393577" y="43701"/>
                    <a:pt x="393676" y="24210"/>
                  </a:cubicBezTo>
                  <a:cubicBezTo>
                    <a:pt x="394041" y="-42796"/>
                    <a:pt x="397005" y="52484"/>
                    <a:pt x="397283" y="34407"/>
                  </a:cubicBezTo>
                  <a:cubicBezTo>
                    <a:pt x="739940" y="458120"/>
                    <a:pt x="897137" y="701394"/>
                    <a:pt x="716087" y="1004174"/>
                  </a:cubicBezTo>
                  <a:cubicBezTo>
                    <a:pt x="652773" y="1096730"/>
                    <a:pt x="571358" y="1134238"/>
                    <a:pt x="448788" y="1210244"/>
                  </a:cubicBezTo>
                  <a:lnTo>
                    <a:pt x="398342" y="1242464"/>
                  </a:lnTo>
                  <a:cubicBezTo>
                    <a:pt x="398338" y="1243459"/>
                    <a:pt x="398334" y="1244453"/>
                    <a:pt x="398330" y="124544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4" name="그룹 29">
              <a:extLst>
                <a:ext uri="{FF2B5EF4-FFF2-40B4-BE49-F238E27FC236}">
                  <a16:creationId xmlns:a16="http://schemas.microsoft.com/office/drawing/2014/main" id="{7BFCC0FF-548C-47F8-B3A1-500F44B0D5E7}"/>
                </a:ext>
              </a:extLst>
            </p:cNvPr>
            <p:cNvGrpSpPr>
              <a:grpSpLocks noChangeAspect="1"/>
            </p:cNvGrpSpPr>
            <p:nvPr/>
          </p:nvGrpSpPr>
          <p:grpSpPr>
            <a:xfrm rot="12600000">
              <a:off x="5233061" y="4991306"/>
              <a:ext cx="810958" cy="1240030"/>
              <a:chOff x="7802252" y="3843164"/>
              <a:chExt cx="1086284" cy="1661029"/>
            </a:xfrm>
          </p:grpSpPr>
          <p:sp>
            <p:nvSpPr>
              <p:cNvPr id="15" name="자유형: 도형 30">
                <a:extLst>
                  <a:ext uri="{FF2B5EF4-FFF2-40B4-BE49-F238E27FC236}">
                    <a16:creationId xmlns:a16="http://schemas.microsoft.com/office/drawing/2014/main" id="{83648CB3-F068-4E26-8977-9183B48F7685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자유형: 도형 31">
                <a:extLst>
                  <a:ext uri="{FF2B5EF4-FFF2-40B4-BE49-F238E27FC236}">
                    <a16:creationId xmlns:a16="http://schemas.microsoft.com/office/drawing/2014/main" id="{6EB4ADA1-85C5-42BC-B685-BD1A5EE0BE4E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7" name="그룹 92">
            <a:extLst>
              <a:ext uri="{FF2B5EF4-FFF2-40B4-BE49-F238E27FC236}">
                <a16:creationId xmlns:a16="http://schemas.microsoft.com/office/drawing/2014/main" id="{71D641A2-2B92-42DC-BE52-CA4A5DDF090D}"/>
              </a:ext>
            </a:extLst>
          </p:cNvPr>
          <p:cNvGrpSpPr/>
          <p:nvPr/>
        </p:nvGrpSpPr>
        <p:grpSpPr>
          <a:xfrm>
            <a:off x="4097450" y="4751311"/>
            <a:ext cx="1573324" cy="1011100"/>
            <a:chOff x="4223914" y="4702671"/>
            <a:chExt cx="1573324" cy="1011100"/>
          </a:xfrm>
        </p:grpSpPr>
        <p:sp>
          <p:nvSpPr>
            <p:cNvPr id="18" name="자유형: 도형 86">
              <a:extLst>
                <a:ext uri="{FF2B5EF4-FFF2-40B4-BE49-F238E27FC236}">
                  <a16:creationId xmlns:a16="http://schemas.microsoft.com/office/drawing/2014/main" id="{06D96275-148D-4F58-AB95-2BBDB6F39EFA}"/>
                </a:ext>
              </a:extLst>
            </p:cNvPr>
            <p:cNvSpPr/>
            <p:nvPr/>
          </p:nvSpPr>
          <p:spPr>
            <a:xfrm rot="15000000">
              <a:off x="4486598" y="4465352"/>
              <a:ext cx="985735" cy="1511104"/>
            </a:xfrm>
            <a:custGeom>
              <a:avLst/>
              <a:gdLst>
                <a:gd name="connsiteX0" fmla="*/ 908138 w 935859"/>
                <a:gd name="connsiteY0" fmla="*/ 1018060 h 1434645"/>
                <a:gd name="connsiteX1" fmla="*/ 846285 w 935859"/>
                <a:gd name="connsiteY1" fmla="*/ 1149504 h 1434645"/>
                <a:gd name="connsiteX2" fmla="*/ 589569 w 935859"/>
                <a:gd name="connsiteY2" fmla="*/ 1357008 h 1434645"/>
                <a:gd name="connsiteX3" fmla="*/ 470768 w 935859"/>
                <a:gd name="connsiteY3" fmla="*/ 1431198 h 1434645"/>
                <a:gd name="connsiteX4" fmla="*/ 470753 w 935859"/>
                <a:gd name="connsiteY4" fmla="*/ 1434645 h 1434645"/>
                <a:gd name="connsiteX5" fmla="*/ 468032 w 935859"/>
                <a:gd name="connsiteY5" fmla="*/ 1432906 h 1434645"/>
                <a:gd name="connsiteX6" fmla="*/ 465248 w 935859"/>
                <a:gd name="connsiteY6" fmla="*/ 1434645 h 1434645"/>
                <a:gd name="connsiteX7" fmla="*/ 465233 w 935859"/>
                <a:gd name="connsiteY7" fmla="*/ 1431119 h 1434645"/>
                <a:gd name="connsiteX8" fmla="*/ 405615 w 935859"/>
                <a:gd name="connsiteY8" fmla="*/ 1393040 h 1434645"/>
                <a:gd name="connsiteX9" fmla="*/ 89716 w 935859"/>
                <a:gd name="connsiteY9" fmla="*/ 1149504 h 1434645"/>
                <a:gd name="connsiteX10" fmla="*/ 466485 w 935859"/>
                <a:gd name="connsiteY10" fmla="*/ 3416 h 1434645"/>
                <a:gd name="connsiteX11" fmla="*/ 467923 w 935859"/>
                <a:gd name="connsiteY11" fmla="*/ 0 h 1434645"/>
                <a:gd name="connsiteX12" fmla="*/ 908138 w 935859"/>
                <a:gd name="connsiteY12" fmla="*/ 1018060 h 1434645"/>
                <a:gd name="connsiteX13" fmla="*/ 908138 w 935364"/>
                <a:gd name="connsiteY13" fmla="*/ 1050984 h 1467569"/>
                <a:gd name="connsiteX14" fmla="*/ 908138 w 935364"/>
                <a:gd name="connsiteY14" fmla="*/ 1025806 h 1442391"/>
                <a:gd name="connsiteX15" fmla="*/ 908138 w 935364"/>
                <a:gd name="connsiteY15" fmla="*/ 1025806 h 144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859" h="1434645">
                  <a:moveTo>
                    <a:pt x="908138" y="1018060"/>
                  </a:moveTo>
                  <a:cubicBezTo>
                    <a:pt x="893531" y="1061145"/>
                    <a:pt x="873031" y="1104775"/>
                    <a:pt x="846285" y="1149504"/>
                  </a:cubicBezTo>
                  <a:cubicBezTo>
                    <a:pt x="782150" y="1243260"/>
                    <a:pt x="702296" y="1289223"/>
                    <a:pt x="589569" y="1357008"/>
                  </a:cubicBezTo>
                  <a:lnTo>
                    <a:pt x="470768" y="1431198"/>
                  </a:lnTo>
                  <a:lnTo>
                    <a:pt x="470753" y="1434645"/>
                  </a:lnTo>
                  <a:lnTo>
                    <a:pt x="468032" y="1432906"/>
                  </a:lnTo>
                  <a:lnTo>
                    <a:pt x="465248" y="1434645"/>
                  </a:lnTo>
                  <a:cubicBezTo>
                    <a:pt x="465243" y="1433470"/>
                    <a:pt x="465238" y="1432294"/>
                    <a:pt x="465233" y="1431119"/>
                  </a:cubicBezTo>
                  <a:lnTo>
                    <a:pt x="405615" y="1393040"/>
                  </a:lnTo>
                  <a:cubicBezTo>
                    <a:pt x="260759" y="1303215"/>
                    <a:pt x="164541" y="1258886"/>
                    <a:pt x="89716" y="1149504"/>
                  </a:cubicBezTo>
                  <a:cubicBezTo>
                    <a:pt x="-124253" y="791673"/>
                    <a:pt x="61526" y="504168"/>
                    <a:pt x="466485" y="3416"/>
                  </a:cubicBezTo>
                  <a:cubicBezTo>
                    <a:pt x="444235" y="26662"/>
                    <a:pt x="384892" y="113998"/>
                    <a:pt x="467923" y="0"/>
                  </a:cubicBezTo>
                  <a:cubicBezTo>
                    <a:pt x="822261" y="438158"/>
                    <a:pt x="1010384" y="716466"/>
                    <a:pt x="908138" y="101806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9" name="그룹 32">
              <a:extLst>
                <a:ext uri="{FF2B5EF4-FFF2-40B4-BE49-F238E27FC236}">
                  <a16:creationId xmlns:a16="http://schemas.microsoft.com/office/drawing/2014/main" id="{9F3A16F7-517D-4BB8-A9E3-573FDE1936D0}"/>
                </a:ext>
              </a:extLst>
            </p:cNvPr>
            <p:cNvGrpSpPr>
              <a:grpSpLocks noChangeAspect="1"/>
            </p:cNvGrpSpPr>
            <p:nvPr/>
          </p:nvGrpSpPr>
          <p:grpSpPr>
            <a:xfrm rot="15000000">
              <a:off x="4585291" y="4449130"/>
              <a:ext cx="958405" cy="1465488"/>
              <a:chOff x="7802252" y="3843164"/>
              <a:chExt cx="1086284" cy="1661029"/>
            </a:xfrm>
          </p:grpSpPr>
          <p:sp>
            <p:nvSpPr>
              <p:cNvPr id="20" name="자유형: 도형 33">
                <a:extLst>
                  <a:ext uri="{FF2B5EF4-FFF2-40B4-BE49-F238E27FC236}">
                    <a16:creationId xmlns:a16="http://schemas.microsoft.com/office/drawing/2014/main" id="{E5F4D1AB-394B-4823-A448-CF15137F1354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자유형: 도형 34">
                <a:extLst>
                  <a:ext uri="{FF2B5EF4-FFF2-40B4-BE49-F238E27FC236}">
                    <a16:creationId xmlns:a16="http://schemas.microsoft.com/office/drawing/2014/main" id="{FB07E97E-EB39-4437-B7B0-66D635D99946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2" name="그룹 93">
            <a:extLst>
              <a:ext uri="{FF2B5EF4-FFF2-40B4-BE49-F238E27FC236}">
                <a16:creationId xmlns:a16="http://schemas.microsoft.com/office/drawing/2014/main" id="{69950D6D-A652-47BD-B470-D4370330B41E}"/>
              </a:ext>
            </a:extLst>
          </p:cNvPr>
          <p:cNvGrpSpPr/>
          <p:nvPr/>
        </p:nvGrpSpPr>
        <p:grpSpPr>
          <a:xfrm>
            <a:off x="3708294" y="3911992"/>
            <a:ext cx="1786253" cy="1164789"/>
            <a:chOff x="3834758" y="3863352"/>
            <a:chExt cx="1786253" cy="1164789"/>
          </a:xfrm>
        </p:grpSpPr>
        <p:sp>
          <p:nvSpPr>
            <p:cNvPr id="23" name="자유형: 도형 85">
              <a:extLst>
                <a:ext uri="{FF2B5EF4-FFF2-40B4-BE49-F238E27FC236}">
                  <a16:creationId xmlns:a16="http://schemas.microsoft.com/office/drawing/2014/main" id="{A3E1A4EF-9E86-46AE-88A6-3A1614F4F33C}"/>
                </a:ext>
              </a:extLst>
            </p:cNvPr>
            <p:cNvSpPr/>
            <p:nvPr/>
          </p:nvSpPr>
          <p:spPr>
            <a:xfrm rot="16800000">
              <a:off x="4142896" y="3555214"/>
              <a:ext cx="1164789" cy="1781066"/>
            </a:xfrm>
            <a:custGeom>
              <a:avLst/>
              <a:gdLst>
                <a:gd name="connsiteX0" fmla="*/ 1070629 w 1080001"/>
                <a:gd name="connsiteY0" fmla="*/ 874895 h 1651417"/>
                <a:gd name="connsiteX1" fmla="*/ 976483 w 1080001"/>
                <a:gd name="connsiteY1" fmla="*/ 1322409 h 1651417"/>
                <a:gd name="connsiteX2" fmla="*/ 611984 w 1080001"/>
                <a:gd name="connsiteY2" fmla="*/ 1603413 h 1651417"/>
                <a:gd name="connsiteX3" fmla="*/ 543194 w 1080001"/>
                <a:gd name="connsiteY3" fmla="*/ 1647348 h 1651417"/>
                <a:gd name="connsiteX4" fmla="*/ 543177 w 1080001"/>
                <a:gd name="connsiteY4" fmla="*/ 1651417 h 1651417"/>
                <a:gd name="connsiteX5" fmla="*/ 539965 w 1080001"/>
                <a:gd name="connsiteY5" fmla="*/ 1649411 h 1651417"/>
                <a:gd name="connsiteX6" fmla="*/ 536824 w 1080001"/>
                <a:gd name="connsiteY6" fmla="*/ 1651417 h 1651417"/>
                <a:gd name="connsiteX7" fmla="*/ 536807 w 1080001"/>
                <a:gd name="connsiteY7" fmla="*/ 1647440 h 1651417"/>
                <a:gd name="connsiteX8" fmla="*/ 399729 w 1080001"/>
                <a:gd name="connsiteY8" fmla="*/ 1561835 h 1651417"/>
                <a:gd name="connsiteX9" fmla="*/ 103518 w 1080001"/>
                <a:gd name="connsiteY9" fmla="*/ 1322409 h 1651417"/>
                <a:gd name="connsiteX10" fmla="*/ 538251 w 1080001"/>
                <a:gd name="connsiteY10" fmla="*/ 1 h 1651417"/>
                <a:gd name="connsiteX11" fmla="*/ 541749 w 1080001"/>
                <a:gd name="connsiteY11" fmla="*/ 0 h 1651417"/>
                <a:gd name="connsiteX12" fmla="*/ 1070629 w 1080001"/>
                <a:gd name="connsiteY12" fmla="*/ 874895 h 1651417"/>
                <a:gd name="connsiteX13" fmla="*/ 1070629 w 1080001"/>
                <a:gd name="connsiteY13" fmla="*/ 901613 h 1678135"/>
                <a:gd name="connsiteX14" fmla="*/ 1070629 w 1080001"/>
                <a:gd name="connsiteY14" fmla="*/ 874895 h 1651417"/>
                <a:gd name="connsiteX15" fmla="*/ 1070629 w 1080001"/>
                <a:gd name="connsiteY15" fmla="*/ 874895 h 165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001" h="1651417">
                  <a:moveTo>
                    <a:pt x="1070629" y="874895"/>
                  </a:moveTo>
                  <a:cubicBezTo>
                    <a:pt x="1096785" y="1024158"/>
                    <a:pt x="1069066" y="1167578"/>
                    <a:pt x="976483" y="1322409"/>
                  </a:cubicBezTo>
                  <a:cubicBezTo>
                    <a:pt x="890146" y="1448619"/>
                    <a:pt x="779125" y="1499768"/>
                    <a:pt x="611984" y="1603413"/>
                  </a:cubicBezTo>
                  <a:lnTo>
                    <a:pt x="543194" y="1647348"/>
                  </a:lnTo>
                  <a:cubicBezTo>
                    <a:pt x="543188" y="1648704"/>
                    <a:pt x="543183" y="1650061"/>
                    <a:pt x="543177" y="1651417"/>
                  </a:cubicBezTo>
                  <a:lnTo>
                    <a:pt x="539965" y="1649411"/>
                  </a:lnTo>
                  <a:lnTo>
                    <a:pt x="536824" y="1651417"/>
                  </a:lnTo>
                  <a:cubicBezTo>
                    <a:pt x="536818" y="1650091"/>
                    <a:pt x="536813" y="1648766"/>
                    <a:pt x="536807" y="1647440"/>
                  </a:cubicBezTo>
                  <a:lnTo>
                    <a:pt x="399729" y="1561835"/>
                  </a:lnTo>
                  <a:cubicBezTo>
                    <a:pt x="269659" y="1483623"/>
                    <a:pt x="177521" y="1430590"/>
                    <a:pt x="103518" y="1322409"/>
                  </a:cubicBezTo>
                  <a:cubicBezTo>
                    <a:pt x="-143369" y="909528"/>
                    <a:pt x="70991" y="577790"/>
                    <a:pt x="538251" y="1"/>
                  </a:cubicBezTo>
                  <a:cubicBezTo>
                    <a:pt x="453880" y="99712"/>
                    <a:pt x="450977" y="103590"/>
                    <a:pt x="541749" y="0"/>
                  </a:cubicBezTo>
                  <a:cubicBezTo>
                    <a:pt x="833787" y="361119"/>
                    <a:pt x="1027036" y="626123"/>
                    <a:pt x="1070629" y="87489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4" name="그룹 35">
              <a:extLst>
                <a:ext uri="{FF2B5EF4-FFF2-40B4-BE49-F238E27FC236}">
                  <a16:creationId xmlns:a16="http://schemas.microsoft.com/office/drawing/2014/main" id="{B3B41CCD-5CDE-4258-A997-6996E611439C}"/>
                </a:ext>
              </a:extLst>
            </p:cNvPr>
            <p:cNvGrpSpPr>
              <a:grpSpLocks noChangeAspect="1"/>
            </p:cNvGrpSpPr>
            <p:nvPr/>
          </p:nvGrpSpPr>
          <p:grpSpPr>
            <a:xfrm rot="16800000">
              <a:off x="4255303" y="3610903"/>
              <a:ext cx="1080000" cy="1651417"/>
              <a:chOff x="7802252" y="3843164"/>
              <a:chExt cx="1086284" cy="1661029"/>
            </a:xfrm>
          </p:grpSpPr>
          <p:sp>
            <p:nvSpPr>
              <p:cNvPr id="25" name="자유형: 도형 36">
                <a:extLst>
                  <a:ext uri="{FF2B5EF4-FFF2-40B4-BE49-F238E27FC236}">
                    <a16:creationId xmlns:a16="http://schemas.microsoft.com/office/drawing/2014/main" id="{302FD55D-0913-4404-BD70-C2383352F4E8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자유형: 도형 37">
                <a:extLst>
                  <a:ext uri="{FF2B5EF4-FFF2-40B4-BE49-F238E27FC236}">
                    <a16:creationId xmlns:a16="http://schemas.microsoft.com/office/drawing/2014/main" id="{79477150-08ED-4B33-8022-E560840AC69C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7" name="그룹 94">
            <a:extLst>
              <a:ext uri="{FF2B5EF4-FFF2-40B4-BE49-F238E27FC236}">
                <a16:creationId xmlns:a16="http://schemas.microsoft.com/office/drawing/2014/main" id="{CAE4C6DF-3ABB-4167-8558-BD6168CECE05}"/>
              </a:ext>
            </a:extLst>
          </p:cNvPr>
          <p:cNvGrpSpPr/>
          <p:nvPr/>
        </p:nvGrpSpPr>
        <p:grpSpPr>
          <a:xfrm>
            <a:off x="3948422" y="2903001"/>
            <a:ext cx="2018539" cy="1320092"/>
            <a:chOff x="4074886" y="2854361"/>
            <a:chExt cx="2018539" cy="1320092"/>
          </a:xfrm>
        </p:grpSpPr>
        <p:sp>
          <p:nvSpPr>
            <p:cNvPr id="28" name="자유형: 도형 84">
              <a:extLst>
                <a:ext uri="{FF2B5EF4-FFF2-40B4-BE49-F238E27FC236}">
                  <a16:creationId xmlns:a16="http://schemas.microsoft.com/office/drawing/2014/main" id="{1502168D-8E06-4FEC-9624-EC8E0AC73146}"/>
                </a:ext>
              </a:extLst>
            </p:cNvPr>
            <p:cNvSpPr/>
            <p:nvPr/>
          </p:nvSpPr>
          <p:spPr>
            <a:xfrm rot="18600000">
              <a:off x="4424110" y="2505137"/>
              <a:ext cx="1320092" cy="2018539"/>
            </a:xfrm>
            <a:custGeom>
              <a:avLst/>
              <a:gdLst>
                <a:gd name="connsiteX0" fmla="*/ 613982 w 1224000"/>
                <a:gd name="connsiteY0" fmla="*/ 0 h 1871605"/>
                <a:gd name="connsiteX1" fmla="*/ 1106679 w 1224000"/>
                <a:gd name="connsiteY1" fmla="*/ 1498728 h 1871605"/>
                <a:gd name="connsiteX2" fmla="*/ 693581 w 1224000"/>
                <a:gd name="connsiteY2" fmla="*/ 1817199 h 1871605"/>
                <a:gd name="connsiteX3" fmla="*/ 615619 w 1224000"/>
                <a:gd name="connsiteY3" fmla="*/ 1866994 h 1871605"/>
                <a:gd name="connsiteX4" fmla="*/ 615599 w 1224000"/>
                <a:gd name="connsiteY4" fmla="*/ 1871605 h 1871605"/>
                <a:gd name="connsiteX5" fmla="*/ 611999 w 1224000"/>
                <a:gd name="connsiteY5" fmla="*/ 1869306 h 1871605"/>
                <a:gd name="connsiteX6" fmla="*/ 608400 w 1224000"/>
                <a:gd name="connsiteY6" fmla="*/ 1871605 h 1871605"/>
                <a:gd name="connsiteX7" fmla="*/ 608380 w 1224000"/>
                <a:gd name="connsiteY7" fmla="*/ 1866995 h 1871605"/>
                <a:gd name="connsiteX8" fmla="*/ 530418 w 1224000"/>
                <a:gd name="connsiteY8" fmla="*/ 1817200 h 1871605"/>
                <a:gd name="connsiteX9" fmla="*/ 117320 w 1224000"/>
                <a:gd name="connsiteY9" fmla="*/ 1498730 h 1871605"/>
                <a:gd name="connsiteX10" fmla="*/ 610017 w 1224000"/>
                <a:gd name="connsiteY10" fmla="*/ 1 h 1871605"/>
                <a:gd name="connsiteX11" fmla="*/ 613982 w 1224000"/>
                <a:gd name="connsiteY11" fmla="*/ 0 h 1871605"/>
                <a:gd name="connsiteX12" fmla="*/ 613982 w 1224000"/>
                <a:gd name="connsiteY12" fmla="*/ 61412 h 1933017"/>
                <a:gd name="connsiteX13" fmla="*/ 613982 w 1224000"/>
                <a:gd name="connsiteY13" fmla="*/ 0 h 1871605"/>
                <a:gd name="connsiteX14" fmla="*/ 613982 w 1224000"/>
                <a:gd name="connsiteY14" fmla="*/ 0 h 187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4000" h="1871605">
                  <a:moveTo>
                    <a:pt x="613982" y="0"/>
                  </a:moveTo>
                  <a:cubicBezTo>
                    <a:pt x="1143543" y="654829"/>
                    <a:pt x="1386485" y="1030797"/>
                    <a:pt x="1106679" y="1498728"/>
                  </a:cubicBezTo>
                  <a:cubicBezTo>
                    <a:pt x="1008832" y="1641768"/>
                    <a:pt x="883008" y="1699737"/>
                    <a:pt x="693581" y="1817199"/>
                  </a:cubicBezTo>
                  <a:lnTo>
                    <a:pt x="615619" y="1866994"/>
                  </a:lnTo>
                  <a:cubicBezTo>
                    <a:pt x="615612" y="1868531"/>
                    <a:pt x="615606" y="1870068"/>
                    <a:pt x="615599" y="1871605"/>
                  </a:cubicBezTo>
                  <a:lnTo>
                    <a:pt x="611999" y="1869306"/>
                  </a:lnTo>
                  <a:lnTo>
                    <a:pt x="608400" y="1871605"/>
                  </a:lnTo>
                  <a:cubicBezTo>
                    <a:pt x="608393" y="1870068"/>
                    <a:pt x="608387" y="1868532"/>
                    <a:pt x="608380" y="1866995"/>
                  </a:cubicBezTo>
                  <a:lnTo>
                    <a:pt x="530418" y="1817200"/>
                  </a:lnTo>
                  <a:cubicBezTo>
                    <a:pt x="340992" y="1699737"/>
                    <a:pt x="215168" y="1641769"/>
                    <a:pt x="117320" y="1498730"/>
                  </a:cubicBezTo>
                  <a:cubicBezTo>
                    <a:pt x="-162485" y="1030798"/>
                    <a:pt x="80456" y="654829"/>
                    <a:pt x="610017" y="1"/>
                  </a:cubicBezTo>
                  <a:cubicBezTo>
                    <a:pt x="519257" y="111592"/>
                    <a:pt x="535763" y="87434"/>
                    <a:pt x="61398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9" name="그룹 38">
              <a:extLst>
                <a:ext uri="{FF2B5EF4-FFF2-40B4-BE49-F238E27FC236}">
                  <a16:creationId xmlns:a16="http://schemas.microsoft.com/office/drawing/2014/main" id="{EDCC874D-FD54-4290-9124-371D6FEDCE2B}"/>
                </a:ext>
              </a:extLst>
            </p:cNvPr>
            <p:cNvGrpSpPr>
              <a:grpSpLocks noChangeAspect="1"/>
            </p:cNvGrpSpPr>
            <p:nvPr/>
          </p:nvGrpSpPr>
          <p:grpSpPr>
            <a:xfrm rot="18600000">
              <a:off x="4514654" y="2611491"/>
              <a:ext cx="1224000" cy="1871605"/>
              <a:chOff x="7802252" y="3843164"/>
              <a:chExt cx="1086284" cy="1661029"/>
            </a:xfrm>
          </p:grpSpPr>
          <p:sp>
            <p:nvSpPr>
              <p:cNvPr id="30" name="자유형: 도형 39">
                <a:extLst>
                  <a:ext uri="{FF2B5EF4-FFF2-40B4-BE49-F238E27FC236}">
                    <a16:creationId xmlns:a16="http://schemas.microsoft.com/office/drawing/2014/main" id="{D4AB7C16-680D-4E72-BA62-DDFF3D83A089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자유형: 도형 40">
                <a:extLst>
                  <a:ext uri="{FF2B5EF4-FFF2-40B4-BE49-F238E27FC236}">
                    <a16:creationId xmlns:a16="http://schemas.microsoft.com/office/drawing/2014/main" id="{80864E9D-336F-48CB-8ECC-E7741A4435BC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2" name="그룹 95">
            <a:extLst>
              <a:ext uri="{FF2B5EF4-FFF2-40B4-BE49-F238E27FC236}">
                <a16:creationId xmlns:a16="http://schemas.microsoft.com/office/drawing/2014/main" id="{CA59E751-39DC-40BE-BCF5-92937085A161}"/>
              </a:ext>
            </a:extLst>
          </p:cNvPr>
          <p:cNvGrpSpPr/>
          <p:nvPr/>
        </p:nvGrpSpPr>
        <p:grpSpPr>
          <a:xfrm>
            <a:off x="5316470" y="1850568"/>
            <a:ext cx="1475398" cy="2260726"/>
            <a:chOff x="5442934" y="1801928"/>
            <a:chExt cx="1475398" cy="2260726"/>
          </a:xfrm>
        </p:grpSpPr>
        <p:sp>
          <p:nvSpPr>
            <p:cNvPr id="33" name="자유형: 도형 83">
              <a:extLst>
                <a:ext uri="{FF2B5EF4-FFF2-40B4-BE49-F238E27FC236}">
                  <a16:creationId xmlns:a16="http://schemas.microsoft.com/office/drawing/2014/main" id="{3538472E-1C3D-484B-BE4E-2E21BFA4D412}"/>
                </a:ext>
              </a:extLst>
            </p:cNvPr>
            <p:cNvSpPr/>
            <p:nvPr/>
          </p:nvSpPr>
          <p:spPr>
            <a:xfrm>
              <a:off x="5442934" y="1801928"/>
              <a:ext cx="1475398" cy="2260726"/>
            </a:xfrm>
            <a:custGeom>
              <a:avLst/>
              <a:gdLst>
                <a:gd name="connsiteX0" fmla="*/ 681785 w 1368000"/>
                <a:gd name="connsiteY0" fmla="*/ 4369 h 2096162"/>
                <a:gd name="connsiteX1" fmla="*/ 686215 w 1368000"/>
                <a:gd name="connsiteY1" fmla="*/ 4369 h 2096162"/>
                <a:gd name="connsiteX2" fmla="*/ 1236877 w 1368000"/>
                <a:gd name="connsiteY2" fmla="*/ 1679418 h 2096162"/>
                <a:gd name="connsiteX3" fmla="*/ 775178 w 1368000"/>
                <a:gd name="connsiteY3" fmla="*/ 2035356 h 2096162"/>
                <a:gd name="connsiteX4" fmla="*/ 688046 w 1368000"/>
                <a:gd name="connsiteY4" fmla="*/ 2091008 h 2096162"/>
                <a:gd name="connsiteX5" fmla="*/ 688024 w 1368000"/>
                <a:gd name="connsiteY5" fmla="*/ 2096162 h 2096162"/>
                <a:gd name="connsiteX6" fmla="*/ 684000 w 1368000"/>
                <a:gd name="connsiteY6" fmla="*/ 2093592 h 2096162"/>
                <a:gd name="connsiteX7" fmla="*/ 679976 w 1368000"/>
                <a:gd name="connsiteY7" fmla="*/ 2096162 h 2096162"/>
                <a:gd name="connsiteX8" fmla="*/ 679954 w 1368000"/>
                <a:gd name="connsiteY8" fmla="*/ 2091008 h 2096162"/>
                <a:gd name="connsiteX9" fmla="*/ 592822 w 1368000"/>
                <a:gd name="connsiteY9" fmla="*/ 2035356 h 2096162"/>
                <a:gd name="connsiteX10" fmla="*/ 131123 w 1368000"/>
                <a:gd name="connsiteY10" fmla="*/ 1679418 h 2096162"/>
                <a:gd name="connsiteX11" fmla="*/ 681785 w 1368000"/>
                <a:gd name="connsiteY11" fmla="*/ 4369 h 2096162"/>
                <a:gd name="connsiteX12" fmla="*/ 681785 w 1368000"/>
                <a:gd name="connsiteY12" fmla="*/ 68638 h 2160431"/>
                <a:gd name="connsiteX13" fmla="*/ 681785 w 1368000"/>
                <a:gd name="connsiteY13" fmla="*/ 0 h 2091793"/>
                <a:gd name="connsiteX14" fmla="*/ 681785 w 1368000"/>
                <a:gd name="connsiteY14" fmla="*/ 0 h 209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8000" h="2096162">
                  <a:moveTo>
                    <a:pt x="681785" y="4369"/>
                  </a:moveTo>
                  <a:cubicBezTo>
                    <a:pt x="663687" y="-4418"/>
                    <a:pt x="681674" y="2446"/>
                    <a:pt x="686215" y="4369"/>
                  </a:cubicBezTo>
                  <a:cubicBezTo>
                    <a:pt x="1278078" y="736236"/>
                    <a:pt x="1549601" y="1156436"/>
                    <a:pt x="1236877" y="1679418"/>
                  </a:cubicBezTo>
                  <a:cubicBezTo>
                    <a:pt x="1127518" y="1839285"/>
                    <a:pt x="986890" y="1904073"/>
                    <a:pt x="775178" y="2035356"/>
                  </a:cubicBezTo>
                  <a:lnTo>
                    <a:pt x="688046" y="2091008"/>
                  </a:lnTo>
                  <a:cubicBezTo>
                    <a:pt x="688039" y="2092726"/>
                    <a:pt x="688031" y="2094444"/>
                    <a:pt x="688024" y="2096162"/>
                  </a:cubicBezTo>
                  <a:lnTo>
                    <a:pt x="684000" y="2093592"/>
                  </a:lnTo>
                  <a:lnTo>
                    <a:pt x="679976" y="2096162"/>
                  </a:lnTo>
                  <a:cubicBezTo>
                    <a:pt x="679969" y="2094444"/>
                    <a:pt x="679961" y="2092726"/>
                    <a:pt x="679954" y="2091008"/>
                  </a:cubicBezTo>
                  <a:lnTo>
                    <a:pt x="592822" y="2035356"/>
                  </a:lnTo>
                  <a:cubicBezTo>
                    <a:pt x="381110" y="1904073"/>
                    <a:pt x="240482" y="1839285"/>
                    <a:pt x="131123" y="1679418"/>
                  </a:cubicBezTo>
                  <a:cubicBezTo>
                    <a:pt x="-181601" y="1156436"/>
                    <a:pt x="89922" y="736236"/>
                    <a:pt x="681785" y="436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4" name="그룹 41">
              <a:extLst>
                <a:ext uri="{FF2B5EF4-FFF2-40B4-BE49-F238E27FC236}">
                  <a16:creationId xmlns:a16="http://schemas.microsoft.com/office/drawing/2014/main" id="{5AA6DB1D-6071-4692-8CDD-71AD453085D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93855" y="1929007"/>
              <a:ext cx="1368000" cy="2091793"/>
              <a:chOff x="7802252" y="3843164"/>
              <a:chExt cx="1086284" cy="1661029"/>
            </a:xfrm>
          </p:grpSpPr>
          <p:sp>
            <p:nvSpPr>
              <p:cNvPr id="35" name="자유형: 도형 42">
                <a:extLst>
                  <a:ext uri="{FF2B5EF4-FFF2-40B4-BE49-F238E27FC236}">
                    <a16:creationId xmlns:a16="http://schemas.microsoft.com/office/drawing/2014/main" id="{A6F98A4B-2003-440A-9052-B295E0AE8A49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자유형: 도형 43">
                <a:extLst>
                  <a:ext uri="{FF2B5EF4-FFF2-40B4-BE49-F238E27FC236}">
                    <a16:creationId xmlns:a16="http://schemas.microsoft.com/office/drawing/2014/main" id="{50A19592-8444-4826-AB91-754D1ECFCDC1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7" name="그룹 96">
            <a:extLst>
              <a:ext uri="{FF2B5EF4-FFF2-40B4-BE49-F238E27FC236}">
                <a16:creationId xmlns:a16="http://schemas.microsoft.com/office/drawing/2014/main" id="{581EAC45-D85C-49F8-BA6A-B2BFB1F239AF}"/>
              </a:ext>
            </a:extLst>
          </p:cNvPr>
          <p:cNvGrpSpPr/>
          <p:nvPr/>
        </p:nvGrpSpPr>
        <p:grpSpPr>
          <a:xfrm>
            <a:off x="5962152" y="2464468"/>
            <a:ext cx="2505228" cy="1630476"/>
            <a:chOff x="6088616" y="2415828"/>
            <a:chExt cx="2505228" cy="1630476"/>
          </a:xfrm>
        </p:grpSpPr>
        <p:sp>
          <p:nvSpPr>
            <p:cNvPr id="38" name="자유형: 도형 82">
              <a:extLst>
                <a:ext uri="{FF2B5EF4-FFF2-40B4-BE49-F238E27FC236}">
                  <a16:creationId xmlns:a16="http://schemas.microsoft.com/office/drawing/2014/main" id="{0FC9786B-DF1C-4468-874B-CEC5625AAA64}"/>
                </a:ext>
              </a:extLst>
            </p:cNvPr>
            <p:cNvSpPr/>
            <p:nvPr/>
          </p:nvSpPr>
          <p:spPr>
            <a:xfrm rot="2961443">
              <a:off x="6525992" y="1978452"/>
              <a:ext cx="1630476" cy="2505228"/>
            </a:xfrm>
            <a:custGeom>
              <a:avLst/>
              <a:gdLst>
                <a:gd name="connsiteX0" fmla="*/ 754413 w 1511790"/>
                <a:gd name="connsiteY0" fmla="*/ 2087 h 2322866"/>
                <a:gd name="connsiteX1" fmla="*/ 758238 w 1511790"/>
                <a:gd name="connsiteY1" fmla="*/ 10885 h 2322866"/>
                <a:gd name="connsiteX2" fmla="*/ 1366865 w 1511790"/>
                <a:gd name="connsiteY2" fmla="*/ 1862255 h 2322866"/>
                <a:gd name="connsiteX3" fmla="*/ 856566 w 1511790"/>
                <a:gd name="connsiteY3" fmla="*/ 2255659 h 2322866"/>
                <a:gd name="connsiteX4" fmla="*/ 760261 w 1511790"/>
                <a:gd name="connsiteY4" fmla="*/ 2317169 h 2322866"/>
                <a:gd name="connsiteX5" fmla="*/ 760236 w 1511790"/>
                <a:gd name="connsiteY5" fmla="*/ 2322865 h 2322866"/>
                <a:gd name="connsiteX6" fmla="*/ 755790 w 1511790"/>
                <a:gd name="connsiteY6" fmla="*/ 2320025 h 2322866"/>
                <a:gd name="connsiteX7" fmla="*/ 751343 w 1511790"/>
                <a:gd name="connsiteY7" fmla="*/ 2322866 h 2322866"/>
                <a:gd name="connsiteX8" fmla="*/ 751318 w 1511790"/>
                <a:gd name="connsiteY8" fmla="*/ 2317170 h 2322866"/>
                <a:gd name="connsiteX9" fmla="*/ 655013 w 1511790"/>
                <a:gd name="connsiteY9" fmla="*/ 2255658 h 2322866"/>
                <a:gd name="connsiteX10" fmla="*/ 144714 w 1511790"/>
                <a:gd name="connsiteY10" fmla="*/ 1862254 h 2322866"/>
                <a:gd name="connsiteX11" fmla="*/ 754413 w 1511790"/>
                <a:gd name="connsiteY11" fmla="*/ 2087 h 2322866"/>
                <a:gd name="connsiteX12" fmla="*/ 753553 w 1512002"/>
                <a:gd name="connsiteY12" fmla="*/ 75862 h 2387844"/>
                <a:gd name="connsiteX13" fmla="*/ 753553 w 1512002"/>
                <a:gd name="connsiteY13" fmla="*/ 62046 h 2374028"/>
                <a:gd name="connsiteX14" fmla="*/ 753553 w 1512002"/>
                <a:gd name="connsiteY14" fmla="*/ 0 h 23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1790" h="2322866">
                  <a:moveTo>
                    <a:pt x="754413" y="2087"/>
                  </a:moveTo>
                  <a:cubicBezTo>
                    <a:pt x="751395" y="4857"/>
                    <a:pt x="754689" y="-8862"/>
                    <a:pt x="758238" y="10885"/>
                  </a:cubicBezTo>
                  <a:cubicBezTo>
                    <a:pt x="1412402" y="819790"/>
                    <a:pt x="1712506" y="1284222"/>
                    <a:pt x="1366865" y="1862255"/>
                  </a:cubicBezTo>
                  <a:cubicBezTo>
                    <a:pt x="1245993" y="2038950"/>
                    <a:pt x="1090563" y="2110558"/>
                    <a:pt x="856566" y="2255659"/>
                  </a:cubicBezTo>
                  <a:lnTo>
                    <a:pt x="760261" y="2317169"/>
                  </a:lnTo>
                  <a:cubicBezTo>
                    <a:pt x="760253" y="2319068"/>
                    <a:pt x="760244" y="2320966"/>
                    <a:pt x="760236" y="2322865"/>
                  </a:cubicBezTo>
                  <a:lnTo>
                    <a:pt x="755790" y="2320025"/>
                  </a:lnTo>
                  <a:lnTo>
                    <a:pt x="751343" y="2322866"/>
                  </a:lnTo>
                  <a:cubicBezTo>
                    <a:pt x="751335" y="2320967"/>
                    <a:pt x="751326" y="2319069"/>
                    <a:pt x="751318" y="2317170"/>
                  </a:cubicBezTo>
                  <a:lnTo>
                    <a:pt x="655013" y="2255658"/>
                  </a:lnTo>
                  <a:cubicBezTo>
                    <a:pt x="421016" y="2110556"/>
                    <a:pt x="265585" y="2038949"/>
                    <a:pt x="144714" y="1862254"/>
                  </a:cubicBezTo>
                  <a:cubicBezTo>
                    <a:pt x="-200928" y="1284221"/>
                    <a:pt x="100248" y="810993"/>
                    <a:pt x="754413" y="20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9" name="그룹 44">
              <a:extLst>
                <a:ext uri="{FF2B5EF4-FFF2-40B4-BE49-F238E27FC236}">
                  <a16:creationId xmlns:a16="http://schemas.microsoft.com/office/drawing/2014/main" id="{7F5E2B9A-6BD2-4604-9D40-036AF2F0C3BF}"/>
                </a:ext>
              </a:extLst>
            </p:cNvPr>
            <p:cNvGrpSpPr>
              <a:grpSpLocks noChangeAspect="1"/>
            </p:cNvGrpSpPr>
            <p:nvPr/>
          </p:nvGrpSpPr>
          <p:grpSpPr>
            <a:xfrm rot="2961443">
              <a:off x="6517491" y="2126083"/>
              <a:ext cx="1512000" cy="2311981"/>
              <a:chOff x="7802252" y="3843164"/>
              <a:chExt cx="1086284" cy="1661029"/>
            </a:xfrm>
          </p:grpSpPr>
          <p:sp>
            <p:nvSpPr>
              <p:cNvPr id="40" name="자유형: 도형 45">
                <a:extLst>
                  <a:ext uri="{FF2B5EF4-FFF2-40B4-BE49-F238E27FC236}">
                    <a16:creationId xmlns:a16="http://schemas.microsoft.com/office/drawing/2014/main" id="{F845DF7A-BEC4-4541-AA05-C1EAF5B0FFCF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자유형: 도형 46">
                <a:extLst>
                  <a:ext uri="{FF2B5EF4-FFF2-40B4-BE49-F238E27FC236}">
                    <a16:creationId xmlns:a16="http://schemas.microsoft.com/office/drawing/2014/main" id="{D835A85F-1B5F-4655-A9EE-7DC4CC09F211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>
                        <a:alpha val="8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2" name="그룹 97">
            <a:extLst>
              <a:ext uri="{FF2B5EF4-FFF2-40B4-BE49-F238E27FC236}">
                <a16:creationId xmlns:a16="http://schemas.microsoft.com/office/drawing/2014/main" id="{E34C6411-8DE4-406E-A647-65810F7E0908}"/>
              </a:ext>
            </a:extLst>
          </p:cNvPr>
          <p:cNvGrpSpPr/>
          <p:nvPr/>
        </p:nvGrpSpPr>
        <p:grpSpPr>
          <a:xfrm>
            <a:off x="6468175" y="3274389"/>
            <a:ext cx="2786832" cy="1796739"/>
            <a:chOff x="6594639" y="3225749"/>
            <a:chExt cx="2786832" cy="1796739"/>
          </a:xfrm>
        </p:grpSpPr>
        <p:sp>
          <p:nvSpPr>
            <p:cNvPr id="43" name="자유형: 도형 81">
              <a:extLst>
                <a:ext uri="{FF2B5EF4-FFF2-40B4-BE49-F238E27FC236}">
                  <a16:creationId xmlns:a16="http://schemas.microsoft.com/office/drawing/2014/main" id="{7FF333ED-BB34-4DA4-A371-E39A91746866}"/>
                </a:ext>
              </a:extLst>
            </p:cNvPr>
            <p:cNvSpPr/>
            <p:nvPr/>
          </p:nvSpPr>
          <p:spPr>
            <a:xfrm rot="4500000">
              <a:off x="7089685" y="2730703"/>
              <a:ext cx="1796739" cy="2786832"/>
            </a:xfrm>
            <a:custGeom>
              <a:avLst/>
              <a:gdLst>
                <a:gd name="connsiteX0" fmla="*/ 41229 w 1665950"/>
                <a:gd name="connsiteY0" fmla="*/ 1278002 h 2583971"/>
                <a:gd name="connsiteX1" fmla="*/ 825317 w 1665950"/>
                <a:gd name="connsiteY1" fmla="*/ 51803 h 2583971"/>
                <a:gd name="connsiteX2" fmla="*/ 878338 w 1665950"/>
                <a:gd name="connsiteY2" fmla="*/ 54392 h 2583971"/>
                <a:gd name="connsiteX3" fmla="*/ 1497273 w 1665950"/>
                <a:gd name="connsiteY3" fmla="*/ 2079491 h 2583971"/>
                <a:gd name="connsiteX4" fmla="*/ 938374 w 1665950"/>
                <a:gd name="connsiteY4" fmla="*/ 2510363 h 2583971"/>
                <a:gd name="connsiteX5" fmla="*/ 832897 w 1665950"/>
                <a:gd name="connsiteY5" fmla="*/ 2577732 h 2583971"/>
                <a:gd name="connsiteX6" fmla="*/ 832870 w 1665950"/>
                <a:gd name="connsiteY6" fmla="*/ 2583971 h 2583971"/>
                <a:gd name="connsiteX7" fmla="*/ 828000 w 1665950"/>
                <a:gd name="connsiteY7" fmla="*/ 2580861 h 2583971"/>
                <a:gd name="connsiteX8" fmla="*/ 823130 w 1665950"/>
                <a:gd name="connsiteY8" fmla="*/ 2583971 h 2583971"/>
                <a:gd name="connsiteX9" fmla="*/ 823103 w 1665950"/>
                <a:gd name="connsiteY9" fmla="*/ 2577733 h 2583971"/>
                <a:gd name="connsiteX10" fmla="*/ 717626 w 1665950"/>
                <a:gd name="connsiteY10" fmla="*/ 2510364 h 2583971"/>
                <a:gd name="connsiteX11" fmla="*/ 158727 w 1665950"/>
                <a:gd name="connsiteY11" fmla="*/ 2079492 h 2583971"/>
                <a:gd name="connsiteX12" fmla="*/ 41229 w 1665950"/>
                <a:gd name="connsiteY12" fmla="*/ 1278002 h 2583971"/>
                <a:gd name="connsiteX13" fmla="*/ 41229 w 1656000"/>
                <a:gd name="connsiteY13" fmla="*/ 1309288 h 2615257"/>
                <a:gd name="connsiteX14" fmla="*/ 41229 w 1656000"/>
                <a:gd name="connsiteY14" fmla="*/ 1226200 h 2532169"/>
                <a:gd name="connsiteX15" fmla="*/ 41229 w 1656000"/>
                <a:gd name="connsiteY15" fmla="*/ 1226200 h 253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5949" h="2583971">
                  <a:moveTo>
                    <a:pt x="41229" y="1278002"/>
                  </a:moveTo>
                  <a:cubicBezTo>
                    <a:pt x="141990" y="929115"/>
                    <a:pt x="422306" y="550146"/>
                    <a:pt x="825317" y="51803"/>
                  </a:cubicBezTo>
                  <a:cubicBezTo>
                    <a:pt x="883663" y="-17027"/>
                    <a:pt x="828083" y="-18369"/>
                    <a:pt x="878338" y="54392"/>
                  </a:cubicBezTo>
                  <a:cubicBezTo>
                    <a:pt x="1594803" y="940336"/>
                    <a:pt x="1875832" y="1446408"/>
                    <a:pt x="1497273" y="2079491"/>
                  </a:cubicBezTo>
                  <a:cubicBezTo>
                    <a:pt x="1364890" y="2273015"/>
                    <a:pt x="1194657" y="2351442"/>
                    <a:pt x="938374" y="2510363"/>
                  </a:cubicBezTo>
                  <a:lnTo>
                    <a:pt x="832897" y="2577732"/>
                  </a:lnTo>
                  <a:cubicBezTo>
                    <a:pt x="832888" y="2579812"/>
                    <a:pt x="832879" y="2581891"/>
                    <a:pt x="832870" y="2583971"/>
                  </a:cubicBezTo>
                  <a:lnTo>
                    <a:pt x="828000" y="2580861"/>
                  </a:lnTo>
                  <a:lnTo>
                    <a:pt x="823130" y="2583971"/>
                  </a:lnTo>
                  <a:cubicBezTo>
                    <a:pt x="823121" y="2581892"/>
                    <a:pt x="823112" y="2579812"/>
                    <a:pt x="823103" y="2577733"/>
                  </a:cubicBezTo>
                  <a:lnTo>
                    <a:pt x="717626" y="2510364"/>
                  </a:lnTo>
                  <a:cubicBezTo>
                    <a:pt x="461342" y="2351443"/>
                    <a:pt x="291110" y="2273016"/>
                    <a:pt x="158727" y="2079492"/>
                  </a:cubicBezTo>
                  <a:cubicBezTo>
                    <a:pt x="-6893" y="1802518"/>
                    <a:pt x="-37141" y="1549359"/>
                    <a:pt x="41229" y="127800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ko-KR" altLang="en-US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4" name="그룹 47">
              <a:extLst>
                <a:ext uri="{FF2B5EF4-FFF2-40B4-BE49-F238E27FC236}">
                  <a16:creationId xmlns:a16="http://schemas.microsoft.com/office/drawing/2014/main" id="{CDA03418-DF4F-457D-A403-3C7EF9621D3F}"/>
                </a:ext>
              </a:extLst>
            </p:cNvPr>
            <p:cNvGrpSpPr>
              <a:grpSpLocks noChangeAspect="1"/>
            </p:cNvGrpSpPr>
            <p:nvPr/>
          </p:nvGrpSpPr>
          <p:grpSpPr>
            <a:xfrm rot="4500000">
              <a:off x="7051190" y="2882774"/>
              <a:ext cx="1656000" cy="2532169"/>
              <a:chOff x="7802252" y="3843164"/>
              <a:chExt cx="1086284" cy="1661029"/>
            </a:xfrm>
          </p:grpSpPr>
          <p:sp>
            <p:nvSpPr>
              <p:cNvPr id="45" name="자유형: 도형 48">
                <a:extLst>
                  <a:ext uri="{FF2B5EF4-FFF2-40B4-BE49-F238E27FC236}">
                    <a16:creationId xmlns:a16="http://schemas.microsoft.com/office/drawing/2014/main" id="{8F902237-93BC-45A1-87FE-3E490CF9F831}"/>
                  </a:ext>
                </a:extLst>
              </p:cNvPr>
              <p:cNvSpPr/>
              <p:nvPr/>
            </p:nvSpPr>
            <p:spPr>
              <a:xfrm>
                <a:off x="8341851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자유형: 도형 49">
                <a:extLst>
                  <a:ext uri="{FF2B5EF4-FFF2-40B4-BE49-F238E27FC236}">
                    <a16:creationId xmlns:a16="http://schemas.microsoft.com/office/drawing/2014/main" id="{C3A793C0-0C64-481B-8F86-7D4F03498C4B}"/>
                  </a:ext>
                </a:extLst>
              </p:cNvPr>
              <p:cNvSpPr/>
              <p:nvPr/>
            </p:nvSpPr>
            <p:spPr>
              <a:xfrm flipH="1">
                <a:off x="7802252" y="3843164"/>
                <a:ext cx="546685" cy="1661029"/>
              </a:xfrm>
              <a:custGeom>
                <a:avLst/>
                <a:gdLst>
                  <a:gd name="connsiteX0" fmla="*/ 12129 w 1250593"/>
                  <a:gd name="connsiteY0" fmla="*/ 0 h 3799760"/>
                  <a:gd name="connsiteX1" fmla="*/ 1012408 w 1250593"/>
                  <a:gd name="connsiteY1" fmla="*/ 3042741 h 3799760"/>
                  <a:gd name="connsiteX2" fmla="*/ 796 w 1250593"/>
                  <a:gd name="connsiteY2" fmla="*/ 3799760 h 3799760"/>
                  <a:gd name="connsiteX3" fmla="*/ 12129 w 1250593"/>
                  <a:gd name="connsiteY3" fmla="*/ 0 h 3799760"/>
                  <a:gd name="connsiteX4" fmla="*/ 1128344 w 1361286"/>
                  <a:gd name="connsiteY4" fmla="*/ 3042741 h 3554454"/>
                  <a:gd name="connsiteX5" fmla="*/ 122725 w 1361286"/>
                  <a:gd name="connsiteY5" fmla="*/ 3554022 h 3554454"/>
                  <a:gd name="connsiteX6" fmla="*/ 128065 w 1361286"/>
                  <a:gd name="connsiteY6" fmla="*/ 0 h 3554454"/>
                  <a:gd name="connsiteX7" fmla="*/ 128065 w 1361286"/>
                  <a:gd name="connsiteY7" fmla="*/ 0 h 3554454"/>
                  <a:gd name="connsiteX8" fmla="*/ 5340 w 1238561"/>
                  <a:gd name="connsiteY8" fmla="*/ 0 h 3554454"/>
                  <a:gd name="connsiteX9" fmla="*/ 5340 w 1238561"/>
                  <a:gd name="connsiteY9" fmla="*/ 0 h 3554454"/>
                  <a:gd name="connsiteX10" fmla="*/ 5340 w 1238561"/>
                  <a:gd name="connsiteY10" fmla="*/ 0 h 3554454"/>
                  <a:gd name="connsiteX11" fmla="*/ 74171 w 1307392"/>
                  <a:gd name="connsiteY11" fmla="*/ 114649 h 3669103"/>
                  <a:gd name="connsiteX12" fmla="*/ 5340 w 1238561"/>
                  <a:gd name="connsiteY12" fmla="*/ 0 h 3554454"/>
                  <a:gd name="connsiteX13" fmla="*/ 5340 w 1238561"/>
                  <a:gd name="connsiteY13" fmla="*/ 0 h 35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593" h="3799759">
                    <a:moveTo>
                      <a:pt x="12129" y="0"/>
                    </a:moveTo>
                    <a:cubicBezTo>
                      <a:pt x="1087249" y="1329443"/>
                      <a:pt x="1580471" y="2092739"/>
                      <a:pt x="1012408" y="3042741"/>
                    </a:cubicBezTo>
                    <a:cubicBezTo>
                      <a:pt x="785377" y="3374627"/>
                      <a:pt x="484162" y="3480929"/>
                      <a:pt x="796" y="3799760"/>
                    </a:cubicBezTo>
                    <a:cubicBezTo>
                      <a:pt x="-2955" y="3265477"/>
                      <a:pt x="7488" y="302497"/>
                      <a:pt x="1212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</a:gradFill>
              </a:ln>
              <a:effectLst>
                <a:outerShdw blurRad="127000" dist="38100" dir="8100000" algn="tr" rotWithShape="0">
                  <a:prstClr val="black">
                    <a:alpha val="33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ko-KR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7" name="Oval 4">
            <a:extLst>
              <a:ext uri="{FF2B5EF4-FFF2-40B4-BE49-F238E27FC236}">
                <a16:creationId xmlns:a16="http://schemas.microsoft.com/office/drawing/2014/main" id="{48A8C88F-0D72-498D-B8CC-BB7FAB36C71D}"/>
              </a:ext>
            </a:extLst>
          </p:cNvPr>
          <p:cNvSpPr>
            <a:spLocks noChangeAspect="1"/>
          </p:cNvSpPr>
          <p:nvPr/>
        </p:nvSpPr>
        <p:spPr>
          <a:xfrm>
            <a:off x="5216264" y="3706765"/>
            <a:ext cx="1620000" cy="16200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8" name="Oval 4">
            <a:extLst>
              <a:ext uri="{FF2B5EF4-FFF2-40B4-BE49-F238E27FC236}">
                <a16:creationId xmlns:a16="http://schemas.microsoft.com/office/drawing/2014/main" id="{1B0C53EA-91D5-4A91-B885-31B204FF388D}"/>
              </a:ext>
            </a:extLst>
          </p:cNvPr>
          <p:cNvSpPr>
            <a:spLocks noChangeAspect="1"/>
          </p:cNvSpPr>
          <p:nvPr/>
        </p:nvSpPr>
        <p:spPr>
          <a:xfrm>
            <a:off x="5288264" y="3778765"/>
            <a:ext cx="1476000" cy="147600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9" name="Group 53">
            <a:extLst>
              <a:ext uri="{FF2B5EF4-FFF2-40B4-BE49-F238E27FC236}">
                <a16:creationId xmlns:a16="http://schemas.microsoft.com/office/drawing/2014/main" id="{192B225A-7003-45AE-8C0C-3E470BA192D4}"/>
              </a:ext>
            </a:extLst>
          </p:cNvPr>
          <p:cNvGrpSpPr/>
          <p:nvPr/>
        </p:nvGrpSpPr>
        <p:grpSpPr>
          <a:xfrm>
            <a:off x="6764264" y="1008700"/>
            <a:ext cx="2873976" cy="705077"/>
            <a:chOff x="5076057" y="1240057"/>
            <a:chExt cx="3521398" cy="304897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B5B3940-7170-4379-B9F6-ED62D9EBC3D8}"/>
                </a:ext>
              </a:extLst>
            </p:cNvPr>
            <p:cNvSpPr txBox="1"/>
            <p:nvPr/>
          </p:nvSpPr>
          <p:spPr>
            <a:xfrm>
              <a:off x="5076057" y="1240057"/>
              <a:ext cx="3521396" cy="13309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5292488-324E-4E10-9057-68077128976A}"/>
                </a:ext>
              </a:extLst>
            </p:cNvPr>
            <p:cNvSpPr txBox="1"/>
            <p:nvPr/>
          </p:nvSpPr>
          <p:spPr>
            <a:xfrm>
              <a:off x="5076058" y="1345316"/>
              <a:ext cx="3521397" cy="19963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3">
            <a:extLst>
              <a:ext uri="{FF2B5EF4-FFF2-40B4-BE49-F238E27FC236}">
                <a16:creationId xmlns:a16="http://schemas.microsoft.com/office/drawing/2014/main" id="{372948AD-B3C1-43DA-A492-BE2BABF8A1AE}"/>
              </a:ext>
            </a:extLst>
          </p:cNvPr>
          <p:cNvGrpSpPr/>
          <p:nvPr/>
        </p:nvGrpSpPr>
        <p:grpSpPr>
          <a:xfrm>
            <a:off x="2326246" y="1957647"/>
            <a:ext cx="2918139" cy="705077"/>
            <a:chOff x="5109615" y="1240057"/>
            <a:chExt cx="3575509" cy="304897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E706A4AF-18A2-44A5-9C59-8BC5431EEEAB}"/>
                </a:ext>
              </a:extLst>
            </p:cNvPr>
            <p:cNvSpPr txBox="1"/>
            <p:nvPr/>
          </p:nvSpPr>
          <p:spPr>
            <a:xfrm>
              <a:off x="5109615" y="1240057"/>
              <a:ext cx="3575509" cy="13309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5CEE076-E5C8-4EBC-8642-BD601A8512E2}"/>
                </a:ext>
              </a:extLst>
            </p:cNvPr>
            <p:cNvSpPr txBox="1"/>
            <p:nvPr/>
          </p:nvSpPr>
          <p:spPr>
            <a:xfrm>
              <a:off x="5163727" y="1345316"/>
              <a:ext cx="3521397" cy="19963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3">
            <a:extLst>
              <a:ext uri="{FF2B5EF4-FFF2-40B4-BE49-F238E27FC236}">
                <a16:creationId xmlns:a16="http://schemas.microsoft.com/office/drawing/2014/main" id="{1B0EBFA4-3925-4DFD-98CF-0AF234C1A289}"/>
              </a:ext>
            </a:extLst>
          </p:cNvPr>
          <p:cNvGrpSpPr/>
          <p:nvPr/>
        </p:nvGrpSpPr>
        <p:grpSpPr>
          <a:xfrm>
            <a:off x="961808" y="3017877"/>
            <a:ext cx="2918139" cy="705077"/>
            <a:chOff x="5109615" y="1240057"/>
            <a:chExt cx="3575509" cy="304897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5D8D433-8C6E-4138-9882-111692B382C0}"/>
                </a:ext>
              </a:extLst>
            </p:cNvPr>
            <p:cNvSpPr txBox="1"/>
            <p:nvPr/>
          </p:nvSpPr>
          <p:spPr>
            <a:xfrm>
              <a:off x="5109615" y="1240057"/>
              <a:ext cx="3575509" cy="13309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F3062AC-B808-4C29-925C-A3AC21EE53E8}"/>
                </a:ext>
              </a:extLst>
            </p:cNvPr>
            <p:cNvSpPr txBox="1"/>
            <p:nvPr/>
          </p:nvSpPr>
          <p:spPr>
            <a:xfrm>
              <a:off x="5163727" y="1345316"/>
              <a:ext cx="3521397" cy="19963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3">
            <a:extLst>
              <a:ext uri="{FF2B5EF4-FFF2-40B4-BE49-F238E27FC236}">
                <a16:creationId xmlns:a16="http://schemas.microsoft.com/office/drawing/2014/main" id="{D8583189-B372-4C0A-96FE-71DA6A1DF01B}"/>
              </a:ext>
            </a:extLst>
          </p:cNvPr>
          <p:cNvGrpSpPr/>
          <p:nvPr/>
        </p:nvGrpSpPr>
        <p:grpSpPr>
          <a:xfrm>
            <a:off x="629233" y="4078107"/>
            <a:ext cx="2918139" cy="705077"/>
            <a:chOff x="5109615" y="1240057"/>
            <a:chExt cx="3575509" cy="304897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528E1D6-B499-4E96-997B-D2C914F8AF42}"/>
                </a:ext>
              </a:extLst>
            </p:cNvPr>
            <p:cNvSpPr txBox="1"/>
            <p:nvPr/>
          </p:nvSpPr>
          <p:spPr>
            <a:xfrm>
              <a:off x="5109615" y="1240057"/>
              <a:ext cx="3575509" cy="13309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98977B1-DB0F-428E-9D60-A526A6189835}"/>
                </a:ext>
              </a:extLst>
            </p:cNvPr>
            <p:cNvSpPr txBox="1"/>
            <p:nvPr/>
          </p:nvSpPr>
          <p:spPr>
            <a:xfrm>
              <a:off x="5163727" y="1345316"/>
              <a:ext cx="3521397" cy="19963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53">
            <a:extLst>
              <a:ext uri="{FF2B5EF4-FFF2-40B4-BE49-F238E27FC236}">
                <a16:creationId xmlns:a16="http://schemas.microsoft.com/office/drawing/2014/main" id="{7CB5E4BF-4632-4314-9775-AF426855564D}"/>
              </a:ext>
            </a:extLst>
          </p:cNvPr>
          <p:cNvGrpSpPr/>
          <p:nvPr/>
        </p:nvGrpSpPr>
        <p:grpSpPr>
          <a:xfrm>
            <a:off x="919324" y="5138336"/>
            <a:ext cx="2918139" cy="705077"/>
            <a:chOff x="5109615" y="1240057"/>
            <a:chExt cx="3575509" cy="304897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48870A3-7330-47BF-8E74-739EE1451E19}"/>
                </a:ext>
              </a:extLst>
            </p:cNvPr>
            <p:cNvSpPr txBox="1"/>
            <p:nvPr/>
          </p:nvSpPr>
          <p:spPr>
            <a:xfrm>
              <a:off x="5109615" y="1240057"/>
              <a:ext cx="3575509" cy="13309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52F2BEB-81AA-4821-BFBF-1F8EB558716C}"/>
                </a:ext>
              </a:extLst>
            </p:cNvPr>
            <p:cNvSpPr txBox="1"/>
            <p:nvPr/>
          </p:nvSpPr>
          <p:spPr>
            <a:xfrm>
              <a:off x="5163727" y="1345316"/>
              <a:ext cx="3521397" cy="19963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CFE1AF8A-519B-4759-B1DB-FD15EFD49C4B}"/>
              </a:ext>
            </a:extLst>
          </p:cNvPr>
          <p:cNvSpPr txBox="1"/>
          <p:nvPr/>
        </p:nvSpPr>
        <p:spPr>
          <a:xfrm>
            <a:off x="5383518" y="4604786"/>
            <a:ext cx="12854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/>
            <a:r>
              <a:rPr lang="en-US" altLang="ko-KR" sz="14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Text  Here</a:t>
            </a:r>
            <a:endParaRPr lang="ko-KR" altLang="en-US" sz="14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55">
            <a:extLst>
              <a:ext uri="{FF2B5EF4-FFF2-40B4-BE49-F238E27FC236}">
                <a16:creationId xmlns:a16="http://schemas.microsoft.com/office/drawing/2014/main" id="{FB1DAD52-C537-484E-9534-0B6CB056809F}"/>
              </a:ext>
            </a:extLst>
          </p:cNvPr>
          <p:cNvSpPr/>
          <p:nvPr/>
        </p:nvSpPr>
        <p:spPr>
          <a:xfrm rot="2700000">
            <a:off x="5924256" y="3955503"/>
            <a:ext cx="303971" cy="744831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8" name="Grupo 67">
            <a:extLst>
              <a:ext uri="{FF2B5EF4-FFF2-40B4-BE49-F238E27FC236}">
                <a16:creationId xmlns:a16="http://schemas.microsoft.com/office/drawing/2014/main" id="{237F0671-0332-49E5-846E-9669B27B5918}"/>
              </a:ext>
            </a:extLst>
          </p:cNvPr>
          <p:cNvGrpSpPr/>
          <p:nvPr/>
        </p:nvGrpSpPr>
        <p:grpSpPr>
          <a:xfrm>
            <a:off x="22070" y="290718"/>
            <a:ext cx="6400245" cy="1104022"/>
            <a:chOff x="-19700" y="3508513"/>
            <a:chExt cx="4508889" cy="777769"/>
          </a:xfrm>
        </p:grpSpPr>
        <p:grpSp>
          <p:nvGrpSpPr>
            <p:cNvPr id="69" name="Grupo 68">
              <a:extLst>
                <a:ext uri="{FF2B5EF4-FFF2-40B4-BE49-F238E27FC236}">
                  <a16:creationId xmlns:a16="http://schemas.microsoft.com/office/drawing/2014/main" id="{A8EFDA5D-60A8-4A59-9148-2FA131585598}"/>
                </a:ext>
              </a:extLst>
            </p:cNvPr>
            <p:cNvGrpSpPr/>
            <p:nvPr/>
          </p:nvGrpSpPr>
          <p:grpSpPr>
            <a:xfrm>
              <a:off x="-19700" y="3508513"/>
              <a:ext cx="4508889" cy="777769"/>
              <a:chOff x="-5286374" y="3293373"/>
              <a:chExt cx="6388343" cy="1101969"/>
            </a:xfrm>
          </p:grpSpPr>
          <p:sp>
            <p:nvSpPr>
              <p:cNvPr id="71" name="Diagrama de flujo: retraso 70">
                <a:extLst>
                  <a:ext uri="{FF2B5EF4-FFF2-40B4-BE49-F238E27FC236}">
                    <a16:creationId xmlns:a16="http://schemas.microsoft.com/office/drawing/2014/main" id="{E51518C2-6999-4D26-8C57-EB67ED252724}"/>
                  </a:ext>
                </a:extLst>
              </p:cNvPr>
              <p:cNvSpPr/>
              <p:nvPr/>
            </p:nvSpPr>
            <p:spPr>
              <a:xfrm>
                <a:off x="-248478" y="3293373"/>
                <a:ext cx="1350447" cy="1101969"/>
              </a:xfrm>
              <a:prstGeom prst="flowChartDelay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Rectángulo 71">
                <a:extLst>
                  <a:ext uri="{FF2B5EF4-FFF2-40B4-BE49-F238E27FC236}">
                    <a16:creationId xmlns:a16="http://schemas.microsoft.com/office/drawing/2014/main" id="{AA0EB652-3CE0-4C3A-80F2-4FAD838E9CA6}"/>
                  </a:ext>
                </a:extLst>
              </p:cNvPr>
              <p:cNvSpPr/>
              <p:nvPr/>
            </p:nvSpPr>
            <p:spPr>
              <a:xfrm>
                <a:off x="-5286374" y="3293373"/>
                <a:ext cx="5286374" cy="1101969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0" name="TextBox 2">
              <a:extLst>
                <a:ext uri="{FF2B5EF4-FFF2-40B4-BE49-F238E27FC236}">
                  <a16:creationId xmlns:a16="http://schemas.microsoft.com/office/drawing/2014/main" id="{84BA7244-0A8B-4D0D-A69A-BFE218B93A5A}"/>
                </a:ext>
              </a:extLst>
            </p:cNvPr>
            <p:cNvSpPr txBox="1"/>
            <p:nvPr/>
          </p:nvSpPr>
          <p:spPr>
            <a:xfrm>
              <a:off x="1400707" y="3608440"/>
              <a:ext cx="3061074" cy="65047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en-US" sz="5400" b="1">
                  <a:solidFill>
                    <a:schemeClr val="bg1"/>
                  </a:solidFill>
                  <a:latin typeface="Arial Black" panose="020B0A04020102020204" pitchFamily="34" charset="0"/>
                  <a:cs typeface="B Nazanin" panose="00000700000000000000" pitchFamily="2" charset="-78"/>
                </a:rPr>
                <a:t>MOON</a:t>
              </a:r>
              <a:endParaRPr lang="ko-KR" altLang="en-US" sz="5400" b="1">
                <a:solidFill>
                  <a:schemeClr val="bg1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73" name="TextBox 3">
            <a:extLst>
              <a:ext uri="{FF2B5EF4-FFF2-40B4-BE49-F238E27FC236}">
                <a16:creationId xmlns:a16="http://schemas.microsoft.com/office/drawing/2014/main" id="{E98C6942-2A42-43D8-A248-E443695E3CE3}"/>
              </a:ext>
            </a:extLst>
          </p:cNvPr>
          <p:cNvSpPr txBox="1"/>
          <p:nvPr/>
        </p:nvSpPr>
        <p:spPr>
          <a:xfrm>
            <a:off x="900907" y="508471"/>
            <a:ext cx="360487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fa-IR" altLang="ko-KR" sz="3600" b="1" dirty="0">
                <a:cs typeface="B Nazanin" panose="00000700000000000000" pitchFamily="2" charset="-78"/>
              </a:rPr>
              <a:t>سبک اینفوگرافیک</a:t>
            </a:r>
            <a:endParaRPr lang="ko-KR" altLang="en-US" sz="3600" b="1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a libre: forma 35">
            <a:extLst>
              <a:ext uri="{FF2B5EF4-FFF2-40B4-BE49-F238E27FC236}">
                <a16:creationId xmlns:a16="http://schemas.microsoft.com/office/drawing/2014/main" id="{4994C78A-B2CE-49F6-BDB7-CD67FEA1FAF4}"/>
              </a:ext>
            </a:extLst>
          </p:cNvPr>
          <p:cNvSpPr/>
          <p:nvPr/>
        </p:nvSpPr>
        <p:spPr>
          <a:xfrm>
            <a:off x="6103371" y="2075352"/>
            <a:ext cx="6088629" cy="4782649"/>
          </a:xfrm>
          <a:custGeom>
            <a:avLst/>
            <a:gdLst>
              <a:gd name="connsiteX0" fmla="*/ 4067215 w 6088629"/>
              <a:gd name="connsiteY0" fmla="*/ 999 h 4782649"/>
              <a:gd name="connsiteX1" fmla="*/ 6064630 w 6088629"/>
              <a:gd name="connsiteY1" fmla="*/ 588076 h 4782649"/>
              <a:gd name="connsiteX2" fmla="*/ 6088629 w 6088629"/>
              <a:gd name="connsiteY2" fmla="*/ 604434 h 4782649"/>
              <a:gd name="connsiteX3" fmla="*/ 6088629 w 6088629"/>
              <a:gd name="connsiteY3" fmla="*/ 2765438 h 4782649"/>
              <a:gd name="connsiteX4" fmla="*/ 5705696 w 6088629"/>
              <a:gd name="connsiteY4" fmla="*/ 2986525 h 4782649"/>
              <a:gd name="connsiteX5" fmla="*/ 2986524 w 6088629"/>
              <a:gd name="connsiteY5" fmla="*/ 2257925 h 4782649"/>
              <a:gd name="connsiteX6" fmla="*/ 2092363 w 6088629"/>
              <a:gd name="connsiteY6" fmla="*/ 4609453 h 4782649"/>
              <a:gd name="connsiteX7" fmla="*/ 2159968 w 6088629"/>
              <a:gd name="connsiteY7" fmla="*/ 4782649 h 4782649"/>
              <a:gd name="connsiteX8" fmla="*/ 82117 w 6088629"/>
              <a:gd name="connsiteY8" fmla="*/ 4782649 h 4782649"/>
              <a:gd name="connsiteX9" fmla="*/ 58822 w 6088629"/>
              <a:gd name="connsiteY9" fmla="*/ 4666136 h 4782649"/>
              <a:gd name="connsiteX10" fmla="*/ 1991238 w 6088629"/>
              <a:gd name="connsiteY10" fmla="*/ 534038 h 4782649"/>
              <a:gd name="connsiteX11" fmla="*/ 4067215 w 6088629"/>
              <a:gd name="connsiteY11" fmla="*/ 999 h 478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88629" h="4782649">
                <a:moveTo>
                  <a:pt x="4067215" y="999"/>
                </a:moveTo>
                <a:cubicBezTo>
                  <a:pt x="4771381" y="16776"/>
                  <a:pt x="5462453" y="219239"/>
                  <a:pt x="6064630" y="588076"/>
                </a:cubicBezTo>
                <a:lnTo>
                  <a:pt x="6088629" y="604434"/>
                </a:lnTo>
                <a:lnTo>
                  <a:pt x="6088629" y="2765438"/>
                </a:lnTo>
                <a:lnTo>
                  <a:pt x="5705696" y="2986525"/>
                </a:lnTo>
                <a:cubicBezTo>
                  <a:pt x="5156015" y="2034449"/>
                  <a:pt x="3938600" y="1708243"/>
                  <a:pt x="2986524" y="2257925"/>
                </a:cubicBezTo>
                <a:cubicBezTo>
                  <a:pt x="2153458" y="2738897"/>
                  <a:pt x="1799574" y="3731101"/>
                  <a:pt x="2092363" y="4609453"/>
                </a:cubicBezTo>
                <a:lnTo>
                  <a:pt x="2159968" y="4782649"/>
                </a:lnTo>
                <a:lnTo>
                  <a:pt x="82117" y="4782649"/>
                </a:lnTo>
                <a:lnTo>
                  <a:pt x="58822" y="4666136"/>
                </a:lnTo>
                <a:cubicBezTo>
                  <a:pt x="-219998" y="3066897"/>
                  <a:pt x="503619" y="1392915"/>
                  <a:pt x="1991238" y="534038"/>
                </a:cubicBezTo>
                <a:cubicBezTo>
                  <a:pt x="2645790" y="156132"/>
                  <a:pt x="3363049" y="-14777"/>
                  <a:pt x="4067215" y="99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33" name="Imagen 32">
            <a:extLst>
              <a:ext uri="{FF2B5EF4-FFF2-40B4-BE49-F238E27FC236}">
                <a16:creationId xmlns:a16="http://schemas.microsoft.com/office/drawing/2014/main" id="{76B6ED7A-66EB-4A44-B964-EE19C9BD8F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56771" y="3429000"/>
            <a:ext cx="4735229" cy="3429000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8AAB7660-4132-4FFA-9508-C5AF6E1166A4}"/>
              </a:ext>
            </a:extLst>
          </p:cNvPr>
          <p:cNvSpPr/>
          <p:nvPr/>
        </p:nvSpPr>
        <p:spPr>
          <a:xfrm>
            <a:off x="2118045" y="4014001"/>
            <a:ext cx="914400" cy="914400"/>
          </a:xfrm>
          <a:prstGeom prst="ellipse">
            <a:avLst/>
          </a:prstGeom>
          <a:noFill/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6" name="Elbow Connector 7">
            <a:extLst>
              <a:ext uri="{FF2B5EF4-FFF2-40B4-BE49-F238E27FC236}">
                <a16:creationId xmlns:a16="http://schemas.microsoft.com/office/drawing/2014/main" id="{BBC30B65-EC8B-4571-98E1-70045355A5E6}"/>
              </a:ext>
            </a:extLst>
          </p:cNvPr>
          <p:cNvCxnSpPr/>
          <p:nvPr/>
        </p:nvCxnSpPr>
        <p:spPr>
          <a:xfrm flipV="1">
            <a:off x="3032442" y="3961117"/>
            <a:ext cx="1911100" cy="504000"/>
          </a:xfrm>
          <a:prstGeom prst="bentConnector2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486ECCEB-4FBE-4931-B7AC-B0C246E3AB8E}"/>
              </a:ext>
            </a:extLst>
          </p:cNvPr>
          <p:cNvSpPr txBox="1"/>
          <p:nvPr/>
        </p:nvSpPr>
        <p:spPr>
          <a:xfrm>
            <a:off x="3154001" y="4086768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DA97FB2-7FFE-4C05-9A89-E83A2F82D0D5}"/>
              </a:ext>
            </a:extLst>
          </p:cNvPr>
          <p:cNvSpPr txBox="1"/>
          <p:nvPr/>
        </p:nvSpPr>
        <p:spPr>
          <a:xfrm>
            <a:off x="3031797" y="4524391"/>
            <a:ext cx="22330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E3A5C67-EDC4-478C-8D4E-4AD2C12EF69F}"/>
              </a:ext>
            </a:extLst>
          </p:cNvPr>
          <p:cNvSpPr txBox="1"/>
          <p:nvPr/>
        </p:nvSpPr>
        <p:spPr>
          <a:xfrm>
            <a:off x="5513077" y="3098344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3980D9F-B582-4CED-BA17-C68F2B7E3F5A}"/>
              </a:ext>
            </a:extLst>
          </p:cNvPr>
          <p:cNvSpPr txBox="1"/>
          <p:nvPr/>
        </p:nvSpPr>
        <p:spPr>
          <a:xfrm>
            <a:off x="5418139" y="3558917"/>
            <a:ext cx="22330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A8DB5BE-8641-4A23-9A07-B45AB4AEE6E7}"/>
              </a:ext>
            </a:extLst>
          </p:cNvPr>
          <p:cNvSpPr txBox="1"/>
          <p:nvPr/>
        </p:nvSpPr>
        <p:spPr>
          <a:xfrm>
            <a:off x="7945155" y="2131422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F3C6E7-8FD5-4FD0-A453-9DB5B6B23607}"/>
              </a:ext>
            </a:extLst>
          </p:cNvPr>
          <p:cNvSpPr txBox="1"/>
          <p:nvPr/>
        </p:nvSpPr>
        <p:spPr>
          <a:xfrm>
            <a:off x="7804480" y="2593443"/>
            <a:ext cx="22330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88A1E7B-E79B-4EE9-A56A-B4A19967754A}"/>
              </a:ext>
            </a:extLst>
          </p:cNvPr>
          <p:cNvSpPr txBox="1"/>
          <p:nvPr/>
        </p:nvSpPr>
        <p:spPr>
          <a:xfrm>
            <a:off x="615288" y="1215885"/>
            <a:ext cx="1947738" cy="276999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2EDE2C-214D-4D20-8D42-123EFCE50277}"/>
              </a:ext>
            </a:extLst>
          </p:cNvPr>
          <p:cNvSpPr txBox="1"/>
          <p:nvPr/>
        </p:nvSpPr>
        <p:spPr>
          <a:xfrm>
            <a:off x="615288" y="1537034"/>
            <a:ext cx="224431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7" name="Oval 3">
            <a:extLst>
              <a:ext uri="{FF2B5EF4-FFF2-40B4-BE49-F238E27FC236}">
                <a16:creationId xmlns:a16="http://schemas.microsoft.com/office/drawing/2014/main" id="{A079A4AD-BF8F-451E-B38E-6B941DF20ED5}"/>
              </a:ext>
            </a:extLst>
          </p:cNvPr>
          <p:cNvSpPr/>
          <p:nvPr/>
        </p:nvSpPr>
        <p:spPr>
          <a:xfrm>
            <a:off x="-249825" y="4990246"/>
            <a:ext cx="914400" cy="914400"/>
          </a:xfrm>
          <a:prstGeom prst="ellipse">
            <a:avLst/>
          </a:prstGeom>
          <a:noFill/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4C6ED96-A474-4AD9-8725-4869F493734A}"/>
              </a:ext>
            </a:extLst>
          </p:cNvPr>
          <p:cNvSpPr txBox="1"/>
          <p:nvPr/>
        </p:nvSpPr>
        <p:spPr>
          <a:xfrm>
            <a:off x="786131" y="5063012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46E0B73-FF90-460E-A284-7388C3D66A16}"/>
              </a:ext>
            </a:extLst>
          </p:cNvPr>
          <p:cNvSpPr txBox="1"/>
          <p:nvPr/>
        </p:nvSpPr>
        <p:spPr>
          <a:xfrm>
            <a:off x="645455" y="5489866"/>
            <a:ext cx="22330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id="{4EF5C049-6C10-4E52-A6A4-6041121EB1BF}"/>
              </a:ext>
            </a:extLst>
          </p:cNvPr>
          <p:cNvSpPr/>
          <p:nvPr/>
        </p:nvSpPr>
        <p:spPr>
          <a:xfrm>
            <a:off x="-20638" y="5227858"/>
            <a:ext cx="418435" cy="439177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75C39176-85B5-43C0-8370-291540CD12FC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26" name="Diagrama de flujo: retraso 25">
              <a:extLst>
                <a:ext uri="{FF2B5EF4-FFF2-40B4-BE49-F238E27FC236}">
                  <a16:creationId xmlns:a16="http://schemas.microsoft.com/office/drawing/2014/main" id="{9CBB1B7D-87A8-4CD2-9B68-29805DFF47C1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7" name="Rectángulo 26">
              <a:extLst>
                <a:ext uri="{FF2B5EF4-FFF2-40B4-BE49-F238E27FC236}">
                  <a16:creationId xmlns:a16="http://schemas.microsoft.com/office/drawing/2014/main" id="{72669705-2536-40C8-B3D0-6310E5186FCF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 Placeholder 1">
            <a:extLst>
              <a:ext uri="{FF2B5EF4-FFF2-40B4-BE49-F238E27FC236}">
                <a16:creationId xmlns:a16="http://schemas.microsoft.com/office/drawing/2014/main" id="{F4CEABA1-FF86-4C6C-A96B-9A2AE198E31A}"/>
              </a:ext>
            </a:extLst>
          </p:cNvPr>
          <p:cNvSpPr txBox="1"/>
          <p:nvPr/>
        </p:nvSpPr>
        <p:spPr>
          <a:xfrm>
            <a:off x="209574" y="246377"/>
            <a:ext cx="6231594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38" name="Gráfico 37">
            <a:extLst>
              <a:ext uri="{FF2B5EF4-FFF2-40B4-BE49-F238E27FC236}">
                <a16:creationId xmlns:a16="http://schemas.microsoft.com/office/drawing/2014/main" id="{BD9C0CEC-5E7C-4D76-B782-2308718D6A9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56585" y="4389914"/>
            <a:ext cx="533400" cy="533400"/>
          </a:xfrm>
          <a:prstGeom prst="rect">
            <a:avLst/>
          </a:prstGeom>
        </p:spPr>
      </p:pic>
      <p:pic>
        <p:nvPicPr>
          <p:cNvPr id="40" name="Gráfico 39">
            <a:extLst>
              <a:ext uri="{FF2B5EF4-FFF2-40B4-BE49-F238E27FC236}">
                <a16:creationId xmlns:a16="http://schemas.microsoft.com/office/drawing/2014/main" id="{2571F77D-11B8-4586-A0CB-B206557FFB9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712264" y="3398080"/>
            <a:ext cx="533400" cy="533400"/>
          </a:xfrm>
          <a:prstGeom prst="rect">
            <a:avLst/>
          </a:prstGeom>
        </p:spPr>
      </p:pic>
      <p:pic>
        <p:nvPicPr>
          <p:cNvPr id="42" name="Gráfico 41">
            <a:extLst>
              <a:ext uri="{FF2B5EF4-FFF2-40B4-BE49-F238E27FC236}">
                <a16:creationId xmlns:a16="http://schemas.microsoft.com/office/drawing/2014/main" id="{3AF2A853-8A19-4B8A-A82D-6BAD25C6EB4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03707" y="2460859"/>
            <a:ext cx="533400" cy="542925"/>
          </a:xfrm>
          <a:prstGeom prst="rect">
            <a:avLst/>
          </a:prstGeom>
        </p:spPr>
      </p:pic>
      <p:pic>
        <p:nvPicPr>
          <p:cNvPr id="44" name="Gráfico 43">
            <a:extLst>
              <a:ext uri="{FF2B5EF4-FFF2-40B4-BE49-F238E27FC236}">
                <a16:creationId xmlns:a16="http://schemas.microsoft.com/office/drawing/2014/main" id="{F2DA6ACF-6CAC-4BF8-9651-F810A2F44DF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545763" y="1455505"/>
            <a:ext cx="552450" cy="552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2462440-8AA4-4121-BBC2-86680948D983}"/>
              </a:ext>
            </a:extLst>
          </p:cNvPr>
          <p:cNvSpPr txBox="1"/>
          <p:nvPr/>
        </p:nvSpPr>
        <p:spPr>
          <a:xfrm>
            <a:off x="4716237" y="3371346"/>
            <a:ext cx="262082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GB" altLang="ko-KR" sz="2400" i="1">
                <a:cs typeface="B Nazanin" panose="00000700000000000000" pitchFamily="2" charset="-78"/>
              </a:rPr>
              <a:t>L</a:t>
            </a:r>
            <a:r>
              <a:rPr lang="en-US" altLang="ko-KR" sz="2400" i="1">
                <a:cs typeface="B Nazanin" panose="00000700000000000000" pitchFamily="2" charset="-78"/>
              </a:rPr>
              <a:t>OREM IPSUM</a:t>
            </a:r>
          </a:p>
          <a:p>
            <a:pPr algn="ctr" rtl="1"/>
            <a:r>
              <a:rPr lang="en-US" altLang="ko-KR" sz="2400" i="1">
                <a:cs typeface="B Nazanin" panose="00000700000000000000" pitchFamily="2" charset="-78"/>
              </a:rPr>
              <a:t>DOLOR SIT AMET</a:t>
            </a:r>
            <a:endParaRPr lang="ko-KR" altLang="en-US" sz="2400" i="1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125B49-9972-4AFF-B47B-DB0B2D56FDD1}"/>
              </a:ext>
            </a:extLst>
          </p:cNvPr>
          <p:cNvSpPr txBox="1"/>
          <p:nvPr/>
        </p:nvSpPr>
        <p:spPr>
          <a:xfrm>
            <a:off x="9064377" y="4125701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8FBE041-01C8-49AF-94C0-9F5A3600CA69}"/>
              </a:ext>
            </a:extLst>
          </p:cNvPr>
          <p:cNvSpPr txBox="1"/>
          <p:nvPr/>
        </p:nvSpPr>
        <p:spPr>
          <a:xfrm>
            <a:off x="9039187" y="5189080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02076ED-BFB9-46C8-BC27-4CCFED762BF8}"/>
              </a:ext>
            </a:extLst>
          </p:cNvPr>
          <p:cNvSpPr txBox="1"/>
          <p:nvPr/>
        </p:nvSpPr>
        <p:spPr>
          <a:xfrm>
            <a:off x="1841197" y="267035"/>
            <a:ext cx="850960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fa-IR" altLang="ko-KR" sz="4800" b="1" dirty="0">
                <a:cs typeface="B Nazanin" panose="00000700000000000000" pitchFamily="2" charset="-78"/>
              </a:rPr>
              <a:t>اسلاید عالی</a:t>
            </a:r>
            <a:endParaRPr lang="ko-KR" altLang="en-US" sz="4800" b="1" dirty="0">
              <a:cs typeface="B Nazanin" panose="00000700000000000000" pitchFamily="2" charset="-78"/>
            </a:endParaRPr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DB85D571-E895-4585-B885-227E7F342C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1439" y="1282698"/>
            <a:ext cx="4269121" cy="4783967"/>
          </a:xfrm>
          <a:prstGeom prst="rect">
            <a:avLst/>
          </a:prstGeom>
        </p:spPr>
      </p:pic>
      <p:sp>
        <p:nvSpPr>
          <p:cNvPr id="11" name="TextBox 6">
            <a:extLst>
              <a:ext uri="{FF2B5EF4-FFF2-40B4-BE49-F238E27FC236}">
                <a16:creationId xmlns:a16="http://schemas.microsoft.com/office/drawing/2014/main" id="{ECB3EECA-F42A-4419-8BAC-96A47AA8F3DB}"/>
              </a:ext>
            </a:extLst>
          </p:cNvPr>
          <p:cNvSpPr txBox="1"/>
          <p:nvPr/>
        </p:nvSpPr>
        <p:spPr>
          <a:xfrm>
            <a:off x="9039187" y="1998943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12" name="TextBox 7">
            <a:extLst>
              <a:ext uri="{FF2B5EF4-FFF2-40B4-BE49-F238E27FC236}">
                <a16:creationId xmlns:a16="http://schemas.microsoft.com/office/drawing/2014/main" id="{FEFDC54E-995D-43D4-A7BE-5587BBDD1C31}"/>
              </a:ext>
            </a:extLst>
          </p:cNvPr>
          <p:cNvSpPr txBox="1"/>
          <p:nvPr/>
        </p:nvSpPr>
        <p:spPr>
          <a:xfrm>
            <a:off x="9013997" y="3062322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99DCD096-D053-4DBA-B84B-655FD2B19BC3}"/>
              </a:ext>
            </a:extLst>
          </p:cNvPr>
          <p:cNvSpPr txBox="1"/>
          <p:nvPr/>
        </p:nvSpPr>
        <p:spPr>
          <a:xfrm>
            <a:off x="1203307" y="4125701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14" name="TextBox 7">
            <a:extLst>
              <a:ext uri="{FF2B5EF4-FFF2-40B4-BE49-F238E27FC236}">
                <a16:creationId xmlns:a16="http://schemas.microsoft.com/office/drawing/2014/main" id="{3294E094-8A4F-4E09-ABA8-68EAB503484D}"/>
              </a:ext>
            </a:extLst>
          </p:cNvPr>
          <p:cNvSpPr txBox="1"/>
          <p:nvPr/>
        </p:nvSpPr>
        <p:spPr>
          <a:xfrm>
            <a:off x="1178117" y="5189080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E966E077-D6F2-4C81-B55C-8DFB1AB50341}"/>
              </a:ext>
            </a:extLst>
          </p:cNvPr>
          <p:cNvSpPr txBox="1"/>
          <p:nvPr/>
        </p:nvSpPr>
        <p:spPr>
          <a:xfrm>
            <a:off x="1178117" y="1998943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16" name="TextBox 7">
            <a:extLst>
              <a:ext uri="{FF2B5EF4-FFF2-40B4-BE49-F238E27FC236}">
                <a16:creationId xmlns:a16="http://schemas.microsoft.com/office/drawing/2014/main" id="{BE9D923B-B3DE-45EF-883A-0D0C9D0D5080}"/>
              </a:ext>
            </a:extLst>
          </p:cNvPr>
          <p:cNvSpPr txBox="1"/>
          <p:nvPr/>
        </p:nvSpPr>
        <p:spPr>
          <a:xfrm>
            <a:off x="1152927" y="3062322"/>
            <a:ext cx="2341223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u"/>
            </a:pPr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ea typeface="FZShuTi" pitchFamily="2" charset="-122"/>
              <a:cs typeface="B Nazanin" panose="00000700000000000000" pitchFamily="2" charset="-78"/>
            </a:endParaRP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107BDC08-8283-46BD-9EB5-11A38795C82B}"/>
              </a:ext>
            </a:extLst>
          </p:cNvPr>
          <p:cNvCxnSpPr/>
          <p:nvPr/>
        </p:nvCxnSpPr>
        <p:spPr>
          <a:xfrm>
            <a:off x="678178" y="1054850"/>
            <a:ext cx="10835640" cy="0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C0A4B442-1FD4-4086-8A37-9DF3C6A9D26D}"/>
              </a:ext>
            </a:extLst>
          </p:cNvPr>
          <p:cNvSpPr/>
          <p:nvPr/>
        </p:nvSpPr>
        <p:spPr>
          <a:xfrm>
            <a:off x="1576523" y="4299943"/>
            <a:ext cx="845051" cy="84505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4F1A2B-3FAC-4F84-BB9A-1601A314078E}"/>
              </a:ext>
            </a:extLst>
          </p:cNvPr>
          <p:cNvSpPr/>
          <p:nvPr/>
        </p:nvSpPr>
        <p:spPr>
          <a:xfrm>
            <a:off x="1279754" y="5553907"/>
            <a:ext cx="1438587" cy="43200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74A858D-8B92-430F-B1CB-7C842734BC75}"/>
              </a:ext>
            </a:extLst>
          </p:cNvPr>
          <p:cNvSpPr txBox="1"/>
          <p:nvPr/>
        </p:nvSpPr>
        <p:spPr>
          <a:xfrm>
            <a:off x="1332997" y="5631409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8042CC0-9D7B-4169-AE04-97DEA44CB9E8}"/>
              </a:ext>
            </a:extLst>
          </p:cNvPr>
          <p:cNvGrpSpPr/>
          <p:nvPr/>
        </p:nvGrpSpPr>
        <p:grpSpPr>
          <a:xfrm>
            <a:off x="1271887" y="2588200"/>
            <a:ext cx="1454320" cy="1453493"/>
            <a:chOff x="3004835" y="4307149"/>
            <a:chExt cx="2266098" cy="145349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F100892-69B8-48E0-BB67-76ADF61FB98C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22C3EFA-867C-499D-97A5-FCA473FF9F25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882AF3A8-60C2-43E2-9F13-299D21D27FD6}"/>
              </a:ext>
            </a:extLst>
          </p:cNvPr>
          <p:cNvSpPr/>
          <p:nvPr/>
        </p:nvSpPr>
        <p:spPr>
          <a:xfrm>
            <a:off x="5653165" y="2941316"/>
            <a:ext cx="845051" cy="845051"/>
          </a:xfrm>
          <a:prstGeom prst="ellipse">
            <a:avLst/>
          </a:prstGeom>
          <a:solidFill>
            <a:srgbClr val="565655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1E03761-55F4-4EB1-B7CC-E1F3A6C11136}"/>
              </a:ext>
            </a:extLst>
          </p:cNvPr>
          <p:cNvSpPr/>
          <p:nvPr/>
        </p:nvSpPr>
        <p:spPr>
          <a:xfrm>
            <a:off x="5356397" y="5553907"/>
            <a:ext cx="1438587" cy="43200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D5BE48D-B138-43DE-B67B-2E4F307B4D4B}"/>
              </a:ext>
            </a:extLst>
          </p:cNvPr>
          <p:cNvSpPr txBox="1"/>
          <p:nvPr/>
        </p:nvSpPr>
        <p:spPr>
          <a:xfrm>
            <a:off x="5409639" y="5631409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6ED4C0A-85CC-44F1-9E9D-E5DB8704F144}"/>
              </a:ext>
            </a:extLst>
          </p:cNvPr>
          <p:cNvGrpSpPr/>
          <p:nvPr/>
        </p:nvGrpSpPr>
        <p:grpSpPr>
          <a:xfrm>
            <a:off x="5348529" y="3993943"/>
            <a:ext cx="1454320" cy="1453493"/>
            <a:chOff x="3004835" y="4307149"/>
            <a:chExt cx="2266098" cy="145349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649D5DC-7C3A-44A5-A21B-B18D6403976C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D8DEA76-BAA5-49A7-B961-F3E6A9DD5E5A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F4D57469-B938-4F47-AC8C-E7B7D8169A1C}"/>
              </a:ext>
            </a:extLst>
          </p:cNvPr>
          <p:cNvSpPr/>
          <p:nvPr/>
        </p:nvSpPr>
        <p:spPr>
          <a:xfrm>
            <a:off x="9729807" y="1582690"/>
            <a:ext cx="845051" cy="845051"/>
          </a:xfrm>
          <a:prstGeom prst="ellipse">
            <a:avLst/>
          </a:prstGeom>
          <a:solidFill>
            <a:srgbClr val="565655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FBB5DAD-22FD-4D7E-91D9-A57CBD8B7656}"/>
              </a:ext>
            </a:extLst>
          </p:cNvPr>
          <p:cNvSpPr/>
          <p:nvPr/>
        </p:nvSpPr>
        <p:spPr>
          <a:xfrm>
            <a:off x="9433039" y="5553907"/>
            <a:ext cx="1438587" cy="43200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4AFE45A-B186-41BF-A242-E3D9C5FAA667}"/>
              </a:ext>
            </a:extLst>
          </p:cNvPr>
          <p:cNvSpPr txBox="1"/>
          <p:nvPr/>
        </p:nvSpPr>
        <p:spPr>
          <a:xfrm>
            <a:off x="9486281" y="5631409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D301827-CF91-486D-B17B-4D82F9CE5F28}"/>
              </a:ext>
            </a:extLst>
          </p:cNvPr>
          <p:cNvGrpSpPr/>
          <p:nvPr/>
        </p:nvGrpSpPr>
        <p:grpSpPr>
          <a:xfrm>
            <a:off x="9425171" y="2662875"/>
            <a:ext cx="1454320" cy="1453493"/>
            <a:chOff x="3004835" y="4307149"/>
            <a:chExt cx="2266098" cy="145349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963789A-D639-45A0-859B-0568F6715979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A75DAB2-EB6A-4A2C-9AC6-3D5D48097639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0040C452-C5F1-4CC0-8536-CD168EC1C06B}"/>
              </a:ext>
            </a:extLst>
          </p:cNvPr>
          <p:cNvSpPr/>
          <p:nvPr/>
        </p:nvSpPr>
        <p:spPr>
          <a:xfrm>
            <a:off x="3614844" y="3620629"/>
            <a:ext cx="845051" cy="84505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6FF28CC4-31D4-4238-A36C-429229599E4A}"/>
              </a:ext>
            </a:extLst>
          </p:cNvPr>
          <p:cNvSpPr/>
          <p:nvPr/>
        </p:nvSpPr>
        <p:spPr>
          <a:xfrm>
            <a:off x="3318076" y="5553907"/>
            <a:ext cx="1438587" cy="43200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FED88D5-B333-46C8-B4E0-5153EE708143}"/>
              </a:ext>
            </a:extLst>
          </p:cNvPr>
          <p:cNvSpPr txBox="1"/>
          <p:nvPr/>
        </p:nvSpPr>
        <p:spPr>
          <a:xfrm>
            <a:off x="3371318" y="5631409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0C2EC91-E65C-4504-8F8B-6410ECA1679D}"/>
              </a:ext>
            </a:extLst>
          </p:cNvPr>
          <p:cNvGrpSpPr/>
          <p:nvPr/>
        </p:nvGrpSpPr>
        <p:grpSpPr>
          <a:xfrm>
            <a:off x="3310208" y="1940128"/>
            <a:ext cx="1454320" cy="1453493"/>
            <a:chOff x="3004835" y="4307149"/>
            <a:chExt cx="2266098" cy="145349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CBEDBE7-28BA-495F-82FB-62CA907E6B49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0F3A24E-BC45-48AD-A65F-3FB898B9600D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7B5ACC8E-7185-4111-831F-DF7D150D18D1}"/>
              </a:ext>
            </a:extLst>
          </p:cNvPr>
          <p:cNvSpPr/>
          <p:nvPr/>
        </p:nvSpPr>
        <p:spPr>
          <a:xfrm>
            <a:off x="7691486" y="2262003"/>
            <a:ext cx="845051" cy="845051"/>
          </a:xfrm>
          <a:prstGeom prst="ellipse">
            <a:avLst/>
          </a:prstGeom>
          <a:solidFill>
            <a:srgbClr val="565655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60BB17C-937A-4447-9C37-5BE2222215C7}"/>
              </a:ext>
            </a:extLst>
          </p:cNvPr>
          <p:cNvSpPr/>
          <p:nvPr/>
        </p:nvSpPr>
        <p:spPr>
          <a:xfrm>
            <a:off x="7394718" y="5553907"/>
            <a:ext cx="1438587" cy="43200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1C256DF-7BB6-4000-AC6A-793A8BFCFADA}"/>
              </a:ext>
            </a:extLst>
          </p:cNvPr>
          <p:cNvSpPr txBox="1"/>
          <p:nvPr/>
        </p:nvSpPr>
        <p:spPr>
          <a:xfrm>
            <a:off x="7447960" y="5631409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B524D71-5170-4A36-9449-FAB6101F47D4}"/>
              </a:ext>
            </a:extLst>
          </p:cNvPr>
          <p:cNvGrpSpPr/>
          <p:nvPr/>
        </p:nvGrpSpPr>
        <p:grpSpPr>
          <a:xfrm>
            <a:off x="7386850" y="3354380"/>
            <a:ext cx="1454320" cy="1453493"/>
            <a:chOff x="3004835" y="4307149"/>
            <a:chExt cx="2266098" cy="145349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8D19E1A-DECA-474C-B270-434D78BFFA38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6B9239F-778F-4EB8-AF9F-C6218E5F985F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36" name="Rectangle 7">
            <a:extLst>
              <a:ext uri="{FF2B5EF4-FFF2-40B4-BE49-F238E27FC236}">
                <a16:creationId xmlns:a16="http://schemas.microsoft.com/office/drawing/2014/main" id="{6E0B16B5-4FE9-49B9-99D0-1E4271700D87}"/>
              </a:ext>
            </a:extLst>
          </p:cNvPr>
          <p:cNvSpPr/>
          <p:nvPr/>
        </p:nvSpPr>
        <p:spPr>
          <a:xfrm>
            <a:off x="3876348" y="3880673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Rounded Rectangle 10">
            <a:extLst>
              <a:ext uri="{FF2B5EF4-FFF2-40B4-BE49-F238E27FC236}">
                <a16:creationId xmlns:a16="http://schemas.microsoft.com/office/drawing/2014/main" id="{5A3E6408-32B4-45F9-9AD8-5D789975C46F}"/>
              </a:ext>
            </a:extLst>
          </p:cNvPr>
          <p:cNvSpPr/>
          <p:nvPr/>
        </p:nvSpPr>
        <p:spPr>
          <a:xfrm>
            <a:off x="5940841" y="3195664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EFF32077-E3D3-4963-9D25-A6258016CA59}"/>
              </a:ext>
            </a:extLst>
          </p:cNvPr>
          <p:cNvSpPr/>
          <p:nvPr/>
        </p:nvSpPr>
        <p:spPr>
          <a:xfrm flipH="1">
            <a:off x="7910402" y="2565142"/>
            <a:ext cx="391682" cy="323114"/>
          </a:xfrm>
          <a:custGeom>
            <a:avLst/>
            <a:gdLst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8BE68F34-5AB5-4A56-8813-989F7208BF15}"/>
              </a:ext>
            </a:extLst>
          </p:cNvPr>
          <p:cNvSpPr>
            <a:spLocks noChangeAspect="1"/>
          </p:cNvSpPr>
          <p:nvPr/>
        </p:nvSpPr>
        <p:spPr>
          <a:xfrm rot="9900000">
            <a:off x="9987597" y="1858702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Block Arc 10">
            <a:extLst>
              <a:ext uri="{FF2B5EF4-FFF2-40B4-BE49-F238E27FC236}">
                <a16:creationId xmlns:a16="http://schemas.microsoft.com/office/drawing/2014/main" id="{D47BD7E0-80F2-44C1-BB9C-7E9D61B38AF8}"/>
              </a:ext>
            </a:extLst>
          </p:cNvPr>
          <p:cNvSpPr/>
          <p:nvPr/>
        </p:nvSpPr>
        <p:spPr>
          <a:xfrm>
            <a:off x="1783420" y="4580723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F1F553D-3AF0-4A78-88EB-7945AC6CFBB2}"/>
              </a:ext>
            </a:extLst>
          </p:cNvPr>
          <p:cNvCxnSpPr/>
          <p:nvPr/>
        </p:nvCxnSpPr>
        <p:spPr>
          <a:xfrm flipV="1">
            <a:off x="790575" y="4911753"/>
            <a:ext cx="785948" cy="27198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6B3AB4F-5355-4A7D-B299-E7498DA2BF12}"/>
              </a:ext>
            </a:extLst>
          </p:cNvPr>
          <p:cNvCxnSpPr/>
          <p:nvPr/>
        </p:nvCxnSpPr>
        <p:spPr>
          <a:xfrm flipV="1">
            <a:off x="2405157" y="4222444"/>
            <a:ext cx="1206204" cy="4128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46DFC2B9-0F05-4EFA-B106-51E5C5D37839}"/>
              </a:ext>
            </a:extLst>
          </p:cNvPr>
          <p:cNvCxnSpPr/>
          <p:nvPr/>
        </p:nvCxnSpPr>
        <p:spPr>
          <a:xfrm flipV="1">
            <a:off x="4446961" y="3524789"/>
            <a:ext cx="1206204" cy="4128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C72808-7153-4D4D-B281-254F5B6FBD93}"/>
              </a:ext>
            </a:extLst>
          </p:cNvPr>
          <p:cNvCxnSpPr/>
          <p:nvPr/>
        </p:nvCxnSpPr>
        <p:spPr>
          <a:xfrm flipV="1">
            <a:off x="6488765" y="2827134"/>
            <a:ext cx="1206204" cy="4128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0D65FA1B-99E3-4154-A883-59B353B6A8B3}"/>
              </a:ext>
            </a:extLst>
          </p:cNvPr>
          <p:cNvCxnSpPr/>
          <p:nvPr/>
        </p:nvCxnSpPr>
        <p:spPr>
          <a:xfrm flipV="1">
            <a:off x="8530569" y="2129479"/>
            <a:ext cx="1206204" cy="4128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upo 44">
            <a:extLst>
              <a:ext uri="{FF2B5EF4-FFF2-40B4-BE49-F238E27FC236}">
                <a16:creationId xmlns:a16="http://schemas.microsoft.com/office/drawing/2014/main" id="{286D7129-586D-4AE5-A4B1-B71E010E23C6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50" name="Diagrama de flujo: retraso 49">
              <a:extLst>
                <a:ext uri="{FF2B5EF4-FFF2-40B4-BE49-F238E27FC236}">
                  <a16:creationId xmlns:a16="http://schemas.microsoft.com/office/drawing/2014/main" id="{1F99077B-0E61-44EF-A98A-1A52D3B18A24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1" name="Rectángulo 50">
              <a:extLst>
                <a:ext uri="{FF2B5EF4-FFF2-40B4-BE49-F238E27FC236}">
                  <a16:creationId xmlns:a16="http://schemas.microsoft.com/office/drawing/2014/main" id="{638E525E-F3ED-4992-BB81-D1DB97AFEEDC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cxnSp>
        <p:nvCxnSpPr>
          <p:cNvPr id="43" name="Conector recto 42">
            <a:extLst>
              <a:ext uri="{FF2B5EF4-FFF2-40B4-BE49-F238E27FC236}">
                <a16:creationId xmlns:a16="http://schemas.microsoft.com/office/drawing/2014/main" id="{87569CB3-A6AB-426A-9D63-2D3605F27E8D}"/>
              </a:ext>
            </a:extLst>
          </p:cNvPr>
          <p:cNvCxnSpPr/>
          <p:nvPr/>
        </p:nvCxnSpPr>
        <p:spPr>
          <a:xfrm>
            <a:off x="11969" y="6210300"/>
            <a:ext cx="12247692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cto 54">
            <a:extLst>
              <a:ext uri="{FF2B5EF4-FFF2-40B4-BE49-F238E27FC236}">
                <a16:creationId xmlns:a16="http://schemas.microsoft.com/office/drawing/2014/main" id="{51236DBC-A78A-43CD-9A86-F8C7F416FB4A}"/>
              </a:ext>
            </a:extLst>
          </p:cNvPr>
          <p:cNvCxnSpPr/>
          <p:nvPr/>
        </p:nvCxnSpPr>
        <p:spPr>
          <a:xfrm flipH="1">
            <a:off x="3006315" y="1582690"/>
            <a:ext cx="0" cy="538701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ector recto 57">
            <a:extLst>
              <a:ext uri="{FF2B5EF4-FFF2-40B4-BE49-F238E27FC236}">
                <a16:creationId xmlns:a16="http://schemas.microsoft.com/office/drawing/2014/main" id="{2B7E2190-F456-4C93-A3CB-0F16E3A85EF2}"/>
              </a:ext>
            </a:extLst>
          </p:cNvPr>
          <p:cNvCxnSpPr/>
          <p:nvPr/>
        </p:nvCxnSpPr>
        <p:spPr>
          <a:xfrm flipH="1">
            <a:off x="5050063" y="1606438"/>
            <a:ext cx="0" cy="538701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ector recto 58">
            <a:extLst>
              <a:ext uri="{FF2B5EF4-FFF2-40B4-BE49-F238E27FC236}">
                <a16:creationId xmlns:a16="http://schemas.microsoft.com/office/drawing/2014/main" id="{2635ACA1-5A7D-4232-B63C-EBD9A9266B4C}"/>
              </a:ext>
            </a:extLst>
          </p:cNvPr>
          <p:cNvCxnSpPr/>
          <p:nvPr/>
        </p:nvCxnSpPr>
        <p:spPr>
          <a:xfrm flipH="1">
            <a:off x="7150830" y="1550782"/>
            <a:ext cx="0" cy="538701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ector recto 59">
            <a:extLst>
              <a:ext uri="{FF2B5EF4-FFF2-40B4-BE49-F238E27FC236}">
                <a16:creationId xmlns:a16="http://schemas.microsoft.com/office/drawing/2014/main" id="{36F63A0D-391D-4B9F-93EB-D980231378B4}"/>
              </a:ext>
            </a:extLst>
          </p:cNvPr>
          <p:cNvCxnSpPr/>
          <p:nvPr/>
        </p:nvCxnSpPr>
        <p:spPr>
          <a:xfrm flipH="1">
            <a:off x="9209978" y="1550782"/>
            <a:ext cx="0" cy="538701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 Placeholder 1">
            <a:extLst>
              <a:ext uri="{FF2B5EF4-FFF2-40B4-BE49-F238E27FC236}">
                <a16:creationId xmlns:a16="http://schemas.microsoft.com/office/drawing/2014/main" id="{BD88880E-13E5-43E0-923D-9281A26CBB4E}"/>
              </a:ext>
            </a:extLst>
          </p:cNvPr>
          <p:cNvSpPr txBox="1"/>
          <p:nvPr/>
        </p:nvSpPr>
        <p:spPr>
          <a:xfrm>
            <a:off x="209574" y="246377"/>
            <a:ext cx="3401784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entágono 47">
            <a:extLst>
              <a:ext uri="{FF2B5EF4-FFF2-40B4-BE49-F238E27FC236}">
                <a16:creationId xmlns:a16="http://schemas.microsoft.com/office/drawing/2014/main" id="{BAB8F805-6C7C-44AE-9A99-31BE327A4730}"/>
              </a:ext>
            </a:extLst>
          </p:cNvPr>
          <p:cNvSpPr/>
          <p:nvPr/>
        </p:nvSpPr>
        <p:spPr>
          <a:xfrm>
            <a:off x="2562726" y="159869"/>
            <a:ext cx="7040676" cy="6688547"/>
          </a:xfrm>
          <a:prstGeom prst="pentagon">
            <a:avLst/>
          </a:prstGeom>
          <a:noFill/>
          <a:ln w="762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E34AFF7-BCE4-42A4-866B-38413C09C68D}"/>
              </a:ext>
            </a:extLst>
          </p:cNvPr>
          <p:cNvSpPr/>
          <p:nvPr/>
        </p:nvSpPr>
        <p:spPr>
          <a:xfrm>
            <a:off x="6035783" y="2990662"/>
            <a:ext cx="108000" cy="1828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6F97F0D-74A6-4AAB-AA17-BACED54A22B6}"/>
              </a:ext>
            </a:extLst>
          </p:cNvPr>
          <p:cNvSpPr/>
          <p:nvPr/>
        </p:nvSpPr>
        <p:spPr>
          <a:xfrm>
            <a:off x="5630398" y="3264982"/>
            <a:ext cx="108000" cy="15544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9647699-3C6F-4D4F-9830-85B1B70EAF23}"/>
              </a:ext>
            </a:extLst>
          </p:cNvPr>
          <p:cNvSpPr/>
          <p:nvPr/>
        </p:nvSpPr>
        <p:spPr>
          <a:xfrm>
            <a:off x="6441168" y="3264982"/>
            <a:ext cx="108000" cy="15544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D95DBA8-53A1-4004-80D2-25C3A9682D4A}"/>
              </a:ext>
            </a:extLst>
          </p:cNvPr>
          <p:cNvSpPr/>
          <p:nvPr/>
        </p:nvSpPr>
        <p:spPr>
          <a:xfrm>
            <a:off x="5225013" y="4087942"/>
            <a:ext cx="108000" cy="7315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65CC48E-3B8E-49F8-A78F-4EE917B9F02D}"/>
              </a:ext>
            </a:extLst>
          </p:cNvPr>
          <p:cNvSpPr/>
          <p:nvPr/>
        </p:nvSpPr>
        <p:spPr>
          <a:xfrm>
            <a:off x="6846553" y="4087942"/>
            <a:ext cx="108000" cy="7315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entagon 10">
            <a:extLst>
              <a:ext uri="{FF2B5EF4-FFF2-40B4-BE49-F238E27FC236}">
                <a16:creationId xmlns:a16="http://schemas.microsoft.com/office/drawing/2014/main" id="{F192B7C7-467F-421A-8BA0-6F47884145D2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7A43547-26E5-4355-95AF-22022EDC646D}"/>
              </a:ext>
            </a:extLst>
          </p:cNvPr>
          <p:cNvGrpSpPr/>
          <p:nvPr/>
        </p:nvGrpSpPr>
        <p:grpSpPr>
          <a:xfrm>
            <a:off x="8209949" y="5352562"/>
            <a:ext cx="2552860" cy="923330"/>
            <a:chOff x="2551704" y="4283314"/>
            <a:chExt cx="2357003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32C58AA-44CF-4939-BD7D-6DF1B6B16B5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6470CA6-2E25-4C88-B83F-43693423E3D3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2" name="Pentagon 14">
            <a:extLst>
              <a:ext uri="{FF2B5EF4-FFF2-40B4-BE49-F238E27FC236}">
                <a16:creationId xmlns:a16="http://schemas.microsoft.com/office/drawing/2014/main" id="{E677F26D-7606-4175-8015-22DAE28C4894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Pentagon 15">
            <a:extLst>
              <a:ext uri="{FF2B5EF4-FFF2-40B4-BE49-F238E27FC236}">
                <a16:creationId xmlns:a16="http://schemas.microsoft.com/office/drawing/2014/main" id="{E2D978C1-A1CD-4A70-AAD7-AEA9DDB90B84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Pentagon 16">
            <a:extLst>
              <a:ext uri="{FF2B5EF4-FFF2-40B4-BE49-F238E27FC236}">
                <a16:creationId xmlns:a16="http://schemas.microsoft.com/office/drawing/2014/main" id="{3C0E5F19-3F0D-49C0-ADAA-F986A1E70DB0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C477E49-2E09-468F-9C6B-AA3777BF1032}"/>
              </a:ext>
            </a:extLst>
          </p:cNvPr>
          <p:cNvGrpSpPr/>
          <p:nvPr/>
        </p:nvGrpSpPr>
        <p:grpSpPr>
          <a:xfrm>
            <a:off x="1381806" y="5139688"/>
            <a:ext cx="2552859" cy="923330"/>
            <a:chOff x="2551706" y="4283314"/>
            <a:chExt cx="2357002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5183A18-31A9-470A-A838-CE7341985981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2E3FACF-BBDA-46AA-8B82-2CBA2D376049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97E494B-8844-4F75-85D7-6FB419B6D948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6547C6-918E-4C9B-97EB-1CB6D9683BD4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869899D-00AD-4B29-ABCC-0D63C29D2AC3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816F9CA-A272-444E-85D0-47060788885F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9FE55F3-70F4-4D61-883C-DCE8ED4D06E5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5AF54F-DA30-4D3A-A1A5-6735988F57EE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D445BDC-4954-45AF-9548-CF78F6479B8B}"/>
              </a:ext>
            </a:extLst>
          </p:cNvPr>
          <p:cNvGrpSpPr/>
          <p:nvPr/>
        </p:nvGrpSpPr>
        <p:grpSpPr>
          <a:xfrm>
            <a:off x="4819570" y="1626711"/>
            <a:ext cx="2552860" cy="923330"/>
            <a:chOff x="2551704" y="4283314"/>
            <a:chExt cx="2357003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B1A6670-C9DB-4B04-826D-D1A6883571E3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190962F-E59A-47E2-83B7-878B79B40DD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27" name="Pentagon 30">
            <a:extLst>
              <a:ext uri="{FF2B5EF4-FFF2-40B4-BE49-F238E27FC236}">
                <a16:creationId xmlns:a16="http://schemas.microsoft.com/office/drawing/2014/main" id="{B8F2AE5E-8E74-41B0-A550-EEB15B32D9E3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1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4A2D93E-99D0-40A2-842F-62A1CB7C5C63}"/>
              </a:ext>
            </a:extLst>
          </p:cNvPr>
          <p:cNvSpPr txBox="1"/>
          <p:nvPr/>
        </p:nvSpPr>
        <p:spPr>
          <a:xfrm>
            <a:off x="5291448" y="2559288"/>
            <a:ext cx="16091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9277D08-840B-4253-B294-3D072CEB7005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47C639-3995-4FC8-B529-70D7495089C1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1160C99-1CA1-40D3-96CA-57177F978288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4838A13-DEF8-4C1E-9EA2-DA9C15203E76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dirty="0"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33" name="Freeform 18">
            <a:extLst>
              <a:ext uri="{FF2B5EF4-FFF2-40B4-BE49-F238E27FC236}">
                <a16:creationId xmlns:a16="http://schemas.microsoft.com/office/drawing/2014/main" id="{F9E6DF1F-A0AF-4CC5-BA11-6C00BDC9A155}"/>
              </a:ext>
            </a:extLst>
          </p:cNvPr>
          <p:cNvSpPr/>
          <p:nvPr/>
        </p:nvSpPr>
        <p:spPr bwMode="auto">
          <a:xfrm flipH="1">
            <a:off x="5068173" y="4806847"/>
            <a:ext cx="2304256" cy="1690935"/>
          </a:xfrm>
          <a:custGeom>
            <a:avLst/>
            <a:gdLst/>
            <a:ahLst/>
            <a:cxnLst/>
            <a:rect l="l" t="t" r="r" b="b"/>
            <a:pathLst>
              <a:path w="2304256" h="1690934">
                <a:moveTo>
                  <a:pt x="2302739" y="0"/>
                </a:moveTo>
                <a:lnTo>
                  <a:pt x="270214" y="0"/>
                </a:lnTo>
                <a:lnTo>
                  <a:pt x="270214" y="25876"/>
                </a:lnTo>
                <a:lnTo>
                  <a:pt x="266297" y="60666"/>
                </a:lnTo>
                <a:lnTo>
                  <a:pt x="254549" y="96265"/>
                </a:lnTo>
                <a:lnTo>
                  <a:pt x="233402" y="139146"/>
                </a:lnTo>
                <a:lnTo>
                  <a:pt x="207556" y="178790"/>
                </a:lnTo>
                <a:lnTo>
                  <a:pt x="179359" y="213579"/>
                </a:lnTo>
                <a:lnTo>
                  <a:pt x="149597" y="249179"/>
                </a:lnTo>
                <a:lnTo>
                  <a:pt x="118268" y="281542"/>
                </a:lnTo>
                <a:lnTo>
                  <a:pt x="86938" y="313904"/>
                </a:lnTo>
                <a:lnTo>
                  <a:pt x="57176" y="349503"/>
                </a:lnTo>
                <a:lnTo>
                  <a:pt x="46994" y="359212"/>
                </a:lnTo>
                <a:lnTo>
                  <a:pt x="34462" y="371348"/>
                </a:lnTo>
                <a:lnTo>
                  <a:pt x="21148" y="385911"/>
                </a:lnTo>
                <a:lnTo>
                  <a:pt x="10182" y="400475"/>
                </a:lnTo>
                <a:lnTo>
                  <a:pt x="3134" y="418274"/>
                </a:lnTo>
                <a:lnTo>
                  <a:pt x="0" y="437691"/>
                </a:lnTo>
                <a:lnTo>
                  <a:pt x="3916" y="457918"/>
                </a:lnTo>
                <a:lnTo>
                  <a:pt x="14099" y="477336"/>
                </a:lnTo>
                <a:lnTo>
                  <a:pt x="31329" y="493517"/>
                </a:lnTo>
                <a:lnTo>
                  <a:pt x="50910" y="504844"/>
                </a:lnTo>
                <a:lnTo>
                  <a:pt x="75190" y="515362"/>
                </a:lnTo>
                <a:lnTo>
                  <a:pt x="101037" y="524261"/>
                </a:lnTo>
                <a:lnTo>
                  <a:pt x="126883" y="533162"/>
                </a:lnTo>
                <a:lnTo>
                  <a:pt x="151947" y="542060"/>
                </a:lnTo>
                <a:lnTo>
                  <a:pt x="176227" y="552579"/>
                </a:lnTo>
                <a:lnTo>
                  <a:pt x="198157" y="563906"/>
                </a:lnTo>
                <a:lnTo>
                  <a:pt x="213822" y="578469"/>
                </a:lnTo>
                <a:lnTo>
                  <a:pt x="209123" y="597886"/>
                </a:lnTo>
                <a:lnTo>
                  <a:pt x="200507" y="615686"/>
                </a:lnTo>
                <a:lnTo>
                  <a:pt x="191891" y="634295"/>
                </a:lnTo>
                <a:lnTo>
                  <a:pt x="182493" y="652094"/>
                </a:lnTo>
                <a:lnTo>
                  <a:pt x="173877" y="669893"/>
                </a:lnTo>
                <a:lnTo>
                  <a:pt x="167611" y="687693"/>
                </a:lnTo>
                <a:lnTo>
                  <a:pt x="165262" y="703874"/>
                </a:lnTo>
                <a:lnTo>
                  <a:pt x="166828" y="721673"/>
                </a:lnTo>
                <a:lnTo>
                  <a:pt x="175443" y="737855"/>
                </a:lnTo>
                <a:lnTo>
                  <a:pt x="191108" y="754036"/>
                </a:lnTo>
                <a:lnTo>
                  <a:pt x="213822" y="770218"/>
                </a:lnTo>
                <a:lnTo>
                  <a:pt x="209123" y="783163"/>
                </a:lnTo>
                <a:lnTo>
                  <a:pt x="202073" y="796108"/>
                </a:lnTo>
                <a:lnTo>
                  <a:pt x="196591" y="811480"/>
                </a:lnTo>
                <a:lnTo>
                  <a:pt x="195024" y="827661"/>
                </a:lnTo>
                <a:lnTo>
                  <a:pt x="198157" y="843843"/>
                </a:lnTo>
                <a:lnTo>
                  <a:pt x="206773" y="858406"/>
                </a:lnTo>
                <a:lnTo>
                  <a:pt x="217738" y="869733"/>
                </a:lnTo>
                <a:lnTo>
                  <a:pt x="231836" y="880250"/>
                </a:lnTo>
                <a:lnTo>
                  <a:pt x="245934" y="887532"/>
                </a:lnTo>
                <a:lnTo>
                  <a:pt x="259249" y="896432"/>
                </a:lnTo>
                <a:lnTo>
                  <a:pt x="271781" y="908568"/>
                </a:lnTo>
                <a:lnTo>
                  <a:pt x="278829" y="921513"/>
                </a:lnTo>
                <a:lnTo>
                  <a:pt x="285878" y="944976"/>
                </a:lnTo>
                <a:lnTo>
                  <a:pt x="285878" y="971675"/>
                </a:lnTo>
                <a:lnTo>
                  <a:pt x="283529" y="996756"/>
                </a:lnTo>
                <a:lnTo>
                  <a:pt x="277263" y="1022646"/>
                </a:lnTo>
                <a:lnTo>
                  <a:pt x="271781" y="1047727"/>
                </a:lnTo>
                <a:lnTo>
                  <a:pt x="267865" y="1070381"/>
                </a:lnTo>
                <a:lnTo>
                  <a:pt x="264732" y="1102744"/>
                </a:lnTo>
                <a:lnTo>
                  <a:pt x="267865" y="1131870"/>
                </a:lnTo>
                <a:lnTo>
                  <a:pt x="276480" y="1158569"/>
                </a:lnTo>
                <a:lnTo>
                  <a:pt x="287445" y="1182033"/>
                </a:lnTo>
                <a:lnTo>
                  <a:pt x="303109" y="1200640"/>
                </a:lnTo>
                <a:lnTo>
                  <a:pt x="323474" y="1218440"/>
                </a:lnTo>
                <a:lnTo>
                  <a:pt x="343054" y="1233004"/>
                </a:lnTo>
                <a:lnTo>
                  <a:pt x="365767" y="1245140"/>
                </a:lnTo>
                <a:lnTo>
                  <a:pt x="388482" y="1255658"/>
                </a:lnTo>
                <a:lnTo>
                  <a:pt x="411195" y="1261321"/>
                </a:lnTo>
                <a:lnTo>
                  <a:pt x="452706" y="1268603"/>
                </a:lnTo>
                <a:lnTo>
                  <a:pt x="496567" y="1271839"/>
                </a:lnTo>
                <a:lnTo>
                  <a:pt x="542777" y="1270221"/>
                </a:lnTo>
                <a:lnTo>
                  <a:pt x="588205" y="1265367"/>
                </a:lnTo>
                <a:lnTo>
                  <a:pt x="633632" y="1259702"/>
                </a:lnTo>
                <a:lnTo>
                  <a:pt x="676710" y="1250803"/>
                </a:lnTo>
                <a:lnTo>
                  <a:pt x="715087" y="1240286"/>
                </a:lnTo>
                <a:lnTo>
                  <a:pt x="748766" y="1228958"/>
                </a:lnTo>
                <a:lnTo>
                  <a:pt x="762864" y="1224104"/>
                </a:lnTo>
                <a:lnTo>
                  <a:pt x="781662" y="1218440"/>
                </a:lnTo>
                <a:lnTo>
                  <a:pt x="802025" y="1212777"/>
                </a:lnTo>
                <a:lnTo>
                  <a:pt x="823173" y="1207113"/>
                </a:lnTo>
                <a:lnTo>
                  <a:pt x="845886" y="1203877"/>
                </a:lnTo>
                <a:lnTo>
                  <a:pt x="868600" y="1202259"/>
                </a:lnTo>
                <a:lnTo>
                  <a:pt x="888180" y="1205495"/>
                </a:lnTo>
                <a:lnTo>
                  <a:pt x="905412" y="1212777"/>
                </a:lnTo>
                <a:lnTo>
                  <a:pt x="921076" y="1227340"/>
                </a:lnTo>
                <a:lnTo>
                  <a:pt x="935175" y="1250803"/>
                </a:lnTo>
                <a:lnTo>
                  <a:pt x="948489" y="1280738"/>
                </a:lnTo>
                <a:lnTo>
                  <a:pt x="961021" y="1315528"/>
                </a:lnTo>
                <a:lnTo>
                  <a:pt x="971203" y="1355173"/>
                </a:lnTo>
                <a:lnTo>
                  <a:pt x="981385" y="1396435"/>
                </a:lnTo>
                <a:lnTo>
                  <a:pt x="990000" y="1439316"/>
                </a:lnTo>
                <a:lnTo>
                  <a:pt x="997832" y="1483005"/>
                </a:lnTo>
                <a:lnTo>
                  <a:pt x="1005665" y="1525886"/>
                </a:lnTo>
                <a:lnTo>
                  <a:pt x="1011148" y="1565530"/>
                </a:lnTo>
                <a:lnTo>
                  <a:pt x="1018196" y="1602747"/>
                </a:lnTo>
                <a:lnTo>
                  <a:pt x="1023680" y="1633491"/>
                </a:lnTo>
                <a:lnTo>
                  <a:pt x="1028379" y="1660191"/>
                </a:lnTo>
                <a:lnTo>
                  <a:pt x="1134898" y="1678799"/>
                </a:lnTo>
                <a:lnTo>
                  <a:pt x="1242983" y="1689317"/>
                </a:lnTo>
                <a:lnTo>
                  <a:pt x="1354201" y="1690935"/>
                </a:lnTo>
                <a:lnTo>
                  <a:pt x="1467769" y="1685272"/>
                </a:lnTo>
                <a:lnTo>
                  <a:pt x="1585253" y="1669090"/>
                </a:lnTo>
                <a:lnTo>
                  <a:pt x="1705871" y="1646436"/>
                </a:lnTo>
                <a:lnTo>
                  <a:pt x="1829621" y="1615692"/>
                </a:lnTo>
                <a:lnTo>
                  <a:pt x="1959636" y="1577666"/>
                </a:lnTo>
                <a:lnTo>
                  <a:pt x="2093568" y="1533168"/>
                </a:lnTo>
                <a:lnTo>
                  <a:pt x="2078686" y="1496759"/>
                </a:lnTo>
                <a:lnTo>
                  <a:pt x="2064589" y="1455497"/>
                </a:lnTo>
                <a:lnTo>
                  <a:pt x="2052057" y="1410189"/>
                </a:lnTo>
                <a:lnTo>
                  <a:pt x="2039525" y="1365691"/>
                </a:lnTo>
                <a:lnTo>
                  <a:pt x="2027777" y="1326046"/>
                </a:lnTo>
                <a:lnTo>
                  <a:pt x="2015246" y="1293683"/>
                </a:lnTo>
                <a:lnTo>
                  <a:pt x="2006630" y="1271839"/>
                </a:lnTo>
                <a:lnTo>
                  <a:pt x="1996448" y="1241903"/>
                </a:lnTo>
                <a:lnTo>
                  <a:pt x="1986266" y="1207922"/>
                </a:lnTo>
                <a:lnTo>
                  <a:pt x="1975300" y="1169896"/>
                </a:lnTo>
                <a:lnTo>
                  <a:pt x="1965119" y="1130252"/>
                </a:lnTo>
                <a:lnTo>
                  <a:pt x="1954937" y="1088990"/>
                </a:lnTo>
                <a:lnTo>
                  <a:pt x="1946321" y="1047727"/>
                </a:lnTo>
                <a:lnTo>
                  <a:pt x="1940839" y="1009701"/>
                </a:lnTo>
                <a:lnTo>
                  <a:pt x="1936923" y="973293"/>
                </a:lnTo>
                <a:lnTo>
                  <a:pt x="1935356" y="943358"/>
                </a:lnTo>
                <a:lnTo>
                  <a:pt x="1936923" y="918276"/>
                </a:lnTo>
                <a:lnTo>
                  <a:pt x="1949455" y="865687"/>
                </a:lnTo>
                <a:lnTo>
                  <a:pt x="1965119" y="817143"/>
                </a:lnTo>
                <a:lnTo>
                  <a:pt x="1984700" y="771026"/>
                </a:lnTo>
                <a:lnTo>
                  <a:pt x="2008980" y="730573"/>
                </a:lnTo>
                <a:lnTo>
                  <a:pt x="2045008" y="680412"/>
                </a:lnTo>
                <a:lnTo>
                  <a:pt x="2081820" y="630249"/>
                </a:lnTo>
                <a:lnTo>
                  <a:pt x="2118631" y="581705"/>
                </a:lnTo>
                <a:lnTo>
                  <a:pt x="2156226" y="529925"/>
                </a:lnTo>
                <a:lnTo>
                  <a:pt x="2189904" y="477336"/>
                </a:lnTo>
                <a:lnTo>
                  <a:pt x="2222800" y="423128"/>
                </a:lnTo>
                <a:lnTo>
                  <a:pt x="2250214" y="364066"/>
                </a:lnTo>
                <a:lnTo>
                  <a:pt x="2272927" y="300959"/>
                </a:lnTo>
                <a:lnTo>
                  <a:pt x="2290158" y="227334"/>
                </a:lnTo>
                <a:lnTo>
                  <a:pt x="2299557" y="152091"/>
                </a:lnTo>
                <a:lnTo>
                  <a:pt x="2304256" y="75229"/>
                </a:lnTo>
                <a:close/>
              </a:path>
            </a:pathLst>
          </a:custGeom>
          <a:solidFill>
            <a:schemeClr val="accent1">
              <a:alpha val="9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388FEA92-F6C2-40A9-A988-62629834D80A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35" name="Diagrama de flujo: retraso 34">
              <a:extLst>
                <a:ext uri="{FF2B5EF4-FFF2-40B4-BE49-F238E27FC236}">
                  <a16:creationId xmlns:a16="http://schemas.microsoft.com/office/drawing/2014/main" id="{EC544D4C-50B7-48E9-8B7A-C6CC67089985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6" name="Rectángulo 35">
              <a:extLst>
                <a:ext uri="{FF2B5EF4-FFF2-40B4-BE49-F238E27FC236}">
                  <a16:creationId xmlns:a16="http://schemas.microsoft.com/office/drawing/2014/main" id="{62D9A98C-1B09-49A7-9377-27F50CD1F797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209574" y="246377"/>
            <a:ext cx="3214250" cy="724247"/>
          </a:xfrm>
          <a:prstGeom prst="rect">
            <a:avLst/>
          </a:prstGeom>
        </p:spPr>
        <p:txBody>
          <a:bodyPr/>
          <a:lstStyle>
            <a:defPPr/>
          </a:lstStyle>
          <a:p>
            <a:pPr marL="0" indent="0" algn="r" rtl="1"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1" name="Gráfico 40">
            <a:extLst>
              <a:ext uri="{FF2B5EF4-FFF2-40B4-BE49-F238E27FC236}">
                <a16:creationId xmlns:a16="http://schemas.microsoft.com/office/drawing/2014/main" id="{8F9DA91A-3A3E-4F8E-BBB2-50719C889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59182" y="4429527"/>
            <a:ext cx="2094675" cy="2094675"/>
          </a:xfrm>
          <a:prstGeom prst="rect">
            <a:avLst/>
          </a:prstGeom>
        </p:spPr>
      </p:pic>
      <p:pic>
        <p:nvPicPr>
          <p:cNvPr id="43" name="Gráfico 42">
            <a:extLst>
              <a:ext uri="{FF2B5EF4-FFF2-40B4-BE49-F238E27FC236}">
                <a16:creationId xmlns:a16="http://schemas.microsoft.com/office/drawing/2014/main" id="{3855B0D4-C52C-4D93-8FC6-A41D10E99E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292903" y="2098233"/>
            <a:ext cx="713412" cy="713412"/>
          </a:xfrm>
          <a:prstGeom prst="rect">
            <a:avLst/>
          </a:prstGeom>
        </p:spPr>
      </p:pic>
      <p:pic>
        <p:nvPicPr>
          <p:cNvPr id="44" name="Gráfico 43">
            <a:extLst>
              <a:ext uri="{FF2B5EF4-FFF2-40B4-BE49-F238E27FC236}">
                <a16:creationId xmlns:a16="http://schemas.microsoft.com/office/drawing/2014/main" id="{0146D531-5A16-4A26-82CB-5C52636C79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54619" y="601479"/>
            <a:ext cx="713412" cy="713412"/>
          </a:xfrm>
          <a:prstGeom prst="rect">
            <a:avLst/>
          </a:prstGeom>
        </p:spPr>
      </p:pic>
      <p:pic>
        <p:nvPicPr>
          <p:cNvPr id="45" name="Gráfico 44">
            <a:extLst>
              <a:ext uri="{FF2B5EF4-FFF2-40B4-BE49-F238E27FC236}">
                <a16:creationId xmlns:a16="http://schemas.microsoft.com/office/drawing/2014/main" id="{DCA4EDAF-B313-45E4-BD1A-427FE2350E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143555" y="2096860"/>
            <a:ext cx="713412" cy="713412"/>
          </a:xfrm>
          <a:prstGeom prst="rect">
            <a:avLst/>
          </a:prstGeom>
        </p:spPr>
      </p:pic>
      <p:pic>
        <p:nvPicPr>
          <p:cNvPr id="46" name="Gráfico 45">
            <a:extLst>
              <a:ext uri="{FF2B5EF4-FFF2-40B4-BE49-F238E27FC236}">
                <a16:creationId xmlns:a16="http://schemas.microsoft.com/office/drawing/2014/main" id="{9B120431-E178-4633-AA2E-BA76031CC58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60947" y="4455307"/>
            <a:ext cx="713412" cy="713412"/>
          </a:xfrm>
          <a:prstGeom prst="rect">
            <a:avLst/>
          </a:prstGeom>
        </p:spPr>
      </p:pic>
      <p:pic>
        <p:nvPicPr>
          <p:cNvPr id="47" name="Gráfico 46">
            <a:extLst>
              <a:ext uri="{FF2B5EF4-FFF2-40B4-BE49-F238E27FC236}">
                <a16:creationId xmlns:a16="http://schemas.microsoft.com/office/drawing/2014/main" id="{39341A89-32B7-46BB-A1E9-EADD400065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77765" y="4270326"/>
            <a:ext cx="713412" cy="713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3410FA94-4E24-44FC-89BD-C99D57A50B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E39E3174-AC52-40FF-85EE-169B2D34F7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3244" y="-409707"/>
            <a:ext cx="5625510" cy="562551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2520072" y="4608605"/>
            <a:ext cx="7151855" cy="1661994"/>
            <a:chOff x="5498311" y="2271353"/>
            <a:chExt cx="7151855" cy="166199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5498311" y="2271353"/>
              <a:ext cx="7151855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 rtl="1"/>
              <a:r>
                <a:rPr lang="fa-IR" altLang="ko-KR" sz="6000" b="1" dirty="0">
                  <a:solidFill>
                    <a:schemeClr val="bg1"/>
                  </a:solidFill>
                  <a:latin typeface="+mj-lt"/>
                  <a:cs typeface="B Nazanin" panose="00000700000000000000" pitchFamily="2" charset="-78"/>
                </a:rPr>
                <a:t>شکستن بخش</a:t>
              </a:r>
              <a:endParaRPr lang="ko-KR" altLang="en-US" sz="60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471682"/>
              <a:ext cx="4777096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 rtl="1"/>
              <a:r>
                <a:rPr lang="fa-IR" altLang="ko-KR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زیرنویس ارائه خود را وارد کنید</a:t>
              </a:r>
              <a:endParaRPr lang="ko-KR" altLang="en-US" sz="2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" name="Elipse 6">
            <a:extLst>
              <a:ext uri="{FF2B5EF4-FFF2-40B4-BE49-F238E27FC236}">
                <a16:creationId xmlns:a16="http://schemas.microsoft.com/office/drawing/2014/main" id="{4959E790-9666-4088-8CDB-3221EDE37528}"/>
              </a:ext>
            </a:extLst>
          </p:cNvPr>
          <p:cNvSpPr/>
          <p:nvPr/>
        </p:nvSpPr>
        <p:spPr>
          <a:xfrm>
            <a:off x="3915506" y="222555"/>
            <a:ext cx="4360985" cy="4360985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9886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584B2EA-CA78-4826-8D1E-F8A39F917F3D}"/>
              </a:ext>
            </a:extLst>
          </p:cNvPr>
          <p:cNvSpPr txBox="1"/>
          <p:nvPr/>
        </p:nvSpPr>
        <p:spPr>
          <a:xfrm>
            <a:off x="996585" y="636379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44EA9D6-3120-444F-9EF1-B27831C19448}"/>
              </a:ext>
            </a:extLst>
          </p:cNvPr>
          <p:cNvSpPr txBox="1"/>
          <p:nvPr/>
        </p:nvSpPr>
        <p:spPr>
          <a:xfrm>
            <a:off x="996585" y="1283541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6BC1897-F286-44B9-8BBF-D6E3E968F1DC}"/>
              </a:ext>
            </a:extLst>
          </p:cNvPr>
          <p:cNvSpPr/>
          <p:nvPr/>
        </p:nvSpPr>
        <p:spPr>
          <a:xfrm>
            <a:off x="1930784" y="4060580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45FAA1D-C41D-4394-BA07-1A6EA1A69665}"/>
              </a:ext>
            </a:extLst>
          </p:cNvPr>
          <p:cNvSpPr txBox="1"/>
          <p:nvPr/>
        </p:nvSpPr>
        <p:spPr>
          <a:xfrm>
            <a:off x="1930784" y="4782653"/>
            <a:ext cx="2927477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>
            <a:defPPr/>
          </a:lstStyle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C1F90805-59CA-410A-945A-D7BB1AC0FAF2}"/>
              </a:ext>
            </a:extLst>
          </p:cNvPr>
          <p:cNvSpPr/>
          <p:nvPr/>
        </p:nvSpPr>
        <p:spPr>
          <a:xfrm>
            <a:off x="996585" y="2110093"/>
            <a:ext cx="356680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D001E91-F80C-4042-98B4-0C029BD467EA}"/>
              </a:ext>
            </a:extLst>
          </p:cNvPr>
          <p:cNvSpPr/>
          <p:nvPr/>
        </p:nvSpPr>
        <p:spPr>
          <a:xfrm rot="10800000">
            <a:off x="4137667" y="5617214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ABF0258F-3DBB-4028-B493-7C7865D3110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>
            <a:extLst>
              <a:ext uri="{FF2B5EF4-FFF2-40B4-BE49-F238E27FC236}">
                <a16:creationId xmlns:a16="http://schemas.microsoft.com/office/drawing/2014/main" id="{40AC570A-5E36-4CCD-B686-41629A406F3E}"/>
              </a:ext>
            </a:extLst>
          </p:cNvPr>
          <p:cNvSpPr txBox="1"/>
          <p:nvPr/>
        </p:nvSpPr>
        <p:spPr>
          <a:xfrm>
            <a:off x="839711" y="1502232"/>
            <a:ext cx="105125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 شما به سادگی می توانید مخاطبان خود را تحت تاثیر قرار دهید و با الگوهای ما به گزارش ها و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129BF41-3DD7-4E55-99E1-7133AF8F34CD}"/>
              </a:ext>
            </a:extLst>
          </p:cNvPr>
          <p:cNvGrpSpPr/>
          <p:nvPr/>
        </p:nvGrpSpPr>
        <p:grpSpPr>
          <a:xfrm>
            <a:off x="4560120" y="5522502"/>
            <a:ext cx="3071762" cy="786222"/>
            <a:chOff x="2714217" y="4244551"/>
            <a:chExt cx="2585075" cy="78622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852BFCE-6BB4-4585-976E-0AEEA66B4740}"/>
                </a:ext>
              </a:extLst>
            </p:cNvPr>
            <p:cNvSpPr txBox="1"/>
            <p:nvPr/>
          </p:nvSpPr>
          <p:spPr>
            <a:xfrm>
              <a:off x="2714217" y="4569108"/>
              <a:ext cx="258507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Content Placeholder 3">
              <a:extLst>
                <a:ext uri="{FF2B5EF4-FFF2-40B4-BE49-F238E27FC236}">
                  <a16:creationId xmlns:a16="http://schemas.microsoft.com/office/drawing/2014/main" id="{99F020C2-7404-4C7C-B328-571CAB17EE07}"/>
                </a:ext>
              </a:extLst>
            </p:cNvPr>
            <p:cNvSpPr txBox="1"/>
            <p:nvPr/>
          </p:nvSpPr>
          <p:spPr>
            <a:xfrm>
              <a:off x="2714218" y="4244551"/>
              <a:ext cx="2585074" cy="322257"/>
            </a:xfrm>
            <a:prstGeom prst="rect">
              <a:avLst/>
            </a:prstGeom>
          </p:spPr>
          <p:txBody>
            <a:bodyPr/>
            <a:lstStyle>
              <a:defPPr/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Content Placeholder 3">
            <a:extLst>
              <a:ext uri="{FF2B5EF4-FFF2-40B4-BE49-F238E27FC236}">
                <a16:creationId xmlns:a16="http://schemas.microsoft.com/office/drawing/2014/main" id="{7567E223-5869-4845-B64A-9EC65C49477D}"/>
              </a:ext>
            </a:extLst>
          </p:cNvPr>
          <p:cNvSpPr txBox="1"/>
          <p:nvPr/>
        </p:nvSpPr>
        <p:spPr>
          <a:xfrm>
            <a:off x="791026" y="2730833"/>
            <a:ext cx="2376618" cy="401952"/>
          </a:xfrm>
          <a:prstGeom prst="rect">
            <a:avLst/>
          </a:prstGeom>
        </p:spPr>
        <p:txBody>
          <a:bodyPr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2400" b="1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8" name="Heart 3">
            <a:extLst>
              <a:ext uri="{FF2B5EF4-FFF2-40B4-BE49-F238E27FC236}">
                <a16:creationId xmlns:a16="http://schemas.microsoft.com/office/drawing/2014/main" id="{96B08889-FA84-46E2-AD09-A5039AF1D394}"/>
              </a:ext>
            </a:extLst>
          </p:cNvPr>
          <p:cNvSpPr>
            <a:spLocks noChangeAspect="1"/>
          </p:cNvSpPr>
          <p:nvPr/>
        </p:nvSpPr>
        <p:spPr>
          <a:xfrm>
            <a:off x="1507788" y="3456349"/>
            <a:ext cx="943098" cy="853487"/>
          </a:xfrm>
          <a:custGeom>
            <a:avLst/>
            <a:gdLst/>
            <a:ahLst/>
            <a:cxnLst/>
            <a:rect l="l" t="t" r="r" b="b"/>
            <a:pathLst>
              <a:path w="3971393" h="3594045">
                <a:moveTo>
                  <a:pt x="2284446" y="942229"/>
                </a:moveTo>
                <a:cubicBezTo>
                  <a:pt x="2231718" y="946666"/>
                  <a:pt x="2184212" y="981897"/>
                  <a:pt x="2166723" y="1035351"/>
                </a:cubicBezTo>
                <a:lnTo>
                  <a:pt x="1818705" y="2099054"/>
                </a:lnTo>
                <a:lnTo>
                  <a:pt x="1630896" y="1461099"/>
                </a:lnTo>
                <a:cubicBezTo>
                  <a:pt x="1625536" y="1442893"/>
                  <a:pt x="1616698" y="1426659"/>
                  <a:pt x="1605222" y="1412988"/>
                </a:cubicBezTo>
                <a:cubicBezTo>
                  <a:pt x="1592838" y="1372092"/>
                  <a:pt x="1559535" y="1339590"/>
                  <a:pt x="1515200" y="1327710"/>
                </a:cubicBezTo>
                <a:cubicBezTo>
                  <a:pt x="1442764" y="1308302"/>
                  <a:pt x="1368310" y="1351289"/>
                  <a:pt x="1348901" y="1423723"/>
                </a:cubicBezTo>
                <a:lnTo>
                  <a:pt x="1175574" y="2070589"/>
                </a:lnTo>
                <a:lnTo>
                  <a:pt x="887391" y="2070589"/>
                </a:lnTo>
                <a:cubicBezTo>
                  <a:pt x="812401" y="2070589"/>
                  <a:pt x="751610" y="2131382"/>
                  <a:pt x="751610" y="2206372"/>
                </a:cubicBezTo>
                <a:cubicBezTo>
                  <a:pt x="751609" y="2281361"/>
                  <a:pt x="812402" y="2342153"/>
                  <a:pt x="887391" y="2342154"/>
                </a:cubicBezTo>
                <a:lnTo>
                  <a:pt x="1266160" y="2342154"/>
                </a:lnTo>
                <a:cubicBezTo>
                  <a:pt x="1309243" y="2342153"/>
                  <a:pt x="1347639" y="2322088"/>
                  <a:pt x="1370869" y="2289485"/>
                </a:cubicBezTo>
                <a:cubicBezTo>
                  <a:pt x="1392914" y="2274134"/>
                  <a:pt x="1408463" y="2250677"/>
                  <a:pt x="1415910" y="2222885"/>
                </a:cubicBezTo>
                <a:lnTo>
                  <a:pt x="1490320" y="1945186"/>
                </a:lnTo>
                <a:lnTo>
                  <a:pt x="1661817" y="2527729"/>
                </a:lnTo>
                <a:cubicBezTo>
                  <a:pt x="1680716" y="2591927"/>
                  <a:pt x="1742866" y="2631605"/>
                  <a:pt x="1806849" y="2621696"/>
                </a:cubicBezTo>
                <a:cubicBezTo>
                  <a:pt x="1873057" y="2637495"/>
                  <a:pt x="1940784" y="2599243"/>
                  <a:pt x="1962449" y="2533025"/>
                </a:cubicBezTo>
                <a:lnTo>
                  <a:pt x="2291633" y="1526890"/>
                </a:lnTo>
                <a:lnTo>
                  <a:pt x="2478124" y="2222886"/>
                </a:lnTo>
                <a:cubicBezTo>
                  <a:pt x="2491725" y="2273643"/>
                  <a:pt x="2532355" y="2309941"/>
                  <a:pt x="2580723" y="2318869"/>
                </a:cubicBezTo>
                <a:cubicBezTo>
                  <a:pt x="2600453" y="2334375"/>
                  <a:pt x="2625460" y="2342152"/>
                  <a:pt x="2652283" y="2342153"/>
                </a:cubicBezTo>
                <a:lnTo>
                  <a:pt x="3058108" y="2342153"/>
                </a:lnTo>
                <a:cubicBezTo>
                  <a:pt x="3133099" y="2342153"/>
                  <a:pt x="3193891" y="2281360"/>
                  <a:pt x="3193891" y="2206371"/>
                </a:cubicBezTo>
                <a:cubicBezTo>
                  <a:pt x="3193890" y="2131381"/>
                  <a:pt x="3133099" y="2070589"/>
                  <a:pt x="3058108" y="2070588"/>
                </a:cubicBezTo>
                <a:lnTo>
                  <a:pt x="2718460" y="2070589"/>
                </a:lnTo>
                <a:lnTo>
                  <a:pt x="2455970" y="1090961"/>
                </a:lnTo>
                <a:cubicBezTo>
                  <a:pt x="2449895" y="1068289"/>
                  <a:pt x="2438427" y="1048501"/>
                  <a:pt x="2421928" y="1033927"/>
                </a:cubicBezTo>
                <a:cubicBezTo>
                  <a:pt x="2410672" y="994460"/>
                  <a:pt x="2379946" y="962248"/>
                  <a:pt x="2337996" y="948523"/>
                </a:cubicBezTo>
                <a:cubicBezTo>
                  <a:pt x="2320178" y="942693"/>
                  <a:pt x="2302022" y="940751"/>
                  <a:pt x="2284446" y="942229"/>
                </a:cubicBezTo>
                <a:close/>
                <a:moveTo>
                  <a:pt x="941190" y="119"/>
                </a:moveTo>
                <a:cubicBezTo>
                  <a:pt x="1335246" y="6449"/>
                  <a:pt x="1754682" y="267656"/>
                  <a:pt x="1985697" y="864700"/>
                </a:cubicBezTo>
                <a:cubicBezTo>
                  <a:pt x="2807082" y="-1258124"/>
                  <a:pt x="6010484" y="864700"/>
                  <a:pt x="1985697" y="3594045"/>
                </a:cubicBezTo>
                <a:cubicBezTo>
                  <a:pt x="-907119" y="1632328"/>
                  <a:pt x="-65842" y="-16059"/>
                  <a:pt x="941190" y="119"/>
                </a:cubicBezTo>
                <a:close/>
              </a:path>
            </a:pathLst>
          </a:custGeom>
          <a:solidFill>
            <a:srgbClr val="5656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0" name="그룹 26">
            <a:extLst>
              <a:ext uri="{FF2B5EF4-FFF2-40B4-BE49-F238E27FC236}">
                <a16:creationId xmlns:a16="http://schemas.microsoft.com/office/drawing/2014/main" id="{96A4457E-88CE-4E6E-8CF0-1FBE9C7D4A8F}"/>
              </a:ext>
            </a:extLst>
          </p:cNvPr>
          <p:cNvGrpSpPr/>
          <p:nvPr/>
        </p:nvGrpSpPr>
        <p:grpSpPr>
          <a:xfrm>
            <a:off x="6174012" y="2948333"/>
            <a:ext cx="1145946" cy="1726055"/>
            <a:chOff x="6150565" y="3254095"/>
            <a:chExt cx="979312" cy="1475068"/>
          </a:xfrm>
          <a:solidFill>
            <a:schemeClr val="accent6">
              <a:lumMod val="50000"/>
            </a:schemeClr>
          </a:solidFill>
        </p:grpSpPr>
        <p:sp>
          <p:nvSpPr>
            <p:cNvPr id="51" name="자유형: 도형 5">
              <a:extLst>
                <a:ext uri="{FF2B5EF4-FFF2-40B4-BE49-F238E27FC236}">
                  <a16:creationId xmlns:a16="http://schemas.microsoft.com/office/drawing/2014/main" id="{CE709252-6281-465D-B184-6D420C937647}"/>
                </a:ext>
              </a:extLst>
            </p:cNvPr>
            <p:cNvSpPr/>
            <p:nvPr/>
          </p:nvSpPr>
          <p:spPr>
            <a:xfrm>
              <a:off x="6154072" y="3254095"/>
              <a:ext cx="734589" cy="517434"/>
            </a:xfrm>
            <a:custGeom>
              <a:avLst/>
              <a:gdLst>
                <a:gd name="connsiteX0" fmla="*/ 239713 w 974796"/>
                <a:gd name="connsiteY0" fmla="*/ 508440 h 686633"/>
                <a:gd name="connsiteX1" fmla="*/ 414833 w 974796"/>
                <a:gd name="connsiteY1" fmla="*/ 335197 h 686633"/>
                <a:gd name="connsiteX2" fmla="*/ 485362 w 974796"/>
                <a:gd name="connsiteY2" fmla="*/ 623898 h 686633"/>
                <a:gd name="connsiteX3" fmla="*/ 43623 w 974796"/>
                <a:gd name="connsiteY3" fmla="*/ 513442 h 686633"/>
                <a:gd name="connsiteX4" fmla="*/ 268928 w 974796"/>
                <a:gd name="connsiteY4" fmla="*/ 1311 h 686633"/>
                <a:gd name="connsiteX5" fmla="*/ 551260 w 974796"/>
                <a:gd name="connsiteY5" fmla="*/ 192854 h 686633"/>
                <a:gd name="connsiteX6" fmla="*/ 858939 w 974796"/>
                <a:gd name="connsiteY6" fmla="*/ 150172 h 686633"/>
                <a:gd name="connsiteX7" fmla="*/ 972098 w 974796"/>
                <a:gd name="connsiteY7" fmla="*/ 413479 h 686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796" h="686633">
                  <a:moveTo>
                    <a:pt x="239713" y="508440"/>
                  </a:moveTo>
                  <a:cubicBezTo>
                    <a:pt x="220051" y="400199"/>
                    <a:pt x="313311" y="308483"/>
                    <a:pt x="414833" y="335197"/>
                  </a:cubicBezTo>
                  <a:cubicBezTo>
                    <a:pt x="568709" y="355231"/>
                    <a:pt x="571103" y="526747"/>
                    <a:pt x="485362" y="623898"/>
                  </a:cubicBezTo>
                  <a:cubicBezTo>
                    <a:pt x="359231" y="741315"/>
                    <a:pt x="103653" y="687971"/>
                    <a:pt x="43623" y="513442"/>
                  </a:cubicBezTo>
                  <a:cubicBezTo>
                    <a:pt x="-86006" y="165544"/>
                    <a:pt x="98347" y="15949"/>
                    <a:pt x="268928" y="1311"/>
                  </a:cubicBezTo>
                  <a:cubicBezTo>
                    <a:pt x="423631" y="-11041"/>
                    <a:pt x="534267" y="64743"/>
                    <a:pt x="551260" y="192854"/>
                  </a:cubicBezTo>
                  <a:cubicBezTo>
                    <a:pt x="632704" y="84983"/>
                    <a:pt x="783005" y="98296"/>
                    <a:pt x="858939" y="150172"/>
                  </a:cubicBezTo>
                  <a:cubicBezTo>
                    <a:pt x="963678" y="201219"/>
                    <a:pt x="983037" y="310103"/>
                    <a:pt x="972098" y="413479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자유형: 도형 12">
              <a:extLst>
                <a:ext uri="{FF2B5EF4-FFF2-40B4-BE49-F238E27FC236}">
                  <a16:creationId xmlns:a16="http://schemas.microsoft.com/office/drawing/2014/main" id="{4388304B-9324-458D-A439-687E82CDAAA0}"/>
                </a:ext>
              </a:extLst>
            </p:cNvPr>
            <p:cNvSpPr/>
            <p:nvPr/>
          </p:nvSpPr>
          <p:spPr>
            <a:xfrm>
              <a:off x="6646452" y="3560646"/>
              <a:ext cx="483425" cy="783120"/>
            </a:xfrm>
            <a:custGeom>
              <a:avLst/>
              <a:gdLst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399268 w 641503"/>
                <a:gd name="connsiteY5" fmla="*/ 1039197 h 10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503" h="1039197">
                  <a:moveTo>
                    <a:pt x="4206" y="298093"/>
                  </a:moveTo>
                  <a:cubicBezTo>
                    <a:pt x="-31441" y="73328"/>
                    <a:pt x="167021" y="-10969"/>
                    <a:pt x="315906" y="1128"/>
                  </a:cubicBezTo>
                  <a:cubicBezTo>
                    <a:pt x="428380" y="8585"/>
                    <a:pt x="527080" y="95916"/>
                    <a:pt x="545909" y="174982"/>
                  </a:cubicBezTo>
                  <a:cubicBezTo>
                    <a:pt x="579319" y="262305"/>
                    <a:pt x="557648" y="418486"/>
                    <a:pt x="431313" y="494792"/>
                  </a:cubicBezTo>
                  <a:cubicBezTo>
                    <a:pt x="576532" y="548013"/>
                    <a:pt x="647384" y="650808"/>
                    <a:pt x="641122" y="764621"/>
                  </a:cubicBezTo>
                  <a:cubicBezTo>
                    <a:pt x="633615" y="919493"/>
                    <a:pt x="546235" y="1010014"/>
                    <a:pt x="399268" y="1039197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자유형: 도형 13">
              <a:extLst>
                <a:ext uri="{FF2B5EF4-FFF2-40B4-BE49-F238E27FC236}">
                  <a16:creationId xmlns:a16="http://schemas.microsoft.com/office/drawing/2014/main" id="{EB5BC7BA-C50B-4428-A8D6-705724A19BF9}"/>
                </a:ext>
              </a:extLst>
            </p:cNvPr>
            <p:cNvSpPr/>
            <p:nvPr/>
          </p:nvSpPr>
          <p:spPr>
            <a:xfrm>
              <a:off x="6153240" y="3948272"/>
              <a:ext cx="785355" cy="780891"/>
            </a:xfrm>
            <a:custGeom>
              <a:avLst/>
              <a:gdLst>
                <a:gd name="connsiteX0" fmla="*/ 408043 w 1042163"/>
                <a:gd name="connsiteY0" fmla="*/ 237961 h 1036239"/>
                <a:gd name="connsiteX1" fmla="*/ 551904 w 1042163"/>
                <a:gd name="connsiteY1" fmla="*/ 0 h 1036239"/>
                <a:gd name="connsiteX2" fmla="*/ 694904 w 1042163"/>
                <a:gd name="connsiteY2" fmla="*/ 308591 h 1036239"/>
                <a:gd name="connsiteX3" fmla="*/ 1034653 w 1042163"/>
                <a:gd name="connsiteY3" fmla="*/ 538491 h 1036239"/>
                <a:gd name="connsiteX4" fmla="*/ 610959 w 1042163"/>
                <a:gd name="connsiteY4" fmla="*/ 914602 h 1036239"/>
                <a:gd name="connsiteX5" fmla="*/ 69663 w 1042163"/>
                <a:gd name="connsiteY5" fmla="*/ 871971 h 1036239"/>
                <a:gd name="connsiteX6" fmla="*/ 122449 w 1042163"/>
                <a:gd name="connsiteY6" fmla="*/ 395289 h 1036239"/>
                <a:gd name="connsiteX7" fmla="*/ 407671 w 1042163"/>
                <a:gd name="connsiteY7" fmla="*/ 709810 h 103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2163" h="1036239">
                  <a:moveTo>
                    <a:pt x="408043" y="237961"/>
                  </a:moveTo>
                  <a:cubicBezTo>
                    <a:pt x="343992" y="128344"/>
                    <a:pt x="425913" y="2202"/>
                    <a:pt x="551904" y="0"/>
                  </a:cubicBezTo>
                  <a:cubicBezTo>
                    <a:pt x="692297" y="9220"/>
                    <a:pt x="799637" y="145134"/>
                    <a:pt x="694904" y="308591"/>
                  </a:cubicBezTo>
                  <a:cubicBezTo>
                    <a:pt x="913733" y="254856"/>
                    <a:pt x="1005866" y="388412"/>
                    <a:pt x="1034653" y="538491"/>
                  </a:cubicBezTo>
                  <a:cubicBezTo>
                    <a:pt x="1080710" y="748323"/>
                    <a:pt x="911934" y="1029765"/>
                    <a:pt x="610959" y="914602"/>
                  </a:cubicBezTo>
                  <a:cubicBezTo>
                    <a:pt x="529678" y="1130828"/>
                    <a:pt x="156451" y="1022057"/>
                    <a:pt x="69663" y="871971"/>
                  </a:cubicBezTo>
                  <a:cubicBezTo>
                    <a:pt x="-4549" y="766325"/>
                    <a:pt x="-59482" y="489919"/>
                    <a:pt x="122449" y="395289"/>
                  </a:cubicBezTo>
                  <a:cubicBezTo>
                    <a:pt x="315758" y="274283"/>
                    <a:pt x="605462" y="514080"/>
                    <a:pt x="407671" y="709810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자유형: 도형 14">
              <a:extLst>
                <a:ext uri="{FF2B5EF4-FFF2-40B4-BE49-F238E27FC236}">
                  <a16:creationId xmlns:a16="http://schemas.microsoft.com/office/drawing/2014/main" id="{18C14C6F-92E7-49DD-9379-D02D27E8041A}"/>
                </a:ext>
              </a:extLst>
            </p:cNvPr>
            <p:cNvSpPr/>
            <p:nvPr/>
          </p:nvSpPr>
          <p:spPr>
            <a:xfrm>
              <a:off x="6150565" y="3902140"/>
              <a:ext cx="223711" cy="335071"/>
            </a:xfrm>
            <a:custGeom>
              <a:avLst/>
              <a:gdLst>
                <a:gd name="connsiteX0" fmla="*/ 1452 w 296864"/>
                <a:gd name="connsiteY0" fmla="*/ 444638 h 444638"/>
                <a:gd name="connsiteX1" fmla="*/ 161077 w 296864"/>
                <a:gd name="connsiteY1" fmla="*/ 112 h 444638"/>
                <a:gd name="connsiteX2" fmla="*/ 181422 w 296864"/>
                <a:gd name="connsiteY2" fmla="*/ 275955 h 44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864" h="444638">
                  <a:moveTo>
                    <a:pt x="1452" y="444638"/>
                  </a:moveTo>
                  <a:cubicBezTo>
                    <a:pt x="-2260" y="204656"/>
                    <a:pt x="-11482" y="8739"/>
                    <a:pt x="161077" y="112"/>
                  </a:cubicBezTo>
                  <a:cubicBezTo>
                    <a:pt x="350238" y="-6281"/>
                    <a:pt x="327228" y="262274"/>
                    <a:pt x="181422" y="275955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55" name="직선 연결선 19">
              <a:extLst>
                <a:ext uri="{FF2B5EF4-FFF2-40B4-BE49-F238E27FC236}">
                  <a16:creationId xmlns:a16="http://schemas.microsoft.com/office/drawing/2014/main" id="{3142FE87-7B88-4A78-8996-0362AF77C445}"/>
                </a:ext>
              </a:extLst>
            </p:cNvPr>
            <p:cNvCxnSpPr/>
            <p:nvPr/>
          </p:nvCxnSpPr>
          <p:spPr>
            <a:xfrm flipH="1">
              <a:off x="6152008" y="3476077"/>
              <a:ext cx="1188" cy="974737"/>
            </a:xfrm>
            <a:prstGeom prst="line">
              <a:avLst/>
            </a:prstGeom>
            <a:grpFill/>
            <a:ln w="508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그룹 67">
            <a:extLst>
              <a:ext uri="{FF2B5EF4-FFF2-40B4-BE49-F238E27FC236}">
                <a16:creationId xmlns:a16="http://schemas.microsoft.com/office/drawing/2014/main" id="{A4BACCA9-A509-4F6C-8F76-A68F0A56E934}"/>
              </a:ext>
            </a:extLst>
          </p:cNvPr>
          <p:cNvGrpSpPr/>
          <p:nvPr/>
        </p:nvGrpSpPr>
        <p:grpSpPr>
          <a:xfrm flipH="1">
            <a:off x="5019021" y="2911273"/>
            <a:ext cx="1145946" cy="1726055"/>
            <a:chOff x="6150565" y="3254095"/>
            <a:chExt cx="979312" cy="1475068"/>
          </a:xfrm>
          <a:solidFill>
            <a:schemeClr val="bg1">
              <a:lumMod val="65000"/>
            </a:schemeClr>
          </a:solidFill>
        </p:grpSpPr>
        <p:sp>
          <p:nvSpPr>
            <p:cNvPr id="57" name="자유형: 도형 68">
              <a:extLst>
                <a:ext uri="{FF2B5EF4-FFF2-40B4-BE49-F238E27FC236}">
                  <a16:creationId xmlns:a16="http://schemas.microsoft.com/office/drawing/2014/main" id="{ABDDB79D-A992-43A3-860C-9AB9E2BEBCE5}"/>
                </a:ext>
              </a:extLst>
            </p:cNvPr>
            <p:cNvSpPr/>
            <p:nvPr/>
          </p:nvSpPr>
          <p:spPr>
            <a:xfrm>
              <a:off x="6154072" y="3254095"/>
              <a:ext cx="734589" cy="517434"/>
            </a:xfrm>
            <a:custGeom>
              <a:avLst/>
              <a:gdLst>
                <a:gd name="connsiteX0" fmla="*/ 239713 w 974796"/>
                <a:gd name="connsiteY0" fmla="*/ 508440 h 686633"/>
                <a:gd name="connsiteX1" fmla="*/ 414833 w 974796"/>
                <a:gd name="connsiteY1" fmla="*/ 335197 h 686633"/>
                <a:gd name="connsiteX2" fmla="*/ 485362 w 974796"/>
                <a:gd name="connsiteY2" fmla="*/ 623898 h 686633"/>
                <a:gd name="connsiteX3" fmla="*/ 43623 w 974796"/>
                <a:gd name="connsiteY3" fmla="*/ 513442 h 686633"/>
                <a:gd name="connsiteX4" fmla="*/ 268928 w 974796"/>
                <a:gd name="connsiteY4" fmla="*/ 1311 h 686633"/>
                <a:gd name="connsiteX5" fmla="*/ 551260 w 974796"/>
                <a:gd name="connsiteY5" fmla="*/ 192854 h 686633"/>
                <a:gd name="connsiteX6" fmla="*/ 858939 w 974796"/>
                <a:gd name="connsiteY6" fmla="*/ 150172 h 686633"/>
                <a:gd name="connsiteX7" fmla="*/ 972098 w 974796"/>
                <a:gd name="connsiteY7" fmla="*/ 413479 h 686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796" h="686633">
                  <a:moveTo>
                    <a:pt x="239713" y="508440"/>
                  </a:moveTo>
                  <a:cubicBezTo>
                    <a:pt x="220051" y="400199"/>
                    <a:pt x="313311" y="308483"/>
                    <a:pt x="414833" y="335197"/>
                  </a:cubicBezTo>
                  <a:cubicBezTo>
                    <a:pt x="568709" y="355231"/>
                    <a:pt x="571103" y="526747"/>
                    <a:pt x="485362" y="623898"/>
                  </a:cubicBezTo>
                  <a:cubicBezTo>
                    <a:pt x="359231" y="741315"/>
                    <a:pt x="103653" y="687971"/>
                    <a:pt x="43623" y="513442"/>
                  </a:cubicBezTo>
                  <a:cubicBezTo>
                    <a:pt x="-86006" y="165544"/>
                    <a:pt x="98347" y="15949"/>
                    <a:pt x="268928" y="1311"/>
                  </a:cubicBezTo>
                  <a:cubicBezTo>
                    <a:pt x="423631" y="-11041"/>
                    <a:pt x="534267" y="64743"/>
                    <a:pt x="551260" y="192854"/>
                  </a:cubicBezTo>
                  <a:cubicBezTo>
                    <a:pt x="632704" y="84983"/>
                    <a:pt x="783005" y="98296"/>
                    <a:pt x="858939" y="150172"/>
                  </a:cubicBezTo>
                  <a:cubicBezTo>
                    <a:pt x="963678" y="201219"/>
                    <a:pt x="983037" y="310103"/>
                    <a:pt x="972098" y="413479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자유형: 도형 69">
              <a:extLst>
                <a:ext uri="{FF2B5EF4-FFF2-40B4-BE49-F238E27FC236}">
                  <a16:creationId xmlns:a16="http://schemas.microsoft.com/office/drawing/2014/main" id="{6CA29F76-E54C-4FD1-8D80-1E7FCF9D4AAB}"/>
                </a:ext>
              </a:extLst>
            </p:cNvPr>
            <p:cNvSpPr/>
            <p:nvPr/>
          </p:nvSpPr>
          <p:spPr>
            <a:xfrm>
              <a:off x="6646452" y="3560646"/>
              <a:ext cx="483425" cy="783120"/>
            </a:xfrm>
            <a:custGeom>
              <a:avLst/>
              <a:gdLst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399268 w 641503"/>
                <a:gd name="connsiteY5" fmla="*/ 1039197 h 10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503" h="1039197">
                  <a:moveTo>
                    <a:pt x="4206" y="298093"/>
                  </a:moveTo>
                  <a:cubicBezTo>
                    <a:pt x="-31441" y="73328"/>
                    <a:pt x="167021" y="-10969"/>
                    <a:pt x="315906" y="1128"/>
                  </a:cubicBezTo>
                  <a:cubicBezTo>
                    <a:pt x="428380" y="8585"/>
                    <a:pt x="527080" y="95916"/>
                    <a:pt x="545909" y="174982"/>
                  </a:cubicBezTo>
                  <a:cubicBezTo>
                    <a:pt x="579319" y="262305"/>
                    <a:pt x="557648" y="418486"/>
                    <a:pt x="431313" y="494792"/>
                  </a:cubicBezTo>
                  <a:cubicBezTo>
                    <a:pt x="576532" y="548013"/>
                    <a:pt x="647384" y="650808"/>
                    <a:pt x="641122" y="764621"/>
                  </a:cubicBezTo>
                  <a:cubicBezTo>
                    <a:pt x="633615" y="919493"/>
                    <a:pt x="546235" y="1010014"/>
                    <a:pt x="399268" y="1039197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자유형: 도형 70">
              <a:extLst>
                <a:ext uri="{FF2B5EF4-FFF2-40B4-BE49-F238E27FC236}">
                  <a16:creationId xmlns:a16="http://schemas.microsoft.com/office/drawing/2014/main" id="{DE3DE980-A4BA-4AFF-A4FB-42EF75F8E01E}"/>
                </a:ext>
              </a:extLst>
            </p:cNvPr>
            <p:cNvSpPr/>
            <p:nvPr/>
          </p:nvSpPr>
          <p:spPr>
            <a:xfrm>
              <a:off x="6153240" y="3948272"/>
              <a:ext cx="785355" cy="780891"/>
            </a:xfrm>
            <a:custGeom>
              <a:avLst/>
              <a:gdLst>
                <a:gd name="connsiteX0" fmla="*/ 408043 w 1042163"/>
                <a:gd name="connsiteY0" fmla="*/ 237961 h 1036239"/>
                <a:gd name="connsiteX1" fmla="*/ 551904 w 1042163"/>
                <a:gd name="connsiteY1" fmla="*/ 0 h 1036239"/>
                <a:gd name="connsiteX2" fmla="*/ 694904 w 1042163"/>
                <a:gd name="connsiteY2" fmla="*/ 308591 h 1036239"/>
                <a:gd name="connsiteX3" fmla="*/ 1034653 w 1042163"/>
                <a:gd name="connsiteY3" fmla="*/ 538491 h 1036239"/>
                <a:gd name="connsiteX4" fmla="*/ 610959 w 1042163"/>
                <a:gd name="connsiteY4" fmla="*/ 914602 h 1036239"/>
                <a:gd name="connsiteX5" fmla="*/ 69663 w 1042163"/>
                <a:gd name="connsiteY5" fmla="*/ 871971 h 1036239"/>
                <a:gd name="connsiteX6" fmla="*/ 122449 w 1042163"/>
                <a:gd name="connsiteY6" fmla="*/ 395289 h 1036239"/>
                <a:gd name="connsiteX7" fmla="*/ 407671 w 1042163"/>
                <a:gd name="connsiteY7" fmla="*/ 709810 h 103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2163" h="1036239">
                  <a:moveTo>
                    <a:pt x="408043" y="237961"/>
                  </a:moveTo>
                  <a:cubicBezTo>
                    <a:pt x="343992" y="128344"/>
                    <a:pt x="425913" y="2202"/>
                    <a:pt x="551904" y="0"/>
                  </a:cubicBezTo>
                  <a:cubicBezTo>
                    <a:pt x="692297" y="9220"/>
                    <a:pt x="799637" y="145134"/>
                    <a:pt x="694904" y="308591"/>
                  </a:cubicBezTo>
                  <a:cubicBezTo>
                    <a:pt x="913733" y="254856"/>
                    <a:pt x="1005866" y="388412"/>
                    <a:pt x="1034653" y="538491"/>
                  </a:cubicBezTo>
                  <a:cubicBezTo>
                    <a:pt x="1080710" y="748323"/>
                    <a:pt x="911934" y="1029765"/>
                    <a:pt x="610959" y="914602"/>
                  </a:cubicBezTo>
                  <a:cubicBezTo>
                    <a:pt x="529678" y="1130828"/>
                    <a:pt x="156451" y="1022057"/>
                    <a:pt x="69663" y="871971"/>
                  </a:cubicBezTo>
                  <a:cubicBezTo>
                    <a:pt x="-4549" y="766325"/>
                    <a:pt x="-59482" y="489919"/>
                    <a:pt x="122449" y="395289"/>
                  </a:cubicBezTo>
                  <a:cubicBezTo>
                    <a:pt x="315758" y="274283"/>
                    <a:pt x="605462" y="514080"/>
                    <a:pt x="407671" y="709810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자유형: 도형 71">
              <a:extLst>
                <a:ext uri="{FF2B5EF4-FFF2-40B4-BE49-F238E27FC236}">
                  <a16:creationId xmlns:a16="http://schemas.microsoft.com/office/drawing/2014/main" id="{1C57FA23-C984-4F63-B9D6-C58CE06E62A2}"/>
                </a:ext>
              </a:extLst>
            </p:cNvPr>
            <p:cNvSpPr/>
            <p:nvPr/>
          </p:nvSpPr>
          <p:spPr>
            <a:xfrm>
              <a:off x="6150565" y="3902140"/>
              <a:ext cx="223711" cy="335071"/>
            </a:xfrm>
            <a:custGeom>
              <a:avLst/>
              <a:gdLst>
                <a:gd name="connsiteX0" fmla="*/ 1452 w 296864"/>
                <a:gd name="connsiteY0" fmla="*/ 444638 h 444638"/>
                <a:gd name="connsiteX1" fmla="*/ 161077 w 296864"/>
                <a:gd name="connsiteY1" fmla="*/ 112 h 444638"/>
                <a:gd name="connsiteX2" fmla="*/ 181422 w 296864"/>
                <a:gd name="connsiteY2" fmla="*/ 275955 h 44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864" h="444638">
                  <a:moveTo>
                    <a:pt x="1452" y="444638"/>
                  </a:moveTo>
                  <a:cubicBezTo>
                    <a:pt x="-2260" y="204656"/>
                    <a:pt x="-11482" y="8739"/>
                    <a:pt x="161077" y="112"/>
                  </a:cubicBezTo>
                  <a:cubicBezTo>
                    <a:pt x="350238" y="-6281"/>
                    <a:pt x="327228" y="262274"/>
                    <a:pt x="181422" y="275955"/>
                  </a:cubicBezTo>
                </a:path>
              </a:pathLst>
            </a:custGeom>
            <a:grp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61" name="직선 연결선 72">
              <a:extLst>
                <a:ext uri="{FF2B5EF4-FFF2-40B4-BE49-F238E27FC236}">
                  <a16:creationId xmlns:a16="http://schemas.microsoft.com/office/drawing/2014/main" id="{C0988DD6-A6A0-4C3B-BB90-111DED7A1FBA}"/>
                </a:ext>
              </a:extLst>
            </p:cNvPr>
            <p:cNvCxnSpPr/>
            <p:nvPr/>
          </p:nvCxnSpPr>
          <p:spPr>
            <a:xfrm flipH="1">
              <a:off x="6152008" y="3476077"/>
              <a:ext cx="1188" cy="974737"/>
            </a:xfrm>
            <a:prstGeom prst="line">
              <a:avLst/>
            </a:prstGeom>
            <a:grpFill/>
            <a:ln w="508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그룹 31">
            <a:extLst>
              <a:ext uri="{FF2B5EF4-FFF2-40B4-BE49-F238E27FC236}">
                <a16:creationId xmlns:a16="http://schemas.microsoft.com/office/drawing/2014/main" id="{C30434E3-EA14-4423-A519-39B8DCDB4D93}"/>
              </a:ext>
            </a:extLst>
          </p:cNvPr>
          <p:cNvGrpSpPr/>
          <p:nvPr/>
        </p:nvGrpSpPr>
        <p:grpSpPr>
          <a:xfrm>
            <a:off x="9064359" y="2609382"/>
            <a:ext cx="2303626" cy="2356922"/>
            <a:chOff x="9087273" y="2875432"/>
            <a:chExt cx="2303626" cy="2356921"/>
          </a:xfrm>
          <a:solidFill>
            <a:srgbClr val="565655"/>
          </a:solidFill>
        </p:grpSpPr>
        <p:sp>
          <p:nvSpPr>
            <p:cNvPr id="63" name="Rounded Rectangle 7">
              <a:extLst>
                <a:ext uri="{FF2B5EF4-FFF2-40B4-BE49-F238E27FC236}">
                  <a16:creationId xmlns:a16="http://schemas.microsoft.com/office/drawing/2014/main" id="{D01B0FF4-BD24-4A24-9A04-C9791EC1B5E3}"/>
                </a:ext>
              </a:extLst>
            </p:cNvPr>
            <p:cNvSpPr/>
            <p:nvPr/>
          </p:nvSpPr>
          <p:spPr>
            <a:xfrm>
              <a:off x="10019157" y="4810446"/>
              <a:ext cx="433068" cy="7404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Rounded Rectangle 8">
              <a:extLst>
                <a:ext uri="{FF2B5EF4-FFF2-40B4-BE49-F238E27FC236}">
                  <a16:creationId xmlns:a16="http://schemas.microsoft.com/office/drawing/2014/main" id="{985E4289-1DCE-4935-85D8-8876032AB05F}"/>
                </a:ext>
              </a:extLst>
            </p:cNvPr>
            <p:cNvSpPr/>
            <p:nvPr/>
          </p:nvSpPr>
          <p:spPr>
            <a:xfrm>
              <a:off x="10019157" y="4908581"/>
              <a:ext cx="433068" cy="7404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Rounded Rectangle 9">
              <a:extLst>
                <a:ext uri="{FF2B5EF4-FFF2-40B4-BE49-F238E27FC236}">
                  <a16:creationId xmlns:a16="http://schemas.microsoft.com/office/drawing/2014/main" id="{D9DF258B-A0C7-4560-82F4-D27E8682A873}"/>
                </a:ext>
              </a:extLst>
            </p:cNvPr>
            <p:cNvSpPr/>
            <p:nvPr/>
          </p:nvSpPr>
          <p:spPr>
            <a:xfrm>
              <a:off x="10019157" y="5006715"/>
              <a:ext cx="433068" cy="7404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Chord 8">
              <a:extLst>
                <a:ext uri="{FF2B5EF4-FFF2-40B4-BE49-F238E27FC236}">
                  <a16:creationId xmlns:a16="http://schemas.microsoft.com/office/drawing/2014/main" id="{6E9CFA0E-33A7-4375-9F9C-91EC51F6FED3}"/>
                </a:ext>
              </a:extLst>
            </p:cNvPr>
            <p:cNvSpPr/>
            <p:nvPr/>
          </p:nvSpPr>
          <p:spPr>
            <a:xfrm rot="19366552">
              <a:off x="10104241" y="5001620"/>
              <a:ext cx="279977" cy="230733"/>
            </a:xfrm>
            <a:custGeom>
              <a:avLst/>
              <a:gdLst/>
              <a:ahLst/>
              <a:cxnLst/>
              <a:rect l="l" t="t" r="r" b="b"/>
              <a:pathLst>
                <a:path w="808567" h="666352">
                  <a:moveTo>
                    <a:pt x="11238" y="0"/>
                  </a:moveTo>
                  <a:lnTo>
                    <a:pt x="808567" y="605735"/>
                  </a:lnTo>
                  <a:cubicBezTo>
                    <a:pt x="631295" y="696452"/>
                    <a:pt x="413578" y="686352"/>
                    <a:pt x="241904" y="568647"/>
                  </a:cubicBezTo>
                  <a:cubicBezTo>
                    <a:pt x="54716" y="440307"/>
                    <a:pt x="-32876" y="214793"/>
                    <a:pt x="112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6826583A-5FD8-496F-AB0A-6F4BDDE05586}"/>
                </a:ext>
              </a:extLst>
            </p:cNvPr>
            <p:cNvSpPr/>
            <p:nvPr/>
          </p:nvSpPr>
          <p:spPr bwMode="auto">
            <a:xfrm>
              <a:off x="9715953" y="3562517"/>
              <a:ext cx="1039477" cy="1222505"/>
            </a:xfrm>
            <a:custGeom>
              <a:avLst/>
              <a:gdLst>
                <a:gd name="T0" fmla="*/ 1239 w 2141"/>
                <a:gd name="T1" fmla="*/ 16 h 2665"/>
                <a:gd name="T2" fmla="*/ 1465 w 2141"/>
                <a:gd name="T3" fmla="*/ 82 h 2665"/>
                <a:gd name="T4" fmla="*/ 1673 w 2141"/>
                <a:gd name="T5" fmla="*/ 194 h 2665"/>
                <a:gd name="T6" fmla="*/ 1855 w 2141"/>
                <a:gd name="T7" fmla="*/ 349 h 2665"/>
                <a:gd name="T8" fmla="*/ 2000 w 2141"/>
                <a:gd name="T9" fmla="*/ 546 h 2665"/>
                <a:gd name="T10" fmla="*/ 2099 w 2141"/>
                <a:gd name="T11" fmla="*/ 777 h 2665"/>
                <a:gd name="T12" fmla="*/ 2141 w 2141"/>
                <a:gd name="T13" fmla="*/ 1039 h 2665"/>
                <a:gd name="T14" fmla="*/ 2119 w 2141"/>
                <a:gd name="T15" fmla="*/ 1331 h 2665"/>
                <a:gd name="T16" fmla="*/ 2051 w 2141"/>
                <a:gd name="T17" fmla="*/ 1562 h 2665"/>
                <a:gd name="T18" fmla="*/ 1959 w 2141"/>
                <a:gd name="T19" fmla="*/ 1722 h 2665"/>
                <a:gd name="T20" fmla="*/ 1853 w 2141"/>
                <a:gd name="T21" fmla="*/ 1859 h 2665"/>
                <a:gd name="T22" fmla="*/ 1743 w 2141"/>
                <a:gd name="T23" fmla="*/ 1990 h 2665"/>
                <a:gd name="T24" fmla="*/ 1644 w 2141"/>
                <a:gd name="T25" fmla="*/ 2133 h 2665"/>
                <a:gd name="T26" fmla="*/ 1578 w 2141"/>
                <a:gd name="T27" fmla="*/ 2265 h 2665"/>
                <a:gd name="T28" fmla="*/ 1542 w 2141"/>
                <a:gd name="T29" fmla="*/ 2384 h 2665"/>
                <a:gd name="T30" fmla="*/ 1535 w 2141"/>
                <a:gd name="T31" fmla="*/ 2512 h 2665"/>
                <a:gd name="T32" fmla="*/ 1495 w 2141"/>
                <a:gd name="T33" fmla="*/ 2608 h 2665"/>
                <a:gd name="T34" fmla="*/ 1430 w 2141"/>
                <a:gd name="T35" fmla="*/ 2661 h 2665"/>
                <a:gd name="T36" fmla="*/ 1302 w 2141"/>
                <a:gd name="T37" fmla="*/ 2665 h 2665"/>
                <a:gd name="T38" fmla="*/ 1103 w 2141"/>
                <a:gd name="T39" fmla="*/ 2664 h 2665"/>
                <a:gd name="T40" fmla="*/ 893 w 2141"/>
                <a:gd name="T41" fmla="*/ 2664 h 2665"/>
                <a:gd name="T42" fmla="*/ 736 w 2141"/>
                <a:gd name="T43" fmla="*/ 2664 h 2665"/>
                <a:gd name="T44" fmla="*/ 668 w 2141"/>
                <a:gd name="T45" fmla="*/ 2629 h 2665"/>
                <a:gd name="T46" fmla="*/ 633 w 2141"/>
                <a:gd name="T47" fmla="*/ 2573 h 2665"/>
                <a:gd name="T48" fmla="*/ 621 w 2141"/>
                <a:gd name="T49" fmla="*/ 2514 h 2665"/>
                <a:gd name="T50" fmla="*/ 621 w 2141"/>
                <a:gd name="T51" fmla="*/ 2441 h 2665"/>
                <a:gd name="T52" fmla="*/ 615 w 2141"/>
                <a:gd name="T53" fmla="*/ 2358 h 2665"/>
                <a:gd name="T54" fmla="*/ 589 w 2141"/>
                <a:gd name="T55" fmla="*/ 2258 h 2665"/>
                <a:gd name="T56" fmla="*/ 522 w 2141"/>
                <a:gd name="T57" fmla="*/ 2136 h 2665"/>
                <a:gd name="T58" fmla="*/ 429 w 2141"/>
                <a:gd name="T59" fmla="*/ 2015 h 2665"/>
                <a:gd name="T60" fmla="*/ 351 w 2141"/>
                <a:gd name="T61" fmla="*/ 1917 h 2665"/>
                <a:gd name="T62" fmla="*/ 250 w 2141"/>
                <a:gd name="T63" fmla="*/ 1794 h 2665"/>
                <a:gd name="T64" fmla="*/ 145 w 2141"/>
                <a:gd name="T65" fmla="*/ 1641 h 2665"/>
                <a:gd name="T66" fmla="*/ 58 w 2141"/>
                <a:gd name="T67" fmla="*/ 1458 h 2665"/>
                <a:gd name="T68" fmla="*/ 6 w 2141"/>
                <a:gd name="T69" fmla="*/ 1244 h 2665"/>
                <a:gd name="T70" fmla="*/ 7 w 2141"/>
                <a:gd name="T71" fmla="*/ 988 h 2665"/>
                <a:gd name="T72" fmla="*/ 58 w 2141"/>
                <a:gd name="T73" fmla="*/ 742 h 2665"/>
                <a:gd name="T74" fmla="*/ 145 w 2141"/>
                <a:gd name="T75" fmla="*/ 540 h 2665"/>
                <a:gd name="T76" fmla="*/ 260 w 2141"/>
                <a:gd name="T77" fmla="*/ 376 h 2665"/>
                <a:gd name="T78" fmla="*/ 394 w 2141"/>
                <a:gd name="T79" fmla="*/ 249 h 2665"/>
                <a:gd name="T80" fmla="*/ 537 w 2141"/>
                <a:gd name="T81" fmla="*/ 152 h 2665"/>
                <a:gd name="T82" fmla="*/ 679 w 2141"/>
                <a:gd name="T83" fmla="*/ 83 h 2665"/>
                <a:gd name="T84" fmla="*/ 813 w 2141"/>
                <a:gd name="T85" fmla="*/ 37 h 2665"/>
                <a:gd name="T86" fmla="*/ 928 w 2141"/>
                <a:gd name="T87" fmla="*/ 9 h 2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1" h="2665">
                  <a:moveTo>
                    <a:pt x="1084" y="0"/>
                  </a:moveTo>
                  <a:lnTo>
                    <a:pt x="1162" y="6"/>
                  </a:lnTo>
                  <a:lnTo>
                    <a:pt x="1239" y="16"/>
                  </a:lnTo>
                  <a:lnTo>
                    <a:pt x="1316" y="32"/>
                  </a:lnTo>
                  <a:lnTo>
                    <a:pt x="1391" y="54"/>
                  </a:lnTo>
                  <a:lnTo>
                    <a:pt x="1465" y="82"/>
                  </a:lnTo>
                  <a:lnTo>
                    <a:pt x="1537" y="114"/>
                  </a:lnTo>
                  <a:lnTo>
                    <a:pt x="1606" y="152"/>
                  </a:lnTo>
                  <a:lnTo>
                    <a:pt x="1673" y="194"/>
                  </a:lnTo>
                  <a:lnTo>
                    <a:pt x="1737" y="242"/>
                  </a:lnTo>
                  <a:lnTo>
                    <a:pt x="1798" y="293"/>
                  </a:lnTo>
                  <a:lnTo>
                    <a:pt x="1855" y="349"/>
                  </a:lnTo>
                  <a:lnTo>
                    <a:pt x="1907" y="410"/>
                  </a:lnTo>
                  <a:lnTo>
                    <a:pt x="1956" y="476"/>
                  </a:lnTo>
                  <a:lnTo>
                    <a:pt x="2000" y="546"/>
                  </a:lnTo>
                  <a:lnTo>
                    <a:pt x="2038" y="618"/>
                  </a:lnTo>
                  <a:lnTo>
                    <a:pt x="2071" y="696"/>
                  </a:lnTo>
                  <a:lnTo>
                    <a:pt x="2099" y="777"/>
                  </a:lnTo>
                  <a:lnTo>
                    <a:pt x="2119" y="861"/>
                  </a:lnTo>
                  <a:lnTo>
                    <a:pt x="2134" y="949"/>
                  </a:lnTo>
                  <a:lnTo>
                    <a:pt x="2141" y="1039"/>
                  </a:lnTo>
                  <a:lnTo>
                    <a:pt x="2141" y="1133"/>
                  </a:lnTo>
                  <a:lnTo>
                    <a:pt x="2135" y="1231"/>
                  </a:lnTo>
                  <a:lnTo>
                    <a:pt x="2119" y="1331"/>
                  </a:lnTo>
                  <a:lnTo>
                    <a:pt x="2096" y="1433"/>
                  </a:lnTo>
                  <a:lnTo>
                    <a:pt x="2076" y="1500"/>
                  </a:lnTo>
                  <a:lnTo>
                    <a:pt x="2051" y="1562"/>
                  </a:lnTo>
                  <a:lnTo>
                    <a:pt x="2023" y="1619"/>
                  </a:lnTo>
                  <a:lnTo>
                    <a:pt x="1993" y="1672"/>
                  </a:lnTo>
                  <a:lnTo>
                    <a:pt x="1959" y="1722"/>
                  </a:lnTo>
                  <a:lnTo>
                    <a:pt x="1926" y="1769"/>
                  </a:lnTo>
                  <a:lnTo>
                    <a:pt x="1889" y="1816"/>
                  </a:lnTo>
                  <a:lnTo>
                    <a:pt x="1853" y="1859"/>
                  </a:lnTo>
                  <a:lnTo>
                    <a:pt x="1815" y="1903"/>
                  </a:lnTo>
                  <a:lnTo>
                    <a:pt x="1779" y="1945"/>
                  </a:lnTo>
                  <a:lnTo>
                    <a:pt x="1743" y="1990"/>
                  </a:lnTo>
                  <a:lnTo>
                    <a:pt x="1708" y="2035"/>
                  </a:lnTo>
                  <a:lnTo>
                    <a:pt x="1676" y="2082"/>
                  </a:lnTo>
                  <a:lnTo>
                    <a:pt x="1644" y="2133"/>
                  </a:lnTo>
                  <a:lnTo>
                    <a:pt x="1616" y="2185"/>
                  </a:lnTo>
                  <a:lnTo>
                    <a:pt x="1597" y="2226"/>
                  </a:lnTo>
                  <a:lnTo>
                    <a:pt x="1578" y="2265"/>
                  </a:lnTo>
                  <a:lnTo>
                    <a:pt x="1564" y="2304"/>
                  </a:lnTo>
                  <a:lnTo>
                    <a:pt x="1551" y="2344"/>
                  </a:lnTo>
                  <a:lnTo>
                    <a:pt x="1542" y="2384"/>
                  </a:lnTo>
                  <a:lnTo>
                    <a:pt x="1536" y="2428"/>
                  </a:lnTo>
                  <a:lnTo>
                    <a:pt x="1536" y="2473"/>
                  </a:lnTo>
                  <a:lnTo>
                    <a:pt x="1535" y="2512"/>
                  </a:lnTo>
                  <a:lnTo>
                    <a:pt x="1526" y="2549"/>
                  </a:lnTo>
                  <a:lnTo>
                    <a:pt x="1513" y="2581"/>
                  </a:lnTo>
                  <a:lnTo>
                    <a:pt x="1495" y="2608"/>
                  </a:lnTo>
                  <a:lnTo>
                    <a:pt x="1475" y="2632"/>
                  </a:lnTo>
                  <a:lnTo>
                    <a:pt x="1453" y="2649"/>
                  </a:lnTo>
                  <a:lnTo>
                    <a:pt x="1430" y="2661"/>
                  </a:lnTo>
                  <a:lnTo>
                    <a:pt x="1408" y="2665"/>
                  </a:lnTo>
                  <a:lnTo>
                    <a:pt x="1359" y="2665"/>
                  </a:lnTo>
                  <a:lnTo>
                    <a:pt x="1302" y="2665"/>
                  </a:lnTo>
                  <a:lnTo>
                    <a:pt x="1239" y="2665"/>
                  </a:lnTo>
                  <a:lnTo>
                    <a:pt x="1172" y="2665"/>
                  </a:lnTo>
                  <a:lnTo>
                    <a:pt x="1103" y="2664"/>
                  </a:lnTo>
                  <a:lnTo>
                    <a:pt x="1031" y="2664"/>
                  </a:lnTo>
                  <a:lnTo>
                    <a:pt x="961" y="2664"/>
                  </a:lnTo>
                  <a:lnTo>
                    <a:pt x="893" y="2664"/>
                  </a:lnTo>
                  <a:lnTo>
                    <a:pt x="828" y="2664"/>
                  </a:lnTo>
                  <a:lnTo>
                    <a:pt x="768" y="2665"/>
                  </a:lnTo>
                  <a:lnTo>
                    <a:pt x="736" y="2664"/>
                  </a:lnTo>
                  <a:lnTo>
                    <a:pt x="708" y="2656"/>
                  </a:lnTo>
                  <a:lnTo>
                    <a:pt x="687" y="2645"/>
                  </a:lnTo>
                  <a:lnTo>
                    <a:pt x="668" y="2629"/>
                  </a:lnTo>
                  <a:lnTo>
                    <a:pt x="652" y="2611"/>
                  </a:lnTo>
                  <a:lnTo>
                    <a:pt x="640" y="2592"/>
                  </a:lnTo>
                  <a:lnTo>
                    <a:pt x="633" y="2573"/>
                  </a:lnTo>
                  <a:lnTo>
                    <a:pt x="627" y="2554"/>
                  </a:lnTo>
                  <a:lnTo>
                    <a:pt x="624" y="2537"/>
                  </a:lnTo>
                  <a:lnTo>
                    <a:pt x="621" y="2514"/>
                  </a:lnTo>
                  <a:lnTo>
                    <a:pt x="621" y="2490"/>
                  </a:lnTo>
                  <a:lnTo>
                    <a:pt x="621" y="2467"/>
                  </a:lnTo>
                  <a:lnTo>
                    <a:pt x="621" y="2441"/>
                  </a:lnTo>
                  <a:lnTo>
                    <a:pt x="621" y="2415"/>
                  </a:lnTo>
                  <a:lnTo>
                    <a:pt x="620" y="2387"/>
                  </a:lnTo>
                  <a:lnTo>
                    <a:pt x="615" y="2358"/>
                  </a:lnTo>
                  <a:lnTo>
                    <a:pt x="609" y="2326"/>
                  </a:lnTo>
                  <a:lnTo>
                    <a:pt x="601" y="2293"/>
                  </a:lnTo>
                  <a:lnTo>
                    <a:pt x="589" y="2258"/>
                  </a:lnTo>
                  <a:lnTo>
                    <a:pt x="572" y="2220"/>
                  </a:lnTo>
                  <a:lnTo>
                    <a:pt x="550" y="2179"/>
                  </a:lnTo>
                  <a:lnTo>
                    <a:pt x="522" y="2136"/>
                  </a:lnTo>
                  <a:lnTo>
                    <a:pt x="489" y="2090"/>
                  </a:lnTo>
                  <a:lnTo>
                    <a:pt x="448" y="2041"/>
                  </a:lnTo>
                  <a:lnTo>
                    <a:pt x="429" y="2015"/>
                  </a:lnTo>
                  <a:lnTo>
                    <a:pt x="407" y="1984"/>
                  </a:lnTo>
                  <a:lnTo>
                    <a:pt x="380" y="1952"/>
                  </a:lnTo>
                  <a:lnTo>
                    <a:pt x="351" y="1917"/>
                  </a:lnTo>
                  <a:lnTo>
                    <a:pt x="319" y="1878"/>
                  </a:lnTo>
                  <a:lnTo>
                    <a:pt x="285" y="1837"/>
                  </a:lnTo>
                  <a:lnTo>
                    <a:pt x="250" y="1794"/>
                  </a:lnTo>
                  <a:lnTo>
                    <a:pt x="214" y="1746"/>
                  </a:lnTo>
                  <a:lnTo>
                    <a:pt x="179" y="1695"/>
                  </a:lnTo>
                  <a:lnTo>
                    <a:pt x="145" y="1641"/>
                  </a:lnTo>
                  <a:lnTo>
                    <a:pt x="113" y="1583"/>
                  </a:lnTo>
                  <a:lnTo>
                    <a:pt x="84" y="1523"/>
                  </a:lnTo>
                  <a:lnTo>
                    <a:pt x="58" y="1458"/>
                  </a:lnTo>
                  <a:lnTo>
                    <a:pt x="36" y="1391"/>
                  </a:lnTo>
                  <a:lnTo>
                    <a:pt x="19" y="1318"/>
                  </a:lnTo>
                  <a:lnTo>
                    <a:pt x="6" y="1244"/>
                  </a:lnTo>
                  <a:lnTo>
                    <a:pt x="0" y="1164"/>
                  </a:lnTo>
                  <a:lnTo>
                    <a:pt x="0" y="1081"/>
                  </a:lnTo>
                  <a:lnTo>
                    <a:pt x="7" y="988"/>
                  </a:lnTo>
                  <a:lnTo>
                    <a:pt x="19" y="901"/>
                  </a:lnTo>
                  <a:lnTo>
                    <a:pt x="36" y="819"/>
                  </a:lnTo>
                  <a:lnTo>
                    <a:pt x="58" y="742"/>
                  </a:lnTo>
                  <a:lnTo>
                    <a:pt x="83" y="669"/>
                  </a:lnTo>
                  <a:lnTo>
                    <a:pt x="112" y="602"/>
                  </a:lnTo>
                  <a:lnTo>
                    <a:pt x="145" y="540"/>
                  </a:lnTo>
                  <a:lnTo>
                    <a:pt x="180" y="480"/>
                  </a:lnTo>
                  <a:lnTo>
                    <a:pt x="220" y="426"/>
                  </a:lnTo>
                  <a:lnTo>
                    <a:pt x="260" y="376"/>
                  </a:lnTo>
                  <a:lnTo>
                    <a:pt x="304" y="330"/>
                  </a:lnTo>
                  <a:lnTo>
                    <a:pt x="348" y="287"/>
                  </a:lnTo>
                  <a:lnTo>
                    <a:pt x="394" y="249"/>
                  </a:lnTo>
                  <a:lnTo>
                    <a:pt x="441" y="213"/>
                  </a:lnTo>
                  <a:lnTo>
                    <a:pt x="489" y="181"/>
                  </a:lnTo>
                  <a:lnTo>
                    <a:pt x="537" y="152"/>
                  </a:lnTo>
                  <a:lnTo>
                    <a:pt x="585" y="125"/>
                  </a:lnTo>
                  <a:lnTo>
                    <a:pt x="633" y="104"/>
                  </a:lnTo>
                  <a:lnTo>
                    <a:pt x="679" y="83"/>
                  </a:lnTo>
                  <a:lnTo>
                    <a:pt x="726" y="64"/>
                  </a:lnTo>
                  <a:lnTo>
                    <a:pt x="769" y="50"/>
                  </a:lnTo>
                  <a:lnTo>
                    <a:pt x="813" y="37"/>
                  </a:lnTo>
                  <a:lnTo>
                    <a:pt x="854" y="25"/>
                  </a:lnTo>
                  <a:lnTo>
                    <a:pt x="892" y="16"/>
                  </a:lnTo>
                  <a:lnTo>
                    <a:pt x="928" y="9"/>
                  </a:lnTo>
                  <a:lnTo>
                    <a:pt x="1007" y="2"/>
                  </a:lnTo>
                  <a:lnTo>
                    <a:pt x="10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63E552DD-162F-4017-8573-E409D6F2E4E0}"/>
                </a:ext>
              </a:extLst>
            </p:cNvPr>
            <p:cNvSpPr/>
            <p:nvPr/>
          </p:nvSpPr>
          <p:spPr>
            <a:xfrm>
              <a:off x="10199168" y="2875432"/>
              <a:ext cx="73047" cy="4869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C532F9AD-B7B7-40A7-A432-90C17B62711E}"/>
                </a:ext>
              </a:extLst>
            </p:cNvPr>
            <p:cNvSpPr/>
            <p:nvPr/>
          </p:nvSpPr>
          <p:spPr>
            <a:xfrm rot="8100000">
              <a:off x="9613374" y="3081280"/>
              <a:ext cx="73047" cy="4869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BB49B331-3AA2-46F3-8ACE-246249ADB49A}"/>
                </a:ext>
              </a:extLst>
            </p:cNvPr>
            <p:cNvSpPr/>
            <p:nvPr/>
          </p:nvSpPr>
          <p:spPr>
            <a:xfrm rot="16800000">
              <a:off x="9294239" y="3582372"/>
              <a:ext cx="73047" cy="4869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Freeform 4103">
              <a:extLst>
                <a:ext uri="{FF2B5EF4-FFF2-40B4-BE49-F238E27FC236}">
                  <a16:creationId xmlns:a16="http://schemas.microsoft.com/office/drawing/2014/main" id="{5929FD16-FC93-480E-8D55-35453749BC2F}"/>
                </a:ext>
              </a:extLst>
            </p:cNvPr>
            <p:cNvSpPr/>
            <p:nvPr/>
          </p:nvSpPr>
          <p:spPr>
            <a:xfrm rot="18900000" flipV="1">
              <a:off x="10108452" y="4097750"/>
              <a:ext cx="475605" cy="267050"/>
            </a:xfrm>
            <a:custGeom>
              <a:avLst/>
              <a:gdLst>
                <a:gd name="connsiteX0" fmla="*/ 622603 w 631721"/>
                <a:gd name="connsiteY0" fmla="*/ 341991 h 354710"/>
                <a:gd name="connsiteX1" fmla="*/ 0 w 631721"/>
                <a:gd name="connsiteY1" fmla="*/ 111568 h 354710"/>
                <a:gd name="connsiteX2" fmla="*/ 474095 w 631721"/>
                <a:gd name="connsiteY2" fmla="*/ 19632 h 354710"/>
                <a:gd name="connsiteX3" fmla="*/ 622603 w 631721"/>
                <a:gd name="connsiteY3" fmla="*/ 341991 h 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1721" h="354710">
                  <a:moveTo>
                    <a:pt x="622603" y="341991"/>
                  </a:moveTo>
                  <a:cubicBezTo>
                    <a:pt x="453500" y="405656"/>
                    <a:pt x="248616" y="214880"/>
                    <a:pt x="0" y="111568"/>
                  </a:cubicBezTo>
                  <a:cubicBezTo>
                    <a:pt x="213691" y="10686"/>
                    <a:pt x="395576" y="-26586"/>
                    <a:pt x="474095" y="19632"/>
                  </a:cubicBezTo>
                  <a:cubicBezTo>
                    <a:pt x="580581" y="68776"/>
                    <a:pt x="659239" y="241164"/>
                    <a:pt x="622603" y="3419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Freeform 123">
              <a:extLst>
                <a:ext uri="{FF2B5EF4-FFF2-40B4-BE49-F238E27FC236}">
                  <a16:creationId xmlns:a16="http://schemas.microsoft.com/office/drawing/2014/main" id="{0016CE3E-83F0-462A-AFA2-42CE75EE46C7}"/>
                </a:ext>
              </a:extLst>
            </p:cNvPr>
            <p:cNvSpPr/>
            <p:nvPr/>
          </p:nvSpPr>
          <p:spPr>
            <a:xfrm rot="13284775">
              <a:off x="9960891" y="4191599"/>
              <a:ext cx="350851" cy="197003"/>
            </a:xfrm>
            <a:custGeom>
              <a:avLst/>
              <a:gdLst>
                <a:gd name="connsiteX0" fmla="*/ 622603 w 631721"/>
                <a:gd name="connsiteY0" fmla="*/ 341991 h 354710"/>
                <a:gd name="connsiteX1" fmla="*/ 0 w 631721"/>
                <a:gd name="connsiteY1" fmla="*/ 111568 h 354710"/>
                <a:gd name="connsiteX2" fmla="*/ 474095 w 631721"/>
                <a:gd name="connsiteY2" fmla="*/ 19632 h 354710"/>
                <a:gd name="connsiteX3" fmla="*/ 622603 w 631721"/>
                <a:gd name="connsiteY3" fmla="*/ 341991 h 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1721" h="354710">
                  <a:moveTo>
                    <a:pt x="622603" y="341991"/>
                  </a:moveTo>
                  <a:cubicBezTo>
                    <a:pt x="453500" y="405656"/>
                    <a:pt x="248616" y="214880"/>
                    <a:pt x="0" y="111568"/>
                  </a:cubicBezTo>
                  <a:cubicBezTo>
                    <a:pt x="213691" y="10686"/>
                    <a:pt x="395576" y="-26586"/>
                    <a:pt x="474095" y="19632"/>
                  </a:cubicBezTo>
                  <a:cubicBezTo>
                    <a:pt x="580581" y="68776"/>
                    <a:pt x="659239" y="241164"/>
                    <a:pt x="622603" y="3419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E1FA9051-CEFE-4FC7-9286-18B1711EB1F3}"/>
                </a:ext>
              </a:extLst>
            </p:cNvPr>
            <p:cNvSpPr/>
            <p:nvPr/>
          </p:nvSpPr>
          <p:spPr>
            <a:xfrm>
              <a:off x="10201256" y="4404900"/>
              <a:ext cx="61845" cy="2922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Rectangle 116">
              <a:extLst>
                <a:ext uri="{FF2B5EF4-FFF2-40B4-BE49-F238E27FC236}">
                  <a16:creationId xmlns:a16="http://schemas.microsoft.com/office/drawing/2014/main" id="{8BF035CC-6DFA-426B-B9AB-A0A60D06B12E}"/>
                </a:ext>
              </a:extLst>
            </p:cNvPr>
            <p:cNvSpPr/>
            <p:nvPr/>
          </p:nvSpPr>
          <p:spPr>
            <a:xfrm rot="13500000" flipH="1">
              <a:off x="10791750" y="3081280"/>
              <a:ext cx="73047" cy="4869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Rectangle 118">
              <a:extLst>
                <a:ext uri="{FF2B5EF4-FFF2-40B4-BE49-F238E27FC236}">
                  <a16:creationId xmlns:a16="http://schemas.microsoft.com/office/drawing/2014/main" id="{64FDDD86-C667-4210-975D-0238E8934C4C}"/>
                </a:ext>
              </a:extLst>
            </p:cNvPr>
            <p:cNvSpPr/>
            <p:nvPr/>
          </p:nvSpPr>
          <p:spPr>
            <a:xfrm rot="4800000" flipH="1">
              <a:off x="11110885" y="3582372"/>
              <a:ext cx="73047" cy="4869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그룹 36">
            <a:extLst>
              <a:ext uri="{FF2B5EF4-FFF2-40B4-BE49-F238E27FC236}">
                <a16:creationId xmlns:a16="http://schemas.microsoft.com/office/drawing/2014/main" id="{4F222E85-F6D4-4D6A-A9E7-12AD3AB09BA4}"/>
              </a:ext>
            </a:extLst>
          </p:cNvPr>
          <p:cNvGrpSpPr/>
          <p:nvPr/>
        </p:nvGrpSpPr>
        <p:grpSpPr>
          <a:xfrm>
            <a:off x="6319857" y="3907720"/>
            <a:ext cx="3956474" cy="2066287"/>
            <a:chOff x="6319854" y="4022016"/>
            <a:chExt cx="3956473" cy="2066287"/>
          </a:xfrm>
          <a:solidFill>
            <a:schemeClr val="accent6">
              <a:lumMod val="50000"/>
            </a:schemeClr>
          </a:solidFill>
        </p:grpSpPr>
        <p:grpSp>
          <p:nvGrpSpPr>
            <p:cNvPr id="77" name="그룹 33">
              <a:extLst>
                <a:ext uri="{FF2B5EF4-FFF2-40B4-BE49-F238E27FC236}">
                  <a16:creationId xmlns:a16="http://schemas.microsoft.com/office/drawing/2014/main" id="{8603472E-7E50-44C2-8093-6B68094A4BC9}"/>
                </a:ext>
              </a:extLst>
            </p:cNvPr>
            <p:cNvGrpSpPr/>
            <p:nvPr/>
          </p:nvGrpSpPr>
          <p:grpSpPr>
            <a:xfrm>
              <a:off x="9196326" y="5008303"/>
              <a:ext cx="1080001" cy="1080000"/>
              <a:chOff x="9196326" y="5008303"/>
              <a:chExt cx="1080001" cy="1080000"/>
            </a:xfrm>
            <a:grpFill/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FA6CA437-5179-49E7-B4C5-000A1F4A858B}"/>
                  </a:ext>
                </a:extLst>
              </p:cNvPr>
              <p:cNvSpPr/>
              <p:nvPr/>
            </p:nvSpPr>
            <p:spPr>
              <a:xfrm rot="10800000">
                <a:off x="10156012" y="5043828"/>
                <a:ext cx="120315" cy="5403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Block Arc 86">
                <a:extLst>
                  <a:ext uri="{FF2B5EF4-FFF2-40B4-BE49-F238E27FC236}">
                    <a16:creationId xmlns:a16="http://schemas.microsoft.com/office/drawing/2014/main" id="{FA48079C-74F7-459F-9315-DEB323234059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Rectangle 32">
                <a:extLst>
                  <a:ext uri="{FF2B5EF4-FFF2-40B4-BE49-F238E27FC236}">
                    <a16:creationId xmlns:a16="http://schemas.microsoft.com/office/drawing/2014/main" id="{2AC22D68-CBBA-47B7-AC02-44DBF4CC594B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8" name="그룹 90">
              <a:extLst>
                <a:ext uri="{FF2B5EF4-FFF2-40B4-BE49-F238E27FC236}">
                  <a16:creationId xmlns:a16="http://schemas.microsoft.com/office/drawing/2014/main" id="{64B65D9B-9D90-4E48-88F9-C57CFD4EB74D}"/>
                </a:ext>
              </a:extLst>
            </p:cNvPr>
            <p:cNvGrpSpPr/>
            <p:nvPr/>
          </p:nvGrpSpPr>
          <p:grpSpPr>
            <a:xfrm rot="10800000">
              <a:off x="8236185" y="4022016"/>
              <a:ext cx="1080001" cy="1080000"/>
              <a:chOff x="9196326" y="5008303"/>
              <a:chExt cx="1080001" cy="1080000"/>
            </a:xfrm>
            <a:grpFill/>
          </p:grpSpPr>
          <p:sp>
            <p:nvSpPr>
              <p:cNvPr id="83" name="Rectangle 32">
                <a:extLst>
                  <a:ext uri="{FF2B5EF4-FFF2-40B4-BE49-F238E27FC236}">
                    <a16:creationId xmlns:a16="http://schemas.microsoft.com/office/drawing/2014/main" id="{E49EAB3C-45A3-4515-B9A1-9E79B298306D}"/>
                  </a:ext>
                </a:extLst>
              </p:cNvPr>
              <p:cNvSpPr/>
              <p:nvPr/>
            </p:nvSpPr>
            <p:spPr>
              <a:xfrm rot="10800000">
                <a:off x="10156012" y="5043828"/>
                <a:ext cx="120315" cy="5403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Block Arc 83">
                <a:extLst>
                  <a:ext uri="{FF2B5EF4-FFF2-40B4-BE49-F238E27FC236}">
                    <a16:creationId xmlns:a16="http://schemas.microsoft.com/office/drawing/2014/main" id="{FD554D5F-22B6-4A15-BACD-A4061509E874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Rectangle 32">
                <a:extLst>
                  <a:ext uri="{FF2B5EF4-FFF2-40B4-BE49-F238E27FC236}">
                    <a16:creationId xmlns:a16="http://schemas.microsoft.com/office/drawing/2014/main" id="{9E95FEA9-2092-4AA5-838F-F0036FAC6BD6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9" name="Block Arc 83">
              <a:extLst>
                <a:ext uri="{FF2B5EF4-FFF2-40B4-BE49-F238E27FC236}">
                  <a16:creationId xmlns:a16="http://schemas.microsoft.com/office/drawing/2014/main" id="{DF418D04-CC10-4DF0-A312-55DC05FBC287}"/>
                </a:ext>
              </a:extLst>
            </p:cNvPr>
            <p:cNvSpPr/>
            <p:nvPr/>
          </p:nvSpPr>
          <p:spPr>
            <a:xfrm rot="5400000">
              <a:off x="7276738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Rectangle 32">
              <a:extLst>
                <a:ext uri="{FF2B5EF4-FFF2-40B4-BE49-F238E27FC236}">
                  <a16:creationId xmlns:a16="http://schemas.microsoft.com/office/drawing/2014/main" id="{1D240B63-9552-419B-A7CF-50F17C5EF0F2}"/>
                </a:ext>
              </a:extLst>
            </p:cNvPr>
            <p:cNvSpPr/>
            <p:nvPr/>
          </p:nvSpPr>
          <p:spPr>
            <a:xfrm rot="16200000">
              <a:off x="7270818" y="5028315"/>
              <a:ext cx="120315" cy="9907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Block Arc 83">
              <a:extLst>
                <a:ext uri="{FF2B5EF4-FFF2-40B4-BE49-F238E27FC236}">
                  <a16:creationId xmlns:a16="http://schemas.microsoft.com/office/drawing/2014/main" id="{E554455A-FDB4-44B9-B013-142C0D02E5C3}"/>
                </a:ext>
              </a:extLst>
            </p:cNvPr>
            <p:cNvSpPr/>
            <p:nvPr/>
          </p:nvSpPr>
          <p:spPr>
            <a:xfrm rot="16200000" flipH="1">
              <a:off x="6319854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Rectangle 32">
              <a:extLst>
                <a:ext uri="{FF2B5EF4-FFF2-40B4-BE49-F238E27FC236}">
                  <a16:creationId xmlns:a16="http://schemas.microsoft.com/office/drawing/2014/main" id="{60600779-6735-4C5E-B59E-0A05D57289DD}"/>
                </a:ext>
              </a:extLst>
            </p:cNvPr>
            <p:cNvSpPr/>
            <p:nvPr/>
          </p:nvSpPr>
          <p:spPr>
            <a:xfrm>
              <a:off x="6319854" y="4877064"/>
              <a:ext cx="120315" cy="1878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" name="그룹 101">
            <a:extLst>
              <a:ext uri="{FF2B5EF4-FFF2-40B4-BE49-F238E27FC236}">
                <a16:creationId xmlns:a16="http://schemas.microsoft.com/office/drawing/2014/main" id="{64D38FA8-889B-4719-962F-40E0DAF57D46}"/>
              </a:ext>
            </a:extLst>
          </p:cNvPr>
          <p:cNvGrpSpPr/>
          <p:nvPr/>
        </p:nvGrpSpPr>
        <p:grpSpPr>
          <a:xfrm flipH="1">
            <a:off x="1910655" y="3907720"/>
            <a:ext cx="3956474" cy="2066287"/>
            <a:chOff x="6319854" y="4022016"/>
            <a:chExt cx="3956473" cy="2066287"/>
          </a:xfrm>
          <a:solidFill>
            <a:schemeClr val="bg1">
              <a:lumMod val="65000"/>
            </a:schemeClr>
          </a:solidFill>
        </p:grpSpPr>
        <p:grpSp>
          <p:nvGrpSpPr>
            <p:cNvPr id="90" name="그룹 102">
              <a:extLst>
                <a:ext uri="{FF2B5EF4-FFF2-40B4-BE49-F238E27FC236}">
                  <a16:creationId xmlns:a16="http://schemas.microsoft.com/office/drawing/2014/main" id="{C62CFFF9-E351-4611-BB72-34D03754D86E}"/>
                </a:ext>
              </a:extLst>
            </p:cNvPr>
            <p:cNvGrpSpPr/>
            <p:nvPr/>
          </p:nvGrpSpPr>
          <p:grpSpPr>
            <a:xfrm>
              <a:off x="9196326" y="4360204"/>
              <a:ext cx="1080001" cy="1728099"/>
              <a:chOff x="9196326" y="4360204"/>
              <a:chExt cx="1080001" cy="1728099"/>
            </a:xfrm>
            <a:grpFill/>
          </p:grpSpPr>
          <p:sp>
            <p:nvSpPr>
              <p:cNvPr id="99" name="Rectangle 32">
                <a:extLst>
                  <a:ext uri="{FF2B5EF4-FFF2-40B4-BE49-F238E27FC236}">
                    <a16:creationId xmlns:a16="http://schemas.microsoft.com/office/drawing/2014/main" id="{7C5EF381-014F-46AD-A2C8-1C3D48C2CF47}"/>
                  </a:ext>
                </a:extLst>
              </p:cNvPr>
              <p:cNvSpPr/>
              <p:nvPr/>
            </p:nvSpPr>
            <p:spPr>
              <a:xfrm rot="10800000">
                <a:off x="10156012" y="4360204"/>
                <a:ext cx="120315" cy="1224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80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Block Arc 83">
                <a:extLst>
                  <a:ext uri="{FF2B5EF4-FFF2-40B4-BE49-F238E27FC236}">
                    <a16:creationId xmlns:a16="http://schemas.microsoft.com/office/drawing/2014/main" id="{B5B592F0-5061-49C5-9110-1F0D965E7C7F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80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Rectangle 32">
                <a:extLst>
                  <a:ext uri="{FF2B5EF4-FFF2-40B4-BE49-F238E27FC236}">
                    <a16:creationId xmlns:a16="http://schemas.microsoft.com/office/drawing/2014/main" id="{08CE4CA8-0D24-4632-A12E-847DA7ECDFD1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80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1" name="그룹 103">
              <a:extLst>
                <a:ext uri="{FF2B5EF4-FFF2-40B4-BE49-F238E27FC236}">
                  <a16:creationId xmlns:a16="http://schemas.microsoft.com/office/drawing/2014/main" id="{FA0E407D-E8D2-4490-BB43-B1BD1CC59AAD}"/>
                </a:ext>
              </a:extLst>
            </p:cNvPr>
            <p:cNvGrpSpPr/>
            <p:nvPr/>
          </p:nvGrpSpPr>
          <p:grpSpPr>
            <a:xfrm rot="10800000">
              <a:off x="8236185" y="4022016"/>
              <a:ext cx="1080001" cy="1080000"/>
              <a:chOff x="9196326" y="5008303"/>
              <a:chExt cx="1080001" cy="1080000"/>
            </a:xfrm>
            <a:grpFill/>
          </p:grpSpPr>
          <p:sp>
            <p:nvSpPr>
              <p:cNvPr id="96" name="Rectangle 32">
                <a:extLst>
                  <a:ext uri="{FF2B5EF4-FFF2-40B4-BE49-F238E27FC236}">
                    <a16:creationId xmlns:a16="http://schemas.microsoft.com/office/drawing/2014/main" id="{A3D6B7E8-3C61-4C78-89B8-2EADF4634EB3}"/>
                  </a:ext>
                </a:extLst>
              </p:cNvPr>
              <p:cNvSpPr/>
              <p:nvPr/>
            </p:nvSpPr>
            <p:spPr>
              <a:xfrm rot="10800000">
                <a:off x="10156012" y="5043828"/>
                <a:ext cx="120315" cy="5403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80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Block Arc 83">
                <a:extLst>
                  <a:ext uri="{FF2B5EF4-FFF2-40B4-BE49-F238E27FC236}">
                    <a16:creationId xmlns:a16="http://schemas.microsoft.com/office/drawing/2014/main" id="{566F3519-3466-4192-A39D-5408676CEE63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80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Rectangle 32">
                <a:extLst>
                  <a:ext uri="{FF2B5EF4-FFF2-40B4-BE49-F238E27FC236}">
                    <a16:creationId xmlns:a16="http://schemas.microsoft.com/office/drawing/2014/main" id="{CAAABF08-03B1-41ED-891A-EBFA18BF4A15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280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92" name="Block Arc 83">
              <a:extLst>
                <a:ext uri="{FF2B5EF4-FFF2-40B4-BE49-F238E27FC236}">
                  <a16:creationId xmlns:a16="http://schemas.microsoft.com/office/drawing/2014/main" id="{69088609-7C47-46D3-80E9-C8EA46239594}"/>
                </a:ext>
              </a:extLst>
            </p:cNvPr>
            <p:cNvSpPr/>
            <p:nvPr/>
          </p:nvSpPr>
          <p:spPr>
            <a:xfrm rot="5400000">
              <a:off x="7276738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Rectangle 32">
              <a:extLst>
                <a:ext uri="{FF2B5EF4-FFF2-40B4-BE49-F238E27FC236}">
                  <a16:creationId xmlns:a16="http://schemas.microsoft.com/office/drawing/2014/main" id="{B436465B-A7B6-4DA9-9B84-B0053FF75E72}"/>
                </a:ext>
              </a:extLst>
            </p:cNvPr>
            <p:cNvSpPr/>
            <p:nvPr/>
          </p:nvSpPr>
          <p:spPr>
            <a:xfrm rot="16200000">
              <a:off x="7270818" y="5028315"/>
              <a:ext cx="120315" cy="9907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Block Arc 83">
              <a:extLst>
                <a:ext uri="{FF2B5EF4-FFF2-40B4-BE49-F238E27FC236}">
                  <a16:creationId xmlns:a16="http://schemas.microsoft.com/office/drawing/2014/main" id="{C5EDCC7F-58F3-4454-9174-F6C343168804}"/>
                </a:ext>
              </a:extLst>
            </p:cNvPr>
            <p:cNvSpPr/>
            <p:nvPr/>
          </p:nvSpPr>
          <p:spPr>
            <a:xfrm rot="16200000" flipH="1">
              <a:off x="6319854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Rectangle 32">
              <a:extLst>
                <a:ext uri="{FF2B5EF4-FFF2-40B4-BE49-F238E27FC236}">
                  <a16:creationId xmlns:a16="http://schemas.microsoft.com/office/drawing/2014/main" id="{7D8281B0-53AD-4040-A6F5-FA3D792B507B}"/>
                </a:ext>
              </a:extLst>
            </p:cNvPr>
            <p:cNvSpPr/>
            <p:nvPr/>
          </p:nvSpPr>
          <p:spPr>
            <a:xfrm>
              <a:off x="6319854" y="4877064"/>
              <a:ext cx="120315" cy="1878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8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" name="Text Placeholder 1">
            <a:extLst>
              <a:ext uri="{FF2B5EF4-FFF2-40B4-BE49-F238E27FC236}">
                <a16:creationId xmlns:a16="http://schemas.microsoft.com/office/drawing/2014/main" id="{551236E7-23D4-4A15-B395-FED6EE2A6497}"/>
              </a:ext>
            </a:extLst>
          </p:cNvPr>
          <p:cNvSpPr txBox="1"/>
          <p:nvPr/>
        </p:nvSpPr>
        <p:spPr>
          <a:xfrm>
            <a:off x="209574" y="246377"/>
            <a:ext cx="3311548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D11BC28-B5BD-4310-BF07-28EC9D00F1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>
            <a:defPPr/>
          </a:lstStyle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6" name="Oval 8">
            <a:extLst>
              <a:ext uri="{FF2B5EF4-FFF2-40B4-BE49-F238E27FC236}">
                <a16:creationId xmlns:a16="http://schemas.microsoft.com/office/drawing/2014/main" id="{5C0B32F5-0817-4F94-9B28-11186C862B57}"/>
              </a:ext>
            </a:extLst>
          </p:cNvPr>
          <p:cNvSpPr/>
          <p:nvPr/>
        </p:nvSpPr>
        <p:spPr>
          <a:xfrm>
            <a:off x="2396644" y="4580691"/>
            <a:ext cx="720080" cy="720080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Oval 12">
            <a:extLst>
              <a:ext uri="{FF2B5EF4-FFF2-40B4-BE49-F238E27FC236}">
                <a16:creationId xmlns:a16="http://schemas.microsoft.com/office/drawing/2014/main" id="{6F0C8A18-06BD-49BB-BF5F-BA89CDED22F0}"/>
              </a:ext>
            </a:extLst>
          </p:cNvPr>
          <p:cNvSpPr/>
          <p:nvPr/>
        </p:nvSpPr>
        <p:spPr>
          <a:xfrm>
            <a:off x="6852214" y="4580691"/>
            <a:ext cx="720080" cy="720080"/>
          </a:xfrm>
          <a:prstGeom prst="ellipse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Oval 12">
            <a:extLst>
              <a:ext uri="{FF2B5EF4-FFF2-40B4-BE49-F238E27FC236}">
                <a16:creationId xmlns:a16="http://schemas.microsoft.com/office/drawing/2014/main" id="{B7A2BAC5-0705-4E6C-B473-02AA403C9E85}"/>
              </a:ext>
            </a:extLst>
          </p:cNvPr>
          <p:cNvSpPr/>
          <p:nvPr/>
        </p:nvSpPr>
        <p:spPr>
          <a:xfrm>
            <a:off x="4624429" y="4580691"/>
            <a:ext cx="720080" cy="720080"/>
          </a:xfrm>
          <a:prstGeom prst="ellipse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43A143EC-C676-48A8-8D2B-C95C7B965EF6}"/>
              </a:ext>
            </a:extLst>
          </p:cNvPr>
          <p:cNvGrpSpPr/>
          <p:nvPr/>
        </p:nvGrpSpPr>
        <p:grpSpPr>
          <a:xfrm>
            <a:off x="6130196" y="5402435"/>
            <a:ext cx="2160238" cy="781256"/>
            <a:chOff x="4322373" y="3873695"/>
            <a:chExt cx="1440000" cy="781256"/>
          </a:xfrm>
        </p:grpSpPr>
        <p:sp>
          <p:nvSpPr>
            <p:cNvPr id="45" name="Text Placeholder 29">
              <a:extLst>
                <a:ext uri="{FF2B5EF4-FFF2-40B4-BE49-F238E27FC236}">
                  <a16:creationId xmlns:a16="http://schemas.microsoft.com/office/drawing/2014/main" id="{5D275203-88CB-488E-B44B-1F35CE060041}"/>
                </a:ext>
              </a:extLst>
            </p:cNvPr>
            <p:cNvSpPr txBox="1"/>
            <p:nvPr/>
          </p:nvSpPr>
          <p:spPr>
            <a:xfrm>
              <a:off x="4322373" y="3873695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accent4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 Placeholder 30">
              <a:extLst>
                <a:ext uri="{FF2B5EF4-FFF2-40B4-BE49-F238E27FC236}">
                  <a16:creationId xmlns:a16="http://schemas.microsoft.com/office/drawing/2014/main" id="{36BC5E65-400A-4D6C-A5D9-F76F0A549E0A}"/>
                </a:ext>
              </a:extLst>
            </p:cNvPr>
            <p:cNvSpPr txBox="1"/>
            <p:nvPr/>
          </p:nvSpPr>
          <p:spPr>
            <a:xfrm>
              <a:off x="4322373" y="4150694"/>
              <a:ext cx="1440000" cy="504257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0F3EF0EE-1CA4-4AA5-A83A-88637F237667}"/>
              </a:ext>
            </a:extLst>
          </p:cNvPr>
          <p:cNvGrpSpPr/>
          <p:nvPr/>
        </p:nvGrpSpPr>
        <p:grpSpPr>
          <a:xfrm>
            <a:off x="3900474" y="5402435"/>
            <a:ext cx="2160238" cy="781256"/>
            <a:chOff x="4322373" y="3873695"/>
            <a:chExt cx="1440000" cy="781256"/>
          </a:xfrm>
        </p:grpSpPr>
        <p:sp>
          <p:nvSpPr>
            <p:cNvPr id="48" name="Text Placeholder 29">
              <a:extLst>
                <a:ext uri="{FF2B5EF4-FFF2-40B4-BE49-F238E27FC236}">
                  <a16:creationId xmlns:a16="http://schemas.microsoft.com/office/drawing/2014/main" id="{8BCA4F3F-8DFF-4A73-9E54-95AA13EF7FEF}"/>
                </a:ext>
              </a:extLst>
            </p:cNvPr>
            <p:cNvSpPr txBox="1"/>
            <p:nvPr/>
          </p:nvSpPr>
          <p:spPr>
            <a:xfrm>
              <a:off x="4322373" y="3873695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accent4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 Placeholder 30">
              <a:extLst>
                <a:ext uri="{FF2B5EF4-FFF2-40B4-BE49-F238E27FC236}">
                  <a16:creationId xmlns:a16="http://schemas.microsoft.com/office/drawing/2014/main" id="{7786E5A0-75B6-4A4D-83B2-04A6F160ED92}"/>
                </a:ext>
              </a:extLst>
            </p:cNvPr>
            <p:cNvSpPr txBox="1"/>
            <p:nvPr/>
          </p:nvSpPr>
          <p:spPr>
            <a:xfrm>
              <a:off x="4322373" y="4150694"/>
              <a:ext cx="1440000" cy="504257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410CADD0-1AB0-41B7-BA4E-82193F347387}"/>
              </a:ext>
            </a:extLst>
          </p:cNvPr>
          <p:cNvGrpSpPr/>
          <p:nvPr/>
        </p:nvGrpSpPr>
        <p:grpSpPr>
          <a:xfrm>
            <a:off x="1670750" y="5402435"/>
            <a:ext cx="2160238" cy="781256"/>
            <a:chOff x="4322373" y="3873695"/>
            <a:chExt cx="1440000" cy="781256"/>
          </a:xfrm>
        </p:grpSpPr>
        <p:sp>
          <p:nvSpPr>
            <p:cNvPr id="51" name="Text Placeholder 29">
              <a:extLst>
                <a:ext uri="{FF2B5EF4-FFF2-40B4-BE49-F238E27FC236}">
                  <a16:creationId xmlns:a16="http://schemas.microsoft.com/office/drawing/2014/main" id="{43592793-FD04-44A5-8B45-C7A64D23F43A}"/>
                </a:ext>
              </a:extLst>
            </p:cNvPr>
            <p:cNvSpPr txBox="1"/>
            <p:nvPr/>
          </p:nvSpPr>
          <p:spPr>
            <a:xfrm>
              <a:off x="4322373" y="3873695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accent4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 Placeholder 30">
              <a:extLst>
                <a:ext uri="{FF2B5EF4-FFF2-40B4-BE49-F238E27FC236}">
                  <a16:creationId xmlns:a16="http://schemas.microsoft.com/office/drawing/2014/main" id="{8219DB4B-80CA-4E75-B567-066A9033DF80}"/>
                </a:ext>
              </a:extLst>
            </p:cNvPr>
            <p:cNvSpPr txBox="1"/>
            <p:nvPr/>
          </p:nvSpPr>
          <p:spPr>
            <a:xfrm>
              <a:off x="4322373" y="4150694"/>
              <a:ext cx="1440000" cy="504257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0" name="Oval 12">
            <a:extLst>
              <a:ext uri="{FF2B5EF4-FFF2-40B4-BE49-F238E27FC236}">
                <a16:creationId xmlns:a16="http://schemas.microsoft.com/office/drawing/2014/main" id="{CD0E2188-886A-46B8-AE13-2533486814DD}"/>
              </a:ext>
            </a:extLst>
          </p:cNvPr>
          <p:cNvSpPr/>
          <p:nvPr/>
        </p:nvSpPr>
        <p:spPr>
          <a:xfrm>
            <a:off x="9080000" y="4580691"/>
            <a:ext cx="720080" cy="720080"/>
          </a:xfrm>
          <a:prstGeom prst="ellipse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AD10D6A-B6E8-4917-BA08-A22C57FA3AF3}"/>
              </a:ext>
            </a:extLst>
          </p:cNvPr>
          <p:cNvGrpSpPr/>
          <p:nvPr/>
        </p:nvGrpSpPr>
        <p:grpSpPr>
          <a:xfrm>
            <a:off x="8359920" y="5402435"/>
            <a:ext cx="2160238" cy="781256"/>
            <a:chOff x="4322373" y="3873695"/>
            <a:chExt cx="1440000" cy="781256"/>
          </a:xfrm>
        </p:grpSpPr>
        <p:sp>
          <p:nvSpPr>
            <p:cNvPr id="23" name="Text Placeholder 29">
              <a:extLst>
                <a:ext uri="{FF2B5EF4-FFF2-40B4-BE49-F238E27FC236}">
                  <a16:creationId xmlns:a16="http://schemas.microsoft.com/office/drawing/2014/main" id="{FC6A4920-3533-40A0-80A7-50ABCC366319}"/>
                </a:ext>
              </a:extLst>
            </p:cNvPr>
            <p:cNvSpPr txBox="1"/>
            <p:nvPr/>
          </p:nvSpPr>
          <p:spPr>
            <a:xfrm>
              <a:off x="4322373" y="3873695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accent4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30">
              <a:extLst>
                <a:ext uri="{FF2B5EF4-FFF2-40B4-BE49-F238E27FC236}">
                  <a16:creationId xmlns:a16="http://schemas.microsoft.com/office/drawing/2014/main" id="{FBC8C8D9-001D-4467-85AD-24445E60DB72}"/>
                </a:ext>
              </a:extLst>
            </p:cNvPr>
            <p:cNvSpPr txBox="1"/>
            <p:nvPr/>
          </p:nvSpPr>
          <p:spPr>
            <a:xfrm>
              <a:off x="4322373" y="4150694"/>
              <a:ext cx="1440000" cy="504257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a-IR" altLang="ko-KR" dirty="0"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6" name="Rounded Rectangle 27">
            <a:extLst>
              <a:ext uri="{FF2B5EF4-FFF2-40B4-BE49-F238E27FC236}">
                <a16:creationId xmlns:a16="http://schemas.microsoft.com/office/drawing/2014/main" id="{BE469D98-5513-498B-A40B-69E40E13CBCD}"/>
              </a:ext>
            </a:extLst>
          </p:cNvPr>
          <p:cNvSpPr/>
          <p:nvPr/>
        </p:nvSpPr>
        <p:spPr>
          <a:xfrm>
            <a:off x="4817430" y="4793669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997200A8-6B27-489F-847B-CCB9F6D584D7}"/>
              </a:ext>
            </a:extLst>
          </p:cNvPr>
          <p:cNvSpPr/>
          <p:nvPr/>
        </p:nvSpPr>
        <p:spPr>
          <a:xfrm>
            <a:off x="2623840" y="475536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Rectangle 16">
            <a:extLst>
              <a:ext uri="{FF2B5EF4-FFF2-40B4-BE49-F238E27FC236}">
                <a16:creationId xmlns:a16="http://schemas.microsoft.com/office/drawing/2014/main" id="{C2664387-53E3-43E1-B1D4-942C7E60B420}"/>
              </a:ext>
            </a:extLst>
          </p:cNvPr>
          <p:cNvSpPr/>
          <p:nvPr/>
        </p:nvSpPr>
        <p:spPr>
          <a:xfrm rot="2700000">
            <a:off x="9314826" y="4703846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DE99C6D8-D3ED-4AC3-8046-0B3E5162616A}"/>
              </a:ext>
            </a:extLst>
          </p:cNvPr>
          <p:cNvSpPr/>
          <p:nvPr/>
        </p:nvSpPr>
        <p:spPr>
          <a:xfrm>
            <a:off x="7042604" y="4786855"/>
            <a:ext cx="339147" cy="317472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9C91CD9D-4C36-4891-9E36-9CB8B148FC61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47061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FB56553F-EB9B-48D1-9977-84E6BF58AFC8}"/>
              </a:ext>
            </a:extLst>
          </p:cNvPr>
          <p:cNvGrpSpPr/>
          <p:nvPr/>
        </p:nvGrpSpPr>
        <p:grpSpPr>
          <a:xfrm flipH="1">
            <a:off x="5714259" y="1809731"/>
            <a:ext cx="3388568" cy="475860"/>
            <a:chOff x="1051292" y="2017033"/>
            <a:chExt cx="3388568" cy="376914"/>
          </a:xfrm>
        </p:grpSpPr>
        <p:sp>
          <p:nvSpPr>
            <p:cNvPr id="16" name="Rectangle 9">
              <a:extLst>
                <a:ext uri="{FF2B5EF4-FFF2-40B4-BE49-F238E27FC236}">
                  <a16:creationId xmlns:a16="http://schemas.microsoft.com/office/drawing/2014/main" id="{3C87EC66-289A-49A2-9176-A76BBB51AEF2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2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61DA1D85-C73F-4A36-BD58-B81D0610B7A2}"/>
                </a:ext>
              </a:extLst>
            </p:cNvPr>
            <p:cNvSpPr/>
            <p:nvPr/>
          </p:nvSpPr>
          <p:spPr>
            <a:xfrm flipH="1">
              <a:off x="1051292" y="2017033"/>
              <a:ext cx="3388568" cy="288033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그룹 6">
            <a:extLst>
              <a:ext uri="{FF2B5EF4-FFF2-40B4-BE49-F238E27FC236}">
                <a16:creationId xmlns:a16="http://schemas.microsoft.com/office/drawing/2014/main" id="{F40FCC8F-E98D-439A-B8A8-1B8C6530A9D5}"/>
              </a:ext>
            </a:extLst>
          </p:cNvPr>
          <p:cNvGrpSpPr/>
          <p:nvPr/>
        </p:nvGrpSpPr>
        <p:grpSpPr>
          <a:xfrm>
            <a:off x="5987687" y="2420889"/>
            <a:ext cx="5292000" cy="740106"/>
            <a:chOff x="5987687" y="2420888"/>
            <a:chExt cx="5292000" cy="74010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79B1259-2220-4F9C-92AB-D5CCA8AF3971}"/>
                </a:ext>
              </a:extLst>
            </p:cNvPr>
            <p:cNvSpPr txBox="1"/>
            <p:nvPr/>
          </p:nvSpPr>
          <p:spPr>
            <a:xfrm>
              <a:off x="5987687" y="2420888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40 درصد پیشرفت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A9E670F-BCF9-4D3E-A778-2DAAED2BABE3}"/>
                </a:ext>
              </a:extLst>
            </p:cNvPr>
            <p:cNvSpPr txBox="1"/>
            <p:nvPr/>
          </p:nvSpPr>
          <p:spPr>
            <a:xfrm>
              <a:off x="5987687" y="2699329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1A7F55E5-403E-4C5B-B7C8-667488C2E2FE}"/>
              </a:ext>
            </a:extLst>
          </p:cNvPr>
          <p:cNvSpPr txBox="1"/>
          <p:nvPr/>
        </p:nvSpPr>
        <p:spPr>
          <a:xfrm>
            <a:off x="5864267" y="1828874"/>
            <a:ext cx="28176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그룹 5">
            <a:extLst>
              <a:ext uri="{FF2B5EF4-FFF2-40B4-BE49-F238E27FC236}">
                <a16:creationId xmlns:a16="http://schemas.microsoft.com/office/drawing/2014/main" id="{8517F5F6-260D-4EF8-8124-EC748E1239D1}"/>
              </a:ext>
            </a:extLst>
          </p:cNvPr>
          <p:cNvGrpSpPr/>
          <p:nvPr/>
        </p:nvGrpSpPr>
        <p:grpSpPr>
          <a:xfrm>
            <a:off x="5987687" y="3378633"/>
            <a:ext cx="5292000" cy="742604"/>
            <a:chOff x="5987687" y="3378634"/>
            <a:chExt cx="5292000" cy="74260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A130AAF-398A-4EE9-BEFC-25F00A8C907E}"/>
                </a:ext>
              </a:extLst>
            </p:cNvPr>
            <p:cNvSpPr txBox="1"/>
            <p:nvPr/>
          </p:nvSpPr>
          <p:spPr>
            <a:xfrm>
              <a:off x="5987687" y="3378634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80 درصد پیشرفت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D68199B-9060-44C8-94CE-AA935816A8C8}"/>
                </a:ext>
              </a:extLst>
            </p:cNvPr>
            <p:cNvSpPr txBox="1"/>
            <p:nvPr/>
          </p:nvSpPr>
          <p:spPr>
            <a:xfrm>
              <a:off x="5987687" y="365957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4">
            <a:extLst>
              <a:ext uri="{FF2B5EF4-FFF2-40B4-BE49-F238E27FC236}">
                <a16:creationId xmlns:a16="http://schemas.microsoft.com/office/drawing/2014/main" id="{CD176565-5E0F-4BF8-AA80-CECED02F99BF}"/>
              </a:ext>
            </a:extLst>
          </p:cNvPr>
          <p:cNvGrpSpPr/>
          <p:nvPr/>
        </p:nvGrpSpPr>
        <p:grpSpPr>
          <a:xfrm>
            <a:off x="5987687" y="4374046"/>
            <a:ext cx="5292000" cy="746362"/>
            <a:chOff x="5987687" y="4374046"/>
            <a:chExt cx="5292000" cy="74636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4690BB5-7BA3-44E1-A637-5C4BA9F65F06}"/>
                </a:ext>
              </a:extLst>
            </p:cNvPr>
            <p:cNvSpPr txBox="1"/>
            <p:nvPr/>
          </p:nvSpPr>
          <p:spPr>
            <a:xfrm>
              <a:off x="5987687" y="4374046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60 درصد پیشرفت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FFE6DE8-C684-40FF-AE47-CF70B98F8BB8}"/>
                </a:ext>
              </a:extLst>
            </p:cNvPr>
            <p:cNvSpPr txBox="1"/>
            <p:nvPr/>
          </p:nvSpPr>
          <p:spPr>
            <a:xfrm>
              <a:off x="5987687" y="465874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그룹 3">
            <a:extLst>
              <a:ext uri="{FF2B5EF4-FFF2-40B4-BE49-F238E27FC236}">
                <a16:creationId xmlns:a16="http://schemas.microsoft.com/office/drawing/2014/main" id="{1EBB7420-7358-4136-92FE-4FA0649FCF27}"/>
              </a:ext>
            </a:extLst>
          </p:cNvPr>
          <p:cNvGrpSpPr/>
          <p:nvPr/>
        </p:nvGrpSpPr>
        <p:grpSpPr>
          <a:xfrm>
            <a:off x="5987687" y="5373222"/>
            <a:ext cx="5292000" cy="739863"/>
            <a:chOff x="5987687" y="5373217"/>
            <a:chExt cx="5292000" cy="73986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691B9B7-D5F9-4C21-BB1F-33749AA160A6}"/>
                </a:ext>
              </a:extLst>
            </p:cNvPr>
            <p:cNvSpPr txBox="1"/>
            <p:nvPr/>
          </p:nvSpPr>
          <p:spPr>
            <a:xfrm>
              <a:off x="5987687" y="5373217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50 درصد پیشرفت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BBDCB5F-1F08-4368-B520-A966EB112B65}"/>
                </a:ext>
              </a:extLst>
            </p:cNvPr>
            <p:cNvSpPr txBox="1"/>
            <p:nvPr/>
          </p:nvSpPr>
          <p:spPr>
            <a:xfrm>
              <a:off x="5987687" y="5651415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 Placeholder 1">
            <a:extLst>
              <a:ext uri="{FF2B5EF4-FFF2-40B4-BE49-F238E27FC236}">
                <a16:creationId xmlns:a16="http://schemas.microsoft.com/office/drawing/2014/main" id="{A12BC10F-85E7-4B18-A9C2-EEF162F15D75}"/>
              </a:ext>
            </a:extLst>
          </p:cNvPr>
          <p:cNvSpPr txBox="1"/>
          <p:nvPr/>
        </p:nvSpPr>
        <p:spPr>
          <a:xfrm>
            <a:off x="192814" y="242351"/>
            <a:ext cx="3328308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Forma libre: forma 34">
            <a:extLst>
              <a:ext uri="{FF2B5EF4-FFF2-40B4-BE49-F238E27FC236}">
                <a16:creationId xmlns:a16="http://schemas.microsoft.com/office/drawing/2014/main" id="{CD2DEF01-BF05-4807-BE3D-05B81A60EAB9}"/>
              </a:ext>
            </a:extLst>
          </p:cNvPr>
          <p:cNvSpPr/>
          <p:nvPr/>
        </p:nvSpPr>
        <p:spPr>
          <a:xfrm>
            <a:off x="1911353" y="2891752"/>
            <a:ext cx="2348886" cy="2348610"/>
          </a:xfrm>
          <a:custGeom>
            <a:avLst/>
            <a:gdLst>
              <a:gd name="connsiteX0" fmla="*/ 1708471 w 2348886"/>
              <a:gd name="connsiteY0" fmla="*/ 506534 h 2348610"/>
              <a:gd name="connsiteX1" fmla="*/ 1629948 w 2348886"/>
              <a:gd name="connsiteY1" fmla="*/ 81402 h 2348610"/>
              <a:gd name="connsiteX2" fmla="*/ 1625189 w 2348886"/>
              <a:gd name="connsiteY2" fmla="*/ 6845 h 2348610"/>
              <a:gd name="connsiteX3" fmla="*/ 1698159 w 2348886"/>
              <a:gd name="connsiteY3" fmla="*/ 25881 h 2348610"/>
              <a:gd name="connsiteX4" fmla="*/ 2346962 w 2348886"/>
              <a:gd name="connsiteY4" fmla="*/ 1174372 h 2348610"/>
              <a:gd name="connsiteX5" fmla="*/ 1483214 w 2348886"/>
              <a:gd name="connsiteY5" fmla="*/ 2291930 h 2348610"/>
              <a:gd name="connsiteX6" fmla="*/ 41255 w 2348886"/>
              <a:gd name="connsiteY6" fmla="*/ 1727202 h 2348610"/>
              <a:gd name="connsiteX7" fmla="*/ 6356 w 2348886"/>
              <a:gd name="connsiteY7" fmla="*/ 1628057 h 2348610"/>
              <a:gd name="connsiteX8" fmla="*/ 106294 w 2348886"/>
              <a:gd name="connsiteY8" fmla="*/ 1639955 h 2348610"/>
              <a:gd name="connsiteX9" fmla="*/ 1686262 w 2348886"/>
              <a:gd name="connsiteY9" fmla="*/ 716720 h 2348610"/>
              <a:gd name="connsiteX10" fmla="*/ 1707677 w 2348886"/>
              <a:gd name="connsiteY10" fmla="*/ 506534 h 2348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48886" h="2348610">
                <a:moveTo>
                  <a:pt x="1708471" y="506534"/>
                </a:moveTo>
                <a:cubicBezTo>
                  <a:pt x="1710850" y="359006"/>
                  <a:pt x="1678330" y="218618"/>
                  <a:pt x="1629948" y="81402"/>
                </a:cubicBezTo>
                <a:cubicBezTo>
                  <a:pt x="1621223" y="57607"/>
                  <a:pt x="1599808" y="27467"/>
                  <a:pt x="1625189" y="6845"/>
                </a:cubicBezTo>
                <a:cubicBezTo>
                  <a:pt x="1649777" y="-12191"/>
                  <a:pt x="1675951" y="13190"/>
                  <a:pt x="1698159" y="25881"/>
                </a:cubicBezTo>
                <a:cubicBezTo>
                  <a:pt x="2146293" y="272552"/>
                  <a:pt x="2372343" y="716720"/>
                  <a:pt x="2346962" y="1174372"/>
                </a:cubicBezTo>
                <a:cubicBezTo>
                  <a:pt x="2313649" y="1787482"/>
                  <a:pt x="1883758" y="2169783"/>
                  <a:pt x="1483214" y="2291930"/>
                </a:cubicBezTo>
                <a:cubicBezTo>
                  <a:pt x="918486" y="2463251"/>
                  <a:pt x="343448" y="2237995"/>
                  <a:pt x="41255" y="1727202"/>
                </a:cubicBezTo>
                <a:cubicBezTo>
                  <a:pt x="23012" y="1696269"/>
                  <a:pt x="-15059" y="1659784"/>
                  <a:pt x="6356" y="1628057"/>
                </a:cubicBezTo>
                <a:cubicBezTo>
                  <a:pt x="32530" y="1590779"/>
                  <a:pt x="73774" y="1628850"/>
                  <a:pt x="106294" y="1639955"/>
                </a:cubicBezTo>
                <a:cubicBezTo>
                  <a:pt x="824101" y="1872350"/>
                  <a:pt x="1545080" y="1451977"/>
                  <a:pt x="1686262" y="716720"/>
                </a:cubicBezTo>
                <a:cubicBezTo>
                  <a:pt x="1699746" y="647716"/>
                  <a:pt x="1700539" y="576331"/>
                  <a:pt x="1707677" y="50653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6" name="Forma libre: forma 35">
            <a:extLst>
              <a:ext uri="{FF2B5EF4-FFF2-40B4-BE49-F238E27FC236}">
                <a16:creationId xmlns:a16="http://schemas.microsoft.com/office/drawing/2014/main" id="{94E51B99-7A25-4C9A-BD72-9C2728E3CA6A}"/>
              </a:ext>
            </a:extLst>
          </p:cNvPr>
          <p:cNvSpPr/>
          <p:nvPr/>
        </p:nvSpPr>
        <p:spPr>
          <a:xfrm>
            <a:off x="704973" y="2109662"/>
            <a:ext cx="1110952" cy="3393972"/>
          </a:xfrm>
          <a:custGeom>
            <a:avLst/>
            <a:gdLst>
              <a:gd name="connsiteX0" fmla="*/ 0 w 1110952"/>
              <a:gd name="connsiteY0" fmla="*/ 1877146 h 3393972"/>
              <a:gd name="connsiteX1" fmla="*/ 927993 w 1110952"/>
              <a:gd name="connsiteY1" fmla="*/ 49713 h 3393972"/>
              <a:gd name="connsiteX2" fmla="*/ 1086625 w 1110952"/>
              <a:gd name="connsiteY2" fmla="*/ 32263 h 3393972"/>
              <a:gd name="connsiteX3" fmla="*/ 1034276 w 1110952"/>
              <a:gd name="connsiteY3" fmla="*/ 189309 h 3393972"/>
              <a:gd name="connsiteX4" fmla="*/ 231602 w 1110952"/>
              <a:gd name="connsiteY4" fmla="*/ 1446462 h 3393972"/>
              <a:gd name="connsiteX5" fmla="*/ 590109 w 1110952"/>
              <a:gd name="connsiteY5" fmla="*/ 3152542 h 3393972"/>
              <a:gd name="connsiteX6" fmla="*/ 644043 w 1110952"/>
              <a:gd name="connsiteY6" fmla="*/ 3225513 h 3393972"/>
              <a:gd name="connsiteX7" fmla="*/ 646423 w 1110952"/>
              <a:gd name="connsiteY7" fmla="*/ 3374626 h 3393972"/>
              <a:gd name="connsiteX8" fmla="*/ 502861 w 1110952"/>
              <a:gd name="connsiteY8" fmla="*/ 3328623 h 3393972"/>
              <a:gd name="connsiteX9" fmla="*/ 18243 w 1110952"/>
              <a:gd name="connsiteY9" fmla="*/ 2117473 h 3393972"/>
              <a:gd name="connsiteX10" fmla="*/ 0 w 1110952"/>
              <a:gd name="connsiteY10" fmla="*/ 1877146 h 339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0952" h="3393972">
                <a:moveTo>
                  <a:pt x="0" y="1877146"/>
                </a:moveTo>
                <a:cubicBezTo>
                  <a:pt x="35692" y="1127613"/>
                  <a:pt x="331540" y="512916"/>
                  <a:pt x="927993" y="49713"/>
                </a:cubicBezTo>
                <a:cubicBezTo>
                  <a:pt x="977962" y="10848"/>
                  <a:pt x="1033483" y="-30396"/>
                  <a:pt x="1086625" y="32263"/>
                </a:cubicBezTo>
                <a:cubicBezTo>
                  <a:pt x="1145318" y="102061"/>
                  <a:pt x="1085832" y="149651"/>
                  <a:pt x="1034276" y="189309"/>
                </a:cubicBezTo>
                <a:cubicBezTo>
                  <a:pt x="613110" y="510537"/>
                  <a:pt x="341057" y="930117"/>
                  <a:pt x="231602" y="1446462"/>
                </a:cubicBezTo>
                <a:cubicBezTo>
                  <a:pt x="100731" y="2065124"/>
                  <a:pt x="226843" y="2634611"/>
                  <a:pt x="590109" y="3152542"/>
                </a:cubicBezTo>
                <a:cubicBezTo>
                  <a:pt x="607558" y="3177130"/>
                  <a:pt x="625801" y="3200925"/>
                  <a:pt x="644043" y="3225513"/>
                </a:cubicBezTo>
                <a:cubicBezTo>
                  <a:pt x="681322" y="3274688"/>
                  <a:pt x="709082" y="3328623"/>
                  <a:pt x="646423" y="3374626"/>
                </a:cubicBezTo>
                <a:cubicBezTo>
                  <a:pt x="583763" y="3420629"/>
                  <a:pt x="540140" y="3376212"/>
                  <a:pt x="502861" y="3328623"/>
                </a:cubicBezTo>
                <a:cubicBezTo>
                  <a:pt x="226843" y="2970909"/>
                  <a:pt x="63453" y="2567986"/>
                  <a:pt x="18243" y="2117473"/>
                </a:cubicBezTo>
                <a:cubicBezTo>
                  <a:pt x="10311" y="2037364"/>
                  <a:pt x="6345" y="1956462"/>
                  <a:pt x="0" y="1877146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7" name="Forma libre: forma 36">
            <a:extLst>
              <a:ext uri="{FF2B5EF4-FFF2-40B4-BE49-F238E27FC236}">
                <a16:creationId xmlns:a16="http://schemas.microsoft.com/office/drawing/2014/main" id="{A76E56A2-C925-4793-9276-5A3ED251687B}"/>
              </a:ext>
            </a:extLst>
          </p:cNvPr>
          <p:cNvSpPr/>
          <p:nvPr/>
        </p:nvSpPr>
        <p:spPr>
          <a:xfrm>
            <a:off x="4236415" y="2509277"/>
            <a:ext cx="1100689" cy="3388630"/>
          </a:xfrm>
          <a:custGeom>
            <a:avLst/>
            <a:gdLst>
              <a:gd name="connsiteX0" fmla="*/ 1100593 w 1100689"/>
              <a:gd name="connsiteY0" fmla="*/ 1630610 h 3388630"/>
              <a:gd name="connsiteX1" fmla="*/ 201153 w 1100689"/>
              <a:gd name="connsiteY1" fmla="*/ 3324793 h 3388630"/>
              <a:gd name="connsiteX2" fmla="*/ 20313 w 1100689"/>
              <a:gd name="connsiteY2" fmla="*/ 3350174 h 3388630"/>
              <a:gd name="connsiteX3" fmla="*/ 90904 w 1100689"/>
              <a:gd name="connsiteY3" fmla="*/ 3188370 h 3388630"/>
              <a:gd name="connsiteX4" fmla="*/ 533486 w 1100689"/>
              <a:gd name="connsiteY4" fmla="*/ 264001 h 3388630"/>
              <a:gd name="connsiteX5" fmla="*/ 469240 w 1100689"/>
              <a:gd name="connsiteY5" fmla="*/ 173581 h 3388630"/>
              <a:gd name="connsiteX6" fmla="*/ 462101 w 1100689"/>
              <a:gd name="connsiteY6" fmla="*/ 17329 h 3388630"/>
              <a:gd name="connsiteX7" fmla="*/ 612008 w 1100689"/>
              <a:gd name="connsiteY7" fmla="*/ 75229 h 3388630"/>
              <a:gd name="connsiteX8" fmla="*/ 885647 w 1100689"/>
              <a:gd name="connsiteY8" fmla="*/ 521777 h 3388630"/>
              <a:gd name="connsiteX9" fmla="*/ 1100593 w 1100689"/>
              <a:gd name="connsiteY9" fmla="*/ 1631403 h 3388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0689" h="3388630">
                <a:moveTo>
                  <a:pt x="1100593" y="1630610"/>
                </a:moveTo>
                <a:cubicBezTo>
                  <a:pt x="1077591" y="2250858"/>
                  <a:pt x="784916" y="2860003"/>
                  <a:pt x="201153" y="3324793"/>
                </a:cubicBezTo>
                <a:cubicBezTo>
                  <a:pt x="146425" y="3368416"/>
                  <a:pt x="80593" y="3429489"/>
                  <a:pt x="20313" y="3350174"/>
                </a:cubicBezTo>
                <a:cubicBezTo>
                  <a:pt x="-36794" y="3274824"/>
                  <a:pt x="39349" y="3229614"/>
                  <a:pt x="90904" y="3188370"/>
                </a:cubicBezTo>
                <a:cubicBezTo>
                  <a:pt x="1007000" y="2461838"/>
                  <a:pt x="1194185" y="1228479"/>
                  <a:pt x="533486" y="264001"/>
                </a:cubicBezTo>
                <a:cubicBezTo>
                  <a:pt x="512864" y="233861"/>
                  <a:pt x="491448" y="202928"/>
                  <a:pt x="469240" y="173581"/>
                </a:cubicBezTo>
                <a:cubicBezTo>
                  <a:pt x="431962" y="122819"/>
                  <a:pt x="392304" y="64918"/>
                  <a:pt x="462101" y="17329"/>
                </a:cubicBezTo>
                <a:cubicBezTo>
                  <a:pt x="529520" y="-28674"/>
                  <a:pt x="573143" y="26054"/>
                  <a:pt x="612008" y="75229"/>
                </a:cubicBezTo>
                <a:cubicBezTo>
                  <a:pt x="720671" y="213239"/>
                  <a:pt x="812677" y="362352"/>
                  <a:pt x="885647" y="521777"/>
                </a:cubicBezTo>
                <a:cubicBezTo>
                  <a:pt x="1029209" y="834280"/>
                  <a:pt x="1103765" y="1164234"/>
                  <a:pt x="1100593" y="1631403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8" name="Forma libre: forma 37">
            <a:extLst>
              <a:ext uri="{FF2B5EF4-FFF2-40B4-BE49-F238E27FC236}">
                <a16:creationId xmlns:a16="http://schemas.microsoft.com/office/drawing/2014/main" id="{F70D5025-B4A4-4C3A-85EF-6D9B0FB16C8D}"/>
              </a:ext>
            </a:extLst>
          </p:cNvPr>
          <p:cNvSpPr/>
          <p:nvPr/>
        </p:nvSpPr>
        <p:spPr>
          <a:xfrm>
            <a:off x="1209877" y="2865262"/>
            <a:ext cx="854891" cy="2595657"/>
          </a:xfrm>
          <a:custGeom>
            <a:avLst/>
            <a:gdLst>
              <a:gd name="connsiteX0" fmla="*/ 454816 w 854891"/>
              <a:gd name="connsiteY0" fmla="*/ 23 h 2595657"/>
              <a:gd name="connsiteX1" fmla="*/ 509543 w 854891"/>
              <a:gd name="connsiteY1" fmla="*/ 151516 h 2595657"/>
              <a:gd name="connsiteX2" fmla="*/ 342980 w 854891"/>
              <a:gd name="connsiteY2" fmla="*/ 427534 h 2595657"/>
              <a:gd name="connsiteX3" fmla="*/ 761767 w 854891"/>
              <a:gd name="connsiteY3" fmla="*/ 2389011 h 2595657"/>
              <a:gd name="connsiteX4" fmla="*/ 801425 w 854891"/>
              <a:gd name="connsiteY4" fmla="*/ 2420737 h 2595657"/>
              <a:gd name="connsiteX5" fmla="*/ 835531 w 854891"/>
              <a:gd name="connsiteY5" fmla="*/ 2560333 h 2595657"/>
              <a:gd name="connsiteX6" fmla="*/ 694349 w 854891"/>
              <a:gd name="connsiteY6" fmla="*/ 2559540 h 2595657"/>
              <a:gd name="connsiteX7" fmla="*/ 171659 w 854891"/>
              <a:gd name="connsiteY7" fmla="*/ 1902013 h 2595657"/>
              <a:gd name="connsiteX8" fmla="*/ 345360 w 854891"/>
              <a:gd name="connsiteY8" fmla="*/ 80925 h 2595657"/>
              <a:gd name="connsiteX9" fmla="*/ 454022 w 854891"/>
              <a:gd name="connsiteY9" fmla="*/ 23 h 259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4891" h="2595657">
                <a:moveTo>
                  <a:pt x="454816" y="23"/>
                </a:moveTo>
                <a:cubicBezTo>
                  <a:pt x="526993" y="1609"/>
                  <a:pt x="557926" y="79338"/>
                  <a:pt x="509543" y="151516"/>
                </a:cubicBezTo>
                <a:cubicBezTo>
                  <a:pt x="449263" y="241142"/>
                  <a:pt x="391363" y="331562"/>
                  <a:pt x="342980" y="427534"/>
                </a:cubicBezTo>
                <a:cubicBezTo>
                  <a:pt x="15407" y="1081095"/>
                  <a:pt x="195453" y="1927394"/>
                  <a:pt x="761767" y="2389011"/>
                </a:cubicBezTo>
                <a:cubicBezTo>
                  <a:pt x="774458" y="2399322"/>
                  <a:pt x="787941" y="2409633"/>
                  <a:pt x="801425" y="2420737"/>
                </a:cubicBezTo>
                <a:cubicBezTo>
                  <a:pt x="845842" y="2458809"/>
                  <a:pt x="876775" y="2504812"/>
                  <a:pt x="835531" y="2560333"/>
                </a:cubicBezTo>
                <a:cubicBezTo>
                  <a:pt x="791907" y="2619026"/>
                  <a:pt x="740352" y="2594439"/>
                  <a:pt x="694349" y="2559540"/>
                </a:cubicBezTo>
                <a:cubicBezTo>
                  <a:pt x="465920" y="2383459"/>
                  <a:pt x="286666" y="2165341"/>
                  <a:pt x="171659" y="1902013"/>
                </a:cubicBezTo>
                <a:cubicBezTo>
                  <a:pt x="-106739" y="1265108"/>
                  <a:pt x="-44873" y="655963"/>
                  <a:pt x="345360" y="80925"/>
                </a:cubicBezTo>
                <a:cubicBezTo>
                  <a:pt x="387397" y="19058"/>
                  <a:pt x="416744" y="-770"/>
                  <a:pt x="454022" y="23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9" name="Forma libre: forma 38">
            <a:extLst>
              <a:ext uri="{FF2B5EF4-FFF2-40B4-BE49-F238E27FC236}">
                <a16:creationId xmlns:a16="http://schemas.microsoft.com/office/drawing/2014/main" id="{6BD203FF-FB04-4E1B-A871-238AA3114FB7}"/>
              </a:ext>
            </a:extLst>
          </p:cNvPr>
          <p:cNvSpPr/>
          <p:nvPr/>
        </p:nvSpPr>
        <p:spPr>
          <a:xfrm>
            <a:off x="3982796" y="2550395"/>
            <a:ext cx="850557" cy="2594546"/>
          </a:xfrm>
          <a:custGeom>
            <a:avLst/>
            <a:gdLst>
              <a:gd name="connsiteX0" fmla="*/ 850557 w 850557"/>
              <a:gd name="connsiteY0" fmla="*/ 1453069 h 2594546"/>
              <a:gd name="connsiteX1" fmla="*/ 504741 w 850557"/>
              <a:gd name="connsiteY1" fmla="*/ 2519072 h 2594546"/>
              <a:gd name="connsiteX2" fmla="*/ 357214 w 850557"/>
              <a:gd name="connsiteY2" fmla="*/ 2575386 h 2594546"/>
              <a:gd name="connsiteX3" fmla="*/ 362766 w 850557"/>
              <a:gd name="connsiteY3" fmla="*/ 2418341 h 2594546"/>
              <a:gd name="connsiteX4" fmla="*/ 308831 w 850557"/>
              <a:gd name="connsiteY4" fmla="*/ 420379 h 2594546"/>
              <a:gd name="connsiteX5" fmla="*/ 58194 w 850557"/>
              <a:gd name="connsiteY5" fmla="*/ 172121 h 2594546"/>
              <a:gd name="connsiteX6" fmla="*/ 18536 w 850557"/>
              <a:gd name="connsiteY6" fmla="*/ 34905 h 2594546"/>
              <a:gd name="connsiteX7" fmla="*/ 168443 w 850557"/>
              <a:gd name="connsiteY7" fmla="*/ 38870 h 2594546"/>
              <a:gd name="connsiteX8" fmla="*/ 849764 w 850557"/>
              <a:gd name="connsiteY8" fmla="*/ 1452276 h 2594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0557" h="2594546">
                <a:moveTo>
                  <a:pt x="850557" y="1453069"/>
                </a:moveTo>
                <a:cubicBezTo>
                  <a:pt x="850557" y="1845681"/>
                  <a:pt x="733170" y="2200223"/>
                  <a:pt x="504741" y="2519072"/>
                </a:cubicBezTo>
                <a:cubicBezTo>
                  <a:pt x="467463" y="2571420"/>
                  <a:pt x="426219" y="2623768"/>
                  <a:pt x="357214" y="2575386"/>
                </a:cubicBezTo>
                <a:cubicBezTo>
                  <a:pt x="286623" y="2526210"/>
                  <a:pt x="327074" y="2469103"/>
                  <a:pt x="362766" y="2418341"/>
                </a:cubicBezTo>
                <a:cubicBezTo>
                  <a:pt x="815659" y="1784608"/>
                  <a:pt x="760138" y="970036"/>
                  <a:pt x="308831" y="420379"/>
                </a:cubicBezTo>
                <a:cubicBezTo>
                  <a:pt x="233482" y="329166"/>
                  <a:pt x="148614" y="247470"/>
                  <a:pt x="58194" y="172121"/>
                </a:cubicBezTo>
                <a:cubicBezTo>
                  <a:pt x="12984" y="134842"/>
                  <a:pt x="-23501" y="89632"/>
                  <a:pt x="18536" y="34905"/>
                </a:cubicBezTo>
                <a:cubicBezTo>
                  <a:pt x="64539" y="-24582"/>
                  <a:pt x="117681" y="2385"/>
                  <a:pt x="168443" y="38870"/>
                </a:cubicBezTo>
                <a:cubicBezTo>
                  <a:pt x="580091" y="336304"/>
                  <a:pt x="849764" y="895480"/>
                  <a:pt x="849764" y="1452276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0" name="Forma libre: forma 39">
            <a:extLst>
              <a:ext uri="{FF2B5EF4-FFF2-40B4-BE49-F238E27FC236}">
                <a16:creationId xmlns:a16="http://schemas.microsoft.com/office/drawing/2014/main" id="{1EB732B9-8B10-47B3-B7B6-0397E4280415}"/>
              </a:ext>
            </a:extLst>
          </p:cNvPr>
          <p:cNvSpPr/>
          <p:nvPr/>
        </p:nvSpPr>
        <p:spPr>
          <a:xfrm>
            <a:off x="2019144" y="1692100"/>
            <a:ext cx="2503391" cy="677181"/>
          </a:xfrm>
          <a:custGeom>
            <a:avLst/>
            <a:gdLst>
              <a:gd name="connsiteX0" fmla="*/ 997087 w 2503391"/>
              <a:gd name="connsiteY0" fmla="*/ 177772 h 677181"/>
              <a:gd name="connsiteX1" fmla="*/ 191240 w 2503391"/>
              <a:gd name="connsiteY1" fmla="*/ 336404 h 677181"/>
              <a:gd name="connsiteX2" fmla="*/ 153961 w 2503391"/>
              <a:gd name="connsiteY2" fmla="*/ 351474 h 677181"/>
              <a:gd name="connsiteX3" fmla="*/ 8020 w 2503391"/>
              <a:gd name="connsiteY3" fmla="*/ 316575 h 677181"/>
              <a:gd name="connsiteX4" fmla="*/ 80991 w 2503391"/>
              <a:gd name="connsiteY4" fmla="*/ 193636 h 677181"/>
              <a:gd name="connsiteX5" fmla="*/ 413324 w 2503391"/>
              <a:gd name="connsiteY5" fmla="*/ 77041 h 677181"/>
              <a:gd name="connsiteX6" fmla="*/ 2416044 w 2503391"/>
              <a:gd name="connsiteY6" fmla="*/ 479965 h 677181"/>
              <a:gd name="connsiteX7" fmla="*/ 2469979 w 2503391"/>
              <a:gd name="connsiteY7" fmla="*/ 525175 h 677181"/>
              <a:gd name="connsiteX8" fmla="*/ 2485049 w 2503391"/>
              <a:gd name="connsiteY8" fmla="*/ 643355 h 677181"/>
              <a:gd name="connsiteX9" fmla="*/ 2368455 w 2503391"/>
              <a:gd name="connsiteY9" fmla="*/ 660012 h 677181"/>
              <a:gd name="connsiteX10" fmla="*/ 2294691 w 2503391"/>
              <a:gd name="connsiteY10" fmla="*/ 606870 h 677181"/>
              <a:gd name="connsiteX11" fmla="*/ 997880 w 2503391"/>
              <a:gd name="connsiteY11" fmla="*/ 177772 h 67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3391" h="677181">
                <a:moveTo>
                  <a:pt x="997087" y="177772"/>
                </a:moveTo>
                <a:cubicBezTo>
                  <a:pt x="717896" y="176979"/>
                  <a:pt x="449809" y="234880"/>
                  <a:pt x="191240" y="336404"/>
                </a:cubicBezTo>
                <a:cubicBezTo>
                  <a:pt x="178549" y="341163"/>
                  <a:pt x="166652" y="346715"/>
                  <a:pt x="153961" y="351474"/>
                </a:cubicBezTo>
                <a:cubicBezTo>
                  <a:pt x="96854" y="375268"/>
                  <a:pt x="37367" y="386373"/>
                  <a:pt x="8020" y="316575"/>
                </a:cubicBezTo>
                <a:cubicBezTo>
                  <a:pt x="-19740" y="251536"/>
                  <a:pt x="29436" y="218223"/>
                  <a:pt x="80991" y="193636"/>
                </a:cubicBezTo>
                <a:cubicBezTo>
                  <a:pt x="188067" y="142873"/>
                  <a:pt x="299902" y="105595"/>
                  <a:pt x="413324" y="77041"/>
                </a:cubicBezTo>
                <a:cubicBezTo>
                  <a:pt x="1143821" y="-103798"/>
                  <a:pt x="1810866" y="35004"/>
                  <a:pt x="2416044" y="479965"/>
                </a:cubicBezTo>
                <a:cubicBezTo>
                  <a:pt x="2435080" y="494242"/>
                  <a:pt x="2454116" y="508519"/>
                  <a:pt x="2469979" y="525175"/>
                </a:cubicBezTo>
                <a:cubicBezTo>
                  <a:pt x="2503292" y="560074"/>
                  <a:pt x="2517569" y="601318"/>
                  <a:pt x="2485049" y="643355"/>
                </a:cubicBezTo>
                <a:cubicBezTo>
                  <a:pt x="2453323" y="683806"/>
                  <a:pt x="2410492" y="686186"/>
                  <a:pt x="2368455" y="660012"/>
                </a:cubicBezTo>
                <a:cubicBezTo>
                  <a:pt x="2343074" y="644149"/>
                  <a:pt x="2319279" y="625113"/>
                  <a:pt x="2294691" y="606870"/>
                </a:cubicBezTo>
                <a:cubicBezTo>
                  <a:pt x="1908424" y="323713"/>
                  <a:pt x="1477740" y="175393"/>
                  <a:pt x="997880" y="177772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1" name="Forma libre: forma 40">
            <a:extLst>
              <a:ext uri="{FF2B5EF4-FFF2-40B4-BE49-F238E27FC236}">
                <a16:creationId xmlns:a16="http://schemas.microsoft.com/office/drawing/2014/main" id="{46371EDA-18D6-4BD0-808B-168CA84F01DE}"/>
              </a:ext>
            </a:extLst>
          </p:cNvPr>
          <p:cNvSpPr/>
          <p:nvPr/>
        </p:nvSpPr>
        <p:spPr>
          <a:xfrm>
            <a:off x="1528831" y="5637560"/>
            <a:ext cx="2502663" cy="680335"/>
          </a:xfrm>
          <a:custGeom>
            <a:avLst/>
            <a:gdLst>
              <a:gd name="connsiteX0" fmla="*/ 1496918 w 2502663"/>
              <a:gd name="connsiteY0" fmla="*/ 680335 h 680335"/>
              <a:gd name="connsiteX1" fmla="*/ 113653 w 2502663"/>
              <a:gd name="connsiteY1" fmla="*/ 220304 h 680335"/>
              <a:gd name="connsiteX2" fmla="*/ 21647 w 2502663"/>
              <a:gd name="connsiteY2" fmla="*/ 40258 h 680335"/>
              <a:gd name="connsiteX3" fmla="*/ 217557 w 2502663"/>
              <a:gd name="connsiteY3" fmla="*/ 79123 h 680335"/>
              <a:gd name="connsiteX4" fmla="*/ 2314663 w 2502663"/>
              <a:gd name="connsiteY4" fmla="*/ 342451 h 680335"/>
              <a:gd name="connsiteX5" fmla="*/ 2370977 w 2502663"/>
              <a:gd name="connsiteY5" fmla="*/ 320242 h 680335"/>
              <a:gd name="connsiteX6" fmla="*/ 2492330 w 2502663"/>
              <a:gd name="connsiteY6" fmla="*/ 355934 h 680335"/>
              <a:gd name="connsiteX7" fmla="*/ 2438396 w 2502663"/>
              <a:gd name="connsiteY7" fmla="*/ 478080 h 680335"/>
              <a:gd name="connsiteX8" fmla="*/ 2077509 w 2502663"/>
              <a:gd name="connsiteY8" fmla="*/ 605779 h 680335"/>
              <a:gd name="connsiteX9" fmla="*/ 1498505 w 2502663"/>
              <a:gd name="connsiteY9" fmla="*/ 679542 h 6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02663" h="680335">
                <a:moveTo>
                  <a:pt x="1496918" y="680335"/>
                </a:moveTo>
                <a:cubicBezTo>
                  <a:pt x="986919" y="673990"/>
                  <a:pt x="525301" y="520911"/>
                  <a:pt x="113653" y="220304"/>
                </a:cubicBezTo>
                <a:cubicBezTo>
                  <a:pt x="55753" y="177474"/>
                  <a:pt x="-44185" y="129885"/>
                  <a:pt x="21647" y="40258"/>
                </a:cubicBezTo>
                <a:cubicBezTo>
                  <a:pt x="89858" y="-52541"/>
                  <a:pt x="158863" y="38671"/>
                  <a:pt x="217557" y="79123"/>
                </a:cubicBezTo>
                <a:cubicBezTo>
                  <a:pt x="870325" y="538360"/>
                  <a:pt x="1569096" y="624021"/>
                  <a:pt x="2314663" y="342451"/>
                </a:cubicBezTo>
                <a:cubicBezTo>
                  <a:pt x="2333699" y="335312"/>
                  <a:pt x="2351942" y="327380"/>
                  <a:pt x="2370977" y="320242"/>
                </a:cubicBezTo>
                <a:cubicBezTo>
                  <a:pt x="2420946" y="300413"/>
                  <a:pt x="2467742" y="305172"/>
                  <a:pt x="2492330" y="355934"/>
                </a:cubicBezTo>
                <a:cubicBezTo>
                  <a:pt x="2519298" y="412248"/>
                  <a:pt x="2490744" y="454286"/>
                  <a:pt x="2438396" y="478080"/>
                </a:cubicBezTo>
                <a:cubicBezTo>
                  <a:pt x="2321802" y="531222"/>
                  <a:pt x="2201242" y="575639"/>
                  <a:pt x="2077509" y="605779"/>
                </a:cubicBezTo>
                <a:cubicBezTo>
                  <a:pt x="1887945" y="651781"/>
                  <a:pt x="1695208" y="685094"/>
                  <a:pt x="1498505" y="679542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2" name="Forma libre: forma 41">
            <a:extLst>
              <a:ext uri="{FF2B5EF4-FFF2-40B4-BE49-F238E27FC236}">
                <a16:creationId xmlns:a16="http://schemas.microsoft.com/office/drawing/2014/main" id="{F430B3F0-CF45-4602-AB7E-95C7B2057339}"/>
              </a:ext>
            </a:extLst>
          </p:cNvPr>
          <p:cNvSpPr/>
          <p:nvPr/>
        </p:nvSpPr>
        <p:spPr>
          <a:xfrm>
            <a:off x="1885182" y="2193326"/>
            <a:ext cx="1889962" cy="536905"/>
          </a:xfrm>
          <a:custGeom>
            <a:avLst/>
            <a:gdLst>
              <a:gd name="connsiteX0" fmla="*/ 1782231 w 1889962"/>
              <a:gd name="connsiteY0" fmla="*/ 303141 h 536905"/>
              <a:gd name="connsiteX1" fmla="*/ 1407068 w 1889962"/>
              <a:gd name="connsiteY1" fmla="*/ 200823 h 536905"/>
              <a:gd name="connsiteX2" fmla="*/ 199883 w 1889962"/>
              <a:gd name="connsiteY2" fmla="*/ 473669 h 536905"/>
              <a:gd name="connsiteX3" fmla="*/ 19837 w 1889962"/>
              <a:gd name="connsiteY3" fmla="*/ 495878 h 536905"/>
              <a:gd name="connsiteX4" fmla="*/ 99945 w 1889962"/>
              <a:gd name="connsiteY4" fmla="*/ 330901 h 536905"/>
              <a:gd name="connsiteX5" fmla="*/ 1770334 w 1889962"/>
              <a:gd name="connsiteY5" fmla="*/ 115163 h 536905"/>
              <a:gd name="connsiteX6" fmla="*/ 1851236 w 1889962"/>
              <a:gd name="connsiteY6" fmla="*/ 154820 h 536905"/>
              <a:gd name="connsiteX7" fmla="*/ 1883755 w 1889962"/>
              <a:gd name="connsiteY7" fmla="*/ 251585 h 536905"/>
              <a:gd name="connsiteX8" fmla="*/ 1782231 w 1889962"/>
              <a:gd name="connsiteY8" fmla="*/ 303934 h 536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9962" h="536905">
                <a:moveTo>
                  <a:pt x="1782231" y="303141"/>
                </a:moveTo>
                <a:cubicBezTo>
                  <a:pt x="1661671" y="261897"/>
                  <a:pt x="1537939" y="220652"/>
                  <a:pt x="1407068" y="200823"/>
                </a:cubicBezTo>
                <a:cubicBezTo>
                  <a:pt x="968452" y="134198"/>
                  <a:pt x="566322" y="223032"/>
                  <a:pt x="199883" y="473669"/>
                </a:cubicBezTo>
                <a:cubicBezTo>
                  <a:pt x="143569" y="512534"/>
                  <a:pt x="79323" y="581539"/>
                  <a:pt x="19837" y="495878"/>
                </a:cubicBezTo>
                <a:cubicBezTo>
                  <a:pt x="-37271" y="413389"/>
                  <a:pt x="41252" y="370559"/>
                  <a:pt x="99945" y="330901"/>
                </a:cubicBezTo>
                <a:cubicBezTo>
                  <a:pt x="621049" y="-19674"/>
                  <a:pt x="1177845" y="-91851"/>
                  <a:pt x="1770334" y="115163"/>
                </a:cubicBezTo>
                <a:cubicBezTo>
                  <a:pt x="1798887" y="124680"/>
                  <a:pt x="1826648" y="137371"/>
                  <a:pt x="1851236" y="154820"/>
                </a:cubicBezTo>
                <a:cubicBezTo>
                  <a:pt x="1883755" y="177822"/>
                  <a:pt x="1899618" y="210341"/>
                  <a:pt x="1883755" y="251585"/>
                </a:cubicBezTo>
                <a:cubicBezTo>
                  <a:pt x="1869478" y="288864"/>
                  <a:pt x="1831407" y="309486"/>
                  <a:pt x="1782231" y="303934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3" name="Forma libre: forma 42">
            <a:extLst>
              <a:ext uri="{FF2B5EF4-FFF2-40B4-BE49-F238E27FC236}">
                <a16:creationId xmlns:a16="http://schemas.microsoft.com/office/drawing/2014/main" id="{A654C71E-CABB-4826-8119-C8F66A2E18A8}"/>
              </a:ext>
            </a:extLst>
          </p:cNvPr>
          <p:cNvSpPr/>
          <p:nvPr/>
        </p:nvSpPr>
        <p:spPr>
          <a:xfrm>
            <a:off x="2273623" y="5282974"/>
            <a:ext cx="1891264" cy="532060"/>
          </a:xfrm>
          <a:custGeom>
            <a:avLst/>
            <a:gdLst>
              <a:gd name="connsiteX0" fmla="*/ 741815 w 1891264"/>
              <a:gd name="connsiteY0" fmla="*/ 531268 h 532060"/>
              <a:gd name="connsiteX1" fmla="*/ 100944 w 1891264"/>
              <a:gd name="connsiteY1" fmla="*/ 412294 h 532060"/>
              <a:gd name="connsiteX2" fmla="*/ 6558 w 1891264"/>
              <a:gd name="connsiteY2" fmla="*/ 283802 h 532060"/>
              <a:gd name="connsiteX3" fmla="*/ 160431 w 1891264"/>
              <a:gd name="connsiteY3" fmla="*/ 247317 h 532060"/>
              <a:gd name="connsiteX4" fmla="*/ 1721363 w 1891264"/>
              <a:gd name="connsiteY4" fmla="*/ 37924 h 532060"/>
              <a:gd name="connsiteX5" fmla="*/ 1871270 w 1891264"/>
              <a:gd name="connsiteY5" fmla="*/ 36338 h 532060"/>
              <a:gd name="connsiteX6" fmla="*/ 1825267 w 1891264"/>
              <a:gd name="connsiteY6" fmla="*/ 178313 h 532060"/>
              <a:gd name="connsiteX7" fmla="*/ 742608 w 1891264"/>
              <a:gd name="connsiteY7" fmla="*/ 532061 h 532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91264" h="532060">
                <a:moveTo>
                  <a:pt x="741815" y="531268"/>
                </a:moveTo>
                <a:cubicBezTo>
                  <a:pt x="519731" y="534440"/>
                  <a:pt x="307958" y="486058"/>
                  <a:pt x="100944" y="412294"/>
                </a:cubicBezTo>
                <a:cubicBezTo>
                  <a:pt x="40664" y="390879"/>
                  <a:pt x="-20409" y="359152"/>
                  <a:pt x="6558" y="283802"/>
                </a:cubicBezTo>
                <a:cubicBezTo>
                  <a:pt x="34319" y="206866"/>
                  <a:pt x="99358" y="225902"/>
                  <a:pt x="160431" y="247317"/>
                </a:cubicBezTo>
                <a:cubicBezTo>
                  <a:pt x="716434" y="445607"/>
                  <a:pt x="1237538" y="378188"/>
                  <a:pt x="1721363" y="37924"/>
                </a:cubicBezTo>
                <a:cubicBezTo>
                  <a:pt x="1771332" y="3025"/>
                  <a:pt x="1825267" y="-25528"/>
                  <a:pt x="1871270" y="36338"/>
                </a:cubicBezTo>
                <a:cubicBezTo>
                  <a:pt x="1918066" y="98997"/>
                  <a:pt x="1874442" y="142621"/>
                  <a:pt x="1825267" y="178313"/>
                </a:cubicBezTo>
                <a:cubicBezTo>
                  <a:pt x="1502452" y="413880"/>
                  <a:pt x="1141565" y="531268"/>
                  <a:pt x="742608" y="532061"/>
                </a:cubicBezTo>
                <a:close/>
              </a:path>
            </a:pathLst>
          </a:custGeom>
          <a:solidFill>
            <a:srgbClr val="000000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4" name="Forma libre: forma 43">
            <a:extLst>
              <a:ext uri="{FF2B5EF4-FFF2-40B4-BE49-F238E27FC236}">
                <a16:creationId xmlns:a16="http://schemas.microsoft.com/office/drawing/2014/main" id="{F906C824-6D5E-458C-BA93-CF6A5D913817}"/>
              </a:ext>
            </a:extLst>
          </p:cNvPr>
          <p:cNvSpPr/>
          <p:nvPr/>
        </p:nvSpPr>
        <p:spPr>
          <a:xfrm>
            <a:off x="2194521" y="3166684"/>
            <a:ext cx="812192" cy="816158"/>
          </a:xfrm>
          <a:custGeom>
            <a:avLst/>
            <a:gdLst>
              <a:gd name="connsiteX0" fmla="*/ 397372 w 812192"/>
              <a:gd name="connsiteY0" fmla="*/ 815365 h 816158"/>
              <a:gd name="connsiteX1" fmla="*/ 0 w 812192"/>
              <a:gd name="connsiteY1" fmla="*/ 406889 h 816158"/>
              <a:gd name="connsiteX2" fmla="*/ 400544 w 812192"/>
              <a:gd name="connsiteY2" fmla="*/ 0 h 816158"/>
              <a:gd name="connsiteX3" fmla="*/ 812192 w 812192"/>
              <a:gd name="connsiteY3" fmla="*/ 405303 h 816158"/>
              <a:gd name="connsiteX4" fmla="*/ 397372 w 812192"/>
              <a:gd name="connsiteY4" fmla="*/ 816158 h 81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192" h="816158">
                <a:moveTo>
                  <a:pt x="397372" y="815365"/>
                </a:moveTo>
                <a:cubicBezTo>
                  <a:pt x="353748" y="590902"/>
                  <a:pt x="238740" y="445754"/>
                  <a:pt x="0" y="406889"/>
                </a:cubicBezTo>
                <a:cubicBezTo>
                  <a:pt x="243499" y="369611"/>
                  <a:pt x="347403" y="214152"/>
                  <a:pt x="400544" y="0"/>
                </a:cubicBezTo>
                <a:cubicBezTo>
                  <a:pt x="447340" y="227636"/>
                  <a:pt x="563141" y="375956"/>
                  <a:pt x="812192" y="405303"/>
                </a:cubicBezTo>
                <a:cubicBezTo>
                  <a:pt x="567900" y="440995"/>
                  <a:pt x="447340" y="586936"/>
                  <a:pt x="397372" y="816158"/>
                </a:cubicBezTo>
                <a:close/>
              </a:path>
            </a:pathLst>
          </a:custGeom>
          <a:solidFill>
            <a:schemeClr val="bg1"/>
          </a:solidFill>
          <a:ln w="79156" cap="flat">
            <a:noFill/>
            <a:prstDash val="solid"/>
            <a:miter/>
          </a:ln>
          <a:effectLst>
            <a:outerShdw blurRad="279400" dist="76200" dir="18900000" algn="b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2D642F7F-C5C8-4EB2-B421-E746447DD26D}"/>
              </a:ext>
            </a:extLst>
          </p:cNvPr>
          <p:cNvSpPr/>
          <p:nvPr/>
        </p:nvSpPr>
        <p:spPr>
          <a:xfrm>
            <a:off x="916711" y="1832679"/>
            <a:ext cx="605549" cy="605549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654372D-96DA-4A22-A3DD-AD3DF00A901C}"/>
              </a:ext>
            </a:extLst>
          </p:cNvPr>
          <p:cNvSpPr/>
          <p:nvPr/>
        </p:nvSpPr>
        <p:spPr>
          <a:xfrm>
            <a:off x="916710" y="2595530"/>
            <a:ext cx="605549" cy="605549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758BF363-81B7-41B8-A584-96A907AEDA41}"/>
              </a:ext>
            </a:extLst>
          </p:cNvPr>
          <p:cNvSpPr/>
          <p:nvPr/>
        </p:nvSpPr>
        <p:spPr>
          <a:xfrm>
            <a:off x="916711" y="3358381"/>
            <a:ext cx="605549" cy="605549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8BDD82F-D996-4E3C-9C48-C8A95D085DEF}"/>
              </a:ext>
            </a:extLst>
          </p:cNvPr>
          <p:cNvSpPr/>
          <p:nvPr/>
        </p:nvSpPr>
        <p:spPr>
          <a:xfrm>
            <a:off x="916712" y="4121232"/>
            <a:ext cx="605549" cy="605549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C333CA7-FF10-49DF-8D5B-C7E3F555EB57}"/>
              </a:ext>
            </a:extLst>
          </p:cNvPr>
          <p:cNvSpPr/>
          <p:nvPr/>
        </p:nvSpPr>
        <p:spPr>
          <a:xfrm>
            <a:off x="916714" y="4884082"/>
            <a:ext cx="605549" cy="605549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3">
            <a:extLst>
              <a:ext uri="{FF2B5EF4-FFF2-40B4-BE49-F238E27FC236}">
                <a16:creationId xmlns:a16="http://schemas.microsoft.com/office/drawing/2014/main" id="{6A6566FA-25BF-4D7E-8A23-90DC19A78740}"/>
              </a:ext>
            </a:extLst>
          </p:cNvPr>
          <p:cNvSpPr/>
          <p:nvPr/>
        </p:nvSpPr>
        <p:spPr>
          <a:xfrm>
            <a:off x="19052" y="3415289"/>
            <a:ext cx="12153901" cy="2635034"/>
          </a:xfrm>
          <a:custGeom>
            <a:avLst/>
            <a:gdLst>
              <a:gd name="connsiteX0" fmla="*/ 0 w 12153900"/>
              <a:gd name="connsiteY0" fmla="*/ 2615984 h 2635034"/>
              <a:gd name="connsiteX1" fmla="*/ 8763762 w 12153900"/>
              <a:gd name="connsiteY1" fmla="*/ 2632825 h 2635034"/>
              <a:gd name="connsiteX2" fmla="*/ 8763000 w 12153900"/>
              <a:gd name="connsiteY2" fmla="*/ 2387384 h 2635034"/>
              <a:gd name="connsiteX3" fmla="*/ 8172450 w 12153900"/>
              <a:gd name="connsiteY3" fmla="*/ 1320584 h 2635034"/>
              <a:gd name="connsiteX4" fmla="*/ 8369426 w 12153900"/>
              <a:gd name="connsiteY4" fmla="*/ 1152105 h 2635034"/>
              <a:gd name="connsiteX5" fmla="*/ 8791575 w 12153900"/>
              <a:gd name="connsiteY5" fmla="*/ 1634909 h 2635034"/>
              <a:gd name="connsiteX6" fmla="*/ 8734425 w 12153900"/>
              <a:gd name="connsiteY6" fmla="*/ 168059 h 2635034"/>
              <a:gd name="connsiteX7" fmla="*/ 9010650 w 12153900"/>
              <a:gd name="connsiteY7" fmla="*/ 177584 h 2635034"/>
              <a:gd name="connsiteX8" fmla="*/ 9077325 w 12153900"/>
              <a:gd name="connsiteY8" fmla="*/ 1149134 h 2635034"/>
              <a:gd name="connsiteX9" fmla="*/ 9263784 w 12153900"/>
              <a:gd name="connsiteY9" fmla="*/ 723252 h 2635034"/>
              <a:gd name="connsiteX10" fmla="*/ 9432645 w 12153900"/>
              <a:gd name="connsiteY10" fmla="*/ 1152791 h 2635034"/>
              <a:gd name="connsiteX11" fmla="*/ 9618573 w 12153900"/>
              <a:gd name="connsiteY11" fmla="*/ 763487 h 2635034"/>
              <a:gd name="connsiteX12" fmla="*/ 9793910 w 12153900"/>
              <a:gd name="connsiteY12" fmla="*/ 1178395 h 2635034"/>
              <a:gd name="connsiteX13" fmla="*/ 9947756 w 12153900"/>
              <a:gd name="connsiteY13" fmla="*/ 840297 h 2635034"/>
              <a:gd name="connsiteX14" fmla="*/ 10094290 w 12153900"/>
              <a:gd name="connsiteY14" fmla="*/ 1167422 h 2635034"/>
              <a:gd name="connsiteX15" fmla="*/ 10086213 w 12153900"/>
              <a:gd name="connsiteY15" fmla="*/ 1945576 h 2635034"/>
              <a:gd name="connsiteX16" fmla="*/ 9969702 w 12153900"/>
              <a:gd name="connsiteY16" fmla="*/ 2317968 h 2635034"/>
              <a:gd name="connsiteX17" fmla="*/ 9895637 w 12153900"/>
              <a:gd name="connsiteY17" fmla="*/ 2635034 h 2635034"/>
              <a:gd name="connsiteX18" fmla="*/ 12153900 w 12153900"/>
              <a:gd name="connsiteY18" fmla="*/ 2635034 h 2635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53900" h="2635034">
                <a:moveTo>
                  <a:pt x="0" y="2615984"/>
                </a:moveTo>
                <a:lnTo>
                  <a:pt x="8763762" y="2632825"/>
                </a:lnTo>
                <a:cubicBezTo>
                  <a:pt x="8819592" y="2637574"/>
                  <a:pt x="8831529" y="2455787"/>
                  <a:pt x="8763000" y="2387384"/>
                </a:cubicBezTo>
                <a:cubicBezTo>
                  <a:pt x="8427160" y="2024470"/>
                  <a:pt x="8486344" y="1782254"/>
                  <a:pt x="8172450" y="1320584"/>
                </a:cubicBezTo>
                <a:cubicBezTo>
                  <a:pt x="7992591" y="1069504"/>
                  <a:pt x="8236712" y="1013193"/>
                  <a:pt x="8369426" y="1152105"/>
                </a:cubicBezTo>
                <a:cubicBezTo>
                  <a:pt x="8468689" y="1271587"/>
                  <a:pt x="8633790" y="1380096"/>
                  <a:pt x="8791575" y="1634909"/>
                </a:cubicBezTo>
                <a:lnTo>
                  <a:pt x="8734425" y="168059"/>
                </a:lnTo>
                <a:cubicBezTo>
                  <a:pt x="8724087" y="-51879"/>
                  <a:pt x="8999042" y="-63335"/>
                  <a:pt x="9010650" y="177584"/>
                </a:cubicBezTo>
                <a:lnTo>
                  <a:pt x="9077325" y="1149134"/>
                </a:lnTo>
                <a:cubicBezTo>
                  <a:pt x="9059774" y="1014527"/>
                  <a:pt x="9105809" y="723252"/>
                  <a:pt x="9263784" y="723252"/>
                </a:cubicBezTo>
                <a:cubicBezTo>
                  <a:pt x="9451019" y="730567"/>
                  <a:pt x="9431427" y="1003438"/>
                  <a:pt x="9432645" y="1152791"/>
                </a:cubicBezTo>
                <a:cubicBezTo>
                  <a:pt x="9445434" y="965376"/>
                  <a:pt x="9477286" y="758611"/>
                  <a:pt x="9618573" y="763487"/>
                </a:cubicBezTo>
                <a:cubicBezTo>
                  <a:pt x="9785465" y="761048"/>
                  <a:pt x="9789642" y="977838"/>
                  <a:pt x="9793910" y="1178395"/>
                </a:cubicBezTo>
                <a:cubicBezTo>
                  <a:pt x="9791980" y="1019633"/>
                  <a:pt x="9792232" y="838468"/>
                  <a:pt x="9947756" y="840297"/>
                </a:cubicBezTo>
                <a:cubicBezTo>
                  <a:pt x="10059388" y="849440"/>
                  <a:pt x="10069995" y="985647"/>
                  <a:pt x="10094290" y="1167422"/>
                </a:cubicBezTo>
                <a:cubicBezTo>
                  <a:pt x="10120859" y="1474356"/>
                  <a:pt x="10114508" y="1624012"/>
                  <a:pt x="10086213" y="1945576"/>
                </a:cubicBezTo>
                <a:cubicBezTo>
                  <a:pt x="10065448" y="2148306"/>
                  <a:pt x="10012438" y="2203058"/>
                  <a:pt x="9969702" y="2317968"/>
                </a:cubicBezTo>
                <a:cubicBezTo>
                  <a:pt x="9897706" y="2425562"/>
                  <a:pt x="9876129" y="2424913"/>
                  <a:pt x="9895637" y="2635034"/>
                </a:cubicBezTo>
                <a:lnTo>
                  <a:pt x="12153900" y="2635034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E502EE-205D-42D2-865A-594E5FEE9CA9}"/>
              </a:ext>
            </a:extLst>
          </p:cNvPr>
          <p:cNvGrpSpPr/>
          <p:nvPr/>
        </p:nvGrpSpPr>
        <p:grpSpPr>
          <a:xfrm>
            <a:off x="7749314" y="2432126"/>
            <a:ext cx="2275890" cy="1322403"/>
            <a:chOff x="5680238" y="2623616"/>
            <a:chExt cx="2068326" cy="1201798"/>
          </a:xfrm>
          <a:solidFill>
            <a:schemeClr val="accent2"/>
          </a:solidFill>
        </p:grpSpPr>
        <p:sp>
          <p:nvSpPr>
            <p:cNvPr id="10" name="Right Arrow 7">
              <a:extLst>
                <a:ext uri="{FF2B5EF4-FFF2-40B4-BE49-F238E27FC236}">
                  <a16:creationId xmlns:a16="http://schemas.microsoft.com/office/drawing/2014/main" id="{150BACD5-85AA-4A79-8F04-F61D1C542E44}"/>
                </a:ext>
              </a:extLst>
            </p:cNvPr>
            <p:cNvSpPr/>
            <p:nvPr/>
          </p:nvSpPr>
          <p:spPr>
            <a:xfrm rot="16200000">
              <a:off x="6357325" y="2797138"/>
              <a:ext cx="687659" cy="340616"/>
            </a:xfrm>
            <a:prstGeom prst="rightArrow">
              <a:avLst/>
            </a:prstGeom>
            <a:solidFill>
              <a:schemeClr val="accent5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ight Arrow 16">
              <a:extLst>
                <a:ext uri="{FF2B5EF4-FFF2-40B4-BE49-F238E27FC236}">
                  <a16:creationId xmlns:a16="http://schemas.microsoft.com/office/drawing/2014/main" id="{1DE7C637-D63F-4EB8-AA0B-33CC6404C726}"/>
                </a:ext>
              </a:extLst>
            </p:cNvPr>
            <p:cNvSpPr/>
            <p:nvPr/>
          </p:nvSpPr>
          <p:spPr>
            <a:xfrm rot="18900000">
              <a:off x="6873273" y="2992605"/>
              <a:ext cx="687659" cy="340616"/>
            </a:xfrm>
            <a:prstGeom prst="rightArrow">
              <a:avLst/>
            </a:prstGeom>
            <a:solidFill>
              <a:schemeClr val="accent4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ight Arrow 17">
              <a:extLst>
                <a:ext uri="{FF2B5EF4-FFF2-40B4-BE49-F238E27FC236}">
                  <a16:creationId xmlns:a16="http://schemas.microsoft.com/office/drawing/2014/main" id="{3184D097-970E-4AFF-A7E9-D05EE382C369}"/>
                </a:ext>
              </a:extLst>
            </p:cNvPr>
            <p:cNvSpPr/>
            <p:nvPr/>
          </p:nvSpPr>
          <p:spPr>
            <a:xfrm>
              <a:off x="7060905" y="3484798"/>
              <a:ext cx="687659" cy="340616"/>
            </a:xfrm>
            <a:prstGeom prst="rightArrow">
              <a:avLst/>
            </a:prstGeom>
            <a:solidFill>
              <a:schemeClr val="accent3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Right Arrow 18">
              <a:extLst>
                <a:ext uri="{FF2B5EF4-FFF2-40B4-BE49-F238E27FC236}">
                  <a16:creationId xmlns:a16="http://schemas.microsoft.com/office/drawing/2014/main" id="{CFEFE415-5565-4E04-9188-D6516C11C169}"/>
                </a:ext>
              </a:extLst>
            </p:cNvPr>
            <p:cNvSpPr/>
            <p:nvPr/>
          </p:nvSpPr>
          <p:spPr>
            <a:xfrm rot="2700000" flipH="1">
              <a:off x="5838096" y="2992605"/>
              <a:ext cx="687659" cy="340616"/>
            </a:xfrm>
            <a:prstGeom prst="rightArrow">
              <a:avLst/>
            </a:prstGeom>
            <a:solidFill>
              <a:schemeClr val="accent2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Right Arrow 19">
              <a:extLst>
                <a:ext uri="{FF2B5EF4-FFF2-40B4-BE49-F238E27FC236}">
                  <a16:creationId xmlns:a16="http://schemas.microsoft.com/office/drawing/2014/main" id="{D7CFE794-9901-4044-9211-8E5370967E40}"/>
                </a:ext>
              </a:extLst>
            </p:cNvPr>
            <p:cNvSpPr/>
            <p:nvPr/>
          </p:nvSpPr>
          <p:spPr>
            <a:xfrm flipH="1">
              <a:off x="5680238" y="3484798"/>
              <a:ext cx="687659" cy="340616"/>
            </a:xfrm>
            <a:prstGeom prst="rightArrow">
              <a:avLst/>
            </a:prstGeom>
            <a:solidFill>
              <a:schemeClr val="accent1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ounded Rectangle 9">
            <a:extLst>
              <a:ext uri="{FF2B5EF4-FFF2-40B4-BE49-F238E27FC236}">
                <a16:creationId xmlns:a16="http://schemas.microsoft.com/office/drawing/2014/main" id="{285AE92C-4290-4F51-BCA9-24B2E7E141BA}"/>
              </a:ext>
            </a:extLst>
          </p:cNvPr>
          <p:cNvSpPr/>
          <p:nvPr/>
        </p:nvSpPr>
        <p:spPr>
          <a:xfrm>
            <a:off x="7401439" y="2267398"/>
            <a:ext cx="467142" cy="46714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Donut 6">
            <a:extLst>
              <a:ext uri="{FF2B5EF4-FFF2-40B4-BE49-F238E27FC236}">
                <a16:creationId xmlns:a16="http://schemas.microsoft.com/office/drawing/2014/main" id="{AF0DC3B1-75BF-4152-B7E3-0E3A5AA2597F}"/>
              </a:ext>
            </a:extLst>
          </p:cNvPr>
          <p:cNvSpPr>
            <a:spLocks noChangeAspect="1"/>
          </p:cNvSpPr>
          <p:nvPr/>
        </p:nvSpPr>
        <p:spPr>
          <a:xfrm>
            <a:off x="8645040" y="1827726"/>
            <a:ext cx="467142" cy="46714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 26">
            <a:extLst>
              <a:ext uri="{FF2B5EF4-FFF2-40B4-BE49-F238E27FC236}">
                <a16:creationId xmlns:a16="http://schemas.microsoft.com/office/drawing/2014/main" id="{77CF53CF-FC89-4C07-B143-0286D2B1BC41}"/>
              </a:ext>
            </a:extLst>
          </p:cNvPr>
          <p:cNvSpPr>
            <a:spLocks noChangeAspect="1"/>
          </p:cNvSpPr>
          <p:nvPr/>
        </p:nvSpPr>
        <p:spPr>
          <a:xfrm rot="8580000">
            <a:off x="7126996" y="3333559"/>
            <a:ext cx="468392" cy="467144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1">
            <a:extLst>
              <a:ext uri="{FF2B5EF4-FFF2-40B4-BE49-F238E27FC236}">
                <a16:creationId xmlns:a16="http://schemas.microsoft.com/office/drawing/2014/main" id="{2F14D959-675D-4D4A-A683-213006D5545B}"/>
              </a:ext>
            </a:extLst>
          </p:cNvPr>
          <p:cNvSpPr>
            <a:spLocks noChangeAspect="1"/>
          </p:cNvSpPr>
          <p:nvPr/>
        </p:nvSpPr>
        <p:spPr>
          <a:xfrm>
            <a:off x="9857702" y="2267844"/>
            <a:ext cx="467142" cy="466247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Rounded Rectangle 24">
            <a:extLst>
              <a:ext uri="{FF2B5EF4-FFF2-40B4-BE49-F238E27FC236}">
                <a16:creationId xmlns:a16="http://schemas.microsoft.com/office/drawing/2014/main" id="{CECB0AC9-B544-48C8-856D-C16B2C19ACB8}"/>
              </a:ext>
            </a:extLst>
          </p:cNvPr>
          <p:cNvSpPr>
            <a:spLocks noChangeAspect="1"/>
          </p:cNvSpPr>
          <p:nvPr/>
        </p:nvSpPr>
        <p:spPr>
          <a:xfrm>
            <a:off x="10181430" y="3385839"/>
            <a:ext cx="468613" cy="362586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ed Rectangle 9">
            <a:extLst>
              <a:ext uri="{FF2B5EF4-FFF2-40B4-BE49-F238E27FC236}">
                <a16:creationId xmlns:a16="http://schemas.microsoft.com/office/drawing/2014/main" id="{6E693421-B8AD-4CED-BED7-A399AC517C9E}"/>
              </a:ext>
            </a:extLst>
          </p:cNvPr>
          <p:cNvSpPr/>
          <p:nvPr/>
        </p:nvSpPr>
        <p:spPr>
          <a:xfrm>
            <a:off x="1078598" y="2757420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Donut 6">
            <a:extLst>
              <a:ext uri="{FF2B5EF4-FFF2-40B4-BE49-F238E27FC236}">
                <a16:creationId xmlns:a16="http://schemas.microsoft.com/office/drawing/2014/main" id="{BE70BA58-912F-49FA-B388-B712F1CF62FF}"/>
              </a:ext>
            </a:extLst>
          </p:cNvPr>
          <p:cNvSpPr>
            <a:spLocks noChangeAspect="1"/>
          </p:cNvSpPr>
          <p:nvPr/>
        </p:nvSpPr>
        <p:spPr>
          <a:xfrm>
            <a:off x="1046447" y="3488117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Freeform 31">
            <a:extLst>
              <a:ext uri="{FF2B5EF4-FFF2-40B4-BE49-F238E27FC236}">
                <a16:creationId xmlns:a16="http://schemas.microsoft.com/office/drawing/2014/main" id="{B45937CC-C30C-4532-824F-46A7F407D2FE}"/>
              </a:ext>
            </a:extLst>
          </p:cNvPr>
          <p:cNvSpPr>
            <a:spLocks noChangeAspect="1"/>
          </p:cNvSpPr>
          <p:nvPr/>
        </p:nvSpPr>
        <p:spPr>
          <a:xfrm rot="8580000">
            <a:off x="1057329" y="1973729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id="{CFA93AB5-CA84-435E-87BC-F263D3C80010}"/>
              </a:ext>
            </a:extLst>
          </p:cNvPr>
          <p:cNvSpPr>
            <a:spLocks noChangeAspect="1"/>
          </p:cNvSpPr>
          <p:nvPr/>
        </p:nvSpPr>
        <p:spPr>
          <a:xfrm>
            <a:off x="1072754" y="4277560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Rounded Rectangle 24">
            <a:extLst>
              <a:ext uri="{FF2B5EF4-FFF2-40B4-BE49-F238E27FC236}">
                <a16:creationId xmlns:a16="http://schemas.microsoft.com/office/drawing/2014/main" id="{C48FE230-8FDA-425E-948E-A2710F1E2F1B}"/>
              </a:ext>
            </a:extLst>
          </p:cNvPr>
          <p:cNvSpPr>
            <a:spLocks noChangeAspect="1"/>
          </p:cNvSpPr>
          <p:nvPr/>
        </p:nvSpPr>
        <p:spPr>
          <a:xfrm>
            <a:off x="1057251" y="5061326"/>
            <a:ext cx="324464" cy="251053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8076A00-3285-4E2F-AD7B-208AAFC7E777}"/>
              </a:ext>
            </a:extLst>
          </p:cNvPr>
          <p:cNvGrpSpPr/>
          <p:nvPr/>
        </p:nvGrpSpPr>
        <p:grpSpPr>
          <a:xfrm>
            <a:off x="1684068" y="1781510"/>
            <a:ext cx="4735786" cy="707886"/>
            <a:chOff x="592509" y="1556792"/>
            <a:chExt cx="2361076" cy="70788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39F6E2E-3648-4EBB-AF3A-FC1620C628BD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A164F72-3237-49F9-BF20-371FCD969F8E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95CE67E-EDD2-4A54-9310-3759C12E12FB}"/>
              </a:ext>
            </a:extLst>
          </p:cNvPr>
          <p:cNvGrpSpPr/>
          <p:nvPr/>
        </p:nvGrpSpPr>
        <p:grpSpPr>
          <a:xfrm>
            <a:off x="1684068" y="2544361"/>
            <a:ext cx="4735786" cy="707886"/>
            <a:chOff x="592509" y="1556792"/>
            <a:chExt cx="2361076" cy="70788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087CB5-E245-46EA-B6FB-C3B0F6417F47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A75C8F4-DEE3-493E-8F02-C760A75D1EC5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7879AF3-B4AA-4607-AF3F-0C2F881413C7}"/>
              </a:ext>
            </a:extLst>
          </p:cNvPr>
          <p:cNvGrpSpPr/>
          <p:nvPr/>
        </p:nvGrpSpPr>
        <p:grpSpPr>
          <a:xfrm>
            <a:off x="1684068" y="3307212"/>
            <a:ext cx="4735786" cy="707886"/>
            <a:chOff x="592509" y="1556792"/>
            <a:chExt cx="2361076" cy="70788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8D35591-AC99-4FCC-9251-C44FAC68ABAD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B485602-2094-466C-981D-DC55DCA61B61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A08F253-6F4F-4573-8779-BD423E9C7D57}"/>
              </a:ext>
            </a:extLst>
          </p:cNvPr>
          <p:cNvGrpSpPr/>
          <p:nvPr/>
        </p:nvGrpSpPr>
        <p:grpSpPr>
          <a:xfrm>
            <a:off x="1684068" y="4070063"/>
            <a:ext cx="4735786" cy="707886"/>
            <a:chOff x="592509" y="1556792"/>
            <a:chExt cx="2361076" cy="70788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D6739DF-CACD-4A73-856B-F6FBD20FD15C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71E6FEC-E5DF-4B07-B950-9191D91B9B02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3456AEC-6C91-48A2-A2D5-162D79A6DBDC}"/>
              </a:ext>
            </a:extLst>
          </p:cNvPr>
          <p:cNvGrpSpPr/>
          <p:nvPr/>
        </p:nvGrpSpPr>
        <p:grpSpPr>
          <a:xfrm>
            <a:off x="1684068" y="4832912"/>
            <a:ext cx="4735786" cy="707886"/>
            <a:chOff x="592509" y="1556792"/>
            <a:chExt cx="2361076" cy="707886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DBEA15A-C655-45C6-9198-88869F54D661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B87D8AF-0CCF-4945-AB7F-86E8A014A8B2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0" name="Text Placeholder 1">
            <a:extLst>
              <a:ext uri="{FF2B5EF4-FFF2-40B4-BE49-F238E27FC236}">
                <a16:creationId xmlns:a16="http://schemas.microsoft.com/office/drawing/2014/main" id="{6DC993B2-F0CA-41EF-A2FC-B96AB9F39186}"/>
              </a:ext>
            </a:extLst>
          </p:cNvPr>
          <p:cNvSpPr txBox="1"/>
          <p:nvPr/>
        </p:nvSpPr>
        <p:spPr>
          <a:xfrm>
            <a:off x="209574" y="246377"/>
            <a:ext cx="3297901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2" name="Imagen 41">
            <a:extLst>
              <a:ext uri="{FF2B5EF4-FFF2-40B4-BE49-F238E27FC236}">
                <a16:creationId xmlns:a16="http://schemas.microsoft.com/office/drawing/2014/main" id="{A7E04FC9-F02F-445F-BA77-00C68F18DB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3125" y="468708"/>
            <a:ext cx="5989823" cy="6389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>
            <a:extLst>
              <a:ext uri="{FF2B5EF4-FFF2-40B4-BE49-F238E27FC236}">
                <a16:creationId xmlns:a16="http://schemas.microsoft.com/office/drawing/2014/main" id="{3C1D8DBC-638C-4D0F-9293-4106B5649E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75F06A3-DFE3-4E24-89E9-A0271E56BCFB}"/>
              </a:ext>
            </a:extLst>
          </p:cNvPr>
          <p:cNvSpPr/>
          <p:nvPr/>
        </p:nvSpPr>
        <p:spPr>
          <a:xfrm>
            <a:off x="5512777" y="431494"/>
            <a:ext cx="6218443" cy="4395483"/>
          </a:xfrm>
          <a:prstGeom prst="roundRect">
            <a:avLst>
              <a:gd name="adj" fmla="val 3390"/>
            </a:avLst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394122-5CE4-4054-83A2-4EB18B86227F}"/>
              </a:ext>
            </a:extLst>
          </p:cNvPr>
          <p:cNvSpPr txBox="1"/>
          <p:nvPr/>
        </p:nvSpPr>
        <p:spPr>
          <a:xfrm>
            <a:off x="6581615" y="3599297"/>
            <a:ext cx="4751360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>
            <a:defPPr/>
          </a:lstStyle>
          <a:p>
            <a:pPr algn="r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ما ایجاد می کنیم ارائه حرفه ای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9683B42-EA3C-4E57-B078-482A67BF9473}"/>
              </a:ext>
            </a:extLst>
          </p:cNvPr>
          <p:cNvSpPr txBox="1"/>
          <p:nvPr/>
        </p:nvSpPr>
        <p:spPr>
          <a:xfrm>
            <a:off x="8220809" y="1504378"/>
            <a:ext cx="311216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A8F259-5DE1-4F24-8261-80026311BD98}"/>
              </a:ext>
            </a:extLst>
          </p:cNvPr>
          <p:cNvSpPr txBox="1"/>
          <p:nvPr/>
        </p:nvSpPr>
        <p:spPr>
          <a:xfrm>
            <a:off x="8220809" y="688777"/>
            <a:ext cx="31121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400" b="1" dirty="0">
                <a:solidFill>
                  <a:schemeClr val="accent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accent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FB84FC3-B062-4C26-9EE1-0F8E519ECD91}"/>
              </a:ext>
            </a:extLst>
          </p:cNvPr>
          <p:cNvSpPr txBox="1"/>
          <p:nvPr/>
        </p:nvSpPr>
        <p:spPr>
          <a:xfrm>
            <a:off x="5955323" y="258773"/>
            <a:ext cx="2120303" cy="31702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en-US" altLang="ko-KR" sz="20001" b="1">
                <a:solidFill>
                  <a:schemeClr val="tx1">
                    <a:lumMod val="75000"/>
                    <a:lumOff val="25000"/>
                    <a:alpha val="30000"/>
                  </a:schemeClr>
                </a:solidFill>
                <a:cs typeface="B Nazanin" panose="00000700000000000000" pitchFamily="2" charset="-78"/>
              </a:rPr>
              <a:t>A</a:t>
            </a:r>
            <a:endParaRPr lang="ko-KR" altLang="en-US" sz="20001" b="1">
              <a:solidFill>
                <a:schemeClr val="tx1">
                  <a:lumMod val="75000"/>
                  <a:lumOff val="25000"/>
                  <a:alpha val="30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79">
            <a:extLst>
              <a:ext uri="{FF2B5EF4-FFF2-40B4-BE49-F238E27FC236}">
                <a16:creationId xmlns:a16="http://schemas.microsoft.com/office/drawing/2014/main" id="{280ADDDF-CAE2-4BEB-8C7C-E5AEE6590AD4}"/>
              </a:ext>
            </a:extLst>
          </p:cNvPr>
          <p:cNvSpPr>
            <a:spLocks noChangeAspect="1"/>
          </p:cNvSpPr>
          <p:nvPr/>
        </p:nvSpPr>
        <p:spPr>
          <a:xfrm>
            <a:off x="5668546" y="2344852"/>
            <a:ext cx="854909" cy="1343933"/>
          </a:xfrm>
          <a:custGeom>
            <a:avLst/>
            <a:gdLst>
              <a:gd name="connsiteX0" fmla="*/ 951056 w 2991257"/>
              <a:gd name="connsiteY0" fmla="*/ 4310393 h 4702319"/>
              <a:gd name="connsiteX1" fmla="*/ 2052826 w 2991257"/>
              <a:gd name="connsiteY1" fmla="*/ 4310393 h 4702319"/>
              <a:gd name="connsiteX2" fmla="*/ 2052826 w 2991257"/>
              <a:gd name="connsiteY2" fmla="*/ 4506356 h 4702319"/>
              <a:gd name="connsiteX3" fmla="*/ 1501941 w 2991257"/>
              <a:gd name="connsiteY3" fmla="*/ 4702319 h 4702319"/>
              <a:gd name="connsiteX4" fmla="*/ 951056 w 2991257"/>
              <a:gd name="connsiteY4" fmla="*/ 4506356 h 4702319"/>
              <a:gd name="connsiteX5" fmla="*/ 953472 w 2991257"/>
              <a:gd name="connsiteY5" fmla="*/ 3978828 h 4702319"/>
              <a:gd name="connsiteX6" fmla="*/ 2050412 w 2991257"/>
              <a:gd name="connsiteY6" fmla="*/ 3978828 h 4702319"/>
              <a:gd name="connsiteX7" fmla="*/ 2152988 w 2991257"/>
              <a:gd name="connsiteY7" fmla="*/ 4079172 h 4702319"/>
              <a:gd name="connsiteX8" fmla="*/ 2152988 w 2991257"/>
              <a:gd name="connsiteY8" fmla="*/ 4123466 h 4702319"/>
              <a:gd name="connsiteX9" fmla="*/ 2050412 w 2991257"/>
              <a:gd name="connsiteY9" fmla="*/ 4223810 h 4702319"/>
              <a:gd name="connsiteX10" fmla="*/ 953472 w 2991257"/>
              <a:gd name="connsiteY10" fmla="*/ 4223810 h 4702319"/>
              <a:gd name="connsiteX11" fmla="*/ 850896 w 2991257"/>
              <a:gd name="connsiteY11" fmla="*/ 4123466 h 4702319"/>
              <a:gd name="connsiteX12" fmla="*/ 850896 w 2991257"/>
              <a:gd name="connsiteY12" fmla="*/ 4079172 h 4702319"/>
              <a:gd name="connsiteX13" fmla="*/ 953472 w 2991257"/>
              <a:gd name="connsiteY13" fmla="*/ 3978828 h 4702319"/>
              <a:gd name="connsiteX14" fmla="*/ 903390 w 2991257"/>
              <a:gd name="connsiteY14" fmla="*/ 3647264 h 4702319"/>
              <a:gd name="connsiteX15" fmla="*/ 2100491 w 2991257"/>
              <a:gd name="connsiteY15" fmla="*/ 3647264 h 4702319"/>
              <a:gd name="connsiteX16" fmla="*/ 2203068 w 2991257"/>
              <a:gd name="connsiteY16" fmla="*/ 3747607 h 4702319"/>
              <a:gd name="connsiteX17" fmla="*/ 2203068 w 2991257"/>
              <a:gd name="connsiteY17" fmla="*/ 3791900 h 4702319"/>
              <a:gd name="connsiteX18" fmla="*/ 2100491 w 2991257"/>
              <a:gd name="connsiteY18" fmla="*/ 3892244 h 4702319"/>
              <a:gd name="connsiteX19" fmla="*/ 903390 w 2991257"/>
              <a:gd name="connsiteY19" fmla="*/ 3892244 h 4702319"/>
              <a:gd name="connsiteX20" fmla="*/ 800815 w 2991257"/>
              <a:gd name="connsiteY20" fmla="*/ 3791900 h 4702319"/>
              <a:gd name="connsiteX21" fmla="*/ 800815 w 2991257"/>
              <a:gd name="connsiteY21" fmla="*/ 3747607 h 4702319"/>
              <a:gd name="connsiteX22" fmla="*/ 903390 w 2991257"/>
              <a:gd name="connsiteY22" fmla="*/ 3647264 h 4702319"/>
              <a:gd name="connsiteX23" fmla="*/ 853310 w 2991257"/>
              <a:gd name="connsiteY23" fmla="*/ 3315698 h 4702319"/>
              <a:gd name="connsiteX24" fmla="*/ 2150572 w 2991257"/>
              <a:gd name="connsiteY24" fmla="*/ 3315698 h 4702319"/>
              <a:gd name="connsiteX25" fmla="*/ 2253147 w 2991257"/>
              <a:gd name="connsiteY25" fmla="*/ 3416042 h 4702319"/>
              <a:gd name="connsiteX26" fmla="*/ 2253147 w 2991257"/>
              <a:gd name="connsiteY26" fmla="*/ 3460336 h 4702319"/>
              <a:gd name="connsiteX27" fmla="*/ 2150572 w 2991257"/>
              <a:gd name="connsiteY27" fmla="*/ 3560680 h 4702319"/>
              <a:gd name="connsiteX28" fmla="*/ 853310 w 2991257"/>
              <a:gd name="connsiteY28" fmla="*/ 3560680 h 4702319"/>
              <a:gd name="connsiteX29" fmla="*/ 750733 w 2991257"/>
              <a:gd name="connsiteY29" fmla="*/ 3460336 h 4702319"/>
              <a:gd name="connsiteX30" fmla="*/ 750733 w 2991257"/>
              <a:gd name="connsiteY30" fmla="*/ 3416042 h 4702319"/>
              <a:gd name="connsiteX31" fmla="*/ 853310 w 2991257"/>
              <a:gd name="connsiteY31" fmla="*/ 3315698 h 4702319"/>
              <a:gd name="connsiteX32" fmla="*/ 1386722 w 2991257"/>
              <a:gd name="connsiteY32" fmla="*/ 1558904 h 4702319"/>
              <a:gd name="connsiteX33" fmla="*/ 1267488 w 2991257"/>
              <a:gd name="connsiteY33" fmla="*/ 1609721 h 4702319"/>
              <a:gd name="connsiteX34" fmla="*/ 1167563 w 2991257"/>
              <a:gd name="connsiteY34" fmla="*/ 1572653 h 4702319"/>
              <a:gd name="connsiteX35" fmla="*/ 1400707 w 2991257"/>
              <a:gd name="connsiteY35" fmla="*/ 3012633 h 4702319"/>
              <a:gd name="connsiteX36" fmla="*/ 1492336 w 2991257"/>
              <a:gd name="connsiteY36" fmla="*/ 3011914 h 4702319"/>
              <a:gd name="connsiteX37" fmla="*/ 1492336 w 2991257"/>
              <a:gd name="connsiteY37" fmla="*/ 3011864 h 4702319"/>
              <a:gd name="connsiteX38" fmla="*/ 1495631 w 2991257"/>
              <a:gd name="connsiteY38" fmla="*/ 3011889 h 4702319"/>
              <a:gd name="connsiteX39" fmla="*/ 1498923 w 2991257"/>
              <a:gd name="connsiteY39" fmla="*/ 3011864 h 4702319"/>
              <a:gd name="connsiteX40" fmla="*/ 1498923 w 2991257"/>
              <a:gd name="connsiteY40" fmla="*/ 3011914 h 4702319"/>
              <a:gd name="connsiteX41" fmla="*/ 1589466 w 2991257"/>
              <a:gd name="connsiteY41" fmla="*/ 3012625 h 4702319"/>
              <a:gd name="connsiteX42" fmla="*/ 1819775 w 2991257"/>
              <a:gd name="connsiteY42" fmla="*/ 1590148 h 4702319"/>
              <a:gd name="connsiteX43" fmla="*/ 1744424 w 2991257"/>
              <a:gd name="connsiteY43" fmla="*/ 1609721 h 4702319"/>
              <a:gd name="connsiteX44" fmla="*/ 1625191 w 2991257"/>
              <a:gd name="connsiteY44" fmla="*/ 1558904 h 4702319"/>
              <a:gd name="connsiteX45" fmla="*/ 1505957 w 2991257"/>
              <a:gd name="connsiteY45" fmla="*/ 1609721 h 4702319"/>
              <a:gd name="connsiteX46" fmla="*/ 1386722 w 2991257"/>
              <a:gd name="connsiteY46" fmla="*/ 1558904 h 4702319"/>
              <a:gd name="connsiteX47" fmla="*/ 1492336 w 2991257"/>
              <a:gd name="connsiteY47" fmla="*/ 296022 h 4702319"/>
              <a:gd name="connsiteX48" fmla="*/ 274831 w 2991257"/>
              <a:gd name="connsiteY48" fmla="*/ 1488534 h 4702319"/>
              <a:gd name="connsiteX49" fmla="*/ 855798 w 2991257"/>
              <a:gd name="connsiteY49" fmla="*/ 2574654 h 4702319"/>
              <a:gd name="connsiteX50" fmla="*/ 1010657 w 2991257"/>
              <a:gd name="connsiteY50" fmla="*/ 2878465 h 4702319"/>
              <a:gd name="connsiteX51" fmla="*/ 1099844 w 2991257"/>
              <a:gd name="connsiteY51" fmla="*/ 3014995 h 4702319"/>
              <a:gd name="connsiteX52" fmla="*/ 1178890 w 2991257"/>
              <a:gd name="connsiteY52" fmla="*/ 3014374 h 4702319"/>
              <a:gd name="connsiteX53" fmla="*/ 912952 w 2991257"/>
              <a:gd name="connsiteY53" fmla="*/ 1371837 h 4702319"/>
              <a:gd name="connsiteX54" fmla="*/ 1002548 w 2991257"/>
              <a:gd name="connsiteY54" fmla="*/ 1251201 h 4702319"/>
              <a:gd name="connsiteX55" fmla="*/ 1006296 w 2991257"/>
              <a:gd name="connsiteY55" fmla="*/ 1250621 h 4702319"/>
              <a:gd name="connsiteX56" fmla="*/ 1124040 w 2991257"/>
              <a:gd name="connsiteY56" fmla="*/ 1323612 h 4702319"/>
              <a:gd name="connsiteX57" fmla="*/ 1267488 w 2991257"/>
              <a:gd name="connsiteY57" fmla="*/ 1239026 h 4702319"/>
              <a:gd name="connsiteX58" fmla="*/ 1386722 w 2991257"/>
              <a:gd name="connsiteY58" fmla="*/ 1289845 h 4702319"/>
              <a:gd name="connsiteX59" fmla="*/ 1505957 w 2991257"/>
              <a:gd name="connsiteY59" fmla="*/ 1239026 h 4702319"/>
              <a:gd name="connsiteX60" fmla="*/ 1625191 w 2991257"/>
              <a:gd name="connsiteY60" fmla="*/ 1289845 h 4702319"/>
              <a:gd name="connsiteX61" fmla="*/ 1744424 w 2991257"/>
              <a:gd name="connsiteY61" fmla="*/ 1239026 h 4702319"/>
              <a:gd name="connsiteX62" fmla="*/ 1873330 w 2991257"/>
              <a:gd name="connsiteY62" fmla="*/ 1300835 h 4702319"/>
              <a:gd name="connsiteX63" fmla="*/ 1984961 w 2991257"/>
              <a:gd name="connsiteY63" fmla="*/ 1243910 h 4702319"/>
              <a:gd name="connsiteX64" fmla="*/ 1988709 w 2991257"/>
              <a:gd name="connsiteY64" fmla="*/ 1244491 h 4702319"/>
              <a:gd name="connsiteX65" fmla="*/ 2078307 w 2991257"/>
              <a:gd name="connsiteY65" fmla="*/ 1365125 h 4702319"/>
              <a:gd name="connsiteX66" fmla="*/ 1811283 w 2991257"/>
              <a:gd name="connsiteY66" fmla="*/ 3014366 h 4702319"/>
              <a:gd name="connsiteX67" fmla="*/ 1891413 w 2991257"/>
              <a:gd name="connsiteY67" fmla="*/ 3014995 h 4702319"/>
              <a:gd name="connsiteX68" fmla="*/ 1980600 w 2991257"/>
              <a:gd name="connsiteY68" fmla="*/ 2878465 h 4702319"/>
              <a:gd name="connsiteX69" fmla="*/ 2135459 w 2991257"/>
              <a:gd name="connsiteY69" fmla="*/ 2574654 h 4702319"/>
              <a:gd name="connsiteX70" fmla="*/ 2716427 w 2991257"/>
              <a:gd name="connsiteY70" fmla="*/ 1488534 h 4702319"/>
              <a:gd name="connsiteX71" fmla="*/ 1498923 w 2991257"/>
              <a:gd name="connsiteY71" fmla="*/ 296022 h 4702319"/>
              <a:gd name="connsiteX72" fmla="*/ 1498923 w 2991257"/>
              <a:gd name="connsiteY72" fmla="*/ 296319 h 4702319"/>
              <a:gd name="connsiteX73" fmla="*/ 1495631 w 2991257"/>
              <a:gd name="connsiteY73" fmla="*/ 296070 h 4702319"/>
              <a:gd name="connsiteX74" fmla="*/ 1492336 w 2991257"/>
              <a:gd name="connsiteY74" fmla="*/ 296319 h 4702319"/>
              <a:gd name="connsiteX75" fmla="*/ 1492826 w 2991257"/>
              <a:gd name="connsiteY75" fmla="*/ 0 h 4702319"/>
              <a:gd name="connsiteX76" fmla="*/ 1495631 w 2991257"/>
              <a:gd name="connsiteY76" fmla="*/ 211 h 4702319"/>
              <a:gd name="connsiteX77" fmla="*/ 1498432 w 2991257"/>
              <a:gd name="connsiteY77" fmla="*/ 0 h 4702319"/>
              <a:gd name="connsiteX78" fmla="*/ 2991257 w 2991257"/>
              <a:gd name="connsiteY78" fmla="*/ 1460348 h 4702319"/>
              <a:gd name="connsiteX79" fmla="*/ 2279478 w 2991257"/>
              <a:gd name="connsiteY79" fmla="*/ 2790647 h 4702319"/>
              <a:gd name="connsiteX80" fmla="*/ 2207246 w 2991257"/>
              <a:gd name="connsiteY80" fmla="*/ 3088369 h 4702319"/>
              <a:gd name="connsiteX81" fmla="*/ 2016213 w 2991257"/>
              <a:gd name="connsiteY81" fmla="*/ 3228140 h 4702319"/>
              <a:gd name="connsiteX82" fmla="*/ 1495631 w 2991257"/>
              <a:gd name="connsiteY82" fmla="*/ 3226317 h 4702319"/>
              <a:gd name="connsiteX83" fmla="*/ 975044 w 2991257"/>
              <a:gd name="connsiteY83" fmla="*/ 3228140 h 4702319"/>
              <a:gd name="connsiteX84" fmla="*/ 784011 w 2991257"/>
              <a:gd name="connsiteY84" fmla="*/ 3088369 h 4702319"/>
              <a:gd name="connsiteX85" fmla="*/ 711780 w 2991257"/>
              <a:gd name="connsiteY85" fmla="*/ 2790647 h 4702319"/>
              <a:gd name="connsiteX86" fmla="*/ 0 w 2991257"/>
              <a:gd name="connsiteY86" fmla="*/ 1460348 h 4702319"/>
              <a:gd name="connsiteX87" fmla="*/ 1492826 w 2991257"/>
              <a:gd name="connsiteY87" fmla="*/ 0 h 4702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991257" h="4702319">
                <a:moveTo>
                  <a:pt x="951056" y="4310393"/>
                </a:moveTo>
                <a:lnTo>
                  <a:pt x="2052826" y="4310393"/>
                </a:lnTo>
                <a:lnTo>
                  <a:pt x="2052826" y="4506356"/>
                </a:lnTo>
                <a:cubicBezTo>
                  <a:pt x="2052826" y="4614583"/>
                  <a:pt x="1806188" y="4702319"/>
                  <a:pt x="1501941" y="4702319"/>
                </a:cubicBezTo>
                <a:cubicBezTo>
                  <a:pt x="1197696" y="4702319"/>
                  <a:pt x="951056" y="4614583"/>
                  <a:pt x="951056" y="4506356"/>
                </a:cubicBezTo>
                <a:close/>
                <a:moveTo>
                  <a:pt x="953472" y="3978828"/>
                </a:moveTo>
                <a:lnTo>
                  <a:pt x="2050412" y="3978828"/>
                </a:lnTo>
                <a:cubicBezTo>
                  <a:pt x="2107063" y="3978828"/>
                  <a:pt x="2152988" y="4023754"/>
                  <a:pt x="2152988" y="4079172"/>
                </a:cubicBezTo>
                <a:lnTo>
                  <a:pt x="2152988" y="4123466"/>
                </a:lnTo>
                <a:cubicBezTo>
                  <a:pt x="2152988" y="4178882"/>
                  <a:pt x="2107063" y="4223810"/>
                  <a:pt x="2050412" y="4223810"/>
                </a:cubicBezTo>
                <a:lnTo>
                  <a:pt x="953472" y="4223810"/>
                </a:lnTo>
                <a:cubicBezTo>
                  <a:pt x="896821" y="4223810"/>
                  <a:pt x="850896" y="4178882"/>
                  <a:pt x="850896" y="4123466"/>
                </a:cubicBezTo>
                <a:lnTo>
                  <a:pt x="850896" y="4079172"/>
                </a:lnTo>
                <a:cubicBezTo>
                  <a:pt x="850896" y="4023754"/>
                  <a:pt x="896821" y="3978828"/>
                  <a:pt x="953472" y="3978828"/>
                </a:cubicBezTo>
                <a:close/>
                <a:moveTo>
                  <a:pt x="903390" y="3647264"/>
                </a:moveTo>
                <a:lnTo>
                  <a:pt x="2100491" y="3647264"/>
                </a:lnTo>
                <a:cubicBezTo>
                  <a:pt x="2157143" y="3647264"/>
                  <a:pt x="2203068" y="3692189"/>
                  <a:pt x="2203068" y="3747607"/>
                </a:cubicBezTo>
                <a:lnTo>
                  <a:pt x="2203068" y="3791900"/>
                </a:lnTo>
                <a:cubicBezTo>
                  <a:pt x="2203068" y="3847318"/>
                  <a:pt x="2157143" y="3892244"/>
                  <a:pt x="2100491" y="3892244"/>
                </a:cubicBezTo>
                <a:lnTo>
                  <a:pt x="903390" y="3892244"/>
                </a:lnTo>
                <a:cubicBezTo>
                  <a:pt x="846740" y="3892244"/>
                  <a:pt x="800815" y="3847318"/>
                  <a:pt x="800815" y="3791900"/>
                </a:cubicBezTo>
                <a:lnTo>
                  <a:pt x="800815" y="3747607"/>
                </a:lnTo>
                <a:cubicBezTo>
                  <a:pt x="800815" y="3692189"/>
                  <a:pt x="846740" y="3647264"/>
                  <a:pt x="903390" y="3647264"/>
                </a:cubicBezTo>
                <a:close/>
                <a:moveTo>
                  <a:pt x="853310" y="3315698"/>
                </a:moveTo>
                <a:lnTo>
                  <a:pt x="2150572" y="3315698"/>
                </a:lnTo>
                <a:cubicBezTo>
                  <a:pt x="2207223" y="3315698"/>
                  <a:pt x="2253147" y="3360624"/>
                  <a:pt x="2253147" y="3416042"/>
                </a:cubicBezTo>
                <a:lnTo>
                  <a:pt x="2253147" y="3460336"/>
                </a:lnTo>
                <a:cubicBezTo>
                  <a:pt x="2253147" y="3515753"/>
                  <a:pt x="2207223" y="3560680"/>
                  <a:pt x="2150572" y="3560680"/>
                </a:cubicBezTo>
                <a:lnTo>
                  <a:pt x="853310" y="3560680"/>
                </a:lnTo>
                <a:cubicBezTo>
                  <a:pt x="796658" y="3560680"/>
                  <a:pt x="750733" y="3515753"/>
                  <a:pt x="750733" y="3460336"/>
                </a:cubicBezTo>
                <a:lnTo>
                  <a:pt x="750733" y="3416042"/>
                </a:lnTo>
                <a:cubicBezTo>
                  <a:pt x="750733" y="3360624"/>
                  <a:pt x="796658" y="3315698"/>
                  <a:pt x="853310" y="3315698"/>
                </a:cubicBezTo>
                <a:close/>
                <a:moveTo>
                  <a:pt x="1386722" y="1558904"/>
                </a:moveTo>
                <a:cubicBezTo>
                  <a:pt x="1356097" y="1590701"/>
                  <a:pt x="1313897" y="1609721"/>
                  <a:pt x="1267488" y="1609721"/>
                </a:cubicBezTo>
                <a:cubicBezTo>
                  <a:pt x="1229461" y="1609721"/>
                  <a:pt x="1194258" y="1596950"/>
                  <a:pt x="1167563" y="1572653"/>
                </a:cubicBezTo>
                <a:lnTo>
                  <a:pt x="1400707" y="3012633"/>
                </a:lnTo>
                <a:lnTo>
                  <a:pt x="1492336" y="3011914"/>
                </a:lnTo>
                <a:lnTo>
                  <a:pt x="1492336" y="3011864"/>
                </a:lnTo>
                <a:lnTo>
                  <a:pt x="1495631" y="3011889"/>
                </a:lnTo>
                <a:lnTo>
                  <a:pt x="1498923" y="3011864"/>
                </a:lnTo>
                <a:lnTo>
                  <a:pt x="1498923" y="3011914"/>
                </a:lnTo>
                <a:lnTo>
                  <a:pt x="1589466" y="3012625"/>
                </a:lnTo>
                <a:lnTo>
                  <a:pt x="1819775" y="1590148"/>
                </a:lnTo>
                <a:cubicBezTo>
                  <a:pt x="1797467" y="1603167"/>
                  <a:pt x="1771670" y="1609721"/>
                  <a:pt x="1744424" y="1609721"/>
                </a:cubicBezTo>
                <a:cubicBezTo>
                  <a:pt x="1698015" y="1609721"/>
                  <a:pt x="1655815" y="1590701"/>
                  <a:pt x="1625191" y="1558904"/>
                </a:cubicBezTo>
                <a:cubicBezTo>
                  <a:pt x="1594564" y="1590701"/>
                  <a:pt x="1552364" y="1609721"/>
                  <a:pt x="1505957" y="1609721"/>
                </a:cubicBezTo>
                <a:cubicBezTo>
                  <a:pt x="1459548" y="1609721"/>
                  <a:pt x="1417348" y="1590701"/>
                  <a:pt x="1386722" y="1558904"/>
                </a:cubicBezTo>
                <a:close/>
                <a:moveTo>
                  <a:pt x="1492336" y="296022"/>
                </a:moveTo>
                <a:cubicBezTo>
                  <a:pt x="819777" y="296795"/>
                  <a:pt x="274831" y="830410"/>
                  <a:pt x="274831" y="1488534"/>
                </a:cubicBezTo>
                <a:cubicBezTo>
                  <a:pt x="274831" y="1934058"/>
                  <a:pt x="599874" y="2373770"/>
                  <a:pt x="855798" y="2574654"/>
                </a:cubicBezTo>
                <a:cubicBezTo>
                  <a:pt x="972489" y="2706724"/>
                  <a:pt x="963238" y="2709431"/>
                  <a:pt x="1010657" y="2878465"/>
                </a:cubicBezTo>
                <a:cubicBezTo>
                  <a:pt x="1029549" y="2996988"/>
                  <a:pt x="991277" y="3008834"/>
                  <a:pt x="1099844" y="3014995"/>
                </a:cubicBezTo>
                <a:lnTo>
                  <a:pt x="1178890" y="3014374"/>
                </a:lnTo>
                <a:lnTo>
                  <a:pt x="912952" y="1371837"/>
                </a:lnTo>
                <a:cubicBezTo>
                  <a:pt x="903639" y="1314321"/>
                  <a:pt x="943753" y="1260311"/>
                  <a:pt x="1002548" y="1251201"/>
                </a:cubicBezTo>
                <a:lnTo>
                  <a:pt x="1006296" y="1250621"/>
                </a:lnTo>
                <a:cubicBezTo>
                  <a:pt x="1059733" y="1242341"/>
                  <a:pt x="1110210" y="1274002"/>
                  <a:pt x="1124040" y="1323612"/>
                </a:cubicBezTo>
                <a:cubicBezTo>
                  <a:pt x="1152654" y="1271953"/>
                  <a:pt x="1206429" y="1239026"/>
                  <a:pt x="1267488" y="1239026"/>
                </a:cubicBezTo>
                <a:cubicBezTo>
                  <a:pt x="1313897" y="1239026"/>
                  <a:pt x="1356097" y="1258048"/>
                  <a:pt x="1386722" y="1289845"/>
                </a:cubicBezTo>
                <a:cubicBezTo>
                  <a:pt x="1417348" y="1258048"/>
                  <a:pt x="1459548" y="1239026"/>
                  <a:pt x="1505957" y="1239026"/>
                </a:cubicBezTo>
                <a:cubicBezTo>
                  <a:pt x="1552364" y="1239026"/>
                  <a:pt x="1594564" y="1258048"/>
                  <a:pt x="1625191" y="1289845"/>
                </a:cubicBezTo>
                <a:cubicBezTo>
                  <a:pt x="1655815" y="1258048"/>
                  <a:pt x="1698015" y="1239026"/>
                  <a:pt x="1744424" y="1239026"/>
                </a:cubicBezTo>
                <a:cubicBezTo>
                  <a:pt x="1795987" y="1239026"/>
                  <a:pt x="1842359" y="1262509"/>
                  <a:pt x="1873330" y="1300835"/>
                </a:cubicBezTo>
                <a:cubicBezTo>
                  <a:pt x="1892646" y="1260564"/>
                  <a:pt x="1937643" y="1236578"/>
                  <a:pt x="1984961" y="1243910"/>
                </a:cubicBezTo>
                <a:lnTo>
                  <a:pt x="1988709" y="1244491"/>
                </a:lnTo>
                <a:cubicBezTo>
                  <a:pt x="2047506" y="1253600"/>
                  <a:pt x="2087618" y="1307610"/>
                  <a:pt x="2078307" y="1365125"/>
                </a:cubicBezTo>
                <a:lnTo>
                  <a:pt x="1811283" y="3014366"/>
                </a:lnTo>
                <a:lnTo>
                  <a:pt x="1891413" y="3014995"/>
                </a:lnTo>
                <a:cubicBezTo>
                  <a:pt x="1999980" y="3008834"/>
                  <a:pt x="1961709" y="2996988"/>
                  <a:pt x="1980600" y="2878465"/>
                </a:cubicBezTo>
                <a:cubicBezTo>
                  <a:pt x="2028019" y="2709431"/>
                  <a:pt x="2018769" y="2706724"/>
                  <a:pt x="2135459" y="2574654"/>
                </a:cubicBezTo>
                <a:cubicBezTo>
                  <a:pt x="2391383" y="2373770"/>
                  <a:pt x="2716427" y="1934058"/>
                  <a:pt x="2716427" y="1488534"/>
                </a:cubicBezTo>
                <a:cubicBezTo>
                  <a:pt x="2716427" y="830410"/>
                  <a:pt x="2171481" y="296795"/>
                  <a:pt x="1498923" y="296022"/>
                </a:cubicBezTo>
                <a:lnTo>
                  <a:pt x="1498923" y="296319"/>
                </a:lnTo>
                <a:lnTo>
                  <a:pt x="1495631" y="296070"/>
                </a:lnTo>
                <a:lnTo>
                  <a:pt x="1492336" y="296319"/>
                </a:lnTo>
                <a:close/>
                <a:moveTo>
                  <a:pt x="1492826" y="0"/>
                </a:moveTo>
                <a:lnTo>
                  <a:pt x="1495631" y="211"/>
                </a:lnTo>
                <a:lnTo>
                  <a:pt x="1498432" y="0"/>
                </a:lnTo>
                <a:cubicBezTo>
                  <a:pt x="2322897" y="0"/>
                  <a:pt x="2991257" y="653819"/>
                  <a:pt x="2991257" y="1460348"/>
                </a:cubicBezTo>
                <a:cubicBezTo>
                  <a:pt x="2991257" y="2006129"/>
                  <a:pt x="2592903" y="2544781"/>
                  <a:pt x="2279478" y="2790647"/>
                </a:cubicBezTo>
                <a:cubicBezTo>
                  <a:pt x="2186103" y="2895884"/>
                  <a:pt x="2227311" y="2951181"/>
                  <a:pt x="2207246" y="3088369"/>
                </a:cubicBezTo>
                <a:cubicBezTo>
                  <a:pt x="2155081" y="3194275"/>
                  <a:pt x="2108422" y="3228140"/>
                  <a:pt x="2016213" y="3228140"/>
                </a:cubicBezTo>
                <a:lnTo>
                  <a:pt x="1495631" y="3226317"/>
                </a:lnTo>
                <a:lnTo>
                  <a:pt x="975044" y="3228140"/>
                </a:lnTo>
                <a:cubicBezTo>
                  <a:pt x="882838" y="3228140"/>
                  <a:pt x="836177" y="3194275"/>
                  <a:pt x="784011" y="3088369"/>
                </a:cubicBezTo>
                <a:cubicBezTo>
                  <a:pt x="763946" y="2951181"/>
                  <a:pt x="805155" y="2895884"/>
                  <a:pt x="711780" y="2790647"/>
                </a:cubicBezTo>
                <a:cubicBezTo>
                  <a:pt x="398354" y="2544781"/>
                  <a:pt x="0" y="2006129"/>
                  <a:pt x="0" y="1460348"/>
                </a:cubicBezTo>
                <a:cubicBezTo>
                  <a:pt x="0" y="653819"/>
                  <a:pt x="668362" y="0"/>
                  <a:pt x="149282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/>
          </a:lstStyle>
          <a:p>
            <a:pPr algn="ctr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그룹 9">
            <a:extLst>
              <a:ext uri="{FF2B5EF4-FFF2-40B4-BE49-F238E27FC236}">
                <a16:creationId xmlns:a16="http://schemas.microsoft.com/office/drawing/2014/main" id="{4628C7BB-3D4B-407C-A783-D164696BA16E}"/>
              </a:ext>
            </a:extLst>
          </p:cNvPr>
          <p:cNvGrpSpPr/>
          <p:nvPr/>
        </p:nvGrpSpPr>
        <p:grpSpPr>
          <a:xfrm>
            <a:off x="5174351" y="3637228"/>
            <a:ext cx="1843306" cy="2458013"/>
            <a:chOff x="9900592" y="3481411"/>
            <a:chExt cx="1656606" cy="2082040"/>
          </a:xfrm>
        </p:grpSpPr>
        <p:grpSp>
          <p:nvGrpSpPr>
            <p:cNvPr id="7" name="그룹 7">
              <a:extLst>
                <a:ext uri="{FF2B5EF4-FFF2-40B4-BE49-F238E27FC236}">
                  <a16:creationId xmlns:a16="http://schemas.microsoft.com/office/drawing/2014/main" id="{E071DF6B-B26A-437A-8494-E7382428172E}"/>
                </a:ext>
              </a:extLst>
            </p:cNvPr>
            <p:cNvGrpSpPr/>
            <p:nvPr/>
          </p:nvGrpSpPr>
          <p:grpSpPr>
            <a:xfrm>
              <a:off x="9900592" y="3481411"/>
              <a:ext cx="1532189" cy="385808"/>
              <a:chOff x="5134372" y="3131004"/>
              <a:chExt cx="1431908" cy="315692"/>
            </a:xfrm>
          </p:grpSpPr>
          <p:sp>
            <p:nvSpPr>
              <p:cNvPr id="20" name="직사각형 6">
                <a:extLst>
                  <a:ext uri="{FF2B5EF4-FFF2-40B4-BE49-F238E27FC236}">
                    <a16:creationId xmlns:a16="http://schemas.microsoft.com/office/drawing/2014/main" id="{222221FE-B586-4F27-BACF-138BEDEA0316}"/>
                  </a:ext>
                </a:extLst>
              </p:cNvPr>
              <p:cNvSpPr/>
              <p:nvPr/>
            </p:nvSpPr>
            <p:spPr>
              <a:xfrm>
                <a:off x="5208323" y="3177330"/>
                <a:ext cx="1258310" cy="223041"/>
              </a:xfrm>
              <a:custGeom>
                <a:avLst/>
                <a:gdLst>
                  <a:gd name="connsiteX0" fmla="*/ 0 w 1258310"/>
                  <a:gd name="connsiteY0" fmla="*/ 0 h 199384"/>
                  <a:gd name="connsiteX1" fmla="*/ 1258310 w 1258310"/>
                  <a:gd name="connsiteY1" fmla="*/ 0 h 199384"/>
                  <a:gd name="connsiteX2" fmla="*/ 1258310 w 1258310"/>
                  <a:gd name="connsiteY2" fmla="*/ 199384 h 199384"/>
                  <a:gd name="connsiteX3" fmla="*/ 0 w 1258310"/>
                  <a:gd name="connsiteY3" fmla="*/ 199384 h 199384"/>
                  <a:gd name="connsiteX4" fmla="*/ 0 w 1258310"/>
                  <a:gd name="connsiteY4" fmla="*/ 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10" h="199384">
                    <a:moveTo>
                      <a:pt x="0" y="0"/>
                    </a:moveTo>
                    <a:lnTo>
                      <a:pt x="1258310" y="0"/>
                    </a:lnTo>
                    <a:cubicBezTo>
                      <a:pt x="1210685" y="75986"/>
                      <a:pt x="1213065" y="130541"/>
                      <a:pt x="1258310" y="199384"/>
                    </a:cubicBezTo>
                    <a:lnTo>
                      <a:pt x="0" y="19938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자유형: 도형 32">
                <a:extLst>
                  <a:ext uri="{FF2B5EF4-FFF2-40B4-BE49-F238E27FC236}">
                    <a16:creationId xmlns:a16="http://schemas.microsoft.com/office/drawing/2014/main" id="{6837DE67-28BF-4F0A-9EAE-07FA6290078B}"/>
                  </a:ext>
                </a:extLst>
              </p:cNvPr>
              <p:cNvSpPr/>
              <p:nvPr/>
            </p:nvSpPr>
            <p:spPr>
              <a:xfrm>
                <a:off x="5134372" y="3131004"/>
                <a:ext cx="1431908" cy="315692"/>
              </a:xfrm>
              <a:custGeom>
                <a:avLst/>
                <a:gdLst>
                  <a:gd name="connsiteX0" fmla="*/ 62289 w 1431908"/>
                  <a:gd name="connsiteY0" fmla="*/ 0 h 315692"/>
                  <a:gd name="connsiteX1" fmla="*/ 1371331 w 1431908"/>
                  <a:gd name="connsiteY1" fmla="*/ 0 h 315692"/>
                  <a:gd name="connsiteX2" fmla="*/ 1415376 w 1431908"/>
                  <a:gd name="connsiteY2" fmla="*/ 18244 h 315692"/>
                  <a:gd name="connsiteX3" fmla="*/ 1431908 w 1431908"/>
                  <a:gd name="connsiteY3" fmla="*/ 58155 h 315692"/>
                  <a:gd name="connsiteX4" fmla="*/ 100375 w 1431908"/>
                  <a:gd name="connsiteY4" fmla="*/ 58155 h 315692"/>
                  <a:gd name="connsiteX5" fmla="*/ 73951 w 1431908"/>
                  <a:gd name="connsiteY5" fmla="*/ 84579 h 315692"/>
                  <a:gd name="connsiteX6" fmla="*/ 73951 w 1431908"/>
                  <a:gd name="connsiteY6" fmla="*/ 231114 h 315692"/>
                  <a:gd name="connsiteX7" fmla="*/ 100375 w 1431908"/>
                  <a:gd name="connsiteY7" fmla="*/ 257538 h 315692"/>
                  <a:gd name="connsiteX8" fmla="*/ 1431907 w 1431908"/>
                  <a:gd name="connsiteY8" fmla="*/ 257538 h 315692"/>
                  <a:gd name="connsiteX9" fmla="*/ 1415376 w 1431908"/>
                  <a:gd name="connsiteY9" fmla="*/ 297448 h 315692"/>
                  <a:gd name="connsiteX10" fmla="*/ 1371331 w 1431908"/>
                  <a:gd name="connsiteY10" fmla="*/ 315692 h 315692"/>
                  <a:gd name="connsiteX11" fmla="*/ 62289 w 1431908"/>
                  <a:gd name="connsiteY11" fmla="*/ 315692 h 315692"/>
                  <a:gd name="connsiteX12" fmla="*/ 0 w 1431908"/>
                  <a:gd name="connsiteY12" fmla="*/ 253403 h 315692"/>
                  <a:gd name="connsiteX13" fmla="*/ 0 w 1431908"/>
                  <a:gd name="connsiteY13" fmla="*/ 62289 h 315692"/>
                  <a:gd name="connsiteX14" fmla="*/ 62289 w 1431908"/>
                  <a:gd name="connsiteY14" fmla="*/ 0 h 31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1908" h="315692">
                    <a:moveTo>
                      <a:pt x="62289" y="0"/>
                    </a:moveTo>
                    <a:lnTo>
                      <a:pt x="1371331" y="0"/>
                    </a:lnTo>
                    <a:cubicBezTo>
                      <a:pt x="1388532" y="0"/>
                      <a:pt x="1404104" y="6972"/>
                      <a:pt x="1415376" y="18244"/>
                    </a:cubicBezTo>
                    <a:lnTo>
                      <a:pt x="1431908" y="58155"/>
                    </a:lnTo>
                    <a:lnTo>
                      <a:pt x="100375" y="58155"/>
                    </a:lnTo>
                    <a:cubicBezTo>
                      <a:pt x="85781" y="58155"/>
                      <a:pt x="73951" y="69985"/>
                      <a:pt x="73951" y="84579"/>
                    </a:cubicBezTo>
                    <a:lnTo>
                      <a:pt x="73951" y="231114"/>
                    </a:lnTo>
                    <a:cubicBezTo>
                      <a:pt x="73951" y="245708"/>
                      <a:pt x="85781" y="257538"/>
                      <a:pt x="100375" y="257538"/>
                    </a:cubicBezTo>
                    <a:lnTo>
                      <a:pt x="1431907" y="257538"/>
                    </a:lnTo>
                    <a:lnTo>
                      <a:pt x="1415376" y="297448"/>
                    </a:lnTo>
                    <a:cubicBezTo>
                      <a:pt x="1404104" y="308720"/>
                      <a:pt x="1388532" y="315692"/>
                      <a:pt x="1371331" y="315692"/>
                    </a:cubicBezTo>
                    <a:lnTo>
                      <a:pt x="62289" y="315692"/>
                    </a:lnTo>
                    <a:cubicBezTo>
                      <a:pt x="27888" y="315692"/>
                      <a:pt x="0" y="287804"/>
                      <a:pt x="0" y="253403"/>
                    </a:cubicBezTo>
                    <a:lnTo>
                      <a:pt x="0" y="62289"/>
                    </a:lnTo>
                    <a:cubicBezTo>
                      <a:pt x="0" y="27888"/>
                      <a:pt x="27888" y="0"/>
                      <a:pt x="622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" name="그룹 34">
              <a:extLst>
                <a:ext uri="{FF2B5EF4-FFF2-40B4-BE49-F238E27FC236}">
                  <a16:creationId xmlns:a16="http://schemas.microsoft.com/office/drawing/2014/main" id="{C12FDE2A-906F-40F8-8706-0C0CC338BDCF}"/>
                </a:ext>
              </a:extLst>
            </p:cNvPr>
            <p:cNvGrpSpPr/>
            <p:nvPr/>
          </p:nvGrpSpPr>
          <p:grpSpPr>
            <a:xfrm>
              <a:off x="10025009" y="3905469"/>
              <a:ext cx="1532189" cy="385808"/>
              <a:chOff x="5134372" y="3131004"/>
              <a:chExt cx="1431908" cy="315692"/>
            </a:xfrm>
          </p:grpSpPr>
          <p:sp>
            <p:nvSpPr>
              <p:cNvPr id="18" name="직사각형 6">
                <a:extLst>
                  <a:ext uri="{FF2B5EF4-FFF2-40B4-BE49-F238E27FC236}">
                    <a16:creationId xmlns:a16="http://schemas.microsoft.com/office/drawing/2014/main" id="{15BF358C-58AD-4D6C-A731-30596DD73E2A}"/>
                  </a:ext>
                </a:extLst>
              </p:cNvPr>
              <p:cNvSpPr/>
              <p:nvPr/>
            </p:nvSpPr>
            <p:spPr>
              <a:xfrm>
                <a:off x="5208323" y="3177330"/>
                <a:ext cx="1258310" cy="223041"/>
              </a:xfrm>
              <a:custGeom>
                <a:avLst/>
                <a:gdLst>
                  <a:gd name="connsiteX0" fmla="*/ 0 w 1258310"/>
                  <a:gd name="connsiteY0" fmla="*/ 0 h 199384"/>
                  <a:gd name="connsiteX1" fmla="*/ 1258310 w 1258310"/>
                  <a:gd name="connsiteY1" fmla="*/ 0 h 199384"/>
                  <a:gd name="connsiteX2" fmla="*/ 1258310 w 1258310"/>
                  <a:gd name="connsiteY2" fmla="*/ 199384 h 199384"/>
                  <a:gd name="connsiteX3" fmla="*/ 0 w 1258310"/>
                  <a:gd name="connsiteY3" fmla="*/ 199384 h 199384"/>
                  <a:gd name="connsiteX4" fmla="*/ 0 w 1258310"/>
                  <a:gd name="connsiteY4" fmla="*/ 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10" h="199384">
                    <a:moveTo>
                      <a:pt x="0" y="0"/>
                    </a:moveTo>
                    <a:lnTo>
                      <a:pt x="1258310" y="0"/>
                    </a:lnTo>
                    <a:cubicBezTo>
                      <a:pt x="1210685" y="75986"/>
                      <a:pt x="1213065" y="130541"/>
                      <a:pt x="1258310" y="199384"/>
                    </a:cubicBezTo>
                    <a:lnTo>
                      <a:pt x="0" y="19938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자유형: 도형 36">
                <a:extLst>
                  <a:ext uri="{FF2B5EF4-FFF2-40B4-BE49-F238E27FC236}">
                    <a16:creationId xmlns:a16="http://schemas.microsoft.com/office/drawing/2014/main" id="{83CA423F-B36D-4997-AA3C-C4BDB0C3E72F}"/>
                  </a:ext>
                </a:extLst>
              </p:cNvPr>
              <p:cNvSpPr/>
              <p:nvPr/>
            </p:nvSpPr>
            <p:spPr>
              <a:xfrm>
                <a:off x="5134372" y="3131004"/>
                <a:ext cx="1431908" cy="315692"/>
              </a:xfrm>
              <a:custGeom>
                <a:avLst/>
                <a:gdLst>
                  <a:gd name="connsiteX0" fmla="*/ 62289 w 1431908"/>
                  <a:gd name="connsiteY0" fmla="*/ 0 h 315692"/>
                  <a:gd name="connsiteX1" fmla="*/ 1371331 w 1431908"/>
                  <a:gd name="connsiteY1" fmla="*/ 0 h 315692"/>
                  <a:gd name="connsiteX2" fmla="*/ 1415376 w 1431908"/>
                  <a:gd name="connsiteY2" fmla="*/ 18244 h 315692"/>
                  <a:gd name="connsiteX3" fmla="*/ 1431908 w 1431908"/>
                  <a:gd name="connsiteY3" fmla="*/ 58155 h 315692"/>
                  <a:gd name="connsiteX4" fmla="*/ 100375 w 1431908"/>
                  <a:gd name="connsiteY4" fmla="*/ 58155 h 315692"/>
                  <a:gd name="connsiteX5" fmla="*/ 73951 w 1431908"/>
                  <a:gd name="connsiteY5" fmla="*/ 84579 h 315692"/>
                  <a:gd name="connsiteX6" fmla="*/ 73951 w 1431908"/>
                  <a:gd name="connsiteY6" fmla="*/ 231114 h 315692"/>
                  <a:gd name="connsiteX7" fmla="*/ 100375 w 1431908"/>
                  <a:gd name="connsiteY7" fmla="*/ 257538 h 315692"/>
                  <a:gd name="connsiteX8" fmla="*/ 1431907 w 1431908"/>
                  <a:gd name="connsiteY8" fmla="*/ 257538 h 315692"/>
                  <a:gd name="connsiteX9" fmla="*/ 1415376 w 1431908"/>
                  <a:gd name="connsiteY9" fmla="*/ 297448 h 315692"/>
                  <a:gd name="connsiteX10" fmla="*/ 1371331 w 1431908"/>
                  <a:gd name="connsiteY10" fmla="*/ 315692 h 315692"/>
                  <a:gd name="connsiteX11" fmla="*/ 62289 w 1431908"/>
                  <a:gd name="connsiteY11" fmla="*/ 315692 h 315692"/>
                  <a:gd name="connsiteX12" fmla="*/ 0 w 1431908"/>
                  <a:gd name="connsiteY12" fmla="*/ 253403 h 315692"/>
                  <a:gd name="connsiteX13" fmla="*/ 0 w 1431908"/>
                  <a:gd name="connsiteY13" fmla="*/ 62289 h 315692"/>
                  <a:gd name="connsiteX14" fmla="*/ 62289 w 1431908"/>
                  <a:gd name="connsiteY14" fmla="*/ 0 h 31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1908" h="315692">
                    <a:moveTo>
                      <a:pt x="62289" y="0"/>
                    </a:moveTo>
                    <a:lnTo>
                      <a:pt x="1371331" y="0"/>
                    </a:lnTo>
                    <a:cubicBezTo>
                      <a:pt x="1388532" y="0"/>
                      <a:pt x="1404104" y="6972"/>
                      <a:pt x="1415376" y="18244"/>
                    </a:cubicBezTo>
                    <a:lnTo>
                      <a:pt x="1431908" y="58155"/>
                    </a:lnTo>
                    <a:lnTo>
                      <a:pt x="100375" y="58155"/>
                    </a:lnTo>
                    <a:cubicBezTo>
                      <a:pt x="85781" y="58155"/>
                      <a:pt x="73951" y="69985"/>
                      <a:pt x="73951" y="84579"/>
                    </a:cubicBezTo>
                    <a:lnTo>
                      <a:pt x="73951" y="231114"/>
                    </a:lnTo>
                    <a:cubicBezTo>
                      <a:pt x="73951" y="245708"/>
                      <a:pt x="85781" y="257538"/>
                      <a:pt x="100375" y="257538"/>
                    </a:cubicBezTo>
                    <a:lnTo>
                      <a:pt x="1431907" y="257538"/>
                    </a:lnTo>
                    <a:lnTo>
                      <a:pt x="1415376" y="297448"/>
                    </a:lnTo>
                    <a:cubicBezTo>
                      <a:pt x="1404104" y="308720"/>
                      <a:pt x="1388532" y="315692"/>
                      <a:pt x="1371331" y="315692"/>
                    </a:cubicBezTo>
                    <a:lnTo>
                      <a:pt x="62289" y="315692"/>
                    </a:lnTo>
                    <a:cubicBezTo>
                      <a:pt x="27888" y="315692"/>
                      <a:pt x="0" y="287804"/>
                      <a:pt x="0" y="253403"/>
                    </a:cubicBezTo>
                    <a:lnTo>
                      <a:pt x="0" y="62289"/>
                    </a:lnTo>
                    <a:cubicBezTo>
                      <a:pt x="0" y="27888"/>
                      <a:pt x="27888" y="0"/>
                      <a:pt x="62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그룹 37">
              <a:extLst>
                <a:ext uri="{FF2B5EF4-FFF2-40B4-BE49-F238E27FC236}">
                  <a16:creationId xmlns:a16="http://schemas.microsoft.com/office/drawing/2014/main" id="{EFF652AA-A7A6-45DB-B2A2-E006056B5F47}"/>
                </a:ext>
              </a:extLst>
            </p:cNvPr>
            <p:cNvGrpSpPr/>
            <p:nvPr/>
          </p:nvGrpSpPr>
          <p:grpSpPr>
            <a:xfrm>
              <a:off x="9900592" y="4329527"/>
              <a:ext cx="1532189" cy="385808"/>
              <a:chOff x="5134372" y="3131004"/>
              <a:chExt cx="1431908" cy="315692"/>
            </a:xfrm>
          </p:grpSpPr>
          <p:sp>
            <p:nvSpPr>
              <p:cNvPr id="16" name="직사각형 6">
                <a:extLst>
                  <a:ext uri="{FF2B5EF4-FFF2-40B4-BE49-F238E27FC236}">
                    <a16:creationId xmlns:a16="http://schemas.microsoft.com/office/drawing/2014/main" id="{AFA938EA-DCC1-47A5-A423-901E3936CAA5}"/>
                  </a:ext>
                </a:extLst>
              </p:cNvPr>
              <p:cNvSpPr/>
              <p:nvPr/>
            </p:nvSpPr>
            <p:spPr>
              <a:xfrm>
                <a:off x="5208323" y="3177330"/>
                <a:ext cx="1258310" cy="223041"/>
              </a:xfrm>
              <a:custGeom>
                <a:avLst/>
                <a:gdLst>
                  <a:gd name="connsiteX0" fmla="*/ 0 w 1258310"/>
                  <a:gd name="connsiteY0" fmla="*/ 0 h 199384"/>
                  <a:gd name="connsiteX1" fmla="*/ 1258310 w 1258310"/>
                  <a:gd name="connsiteY1" fmla="*/ 0 h 199384"/>
                  <a:gd name="connsiteX2" fmla="*/ 1258310 w 1258310"/>
                  <a:gd name="connsiteY2" fmla="*/ 199384 h 199384"/>
                  <a:gd name="connsiteX3" fmla="*/ 0 w 1258310"/>
                  <a:gd name="connsiteY3" fmla="*/ 199384 h 199384"/>
                  <a:gd name="connsiteX4" fmla="*/ 0 w 1258310"/>
                  <a:gd name="connsiteY4" fmla="*/ 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10" h="199384">
                    <a:moveTo>
                      <a:pt x="0" y="0"/>
                    </a:moveTo>
                    <a:lnTo>
                      <a:pt x="1258310" y="0"/>
                    </a:lnTo>
                    <a:cubicBezTo>
                      <a:pt x="1210685" y="75986"/>
                      <a:pt x="1213065" y="130541"/>
                      <a:pt x="1258310" y="199384"/>
                    </a:cubicBezTo>
                    <a:lnTo>
                      <a:pt x="0" y="19938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자유형: 도형 39">
                <a:extLst>
                  <a:ext uri="{FF2B5EF4-FFF2-40B4-BE49-F238E27FC236}">
                    <a16:creationId xmlns:a16="http://schemas.microsoft.com/office/drawing/2014/main" id="{5B7D8676-56B6-4257-BE78-F2A32D8DC387}"/>
                  </a:ext>
                </a:extLst>
              </p:cNvPr>
              <p:cNvSpPr/>
              <p:nvPr/>
            </p:nvSpPr>
            <p:spPr>
              <a:xfrm>
                <a:off x="5134372" y="3131004"/>
                <a:ext cx="1431908" cy="315692"/>
              </a:xfrm>
              <a:custGeom>
                <a:avLst/>
                <a:gdLst>
                  <a:gd name="connsiteX0" fmla="*/ 62289 w 1431908"/>
                  <a:gd name="connsiteY0" fmla="*/ 0 h 315692"/>
                  <a:gd name="connsiteX1" fmla="*/ 1371331 w 1431908"/>
                  <a:gd name="connsiteY1" fmla="*/ 0 h 315692"/>
                  <a:gd name="connsiteX2" fmla="*/ 1415376 w 1431908"/>
                  <a:gd name="connsiteY2" fmla="*/ 18244 h 315692"/>
                  <a:gd name="connsiteX3" fmla="*/ 1431908 w 1431908"/>
                  <a:gd name="connsiteY3" fmla="*/ 58155 h 315692"/>
                  <a:gd name="connsiteX4" fmla="*/ 100375 w 1431908"/>
                  <a:gd name="connsiteY4" fmla="*/ 58155 h 315692"/>
                  <a:gd name="connsiteX5" fmla="*/ 73951 w 1431908"/>
                  <a:gd name="connsiteY5" fmla="*/ 84579 h 315692"/>
                  <a:gd name="connsiteX6" fmla="*/ 73951 w 1431908"/>
                  <a:gd name="connsiteY6" fmla="*/ 231114 h 315692"/>
                  <a:gd name="connsiteX7" fmla="*/ 100375 w 1431908"/>
                  <a:gd name="connsiteY7" fmla="*/ 257538 h 315692"/>
                  <a:gd name="connsiteX8" fmla="*/ 1431907 w 1431908"/>
                  <a:gd name="connsiteY8" fmla="*/ 257538 h 315692"/>
                  <a:gd name="connsiteX9" fmla="*/ 1415376 w 1431908"/>
                  <a:gd name="connsiteY9" fmla="*/ 297448 h 315692"/>
                  <a:gd name="connsiteX10" fmla="*/ 1371331 w 1431908"/>
                  <a:gd name="connsiteY10" fmla="*/ 315692 h 315692"/>
                  <a:gd name="connsiteX11" fmla="*/ 62289 w 1431908"/>
                  <a:gd name="connsiteY11" fmla="*/ 315692 h 315692"/>
                  <a:gd name="connsiteX12" fmla="*/ 0 w 1431908"/>
                  <a:gd name="connsiteY12" fmla="*/ 253403 h 315692"/>
                  <a:gd name="connsiteX13" fmla="*/ 0 w 1431908"/>
                  <a:gd name="connsiteY13" fmla="*/ 62289 h 315692"/>
                  <a:gd name="connsiteX14" fmla="*/ 62289 w 1431908"/>
                  <a:gd name="connsiteY14" fmla="*/ 0 h 31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1908" h="315692">
                    <a:moveTo>
                      <a:pt x="62289" y="0"/>
                    </a:moveTo>
                    <a:lnTo>
                      <a:pt x="1371331" y="0"/>
                    </a:lnTo>
                    <a:cubicBezTo>
                      <a:pt x="1388532" y="0"/>
                      <a:pt x="1404104" y="6972"/>
                      <a:pt x="1415376" y="18244"/>
                    </a:cubicBezTo>
                    <a:lnTo>
                      <a:pt x="1431908" y="58155"/>
                    </a:lnTo>
                    <a:lnTo>
                      <a:pt x="100375" y="58155"/>
                    </a:lnTo>
                    <a:cubicBezTo>
                      <a:pt x="85781" y="58155"/>
                      <a:pt x="73951" y="69985"/>
                      <a:pt x="73951" y="84579"/>
                    </a:cubicBezTo>
                    <a:lnTo>
                      <a:pt x="73951" y="231114"/>
                    </a:lnTo>
                    <a:cubicBezTo>
                      <a:pt x="73951" y="245708"/>
                      <a:pt x="85781" y="257538"/>
                      <a:pt x="100375" y="257538"/>
                    </a:cubicBezTo>
                    <a:lnTo>
                      <a:pt x="1431907" y="257538"/>
                    </a:lnTo>
                    <a:lnTo>
                      <a:pt x="1415376" y="297448"/>
                    </a:lnTo>
                    <a:cubicBezTo>
                      <a:pt x="1404104" y="308720"/>
                      <a:pt x="1388532" y="315692"/>
                      <a:pt x="1371331" y="315692"/>
                    </a:cubicBezTo>
                    <a:lnTo>
                      <a:pt x="62289" y="315692"/>
                    </a:lnTo>
                    <a:cubicBezTo>
                      <a:pt x="27888" y="315692"/>
                      <a:pt x="0" y="287804"/>
                      <a:pt x="0" y="253403"/>
                    </a:cubicBezTo>
                    <a:lnTo>
                      <a:pt x="0" y="62289"/>
                    </a:lnTo>
                    <a:cubicBezTo>
                      <a:pt x="0" y="27888"/>
                      <a:pt x="27888" y="0"/>
                      <a:pt x="62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" name="그룹 40">
              <a:extLst>
                <a:ext uri="{FF2B5EF4-FFF2-40B4-BE49-F238E27FC236}">
                  <a16:creationId xmlns:a16="http://schemas.microsoft.com/office/drawing/2014/main" id="{2F4D24F1-EA35-43CE-BF98-172504DBAA57}"/>
                </a:ext>
              </a:extLst>
            </p:cNvPr>
            <p:cNvGrpSpPr/>
            <p:nvPr/>
          </p:nvGrpSpPr>
          <p:grpSpPr>
            <a:xfrm>
              <a:off x="10025009" y="4753585"/>
              <a:ext cx="1532189" cy="385808"/>
              <a:chOff x="5134372" y="3131004"/>
              <a:chExt cx="1431908" cy="315692"/>
            </a:xfrm>
          </p:grpSpPr>
          <p:sp>
            <p:nvSpPr>
              <p:cNvPr id="14" name="직사각형 6">
                <a:extLst>
                  <a:ext uri="{FF2B5EF4-FFF2-40B4-BE49-F238E27FC236}">
                    <a16:creationId xmlns:a16="http://schemas.microsoft.com/office/drawing/2014/main" id="{1FDA02C7-23B2-496A-B75C-64D6BE3AA345}"/>
                  </a:ext>
                </a:extLst>
              </p:cNvPr>
              <p:cNvSpPr/>
              <p:nvPr/>
            </p:nvSpPr>
            <p:spPr>
              <a:xfrm>
                <a:off x="5208323" y="3177330"/>
                <a:ext cx="1258310" cy="223041"/>
              </a:xfrm>
              <a:custGeom>
                <a:avLst/>
                <a:gdLst>
                  <a:gd name="connsiteX0" fmla="*/ 0 w 1258310"/>
                  <a:gd name="connsiteY0" fmla="*/ 0 h 199384"/>
                  <a:gd name="connsiteX1" fmla="*/ 1258310 w 1258310"/>
                  <a:gd name="connsiteY1" fmla="*/ 0 h 199384"/>
                  <a:gd name="connsiteX2" fmla="*/ 1258310 w 1258310"/>
                  <a:gd name="connsiteY2" fmla="*/ 199384 h 199384"/>
                  <a:gd name="connsiteX3" fmla="*/ 0 w 1258310"/>
                  <a:gd name="connsiteY3" fmla="*/ 199384 h 199384"/>
                  <a:gd name="connsiteX4" fmla="*/ 0 w 1258310"/>
                  <a:gd name="connsiteY4" fmla="*/ 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10" h="199384">
                    <a:moveTo>
                      <a:pt x="0" y="0"/>
                    </a:moveTo>
                    <a:lnTo>
                      <a:pt x="1258310" y="0"/>
                    </a:lnTo>
                    <a:cubicBezTo>
                      <a:pt x="1210685" y="75986"/>
                      <a:pt x="1213065" y="130541"/>
                      <a:pt x="1258310" y="199384"/>
                    </a:cubicBezTo>
                    <a:lnTo>
                      <a:pt x="0" y="19938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자유형: 도형 46">
                <a:extLst>
                  <a:ext uri="{FF2B5EF4-FFF2-40B4-BE49-F238E27FC236}">
                    <a16:creationId xmlns:a16="http://schemas.microsoft.com/office/drawing/2014/main" id="{7CE7185A-D26B-4DE0-8FE5-EFDE67D11744}"/>
                  </a:ext>
                </a:extLst>
              </p:cNvPr>
              <p:cNvSpPr/>
              <p:nvPr/>
            </p:nvSpPr>
            <p:spPr>
              <a:xfrm>
                <a:off x="5134372" y="3131004"/>
                <a:ext cx="1431908" cy="315692"/>
              </a:xfrm>
              <a:custGeom>
                <a:avLst/>
                <a:gdLst>
                  <a:gd name="connsiteX0" fmla="*/ 62289 w 1431908"/>
                  <a:gd name="connsiteY0" fmla="*/ 0 h 315692"/>
                  <a:gd name="connsiteX1" fmla="*/ 1371331 w 1431908"/>
                  <a:gd name="connsiteY1" fmla="*/ 0 h 315692"/>
                  <a:gd name="connsiteX2" fmla="*/ 1415376 w 1431908"/>
                  <a:gd name="connsiteY2" fmla="*/ 18244 h 315692"/>
                  <a:gd name="connsiteX3" fmla="*/ 1431908 w 1431908"/>
                  <a:gd name="connsiteY3" fmla="*/ 58155 h 315692"/>
                  <a:gd name="connsiteX4" fmla="*/ 100375 w 1431908"/>
                  <a:gd name="connsiteY4" fmla="*/ 58155 h 315692"/>
                  <a:gd name="connsiteX5" fmla="*/ 73951 w 1431908"/>
                  <a:gd name="connsiteY5" fmla="*/ 84579 h 315692"/>
                  <a:gd name="connsiteX6" fmla="*/ 73951 w 1431908"/>
                  <a:gd name="connsiteY6" fmla="*/ 231114 h 315692"/>
                  <a:gd name="connsiteX7" fmla="*/ 100375 w 1431908"/>
                  <a:gd name="connsiteY7" fmla="*/ 257538 h 315692"/>
                  <a:gd name="connsiteX8" fmla="*/ 1431907 w 1431908"/>
                  <a:gd name="connsiteY8" fmla="*/ 257538 h 315692"/>
                  <a:gd name="connsiteX9" fmla="*/ 1415376 w 1431908"/>
                  <a:gd name="connsiteY9" fmla="*/ 297448 h 315692"/>
                  <a:gd name="connsiteX10" fmla="*/ 1371331 w 1431908"/>
                  <a:gd name="connsiteY10" fmla="*/ 315692 h 315692"/>
                  <a:gd name="connsiteX11" fmla="*/ 62289 w 1431908"/>
                  <a:gd name="connsiteY11" fmla="*/ 315692 h 315692"/>
                  <a:gd name="connsiteX12" fmla="*/ 0 w 1431908"/>
                  <a:gd name="connsiteY12" fmla="*/ 253403 h 315692"/>
                  <a:gd name="connsiteX13" fmla="*/ 0 w 1431908"/>
                  <a:gd name="connsiteY13" fmla="*/ 62289 h 315692"/>
                  <a:gd name="connsiteX14" fmla="*/ 62289 w 1431908"/>
                  <a:gd name="connsiteY14" fmla="*/ 0 h 31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1908" h="315692">
                    <a:moveTo>
                      <a:pt x="62289" y="0"/>
                    </a:moveTo>
                    <a:lnTo>
                      <a:pt x="1371331" y="0"/>
                    </a:lnTo>
                    <a:cubicBezTo>
                      <a:pt x="1388532" y="0"/>
                      <a:pt x="1404104" y="6972"/>
                      <a:pt x="1415376" y="18244"/>
                    </a:cubicBezTo>
                    <a:lnTo>
                      <a:pt x="1431908" y="58155"/>
                    </a:lnTo>
                    <a:lnTo>
                      <a:pt x="100375" y="58155"/>
                    </a:lnTo>
                    <a:cubicBezTo>
                      <a:pt x="85781" y="58155"/>
                      <a:pt x="73951" y="69985"/>
                      <a:pt x="73951" y="84579"/>
                    </a:cubicBezTo>
                    <a:lnTo>
                      <a:pt x="73951" y="231114"/>
                    </a:lnTo>
                    <a:cubicBezTo>
                      <a:pt x="73951" y="245708"/>
                      <a:pt x="85781" y="257538"/>
                      <a:pt x="100375" y="257538"/>
                    </a:cubicBezTo>
                    <a:lnTo>
                      <a:pt x="1431907" y="257538"/>
                    </a:lnTo>
                    <a:lnTo>
                      <a:pt x="1415376" y="297448"/>
                    </a:lnTo>
                    <a:cubicBezTo>
                      <a:pt x="1404104" y="308720"/>
                      <a:pt x="1388532" y="315692"/>
                      <a:pt x="1371331" y="315692"/>
                    </a:cubicBezTo>
                    <a:lnTo>
                      <a:pt x="62289" y="315692"/>
                    </a:lnTo>
                    <a:cubicBezTo>
                      <a:pt x="27888" y="315692"/>
                      <a:pt x="0" y="287804"/>
                      <a:pt x="0" y="253403"/>
                    </a:cubicBezTo>
                    <a:lnTo>
                      <a:pt x="0" y="62289"/>
                    </a:lnTo>
                    <a:cubicBezTo>
                      <a:pt x="0" y="27888"/>
                      <a:pt x="27888" y="0"/>
                      <a:pt x="622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" name="그룹 47">
              <a:extLst>
                <a:ext uri="{FF2B5EF4-FFF2-40B4-BE49-F238E27FC236}">
                  <a16:creationId xmlns:a16="http://schemas.microsoft.com/office/drawing/2014/main" id="{DB1478E0-CAD7-4425-807A-A4483CDED93B}"/>
                </a:ext>
              </a:extLst>
            </p:cNvPr>
            <p:cNvGrpSpPr/>
            <p:nvPr/>
          </p:nvGrpSpPr>
          <p:grpSpPr>
            <a:xfrm>
              <a:off x="9900592" y="5177643"/>
              <a:ext cx="1532189" cy="385808"/>
              <a:chOff x="5134372" y="3131004"/>
              <a:chExt cx="1431908" cy="315692"/>
            </a:xfrm>
          </p:grpSpPr>
          <p:sp>
            <p:nvSpPr>
              <p:cNvPr id="12" name="직사각형 6">
                <a:extLst>
                  <a:ext uri="{FF2B5EF4-FFF2-40B4-BE49-F238E27FC236}">
                    <a16:creationId xmlns:a16="http://schemas.microsoft.com/office/drawing/2014/main" id="{469C60F3-761A-4D5B-B729-BB17C82D7448}"/>
                  </a:ext>
                </a:extLst>
              </p:cNvPr>
              <p:cNvSpPr/>
              <p:nvPr/>
            </p:nvSpPr>
            <p:spPr>
              <a:xfrm>
                <a:off x="5208323" y="3177330"/>
                <a:ext cx="1258310" cy="223041"/>
              </a:xfrm>
              <a:custGeom>
                <a:avLst/>
                <a:gdLst>
                  <a:gd name="connsiteX0" fmla="*/ 0 w 1258310"/>
                  <a:gd name="connsiteY0" fmla="*/ 0 h 199384"/>
                  <a:gd name="connsiteX1" fmla="*/ 1258310 w 1258310"/>
                  <a:gd name="connsiteY1" fmla="*/ 0 h 199384"/>
                  <a:gd name="connsiteX2" fmla="*/ 1258310 w 1258310"/>
                  <a:gd name="connsiteY2" fmla="*/ 199384 h 199384"/>
                  <a:gd name="connsiteX3" fmla="*/ 0 w 1258310"/>
                  <a:gd name="connsiteY3" fmla="*/ 199384 h 199384"/>
                  <a:gd name="connsiteX4" fmla="*/ 0 w 1258310"/>
                  <a:gd name="connsiteY4" fmla="*/ 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10" h="199384">
                    <a:moveTo>
                      <a:pt x="0" y="0"/>
                    </a:moveTo>
                    <a:lnTo>
                      <a:pt x="1258310" y="0"/>
                    </a:lnTo>
                    <a:cubicBezTo>
                      <a:pt x="1210685" y="75986"/>
                      <a:pt x="1213065" y="130541"/>
                      <a:pt x="1258310" y="199384"/>
                    </a:cubicBezTo>
                    <a:lnTo>
                      <a:pt x="0" y="19938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자유형: 도형 68">
                <a:extLst>
                  <a:ext uri="{FF2B5EF4-FFF2-40B4-BE49-F238E27FC236}">
                    <a16:creationId xmlns:a16="http://schemas.microsoft.com/office/drawing/2014/main" id="{228BC020-0EBA-4D83-BFD0-381F41AEBFC2}"/>
                  </a:ext>
                </a:extLst>
              </p:cNvPr>
              <p:cNvSpPr/>
              <p:nvPr/>
            </p:nvSpPr>
            <p:spPr>
              <a:xfrm>
                <a:off x="5134372" y="3131004"/>
                <a:ext cx="1431908" cy="315692"/>
              </a:xfrm>
              <a:custGeom>
                <a:avLst/>
                <a:gdLst>
                  <a:gd name="connsiteX0" fmla="*/ 62289 w 1431908"/>
                  <a:gd name="connsiteY0" fmla="*/ 0 h 315692"/>
                  <a:gd name="connsiteX1" fmla="*/ 1371331 w 1431908"/>
                  <a:gd name="connsiteY1" fmla="*/ 0 h 315692"/>
                  <a:gd name="connsiteX2" fmla="*/ 1415376 w 1431908"/>
                  <a:gd name="connsiteY2" fmla="*/ 18244 h 315692"/>
                  <a:gd name="connsiteX3" fmla="*/ 1431908 w 1431908"/>
                  <a:gd name="connsiteY3" fmla="*/ 58155 h 315692"/>
                  <a:gd name="connsiteX4" fmla="*/ 100375 w 1431908"/>
                  <a:gd name="connsiteY4" fmla="*/ 58155 h 315692"/>
                  <a:gd name="connsiteX5" fmla="*/ 73951 w 1431908"/>
                  <a:gd name="connsiteY5" fmla="*/ 84579 h 315692"/>
                  <a:gd name="connsiteX6" fmla="*/ 73951 w 1431908"/>
                  <a:gd name="connsiteY6" fmla="*/ 231114 h 315692"/>
                  <a:gd name="connsiteX7" fmla="*/ 100375 w 1431908"/>
                  <a:gd name="connsiteY7" fmla="*/ 257538 h 315692"/>
                  <a:gd name="connsiteX8" fmla="*/ 1431907 w 1431908"/>
                  <a:gd name="connsiteY8" fmla="*/ 257538 h 315692"/>
                  <a:gd name="connsiteX9" fmla="*/ 1415376 w 1431908"/>
                  <a:gd name="connsiteY9" fmla="*/ 297448 h 315692"/>
                  <a:gd name="connsiteX10" fmla="*/ 1371331 w 1431908"/>
                  <a:gd name="connsiteY10" fmla="*/ 315692 h 315692"/>
                  <a:gd name="connsiteX11" fmla="*/ 62289 w 1431908"/>
                  <a:gd name="connsiteY11" fmla="*/ 315692 h 315692"/>
                  <a:gd name="connsiteX12" fmla="*/ 0 w 1431908"/>
                  <a:gd name="connsiteY12" fmla="*/ 253403 h 315692"/>
                  <a:gd name="connsiteX13" fmla="*/ 0 w 1431908"/>
                  <a:gd name="connsiteY13" fmla="*/ 62289 h 315692"/>
                  <a:gd name="connsiteX14" fmla="*/ 62289 w 1431908"/>
                  <a:gd name="connsiteY14" fmla="*/ 0 h 31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1908" h="315692">
                    <a:moveTo>
                      <a:pt x="62289" y="0"/>
                    </a:moveTo>
                    <a:lnTo>
                      <a:pt x="1371331" y="0"/>
                    </a:lnTo>
                    <a:cubicBezTo>
                      <a:pt x="1388532" y="0"/>
                      <a:pt x="1404104" y="6972"/>
                      <a:pt x="1415376" y="18244"/>
                    </a:cubicBezTo>
                    <a:lnTo>
                      <a:pt x="1431908" y="58155"/>
                    </a:lnTo>
                    <a:lnTo>
                      <a:pt x="100375" y="58155"/>
                    </a:lnTo>
                    <a:cubicBezTo>
                      <a:pt x="85781" y="58155"/>
                      <a:pt x="73951" y="69985"/>
                      <a:pt x="73951" y="84579"/>
                    </a:cubicBezTo>
                    <a:lnTo>
                      <a:pt x="73951" y="231114"/>
                    </a:lnTo>
                    <a:cubicBezTo>
                      <a:pt x="73951" y="245708"/>
                      <a:pt x="85781" y="257538"/>
                      <a:pt x="100375" y="257538"/>
                    </a:cubicBezTo>
                    <a:lnTo>
                      <a:pt x="1431907" y="257538"/>
                    </a:lnTo>
                    <a:lnTo>
                      <a:pt x="1415376" y="297448"/>
                    </a:lnTo>
                    <a:cubicBezTo>
                      <a:pt x="1404104" y="308720"/>
                      <a:pt x="1388532" y="315692"/>
                      <a:pt x="1371331" y="315692"/>
                    </a:cubicBezTo>
                    <a:lnTo>
                      <a:pt x="62289" y="315692"/>
                    </a:lnTo>
                    <a:cubicBezTo>
                      <a:pt x="27888" y="315692"/>
                      <a:pt x="0" y="287804"/>
                      <a:pt x="0" y="253403"/>
                    </a:cubicBezTo>
                    <a:lnTo>
                      <a:pt x="0" y="62289"/>
                    </a:lnTo>
                    <a:cubicBezTo>
                      <a:pt x="0" y="27888"/>
                      <a:pt x="27888" y="0"/>
                      <a:pt x="622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ko-KR" altLang="en-US" sz="2701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2" name="Freeform 1">
            <a:extLst>
              <a:ext uri="{FF2B5EF4-FFF2-40B4-BE49-F238E27FC236}">
                <a16:creationId xmlns:a16="http://schemas.microsoft.com/office/drawing/2014/main" id="{CCEEFBFE-5533-4767-99FB-805EDF159434}"/>
              </a:ext>
            </a:extLst>
          </p:cNvPr>
          <p:cNvSpPr/>
          <p:nvPr/>
        </p:nvSpPr>
        <p:spPr>
          <a:xfrm>
            <a:off x="3950125" y="3611602"/>
            <a:ext cx="1498176" cy="266701"/>
          </a:xfrm>
          <a:custGeom>
            <a:avLst/>
            <a:gdLst>
              <a:gd name="connsiteX0" fmla="*/ 927100 w 927100"/>
              <a:gd name="connsiteY0" fmla="*/ 266700 h 266700"/>
              <a:gd name="connsiteX1" fmla="*/ 304800 w 927100"/>
              <a:gd name="connsiteY1" fmla="*/ 266700 h 266700"/>
              <a:gd name="connsiteX2" fmla="*/ 0 w 927100"/>
              <a:gd name="connsiteY2" fmla="*/ 266700 h 266700"/>
              <a:gd name="connsiteX3" fmla="*/ 0 w 927100"/>
              <a:gd name="connsiteY3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7100" h="266700">
                <a:moveTo>
                  <a:pt x="927100" y="266700"/>
                </a:moveTo>
                <a:lnTo>
                  <a:pt x="304800" y="266700"/>
                </a:lnTo>
                <a:lnTo>
                  <a:pt x="0" y="266700"/>
                </a:lnTo>
                <a:lnTo>
                  <a:pt x="0" y="0"/>
                </a:lnTo>
              </a:path>
            </a:pathLst>
          </a:custGeom>
          <a:noFill/>
          <a:ln w="50800">
            <a:solidFill>
              <a:schemeClr val="accent4"/>
            </a:solidFill>
            <a:headEnd type="oval" w="med" len="med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43">
            <a:extLst>
              <a:ext uri="{FF2B5EF4-FFF2-40B4-BE49-F238E27FC236}">
                <a16:creationId xmlns:a16="http://schemas.microsoft.com/office/drawing/2014/main" id="{594AA041-9FAE-4E4C-8856-9CCC9412FCBF}"/>
              </a:ext>
            </a:extLst>
          </p:cNvPr>
          <p:cNvSpPr/>
          <p:nvPr/>
        </p:nvSpPr>
        <p:spPr>
          <a:xfrm>
            <a:off x="3950125" y="4614582"/>
            <a:ext cx="1498176" cy="266701"/>
          </a:xfrm>
          <a:custGeom>
            <a:avLst/>
            <a:gdLst>
              <a:gd name="connsiteX0" fmla="*/ 927100 w 927100"/>
              <a:gd name="connsiteY0" fmla="*/ 266700 h 266700"/>
              <a:gd name="connsiteX1" fmla="*/ 304800 w 927100"/>
              <a:gd name="connsiteY1" fmla="*/ 266700 h 266700"/>
              <a:gd name="connsiteX2" fmla="*/ 0 w 927100"/>
              <a:gd name="connsiteY2" fmla="*/ 266700 h 266700"/>
              <a:gd name="connsiteX3" fmla="*/ 0 w 927100"/>
              <a:gd name="connsiteY3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7100" h="266700">
                <a:moveTo>
                  <a:pt x="927100" y="266700"/>
                </a:moveTo>
                <a:lnTo>
                  <a:pt x="304800" y="266700"/>
                </a:lnTo>
                <a:lnTo>
                  <a:pt x="0" y="266700"/>
                </a:lnTo>
                <a:lnTo>
                  <a:pt x="0" y="0"/>
                </a:lnTo>
              </a:path>
            </a:pathLst>
          </a:custGeom>
          <a:noFill/>
          <a:ln w="50800">
            <a:solidFill>
              <a:schemeClr val="accent2"/>
            </a:solidFill>
            <a:headEnd type="oval" w="med" len="med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44">
            <a:extLst>
              <a:ext uri="{FF2B5EF4-FFF2-40B4-BE49-F238E27FC236}">
                <a16:creationId xmlns:a16="http://schemas.microsoft.com/office/drawing/2014/main" id="{9C6779F7-35BF-4649-9991-477A8B3B9448}"/>
              </a:ext>
            </a:extLst>
          </p:cNvPr>
          <p:cNvSpPr/>
          <p:nvPr/>
        </p:nvSpPr>
        <p:spPr>
          <a:xfrm>
            <a:off x="3950125" y="5617562"/>
            <a:ext cx="1498176" cy="266701"/>
          </a:xfrm>
          <a:custGeom>
            <a:avLst/>
            <a:gdLst>
              <a:gd name="connsiteX0" fmla="*/ 927100 w 927100"/>
              <a:gd name="connsiteY0" fmla="*/ 266700 h 266700"/>
              <a:gd name="connsiteX1" fmla="*/ 304800 w 927100"/>
              <a:gd name="connsiteY1" fmla="*/ 266700 h 266700"/>
              <a:gd name="connsiteX2" fmla="*/ 0 w 927100"/>
              <a:gd name="connsiteY2" fmla="*/ 266700 h 266700"/>
              <a:gd name="connsiteX3" fmla="*/ 0 w 927100"/>
              <a:gd name="connsiteY3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7100" h="266700">
                <a:moveTo>
                  <a:pt x="927100" y="266700"/>
                </a:moveTo>
                <a:lnTo>
                  <a:pt x="304800" y="266700"/>
                </a:lnTo>
                <a:lnTo>
                  <a:pt x="0" y="266700"/>
                </a:lnTo>
                <a:lnTo>
                  <a:pt x="0" y="0"/>
                </a:lnTo>
              </a:path>
            </a:pathLst>
          </a:custGeom>
          <a:noFill/>
          <a:ln w="50800">
            <a:solidFill>
              <a:schemeClr val="accent5"/>
            </a:solidFill>
            <a:headEnd type="oval" w="med" len="med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Freeform 45">
            <a:extLst>
              <a:ext uri="{FF2B5EF4-FFF2-40B4-BE49-F238E27FC236}">
                <a16:creationId xmlns:a16="http://schemas.microsoft.com/office/drawing/2014/main" id="{DEB5BA8E-3000-43E5-99AB-09B5151C83BB}"/>
              </a:ext>
            </a:extLst>
          </p:cNvPr>
          <p:cNvSpPr/>
          <p:nvPr/>
        </p:nvSpPr>
        <p:spPr>
          <a:xfrm flipH="1">
            <a:off x="6707557" y="4113092"/>
            <a:ext cx="1498176" cy="266701"/>
          </a:xfrm>
          <a:custGeom>
            <a:avLst/>
            <a:gdLst>
              <a:gd name="connsiteX0" fmla="*/ 927100 w 927100"/>
              <a:gd name="connsiteY0" fmla="*/ 266700 h 266700"/>
              <a:gd name="connsiteX1" fmla="*/ 304800 w 927100"/>
              <a:gd name="connsiteY1" fmla="*/ 266700 h 266700"/>
              <a:gd name="connsiteX2" fmla="*/ 0 w 927100"/>
              <a:gd name="connsiteY2" fmla="*/ 266700 h 266700"/>
              <a:gd name="connsiteX3" fmla="*/ 0 w 927100"/>
              <a:gd name="connsiteY3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7100" h="266700">
                <a:moveTo>
                  <a:pt x="927100" y="266700"/>
                </a:moveTo>
                <a:lnTo>
                  <a:pt x="304800" y="266700"/>
                </a:lnTo>
                <a:lnTo>
                  <a:pt x="0" y="266700"/>
                </a:lnTo>
                <a:lnTo>
                  <a:pt x="0" y="0"/>
                </a:lnTo>
              </a:path>
            </a:pathLst>
          </a:custGeom>
          <a:noFill/>
          <a:ln w="50800">
            <a:solidFill>
              <a:schemeClr val="accent3"/>
            </a:solidFill>
            <a:headEnd type="oval" w="med" len="med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Freeform 49">
            <a:extLst>
              <a:ext uri="{FF2B5EF4-FFF2-40B4-BE49-F238E27FC236}">
                <a16:creationId xmlns:a16="http://schemas.microsoft.com/office/drawing/2014/main" id="{CFC8B160-C7F3-4AD7-8386-BD8655662BCF}"/>
              </a:ext>
            </a:extLst>
          </p:cNvPr>
          <p:cNvSpPr/>
          <p:nvPr/>
        </p:nvSpPr>
        <p:spPr>
          <a:xfrm flipH="1">
            <a:off x="6707557" y="5116072"/>
            <a:ext cx="1498176" cy="266701"/>
          </a:xfrm>
          <a:custGeom>
            <a:avLst/>
            <a:gdLst>
              <a:gd name="connsiteX0" fmla="*/ 927100 w 927100"/>
              <a:gd name="connsiteY0" fmla="*/ 266700 h 266700"/>
              <a:gd name="connsiteX1" fmla="*/ 304800 w 927100"/>
              <a:gd name="connsiteY1" fmla="*/ 266700 h 266700"/>
              <a:gd name="connsiteX2" fmla="*/ 0 w 927100"/>
              <a:gd name="connsiteY2" fmla="*/ 266700 h 266700"/>
              <a:gd name="connsiteX3" fmla="*/ 0 w 927100"/>
              <a:gd name="connsiteY3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7100" h="266700">
                <a:moveTo>
                  <a:pt x="927100" y="266700"/>
                </a:moveTo>
                <a:lnTo>
                  <a:pt x="304800" y="266700"/>
                </a:lnTo>
                <a:lnTo>
                  <a:pt x="0" y="266700"/>
                </a:lnTo>
                <a:lnTo>
                  <a:pt x="0" y="0"/>
                </a:lnTo>
              </a:path>
            </a:pathLst>
          </a:custGeom>
          <a:noFill/>
          <a:ln w="50800">
            <a:solidFill>
              <a:schemeClr val="accent1"/>
            </a:solidFill>
            <a:headEnd type="oval" w="med" len="med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2315820-0B8B-47BC-9949-529F65407DFD}"/>
              </a:ext>
            </a:extLst>
          </p:cNvPr>
          <p:cNvGrpSpPr/>
          <p:nvPr/>
        </p:nvGrpSpPr>
        <p:grpSpPr>
          <a:xfrm>
            <a:off x="7531659" y="4009527"/>
            <a:ext cx="3456174" cy="892552"/>
            <a:chOff x="1389001" y="1670317"/>
            <a:chExt cx="2358631" cy="89255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365D902-EC5F-4081-8B5F-E4BD75BEDF9E}"/>
                </a:ext>
              </a:extLst>
            </p:cNvPr>
            <p:cNvSpPr txBox="1"/>
            <p:nvPr/>
          </p:nvSpPr>
          <p:spPr>
            <a:xfrm>
              <a:off x="1393685" y="1916538"/>
              <a:ext cx="23461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DC577AD-5608-4E58-83A8-D82CC2A290AB}"/>
                </a:ext>
              </a:extLst>
            </p:cNvPr>
            <p:cNvSpPr txBox="1"/>
            <p:nvPr/>
          </p:nvSpPr>
          <p:spPr>
            <a:xfrm>
              <a:off x="1389001" y="1670317"/>
              <a:ext cx="235863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85A08D3-E25E-4E12-B78E-B0F96059A15F}"/>
              </a:ext>
            </a:extLst>
          </p:cNvPr>
          <p:cNvGrpSpPr/>
          <p:nvPr/>
        </p:nvGrpSpPr>
        <p:grpSpPr>
          <a:xfrm>
            <a:off x="7531659" y="4998316"/>
            <a:ext cx="3456174" cy="892552"/>
            <a:chOff x="1389001" y="1670317"/>
            <a:chExt cx="2358631" cy="89255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224F3DA-0CFB-4072-B842-43606A8E981B}"/>
                </a:ext>
              </a:extLst>
            </p:cNvPr>
            <p:cNvSpPr txBox="1"/>
            <p:nvPr/>
          </p:nvSpPr>
          <p:spPr>
            <a:xfrm>
              <a:off x="1393685" y="1916538"/>
              <a:ext cx="23461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E34556F-6D8E-4002-AD50-872B41717FA4}"/>
                </a:ext>
              </a:extLst>
            </p:cNvPr>
            <p:cNvSpPr txBox="1"/>
            <p:nvPr/>
          </p:nvSpPr>
          <p:spPr>
            <a:xfrm>
              <a:off x="1389001" y="1670317"/>
              <a:ext cx="235863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1F18260-3203-4FB5-BBB2-918D29DCA26E}"/>
              </a:ext>
            </a:extLst>
          </p:cNvPr>
          <p:cNvGrpSpPr/>
          <p:nvPr/>
        </p:nvGrpSpPr>
        <p:grpSpPr>
          <a:xfrm>
            <a:off x="733560" y="3915078"/>
            <a:ext cx="3456174" cy="892552"/>
            <a:chOff x="1389001" y="1670317"/>
            <a:chExt cx="2358631" cy="892552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E6E8E36-D2A8-437C-B161-B76A38CCAD11}"/>
                </a:ext>
              </a:extLst>
            </p:cNvPr>
            <p:cNvSpPr txBox="1"/>
            <p:nvPr/>
          </p:nvSpPr>
          <p:spPr>
            <a:xfrm>
              <a:off x="1393685" y="1916538"/>
              <a:ext cx="23461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A78C69E-B8C4-4C00-8F40-96BE49AA5749}"/>
                </a:ext>
              </a:extLst>
            </p:cNvPr>
            <p:cNvSpPr txBox="1"/>
            <p:nvPr/>
          </p:nvSpPr>
          <p:spPr>
            <a:xfrm>
              <a:off x="1389001" y="1670317"/>
              <a:ext cx="235863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47F0C36-E018-445F-92F4-161EC04FFD8A}"/>
              </a:ext>
            </a:extLst>
          </p:cNvPr>
          <p:cNvGrpSpPr/>
          <p:nvPr/>
        </p:nvGrpSpPr>
        <p:grpSpPr>
          <a:xfrm>
            <a:off x="733560" y="4903867"/>
            <a:ext cx="3456174" cy="892552"/>
            <a:chOff x="1389001" y="1670317"/>
            <a:chExt cx="2358631" cy="89255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1BB685A-C22B-496F-8E69-CBD06BAB62FE}"/>
                </a:ext>
              </a:extLst>
            </p:cNvPr>
            <p:cNvSpPr txBox="1"/>
            <p:nvPr/>
          </p:nvSpPr>
          <p:spPr>
            <a:xfrm>
              <a:off x="1393685" y="1916538"/>
              <a:ext cx="23461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5EE9ACD-DFCA-4B8F-A2F2-193FCDAF0367}"/>
                </a:ext>
              </a:extLst>
            </p:cNvPr>
            <p:cNvSpPr txBox="1"/>
            <p:nvPr/>
          </p:nvSpPr>
          <p:spPr>
            <a:xfrm>
              <a:off x="1389001" y="1670317"/>
              <a:ext cx="235863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E50F23E-0046-47ED-93D7-61569BB1D7E7}"/>
              </a:ext>
            </a:extLst>
          </p:cNvPr>
          <p:cNvGrpSpPr/>
          <p:nvPr/>
        </p:nvGrpSpPr>
        <p:grpSpPr>
          <a:xfrm>
            <a:off x="733560" y="2926287"/>
            <a:ext cx="3456174" cy="707886"/>
            <a:chOff x="1389001" y="1670317"/>
            <a:chExt cx="2358631" cy="70788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1212C71-8BAE-4BAB-B61A-12342D836FFC}"/>
                </a:ext>
              </a:extLst>
            </p:cNvPr>
            <p:cNvSpPr txBox="1"/>
            <p:nvPr/>
          </p:nvSpPr>
          <p:spPr>
            <a:xfrm>
              <a:off x="1393685" y="191653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84BAB35-5AB5-4906-8D3A-E716FD2017D6}"/>
                </a:ext>
              </a:extLst>
            </p:cNvPr>
            <p:cNvSpPr txBox="1"/>
            <p:nvPr/>
          </p:nvSpPr>
          <p:spPr>
            <a:xfrm>
              <a:off x="1389001" y="1670317"/>
              <a:ext cx="235863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6BC3FF2-A41B-4DAD-BE38-48F21EEA1048}"/>
              </a:ext>
            </a:extLst>
          </p:cNvPr>
          <p:cNvGrpSpPr/>
          <p:nvPr/>
        </p:nvGrpSpPr>
        <p:grpSpPr>
          <a:xfrm>
            <a:off x="7538523" y="2926287"/>
            <a:ext cx="4123954" cy="707886"/>
            <a:chOff x="2556780" y="1766707"/>
            <a:chExt cx="3116715" cy="70788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4F6BEA5-0717-4ABD-A3DB-3E5357EE3EB0}"/>
                </a:ext>
              </a:extLst>
            </p:cNvPr>
            <p:cNvSpPr txBox="1"/>
            <p:nvPr/>
          </p:nvSpPr>
          <p:spPr>
            <a:xfrm>
              <a:off x="2561464" y="2012928"/>
              <a:ext cx="31002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43F3680-AA72-4DF7-BCC8-B1C3A2EB3CB2}"/>
                </a:ext>
              </a:extLst>
            </p:cNvPr>
            <p:cNvSpPr txBox="1"/>
            <p:nvPr/>
          </p:nvSpPr>
          <p:spPr>
            <a:xfrm>
              <a:off x="2556780" y="1766707"/>
              <a:ext cx="311671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 Placeholder 1">
            <a:extLst>
              <a:ext uri="{FF2B5EF4-FFF2-40B4-BE49-F238E27FC236}">
                <a16:creationId xmlns:a16="http://schemas.microsoft.com/office/drawing/2014/main" id="{24E7E4EC-DC43-4E49-80C9-EFB86B6B6373}"/>
              </a:ext>
            </a:extLst>
          </p:cNvPr>
          <p:cNvSpPr txBox="1"/>
          <p:nvPr/>
        </p:nvSpPr>
        <p:spPr>
          <a:xfrm>
            <a:off x="209574" y="246377"/>
            <a:ext cx="6231594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04AD8F37-9FA5-4F52-8DCF-E3604C379E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50771" y="0"/>
            <a:ext cx="2997147" cy="6858000"/>
          </a:xfrm>
          <a:prstGeom prst="rect">
            <a:avLst/>
          </a:prstGeom>
        </p:spPr>
      </p:pic>
      <p:pic>
        <p:nvPicPr>
          <p:cNvPr id="53" name="Gráfico 52">
            <a:extLst>
              <a:ext uri="{FF2B5EF4-FFF2-40B4-BE49-F238E27FC236}">
                <a16:creationId xmlns:a16="http://schemas.microsoft.com/office/drawing/2014/main" id="{85DD3C95-608C-4205-BB3D-9BE61C863A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72699" y="1729481"/>
            <a:ext cx="908384" cy="908384"/>
          </a:xfrm>
          <a:prstGeom prst="rect">
            <a:avLst/>
          </a:prstGeom>
        </p:spPr>
      </p:pic>
      <p:pic>
        <p:nvPicPr>
          <p:cNvPr id="54" name="Gráfico 53">
            <a:extLst>
              <a:ext uri="{FF2B5EF4-FFF2-40B4-BE49-F238E27FC236}">
                <a16:creationId xmlns:a16="http://schemas.microsoft.com/office/drawing/2014/main" id="{AFBD2C3F-AE15-408C-9A83-9314AF0FD9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27192" y="1818405"/>
            <a:ext cx="908384" cy="908384"/>
          </a:xfrm>
          <a:prstGeom prst="rect">
            <a:avLst/>
          </a:prstGeom>
        </p:spPr>
      </p:pic>
      <p:sp>
        <p:nvSpPr>
          <p:cNvPr id="55" name="Rectángulo 54">
            <a:extLst>
              <a:ext uri="{FF2B5EF4-FFF2-40B4-BE49-F238E27FC236}">
                <a16:creationId xmlns:a16="http://schemas.microsoft.com/office/drawing/2014/main" id="{02EADC7A-53D9-47DE-B982-FC645BE6D9E5}"/>
              </a:ext>
            </a:extLst>
          </p:cNvPr>
          <p:cNvSpPr/>
          <p:nvPr/>
        </p:nvSpPr>
        <p:spPr>
          <a:xfrm>
            <a:off x="417095" y="1246247"/>
            <a:ext cx="11245382" cy="536537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B389FD6-A564-4154-8626-87A91914CD2D}"/>
              </a:ext>
            </a:extLst>
          </p:cNvPr>
          <p:cNvSpPr/>
          <p:nvPr/>
        </p:nvSpPr>
        <p:spPr>
          <a:xfrm>
            <a:off x="2818490" y="4157318"/>
            <a:ext cx="443357" cy="427800"/>
          </a:xfrm>
          <a:custGeom>
            <a:avLst/>
            <a:gdLst>
              <a:gd name="connsiteX0" fmla="*/ 434340 w 1628775"/>
              <a:gd name="connsiteY0" fmla="*/ 348984 h 1571625"/>
              <a:gd name="connsiteX1" fmla="*/ 708660 w 1628775"/>
              <a:gd name="connsiteY1" fmla="*/ 18466 h 1571625"/>
              <a:gd name="connsiteX2" fmla="*/ 1204913 w 1628775"/>
              <a:gd name="connsiteY2" fmla="*/ 308979 h 1571625"/>
              <a:gd name="connsiteX3" fmla="*/ 1258253 w 1628775"/>
              <a:gd name="connsiteY3" fmla="*/ 349936 h 1571625"/>
              <a:gd name="connsiteX4" fmla="*/ 1463040 w 1628775"/>
              <a:gd name="connsiteY4" fmla="*/ 348984 h 1571625"/>
              <a:gd name="connsiteX5" fmla="*/ 1636395 w 1628775"/>
              <a:gd name="connsiteY5" fmla="*/ 520434 h 1571625"/>
              <a:gd name="connsiteX6" fmla="*/ 1636395 w 1628775"/>
              <a:gd name="connsiteY6" fmla="*/ 1411021 h 1571625"/>
              <a:gd name="connsiteX7" fmla="*/ 1470660 w 1628775"/>
              <a:gd name="connsiteY7" fmla="*/ 1579613 h 1571625"/>
              <a:gd name="connsiteX8" fmla="*/ 165735 w 1628775"/>
              <a:gd name="connsiteY8" fmla="*/ 1579613 h 1571625"/>
              <a:gd name="connsiteX9" fmla="*/ 0 w 1628775"/>
              <a:gd name="connsiteY9" fmla="*/ 1411974 h 1571625"/>
              <a:gd name="connsiteX10" fmla="*/ 0 w 1628775"/>
              <a:gd name="connsiteY10" fmla="*/ 516624 h 1571625"/>
              <a:gd name="connsiteX11" fmla="*/ 166688 w 1628775"/>
              <a:gd name="connsiteY11" fmla="*/ 348984 h 1571625"/>
              <a:gd name="connsiteX12" fmla="*/ 434340 w 1628775"/>
              <a:gd name="connsiteY12" fmla="*/ 348984 h 1571625"/>
              <a:gd name="connsiteX13" fmla="*/ 504825 w 1628775"/>
              <a:gd name="connsiteY13" fmla="*/ 881431 h 1571625"/>
              <a:gd name="connsiteX14" fmla="*/ 504825 w 1628775"/>
              <a:gd name="connsiteY14" fmla="*/ 1051929 h 1571625"/>
              <a:gd name="connsiteX15" fmla="*/ 670560 w 1628775"/>
              <a:gd name="connsiteY15" fmla="*/ 1050976 h 1571625"/>
              <a:gd name="connsiteX16" fmla="*/ 732472 w 1628775"/>
              <a:gd name="connsiteY16" fmla="*/ 1112888 h 1571625"/>
              <a:gd name="connsiteX17" fmla="*/ 732472 w 1628775"/>
              <a:gd name="connsiteY17" fmla="*/ 1279576 h 1571625"/>
              <a:gd name="connsiteX18" fmla="*/ 902970 w 1628775"/>
              <a:gd name="connsiteY18" fmla="*/ 1279576 h 1571625"/>
              <a:gd name="connsiteX19" fmla="*/ 902970 w 1628775"/>
              <a:gd name="connsiteY19" fmla="*/ 1154799 h 1571625"/>
              <a:gd name="connsiteX20" fmla="*/ 1002983 w 1628775"/>
              <a:gd name="connsiteY20" fmla="*/ 1051929 h 1571625"/>
              <a:gd name="connsiteX21" fmla="*/ 1131570 w 1628775"/>
              <a:gd name="connsiteY21" fmla="*/ 1051929 h 1571625"/>
              <a:gd name="connsiteX22" fmla="*/ 1131570 w 1628775"/>
              <a:gd name="connsiteY22" fmla="*/ 881431 h 1571625"/>
              <a:gd name="connsiteX23" fmla="*/ 962025 w 1628775"/>
              <a:gd name="connsiteY23" fmla="*/ 881431 h 1571625"/>
              <a:gd name="connsiteX24" fmla="*/ 902018 w 1628775"/>
              <a:gd name="connsiteY24" fmla="*/ 820471 h 1571625"/>
              <a:gd name="connsiteX25" fmla="*/ 902018 w 1628775"/>
              <a:gd name="connsiteY25" fmla="*/ 652831 h 1571625"/>
              <a:gd name="connsiteX26" fmla="*/ 731520 w 1628775"/>
              <a:gd name="connsiteY26" fmla="*/ 652831 h 1571625"/>
              <a:gd name="connsiteX27" fmla="*/ 731520 w 1628775"/>
              <a:gd name="connsiteY27" fmla="*/ 812851 h 1571625"/>
              <a:gd name="connsiteX28" fmla="*/ 665797 w 1628775"/>
              <a:gd name="connsiteY28" fmla="*/ 880479 h 1571625"/>
              <a:gd name="connsiteX29" fmla="*/ 504825 w 1628775"/>
              <a:gd name="connsiteY29" fmla="*/ 881431 h 1571625"/>
              <a:gd name="connsiteX30" fmla="*/ 516255 w 1628775"/>
              <a:gd name="connsiteY30" fmla="*/ 346126 h 1571625"/>
              <a:gd name="connsiteX31" fmla="*/ 1129665 w 1628775"/>
              <a:gd name="connsiteY31" fmla="*/ 346126 h 1571625"/>
              <a:gd name="connsiteX32" fmla="*/ 850583 w 1628775"/>
              <a:gd name="connsiteY32" fmla="*/ 79426 h 1571625"/>
              <a:gd name="connsiteX33" fmla="*/ 516255 w 1628775"/>
              <a:gd name="connsiteY33" fmla="*/ 346126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8775" h="1571625">
                <a:moveTo>
                  <a:pt x="434340" y="348984"/>
                </a:moveTo>
                <a:cubicBezTo>
                  <a:pt x="464820" y="181343"/>
                  <a:pt x="552450" y="67996"/>
                  <a:pt x="708660" y="18466"/>
                </a:cubicBezTo>
                <a:cubicBezTo>
                  <a:pt x="929640" y="-51066"/>
                  <a:pt x="1155383" y="82284"/>
                  <a:pt x="1204913" y="308979"/>
                </a:cubicBezTo>
                <a:cubicBezTo>
                  <a:pt x="1212533" y="344221"/>
                  <a:pt x="1225868" y="350888"/>
                  <a:pt x="1258253" y="349936"/>
                </a:cubicBezTo>
                <a:cubicBezTo>
                  <a:pt x="1326833" y="348031"/>
                  <a:pt x="1394460" y="348984"/>
                  <a:pt x="1463040" y="348984"/>
                </a:cubicBezTo>
                <a:cubicBezTo>
                  <a:pt x="1568768" y="349936"/>
                  <a:pt x="1636395" y="415659"/>
                  <a:pt x="1636395" y="520434"/>
                </a:cubicBezTo>
                <a:cubicBezTo>
                  <a:pt x="1636395" y="817613"/>
                  <a:pt x="1636395" y="1113841"/>
                  <a:pt x="1636395" y="1411021"/>
                </a:cubicBezTo>
                <a:cubicBezTo>
                  <a:pt x="1636395" y="1511986"/>
                  <a:pt x="1569720" y="1579613"/>
                  <a:pt x="1470660" y="1579613"/>
                </a:cubicBezTo>
                <a:cubicBezTo>
                  <a:pt x="1035368" y="1580566"/>
                  <a:pt x="601028" y="1580566"/>
                  <a:pt x="165735" y="1579613"/>
                </a:cubicBezTo>
                <a:cubicBezTo>
                  <a:pt x="63818" y="1579613"/>
                  <a:pt x="0" y="1513891"/>
                  <a:pt x="0" y="1411974"/>
                </a:cubicBezTo>
                <a:cubicBezTo>
                  <a:pt x="0" y="1113841"/>
                  <a:pt x="0" y="814756"/>
                  <a:pt x="0" y="516624"/>
                </a:cubicBezTo>
                <a:cubicBezTo>
                  <a:pt x="0" y="415659"/>
                  <a:pt x="65722" y="348984"/>
                  <a:pt x="166688" y="348984"/>
                </a:cubicBezTo>
                <a:cubicBezTo>
                  <a:pt x="254318" y="348031"/>
                  <a:pt x="342900" y="348984"/>
                  <a:pt x="434340" y="348984"/>
                </a:cubicBezTo>
                <a:close/>
                <a:moveTo>
                  <a:pt x="504825" y="881431"/>
                </a:moveTo>
                <a:cubicBezTo>
                  <a:pt x="504825" y="941438"/>
                  <a:pt x="504825" y="994779"/>
                  <a:pt x="504825" y="1051929"/>
                </a:cubicBezTo>
                <a:cubicBezTo>
                  <a:pt x="562928" y="1051929"/>
                  <a:pt x="617220" y="1053834"/>
                  <a:pt x="670560" y="1050976"/>
                </a:cubicBezTo>
                <a:cubicBezTo>
                  <a:pt x="716280" y="1049071"/>
                  <a:pt x="733425" y="1068121"/>
                  <a:pt x="732472" y="1112888"/>
                </a:cubicBezTo>
                <a:cubicBezTo>
                  <a:pt x="730568" y="1168134"/>
                  <a:pt x="732472" y="1222426"/>
                  <a:pt x="732472" y="1279576"/>
                </a:cubicBezTo>
                <a:cubicBezTo>
                  <a:pt x="791528" y="1279576"/>
                  <a:pt x="844868" y="1279576"/>
                  <a:pt x="902970" y="1279576"/>
                </a:cubicBezTo>
                <a:cubicBezTo>
                  <a:pt x="902970" y="1235761"/>
                  <a:pt x="902970" y="1194804"/>
                  <a:pt x="902970" y="1154799"/>
                </a:cubicBezTo>
                <a:cubicBezTo>
                  <a:pt x="902970" y="1051929"/>
                  <a:pt x="902970" y="1051929"/>
                  <a:pt x="1002983" y="1051929"/>
                </a:cubicBezTo>
                <a:cubicBezTo>
                  <a:pt x="1044893" y="1051929"/>
                  <a:pt x="1087755" y="1051929"/>
                  <a:pt x="1131570" y="1051929"/>
                </a:cubicBezTo>
                <a:cubicBezTo>
                  <a:pt x="1131570" y="992874"/>
                  <a:pt x="1131570" y="938581"/>
                  <a:pt x="1131570" y="881431"/>
                </a:cubicBezTo>
                <a:cubicBezTo>
                  <a:pt x="1072515" y="881431"/>
                  <a:pt x="1017270" y="881431"/>
                  <a:pt x="962025" y="881431"/>
                </a:cubicBezTo>
                <a:cubicBezTo>
                  <a:pt x="921068" y="881431"/>
                  <a:pt x="901065" y="863334"/>
                  <a:pt x="902018" y="820471"/>
                </a:cubicBezTo>
                <a:cubicBezTo>
                  <a:pt x="903922" y="765226"/>
                  <a:pt x="902018" y="709981"/>
                  <a:pt x="902018" y="652831"/>
                </a:cubicBezTo>
                <a:cubicBezTo>
                  <a:pt x="842010" y="652831"/>
                  <a:pt x="787718" y="652831"/>
                  <a:pt x="731520" y="652831"/>
                </a:cubicBezTo>
                <a:cubicBezTo>
                  <a:pt x="731520" y="709029"/>
                  <a:pt x="731520" y="760463"/>
                  <a:pt x="731520" y="812851"/>
                </a:cubicBezTo>
                <a:cubicBezTo>
                  <a:pt x="731520" y="869049"/>
                  <a:pt x="720090" y="880479"/>
                  <a:pt x="665797" y="880479"/>
                </a:cubicBezTo>
                <a:cubicBezTo>
                  <a:pt x="612458" y="881431"/>
                  <a:pt x="559118" y="881431"/>
                  <a:pt x="504825" y="881431"/>
                </a:cubicBezTo>
                <a:close/>
                <a:moveTo>
                  <a:pt x="516255" y="346126"/>
                </a:moveTo>
                <a:cubicBezTo>
                  <a:pt x="722947" y="346126"/>
                  <a:pt x="925830" y="346126"/>
                  <a:pt x="1129665" y="346126"/>
                </a:cubicBezTo>
                <a:cubicBezTo>
                  <a:pt x="1119188" y="208966"/>
                  <a:pt x="989647" y="86093"/>
                  <a:pt x="850583" y="79426"/>
                </a:cubicBezTo>
                <a:cubicBezTo>
                  <a:pt x="679133" y="70854"/>
                  <a:pt x="543878" y="176581"/>
                  <a:pt x="516255" y="34612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39923" y="809706"/>
            <a:ext cx="39313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4487" y="5032633"/>
            <a:ext cx="39313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Frame 6"/>
          <p:cNvSpPr/>
          <p:nvPr/>
        </p:nvSpPr>
        <p:spPr>
          <a:xfrm>
            <a:off x="6708068" y="520544"/>
            <a:ext cx="4795075" cy="2340000"/>
          </a:xfrm>
          <a:prstGeom prst="frame">
            <a:avLst>
              <a:gd name="adj1" fmla="val 101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ame 7"/>
          <p:cNvSpPr/>
          <p:nvPr/>
        </p:nvSpPr>
        <p:spPr>
          <a:xfrm>
            <a:off x="642584" y="3971145"/>
            <a:ext cx="4795170" cy="2340000"/>
          </a:xfrm>
          <a:prstGeom prst="frame">
            <a:avLst>
              <a:gd name="adj1" fmla="val 101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7600968" y="1809806"/>
            <a:ext cx="3009274" cy="144016"/>
            <a:chOff x="5366097" y="1916832"/>
            <a:chExt cx="3009274" cy="144016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5366097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7115371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Diamond 10"/>
            <p:cNvSpPr/>
            <p:nvPr/>
          </p:nvSpPr>
          <p:spPr>
            <a:xfrm>
              <a:off x="6798726" y="1916832"/>
              <a:ext cx="144016" cy="144016"/>
            </a:xfrm>
            <a:prstGeom prst="diamond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13">
            <a:extLst>
              <a:ext uri="{FF2B5EF4-FFF2-40B4-BE49-F238E27FC236}">
                <a16:creationId xmlns:a16="http://schemas.microsoft.com/office/drawing/2014/main" id="{D9FA4E73-AAE2-484E-BA55-C8E172108145}"/>
              </a:ext>
            </a:extLst>
          </p:cNvPr>
          <p:cNvGrpSpPr/>
          <p:nvPr/>
        </p:nvGrpSpPr>
        <p:grpSpPr>
          <a:xfrm>
            <a:off x="1535532" y="4789290"/>
            <a:ext cx="3009274" cy="144016"/>
            <a:chOff x="5366097" y="1916832"/>
            <a:chExt cx="3009274" cy="144016"/>
          </a:xfrm>
        </p:grpSpPr>
        <p:cxnSp>
          <p:nvCxnSpPr>
            <p:cNvPr id="24" name="Straight Connector 8">
              <a:extLst>
                <a:ext uri="{FF2B5EF4-FFF2-40B4-BE49-F238E27FC236}">
                  <a16:creationId xmlns:a16="http://schemas.microsoft.com/office/drawing/2014/main" id="{4DECFFB0-004B-4689-8D9D-371A470334AC}"/>
                </a:ext>
              </a:extLst>
            </p:cNvPr>
            <p:cNvCxnSpPr/>
            <p:nvPr/>
          </p:nvCxnSpPr>
          <p:spPr>
            <a:xfrm>
              <a:off x="5366097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16">
              <a:extLst>
                <a:ext uri="{FF2B5EF4-FFF2-40B4-BE49-F238E27FC236}">
                  <a16:creationId xmlns:a16="http://schemas.microsoft.com/office/drawing/2014/main" id="{12C64C4D-4FF9-465C-9AD4-4D1DAD950DBC}"/>
                </a:ext>
              </a:extLst>
            </p:cNvPr>
            <p:cNvCxnSpPr/>
            <p:nvPr/>
          </p:nvCxnSpPr>
          <p:spPr>
            <a:xfrm>
              <a:off x="7115371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Diamond 10">
              <a:extLst>
                <a:ext uri="{FF2B5EF4-FFF2-40B4-BE49-F238E27FC236}">
                  <a16:creationId xmlns:a16="http://schemas.microsoft.com/office/drawing/2014/main" id="{FFECD8ED-8748-488A-AFAB-F64A78922C47}"/>
                </a:ext>
              </a:extLst>
            </p:cNvPr>
            <p:cNvSpPr/>
            <p:nvPr/>
          </p:nvSpPr>
          <p:spPr>
            <a:xfrm>
              <a:off x="6798726" y="1916832"/>
              <a:ext cx="144016" cy="144016"/>
            </a:xfrm>
            <a:prstGeom prst="diamond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9" name="Rounded Rectangle 5">
            <a:extLst>
              <a:ext uri="{FF2B5EF4-FFF2-40B4-BE49-F238E27FC236}">
                <a16:creationId xmlns:a16="http://schemas.microsoft.com/office/drawing/2014/main" id="{08BA41D1-DD47-4911-BBB4-155981783885}"/>
              </a:ext>
            </a:extLst>
          </p:cNvPr>
          <p:cNvSpPr/>
          <p:nvPr/>
        </p:nvSpPr>
        <p:spPr>
          <a:xfrm flipH="1">
            <a:off x="8860968" y="2199230"/>
            <a:ext cx="440478" cy="363368"/>
          </a:xfrm>
          <a:custGeom>
            <a:avLst/>
            <a:gdLst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3" name="Marcador de posición de imagen 12">
            <a:extLst>
              <a:ext uri="{FF2B5EF4-FFF2-40B4-BE49-F238E27FC236}">
                <a16:creationId xmlns:a16="http://schemas.microsoft.com/office/drawing/2014/main" id="{563F099F-36C3-4FB3-9641-686C96C98C50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19" name="Marcador de posición de imagen 18">
            <a:extLst>
              <a:ext uri="{FF2B5EF4-FFF2-40B4-BE49-F238E27FC236}">
                <a16:creationId xmlns:a16="http://schemas.microsoft.com/office/drawing/2014/main" id="{7A55E6F9-1259-48A7-96B3-30563F4B91D7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6284551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Imagen 52">
            <a:extLst>
              <a:ext uri="{FF2B5EF4-FFF2-40B4-BE49-F238E27FC236}">
                <a16:creationId xmlns:a16="http://schemas.microsoft.com/office/drawing/2014/main" id="{F912B0BB-E6C3-439D-95ED-59E2BDA145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7919" y="1508770"/>
            <a:ext cx="5636162" cy="5636162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EA937D28-DAB9-41D0-9BB4-9E7AB9D10CC9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  <a:solidFill>
            <a:schemeClr val="bg1"/>
          </a:solidFill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8C097284-E908-4DE8-A870-8D9728B003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DDBA76C0-F98F-47A8-B188-F6F892BA1C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AD1C7716-838A-4FE9-AA67-5B384421470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1EC8D579-37DD-4F62-87C2-46BBD34BB7F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63CAA336-2246-4784-B253-AE409E91E45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5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5F6727C-7A3F-4DE2-B105-747C9BC63E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70A9231-DB0C-4C76-842E-39390127D5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9F8F50DE-B14C-4A58-8B2D-81B6CE1370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13193025-3979-4E06-B476-BFA40712D69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034B92FB-4D2C-44A6-AD8B-E60BD6010D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9999486-656A-4A36-AFA6-6AB5B90628F6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  <a:solidFill>
            <a:schemeClr val="bg1"/>
          </a:solidFill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0AD4700B-1E99-4B85-830B-9F07175D69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1563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C7C22756-381A-4A7D-94D0-CE9818441E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97233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21941023-34FD-47F7-8D3D-C918FB32DAB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7740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4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B8E22601-94B9-408F-8C6E-AEE5F9F53F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8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A034DB4-979E-4B3C-9CD8-603C30B6ABE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4FDE57F0-DFD6-4EDA-8C1E-7A49B62E0D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6533071C-DA31-4279-9B14-9D3F14541F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C4086656-2AAC-417E-8CEE-8693F55619F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68384B72-5D49-4988-BEB2-F8176966FE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F1F5D5F-6C96-4706-BDA1-86E0CF6EC3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0598E35D-A1DE-4262-AD55-5066677616D4}"/>
              </a:ext>
            </a:extLst>
          </p:cNvPr>
          <p:cNvSpPr/>
          <p:nvPr/>
        </p:nvSpPr>
        <p:spPr>
          <a:xfrm>
            <a:off x="11136209" y="1773501"/>
            <a:ext cx="144016" cy="12241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90C218E-8D92-4B9F-AB77-A01B6601D735}"/>
              </a:ext>
            </a:extLst>
          </p:cNvPr>
          <p:cNvGrpSpPr/>
          <p:nvPr/>
        </p:nvGrpSpPr>
        <p:grpSpPr>
          <a:xfrm>
            <a:off x="7957227" y="1851175"/>
            <a:ext cx="3071805" cy="884122"/>
            <a:chOff x="270023" y="1671303"/>
            <a:chExt cx="2668887" cy="8929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842E2A9-8F52-48ED-93BD-3FA25A7CCE64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AE1A166-921F-4332-A44E-3BA44C083F5F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2FFE7DF-0F61-46BB-B16E-12CF915C14C8}"/>
              </a:ext>
            </a:extLst>
          </p:cNvPr>
          <p:cNvSpPr/>
          <p:nvPr/>
        </p:nvSpPr>
        <p:spPr>
          <a:xfrm>
            <a:off x="11136209" y="4848565"/>
            <a:ext cx="144016" cy="12241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17F2F5-4DDB-4046-88BB-059B634B6CEF}"/>
              </a:ext>
            </a:extLst>
          </p:cNvPr>
          <p:cNvGrpSpPr/>
          <p:nvPr/>
        </p:nvGrpSpPr>
        <p:grpSpPr>
          <a:xfrm>
            <a:off x="8457885" y="4971394"/>
            <a:ext cx="3071805" cy="884122"/>
            <a:chOff x="270023" y="1671303"/>
            <a:chExt cx="2668887" cy="8929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7B18F64-212F-4FA3-B033-E2AC4F74D7EC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2A30334-E5DF-4E5D-B605-785FFA471107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FCEF1A43-2486-4ECE-8EAA-00861EFCF328}"/>
              </a:ext>
            </a:extLst>
          </p:cNvPr>
          <p:cNvSpPr/>
          <p:nvPr/>
        </p:nvSpPr>
        <p:spPr>
          <a:xfrm>
            <a:off x="921500" y="1773501"/>
            <a:ext cx="144016" cy="12241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954DBF0-E37E-44D4-B5AC-2C1991E6063A}"/>
              </a:ext>
            </a:extLst>
          </p:cNvPr>
          <p:cNvGrpSpPr/>
          <p:nvPr/>
        </p:nvGrpSpPr>
        <p:grpSpPr>
          <a:xfrm>
            <a:off x="1176436" y="1851175"/>
            <a:ext cx="3068066" cy="884122"/>
            <a:chOff x="270023" y="1671303"/>
            <a:chExt cx="2668887" cy="8929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C21C442-2001-4576-B3AB-62A949DB3F6A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0F1145D8-A753-4AA2-BDA9-0A6750587550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18CB0AF6-1C19-40B3-B6DF-3D4C1C5B17EC}"/>
              </a:ext>
            </a:extLst>
          </p:cNvPr>
          <p:cNvSpPr/>
          <p:nvPr/>
        </p:nvSpPr>
        <p:spPr>
          <a:xfrm>
            <a:off x="921500" y="4848565"/>
            <a:ext cx="144016" cy="12241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9381544-0248-4231-B552-CDA6AD4A056E}"/>
              </a:ext>
            </a:extLst>
          </p:cNvPr>
          <p:cNvGrpSpPr/>
          <p:nvPr/>
        </p:nvGrpSpPr>
        <p:grpSpPr>
          <a:xfrm>
            <a:off x="538300" y="5109131"/>
            <a:ext cx="3068066" cy="884122"/>
            <a:chOff x="270023" y="1671303"/>
            <a:chExt cx="2668887" cy="89296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FDC841B-9847-4E1C-8402-F241243B498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D17EDF4-5434-4D52-A8A5-B24AECD104DE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A81DD40-3C79-49EA-ADD6-F4A76E7D6A2E}"/>
              </a:ext>
            </a:extLst>
          </p:cNvPr>
          <p:cNvSpPr txBox="1"/>
          <p:nvPr/>
        </p:nvSpPr>
        <p:spPr>
          <a:xfrm>
            <a:off x="2974562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US" altLang="ko-KR" sz="32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80%</a:t>
            </a:r>
            <a:endParaRPr lang="ko-KR" altLang="en-US" sz="32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E600975-EF21-4532-A500-94D23D86DAC7}"/>
              </a:ext>
            </a:extLst>
          </p:cNvPr>
          <p:cNvSpPr txBox="1"/>
          <p:nvPr/>
        </p:nvSpPr>
        <p:spPr>
          <a:xfrm>
            <a:off x="7859251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US" altLang="ko-KR" sz="32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50%</a:t>
            </a:r>
            <a:endParaRPr lang="ko-KR" altLang="en-US" sz="32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29377A3-3A0D-46F4-985B-2B338B63A5DA}"/>
              </a:ext>
            </a:extLst>
          </p:cNvPr>
          <p:cNvGrpSpPr/>
          <p:nvPr/>
        </p:nvGrpSpPr>
        <p:grpSpPr>
          <a:xfrm>
            <a:off x="9104376" y="3423514"/>
            <a:ext cx="2645728" cy="1101337"/>
            <a:chOff x="6445305" y="1787795"/>
            <a:chExt cx="2302491" cy="110133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B8E51E9-BB53-4ED2-BF33-B54049CF5DBD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B922896-19C7-4E4F-BA1C-677CF99D2F05}"/>
                </a:ext>
              </a:extLst>
            </p:cNvPr>
            <p:cNvSpPr txBox="1"/>
            <p:nvPr/>
          </p:nvSpPr>
          <p:spPr>
            <a:xfrm>
              <a:off x="6445305" y="2058135"/>
              <a:ext cx="2302491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8804F0C-3A35-4B83-A819-BB9C2286536A}"/>
              </a:ext>
            </a:extLst>
          </p:cNvPr>
          <p:cNvGrpSpPr/>
          <p:nvPr/>
        </p:nvGrpSpPr>
        <p:grpSpPr>
          <a:xfrm>
            <a:off x="683196" y="3464764"/>
            <a:ext cx="2117747" cy="1286003"/>
            <a:chOff x="6904790" y="1787795"/>
            <a:chExt cx="1843006" cy="128600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1A4BC47-9A10-40D3-A36F-DA3BADF99677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863B64C-A24B-4771-8445-562BD1E058D4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1" name="Triángulo isósceles 50">
            <a:extLst>
              <a:ext uri="{FF2B5EF4-FFF2-40B4-BE49-F238E27FC236}">
                <a16:creationId xmlns:a16="http://schemas.microsoft.com/office/drawing/2014/main" id="{C23DB462-6A1E-4B60-A3A1-9353915EBE92}"/>
              </a:ext>
            </a:extLst>
          </p:cNvPr>
          <p:cNvSpPr/>
          <p:nvPr/>
        </p:nvSpPr>
        <p:spPr>
          <a:xfrm>
            <a:off x="3740423" y="3546000"/>
            <a:ext cx="4622527" cy="3312000"/>
          </a:xfrm>
          <a:prstGeom prst="triangle">
            <a:avLst/>
          </a:prstGeom>
          <a:blipFill dpi="0" rotWithShape="0"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4" name="Text Placeholder 1">
            <a:extLst>
              <a:ext uri="{FF2B5EF4-FFF2-40B4-BE49-F238E27FC236}">
                <a16:creationId xmlns:a16="http://schemas.microsoft.com/office/drawing/2014/main" id="{3601E84D-CF1A-43FF-A856-5A6F3F2EF3F3}"/>
              </a:ext>
            </a:extLst>
          </p:cNvPr>
          <p:cNvSpPr txBox="1"/>
          <p:nvPr/>
        </p:nvSpPr>
        <p:spPr>
          <a:xfrm>
            <a:off x="209574" y="246377"/>
            <a:ext cx="3362301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13A3062-BD0F-436F-9CEB-3CBC79312F5B}"/>
              </a:ext>
            </a:extLst>
          </p:cNvPr>
          <p:cNvSpPr/>
          <p:nvPr/>
        </p:nvSpPr>
        <p:spPr>
          <a:xfrm>
            <a:off x="1096037" y="970159"/>
            <a:ext cx="628403" cy="581184"/>
          </a:xfrm>
          <a:custGeom>
            <a:avLst/>
            <a:gdLst/>
            <a:ahLst/>
            <a:cxnLst/>
            <a:rect l="l" t="t" r="r" b="b"/>
            <a:pathLst>
              <a:path w="57931" h="53578">
                <a:moveTo>
                  <a:pt x="53020" y="0"/>
                </a:moveTo>
                <a:lnTo>
                  <a:pt x="57931" y="7814"/>
                </a:lnTo>
                <a:cubicBezTo>
                  <a:pt x="53838" y="9525"/>
                  <a:pt x="50825" y="12074"/>
                  <a:pt x="48890" y="15460"/>
                </a:cubicBezTo>
                <a:cubicBezTo>
                  <a:pt x="46955" y="18845"/>
                  <a:pt x="45876" y="23775"/>
                  <a:pt x="45653" y="30249"/>
                </a:cubicBezTo>
                <a:lnTo>
                  <a:pt x="56145" y="30249"/>
                </a:lnTo>
                <a:lnTo>
                  <a:pt x="56145" y="53578"/>
                </a:lnTo>
                <a:lnTo>
                  <a:pt x="34602" y="53578"/>
                </a:lnTo>
                <a:lnTo>
                  <a:pt x="34602" y="35161"/>
                </a:lnTo>
                <a:cubicBezTo>
                  <a:pt x="34602" y="25189"/>
                  <a:pt x="35793" y="17971"/>
                  <a:pt x="38174" y="13506"/>
                </a:cubicBezTo>
                <a:cubicBezTo>
                  <a:pt x="41300" y="7553"/>
                  <a:pt x="46248" y="3051"/>
                  <a:pt x="53020" y="0"/>
                </a:cubicBezTo>
                <a:close/>
                <a:moveTo>
                  <a:pt x="18417" y="0"/>
                </a:moveTo>
                <a:lnTo>
                  <a:pt x="23329" y="7814"/>
                </a:lnTo>
                <a:cubicBezTo>
                  <a:pt x="19236" y="9525"/>
                  <a:pt x="16222" y="12074"/>
                  <a:pt x="14287" y="15460"/>
                </a:cubicBezTo>
                <a:cubicBezTo>
                  <a:pt x="12353" y="18845"/>
                  <a:pt x="11274" y="23775"/>
                  <a:pt x="11050" y="30249"/>
                </a:cubicBezTo>
                <a:lnTo>
                  <a:pt x="21543" y="30249"/>
                </a:lnTo>
                <a:lnTo>
                  <a:pt x="21543" y="53578"/>
                </a:lnTo>
                <a:lnTo>
                  <a:pt x="0" y="53578"/>
                </a:lnTo>
                <a:lnTo>
                  <a:pt x="0" y="35161"/>
                </a:lnTo>
                <a:cubicBezTo>
                  <a:pt x="0" y="25189"/>
                  <a:pt x="1190" y="17971"/>
                  <a:pt x="3572" y="13506"/>
                </a:cubicBezTo>
                <a:cubicBezTo>
                  <a:pt x="6697" y="7553"/>
                  <a:pt x="11646" y="3051"/>
                  <a:pt x="1841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99E2E3-41C3-4C47-87EA-02219D3E7EF4}"/>
              </a:ext>
            </a:extLst>
          </p:cNvPr>
          <p:cNvSpPr txBox="1"/>
          <p:nvPr/>
        </p:nvSpPr>
        <p:spPr>
          <a:xfrm>
            <a:off x="1410238" y="1930285"/>
            <a:ext cx="317973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8E5F176-1E9C-4645-B5B5-FF67EEF04C78}"/>
              </a:ext>
            </a:extLst>
          </p:cNvPr>
          <p:cNvSpPr txBox="1"/>
          <p:nvPr/>
        </p:nvSpPr>
        <p:spPr>
          <a:xfrm>
            <a:off x="1924040" y="5141244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 rtl="1">
              <a:lnSpc>
                <a:spcPct val="110000"/>
              </a:lnSpc>
              <a:buNone/>
            </a:pPr>
            <a:r>
              <a:rPr lang="fa-IR" altLang="ko-KR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 مدرن</a:t>
            </a:r>
            <a:endParaRPr lang="en-US" altLang="ko-KR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4CD75974-A5A9-41D0-8DA4-70B262441FAE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670102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0028FD91-D76B-40D4-AF43-7924D179C93E}"/>
              </a:ext>
            </a:extLst>
          </p:cNvPr>
          <p:cNvSpPr/>
          <p:nvPr/>
        </p:nvSpPr>
        <p:spPr>
          <a:xfrm>
            <a:off x="240142" y="228600"/>
            <a:ext cx="11660505" cy="6347012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E446650F-BA3A-4853-90A6-E18916F9937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7538587" cy="6876773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324539" y="2503941"/>
            <a:ext cx="468735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5400" b="1" dirty="0">
                <a:solidFill>
                  <a:schemeClr val="bg1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اینفوگرافیک دستور کار</a:t>
            </a:r>
            <a:endParaRPr lang="ko-KR" altLang="en-US" sz="5400" b="1" dirty="0">
              <a:solidFill>
                <a:schemeClr val="bg1"/>
              </a:solidFill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3C636F2-0816-4614-AFA1-E55F356556FF}"/>
              </a:ext>
            </a:extLst>
          </p:cNvPr>
          <p:cNvSpPr txBox="1"/>
          <p:nvPr/>
        </p:nvSpPr>
        <p:spPr>
          <a:xfrm>
            <a:off x="5028489" y="286008"/>
            <a:ext cx="1431024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en-US" altLang="ko-KR" sz="6000" b="1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60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86671B3-47BD-4CD4-945A-2BDD2F45B8D0}"/>
              </a:ext>
            </a:extLst>
          </p:cNvPr>
          <p:cNvGrpSpPr/>
          <p:nvPr/>
        </p:nvGrpSpPr>
        <p:grpSpPr>
          <a:xfrm>
            <a:off x="6699655" y="592956"/>
            <a:ext cx="5029702" cy="829449"/>
            <a:chOff x="6963013" y="1368649"/>
            <a:chExt cx="4661840" cy="82944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5541FF2-40B3-46DA-BFBE-49DE21CED4C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BDECA7D-2190-45BA-9B91-21A2E0FE232D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cs typeface="B Nazanin" panose="00000700000000000000" pitchFamily="2" charset="-78"/>
                </a:rPr>
                <a:t>مطالب در اینجا</a:t>
              </a:r>
              <a:endParaRPr lang="ko-KR" altLang="en-US" sz="20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DB437A-128A-43AC-9643-B97B4FBDB228}"/>
              </a:ext>
            </a:extLst>
          </p:cNvPr>
          <p:cNvSpPr txBox="1"/>
          <p:nvPr/>
        </p:nvSpPr>
        <p:spPr>
          <a:xfrm>
            <a:off x="5028489" y="1531552"/>
            <a:ext cx="1431024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en-US" altLang="ko-KR" sz="6000" b="1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60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2711CC6-BCDB-435E-8124-ECA672D56B3C}"/>
              </a:ext>
            </a:extLst>
          </p:cNvPr>
          <p:cNvGrpSpPr/>
          <p:nvPr/>
        </p:nvGrpSpPr>
        <p:grpSpPr>
          <a:xfrm>
            <a:off x="6699655" y="1838500"/>
            <a:ext cx="5029702" cy="829449"/>
            <a:chOff x="6963013" y="1368649"/>
            <a:chExt cx="4661840" cy="82944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F5A1BB9-7C0C-4E88-B8E5-3D22838D833F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B8645ED-3FD3-4ADD-B6FE-098302E03009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cs typeface="B Nazanin" panose="00000700000000000000" pitchFamily="2" charset="-78"/>
                </a:rPr>
                <a:t>مطالب در اینجا</a:t>
              </a:r>
              <a:endParaRPr lang="ko-KR" altLang="en-US" sz="20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767A6024-9C4B-45F0-B5F3-7609F40CCC66}"/>
              </a:ext>
            </a:extLst>
          </p:cNvPr>
          <p:cNvSpPr txBox="1"/>
          <p:nvPr/>
        </p:nvSpPr>
        <p:spPr>
          <a:xfrm>
            <a:off x="5028489" y="2777096"/>
            <a:ext cx="1431024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en-US" altLang="ko-KR" sz="6000" b="1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60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79533F7-CF51-4707-A355-7879EFFE629F}"/>
              </a:ext>
            </a:extLst>
          </p:cNvPr>
          <p:cNvGrpSpPr/>
          <p:nvPr/>
        </p:nvGrpSpPr>
        <p:grpSpPr>
          <a:xfrm>
            <a:off x="6699655" y="3084044"/>
            <a:ext cx="5029702" cy="829449"/>
            <a:chOff x="6963013" y="1368649"/>
            <a:chExt cx="4661840" cy="82944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5147575-D528-49A9-9372-D76B8647630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CB7FD9-8691-48E1-8914-18CE48F1A6F7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cs typeface="B Nazanin" panose="00000700000000000000" pitchFamily="2" charset="-78"/>
                </a:rPr>
                <a:t>مطالب در اینجا</a:t>
              </a:r>
              <a:endParaRPr lang="ko-KR" altLang="en-US" sz="20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B71EA0BB-C2B6-4B3C-9767-01EFEF97C857}"/>
              </a:ext>
            </a:extLst>
          </p:cNvPr>
          <p:cNvSpPr txBox="1"/>
          <p:nvPr/>
        </p:nvSpPr>
        <p:spPr>
          <a:xfrm>
            <a:off x="5028489" y="4022640"/>
            <a:ext cx="1431024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en-US" altLang="ko-KR" sz="6000" b="1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60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F734FE2-0AE6-4809-8681-97C791C25744}"/>
              </a:ext>
            </a:extLst>
          </p:cNvPr>
          <p:cNvGrpSpPr/>
          <p:nvPr/>
        </p:nvGrpSpPr>
        <p:grpSpPr>
          <a:xfrm>
            <a:off x="6699655" y="4329588"/>
            <a:ext cx="5029702" cy="829449"/>
            <a:chOff x="6963013" y="1368649"/>
            <a:chExt cx="4661840" cy="82944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51F0382-3DA8-44F1-AE8B-5E4B8B5682FC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BD9DEDB-BE8F-4A0E-9CF6-BDDB8461916D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r" rtl="1"/>
              <a:r>
                <a:rPr lang="fa-IR" altLang="ko-KR" sz="2000" b="1" dirty="0">
                  <a:cs typeface="B Nazanin" panose="00000700000000000000" pitchFamily="2" charset="-78"/>
                </a:rPr>
                <a:t>مطالب در اینجا</a:t>
              </a:r>
              <a:endParaRPr lang="ko-KR" altLang="en-US" sz="2000" b="1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grama de flujo: datos 1">
            <a:extLst>
              <a:ext uri="{FF2B5EF4-FFF2-40B4-BE49-F238E27FC236}">
                <a16:creationId xmlns:a16="http://schemas.microsoft.com/office/drawing/2014/main" id="{59762408-FC9D-4515-B466-D0B13D7DD470}"/>
              </a:ext>
            </a:extLst>
          </p:cNvPr>
          <p:cNvSpPr/>
          <p:nvPr/>
        </p:nvSpPr>
        <p:spPr>
          <a:xfrm rot="3600000">
            <a:off x="5379632" y="204638"/>
            <a:ext cx="4934841" cy="6858000"/>
          </a:xfrm>
          <a:prstGeom prst="flowChartInputOutput">
            <a:avLst/>
          </a:prstGeom>
          <a:noFill/>
          <a:ln w="2857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PE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Google Shape;150;p23">
            <a:extLst>
              <a:ext uri="{FF2B5EF4-FFF2-40B4-BE49-F238E27FC236}">
                <a16:creationId xmlns:a16="http://schemas.microsoft.com/office/drawing/2014/main" id="{34AB139D-957D-4656-A88C-3FFFBB718EAB}"/>
              </a:ext>
            </a:extLst>
          </p:cNvPr>
          <p:cNvSpPr/>
          <p:nvPr/>
        </p:nvSpPr>
        <p:spPr>
          <a:xfrm>
            <a:off x="1820013" y="892629"/>
            <a:ext cx="5545908" cy="525337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/>
          </a:lstStyle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656" name="Google Shape;656;p62"/>
          <p:cNvSpPr/>
          <p:nvPr/>
        </p:nvSpPr>
        <p:spPr>
          <a:xfrm>
            <a:off x="0" y="-51733"/>
            <a:ext cx="2282500" cy="6909733"/>
          </a:xfrm>
          <a:prstGeom prst="rect">
            <a:avLst/>
          </a:prstGeom>
          <a:solidFill>
            <a:srgbClr val="AFABAB"/>
          </a:solidFill>
          <a:ln w="19050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/>
          </a:lstStyle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657" name="Google Shape;657;p62"/>
          <p:cNvSpPr txBox="1">
            <a:spLocks noGrp="1"/>
          </p:cNvSpPr>
          <p:nvPr>
            <p:ph type="title"/>
          </p:nvPr>
        </p:nvSpPr>
        <p:spPr>
          <a:xfrm rot="-5400000">
            <a:off x="-1415520" y="2817600"/>
            <a:ext cx="5434000" cy="1222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r>
              <a:rPr lang="fa-IR" dirty="0">
                <a:cs typeface="B Nazanin" panose="00000700000000000000" pitchFamily="2" charset="-78"/>
              </a:rPr>
              <a:t>تبلیغات و تبلیغات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8" name="Google Shape;658;p62"/>
          <p:cNvSpPr txBox="1">
            <a:spLocks noGrp="1"/>
          </p:cNvSpPr>
          <p:nvPr>
            <p:ph type="title" idx="2"/>
          </p:nvPr>
        </p:nvSpPr>
        <p:spPr>
          <a:xfrm>
            <a:off x="2514333" y="3245193"/>
            <a:ext cx="2145200" cy="41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r>
              <a:rPr lang="en">
                <a:cs typeface="B Nazanin" panose="00000700000000000000" pitchFamily="2" charset="-78"/>
              </a:rPr>
              <a:t>ADVERTISING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59" name="Google Shape;659;p62"/>
          <p:cNvSpPr txBox="1">
            <a:spLocks noGrp="1"/>
          </p:cNvSpPr>
          <p:nvPr>
            <p:ph type="subTitle" idx="1"/>
          </p:nvPr>
        </p:nvSpPr>
        <p:spPr>
          <a:xfrm>
            <a:off x="2547733" y="3656777"/>
            <a:ext cx="2078400" cy="105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pPr marL="0" indent="0">
              <a:buClr>
                <a:schemeClr val="dk1"/>
              </a:buClr>
              <a:buSzPts val="1100"/>
            </a:pPr>
            <a:r>
              <a:rPr lang="fa-IR" sz="2400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660" name="Google Shape;660;p62"/>
          <p:cNvSpPr txBox="1">
            <a:spLocks noGrp="1"/>
          </p:cNvSpPr>
          <p:nvPr>
            <p:ph type="title" idx="3"/>
          </p:nvPr>
        </p:nvSpPr>
        <p:spPr>
          <a:xfrm>
            <a:off x="5023392" y="3245193"/>
            <a:ext cx="2145200" cy="41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r>
              <a:rPr lang="en">
                <a:cs typeface="B Nazanin" panose="00000700000000000000" pitchFamily="2" charset="-78"/>
              </a:rPr>
              <a:t>PR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61" name="Google Shape;661;p62"/>
          <p:cNvSpPr txBox="1">
            <a:spLocks noGrp="1"/>
          </p:cNvSpPr>
          <p:nvPr>
            <p:ph type="subTitle" idx="4"/>
          </p:nvPr>
        </p:nvSpPr>
        <p:spPr>
          <a:xfrm>
            <a:off x="5056792" y="3656777"/>
            <a:ext cx="2078400" cy="105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pPr marL="0" indent="0">
              <a:buClr>
                <a:schemeClr val="dk1"/>
              </a:buClr>
              <a:buSzPts val="1100"/>
            </a:pPr>
            <a:r>
              <a:rPr lang="fa-IR" sz="2400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sz="2400" dirty="0"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54D8AB73-8D64-4BB9-904C-B50FEA94C7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7507" y="1138400"/>
            <a:ext cx="6142857" cy="4990476"/>
          </a:xfrm>
          <a:prstGeom prst="rect">
            <a:avLst/>
          </a:prstGeom>
        </p:spPr>
      </p:pic>
      <p:sp>
        <p:nvSpPr>
          <p:cNvPr id="665" name="Google Shape;665;p62"/>
          <p:cNvSpPr/>
          <p:nvPr/>
        </p:nvSpPr>
        <p:spPr>
          <a:xfrm>
            <a:off x="3261133" y="2519844"/>
            <a:ext cx="651600" cy="651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/>
          </a:lstStyle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666" name="Google Shape;666;p62"/>
          <p:cNvGrpSpPr/>
          <p:nvPr/>
        </p:nvGrpSpPr>
        <p:grpSpPr>
          <a:xfrm>
            <a:off x="3427912" y="2619497"/>
            <a:ext cx="318041" cy="452337"/>
            <a:chOff x="3378308" y="2620775"/>
            <a:chExt cx="338775" cy="481825"/>
          </a:xfrm>
        </p:grpSpPr>
        <p:sp>
          <p:nvSpPr>
            <p:cNvPr id="667" name="Google Shape;667;p62"/>
            <p:cNvSpPr/>
            <p:nvPr/>
          </p:nvSpPr>
          <p:spPr>
            <a:xfrm>
              <a:off x="3378308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62"/>
            <p:cNvSpPr/>
            <p:nvPr/>
          </p:nvSpPr>
          <p:spPr>
            <a:xfrm>
              <a:off x="3378308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62"/>
            <p:cNvSpPr/>
            <p:nvPr/>
          </p:nvSpPr>
          <p:spPr>
            <a:xfrm>
              <a:off x="3378308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80" name="Google Shape;680;p62"/>
          <p:cNvSpPr/>
          <p:nvPr/>
        </p:nvSpPr>
        <p:spPr>
          <a:xfrm>
            <a:off x="5770200" y="2519844"/>
            <a:ext cx="651600" cy="651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/>
          </a:lstStyle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681" name="Google Shape;681;p62"/>
          <p:cNvGrpSpPr/>
          <p:nvPr/>
        </p:nvGrpSpPr>
        <p:grpSpPr>
          <a:xfrm>
            <a:off x="5987375" y="2612275"/>
            <a:ext cx="217252" cy="466772"/>
            <a:chOff x="3597656" y="3227275"/>
            <a:chExt cx="137850" cy="296175"/>
          </a:xfrm>
        </p:grpSpPr>
        <p:sp>
          <p:nvSpPr>
            <p:cNvPr id="682" name="Google Shape;682;p62"/>
            <p:cNvSpPr/>
            <p:nvPr/>
          </p:nvSpPr>
          <p:spPr>
            <a:xfrm>
              <a:off x="3631906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62"/>
            <p:cNvSpPr/>
            <p:nvPr/>
          </p:nvSpPr>
          <p:spPr>
            <a:xfrm>
              <a:off x="3623256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62"/>
            <p:cNvSpPr/>
            <p:nvPr/>
          </p:nvSpPr>
          <p:spPr>
            <a:xfrm>
              <a:off x="3623244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62"/>
            <p:cNvSpPr/>
            <p:nvPr/>
          </p:nvSpPr>
          <p:spPr>
            <a:xfrm>
              <a:off x="3645694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0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62"/>
            <p:cNvSpPr/>
            <p:nvPr/>
          </p:nvSpPr>
          <p:spPr>
            <a:xfrm>
              <a:off x="3631519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62"/>
            <p:cNvSpPr/>
            <p:nvPr/>
          </p:nvSpPr>
          <p:spPr>
            <a:xfrm>
              <a:off x="3631519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62"/>
            <p:cNvSpPr/>
            <p:nvPr/>
          </p:nvSpPr>
          <p:spPr>
            <a:xfrm>
              <a:off x="3597656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62"/>
            <p:cNvSpPr/>
            <p:nvPr/>
          </p:nvSpPr>
          <p:spPr>
            <a:xfrm>
              <a:off x="3598444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17926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883;p71">
            <a:extLst>
              <a:ext uri="{FF2B5EF4-FFF2-40B4-BE49-F238E27FC236}">
                <a16:creationId xmlns:a16="http://schemas.microsoft.com/office/drawing/2014/main" id="{C297C575-EC10-4C0E-A06C-369B51B8102F}"/>
              </a:ext>
            </a:extLst>
          </p:cNvPr>
          <p:cNvSpPr/>
          <p:nvPr/>
        </p:nvSpPr>
        <p:spPr>
          <a:xfrm>
            <a:off x="3762106" y="-14010"/>
            <a:ext cx="8464733" cy="6872010"/>
          </a:xfrm>
          <a:prstGeom prst="rect">
            <a:avLst/>
          </a:prstGeom>
          <a:solidFill>
            <a:schemeClr val="dk1"/>
          </a:solidFill>
          <a:ln w="19050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/>
          </a:lstStyle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02" name="Google Shape;902;p72"/>
          <p:cNvSpPr txBox="1">
            <a:spLocks noGrp="1"/>
          </p:cNvSpPr>
          <p:nvPr>
            <p:ph type="title"/>
          </p:nvPr>
        </p:nvSpPr>
        <p:spPr>
          <a:xfrm>
            <a:off x="6508608" y="1287145"/>
            <a:ext cx="5423200" cy="129836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با تشکر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03" name="Google Shape;903;p72"/>
          <p:cNvSpPr txBox="1">
            <a:spLocks noGrp="1"/>
          </p:cNvSpPr>
          <p:nvPr>
            <p:ph type="subTitle" idx="1"/>
          </p:nvPr>
        </p:nvSpPr>
        <p:spPr>
          <a:xfrm>
            <a:off x="7215663" y="2570461"/>
            <a:ext cx="4129619" cy="766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pPr marL="0" indent="0" algn="r">
              <a:buClr>
                <a:schemeClr val="dk1"/>
              </a:buClr>
              <a:buSzPts val="1100"/>
            </a:pPr>
            <a:r>
              <a:rPr lang="fa-IR" sz="2000" b="1" dirty="0">
                <a:solidFill>
                  <a:schemeClr val="bg1"/>
                </a:solidFill>
                <a:latin typeface="Montserrat" panose="00000500000000000000" pitchFamily="2" charset="0"/>
                <a:cs typeface="B Nazanin" panose="00000700000000000000" pitchFamily="2" charset="-78"/>
              </a:rPr>
              <a:t>آیا هیچ سوالی دارید؟</a:t>
            </a:r>
            <a:endParaRPr sz="2000" b="1" dirty="0">
              <a:solidFill>
                <a:schemeClr val="bg1"/>
              </a:solidFill>
              <a:latin typeface="Montserrat" panose="00000500000000000000" pitchFamily="2" charset="0"/>
              <a:cs typeface="B Nazanin" panose="00000700000000000000" pitchFamily="2" charset="-78"/>
            </a:endParaRPr>
          </a:p>
        </p:txBody>
      </p:sp>
      <p:grpSp>
        <p:nvGrpSpPr>
          <p:cNvPr id="905" name="Google Shape;905;p72"/>
          <p:cNvGrpSpPr/>
          <p:nvPr/>
        </p:nvGrpSpPr>
        <p:grpSpPr>
          <a:xfrm>
            <a:off x="10501021" y="5449097"/>
            <a:ext cx="516881" cy="516881"/>
            <a:chOff x="1379798" y="1723250"/>
            <a:chExt cx="397887" cy="397887"/>
          </a:xfrm>
        </p:grpSpPr>
        <p:sp>
          <p:nvSpPr>
            <p:cNvPr id="906" name="Google Shape;906;p72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72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72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6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72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19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" name="Google Shape;910;p72"/>
          <p:cNvGrpSpPr/>
          <p:nvPr/>
        </p:nvGrpSpPr>
        <p:grpSpPr>
          <a:xfrm>
            <a:off x="9084859" y="5449097"/>
            <a:ext cx="516908" cy="516881"/>
            <a:chOff x="266768" y="1721375"/>
            <a:chExt cx="397907" cy="397887"/>
          </a:xfrm>
        </p:grpSpPr>
        <p:sp>
          <p:nvSpPr>
            <p:cNvPr id="911" name="Google Shape;911;p72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72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" name="Google Shape;913;p72"/>
          <p:cNvGrpSpPr/>
          <p:nvPr/>
        </p:nvGrpSpPr>
        <p:grpSpPr>
          <a:xfrm>
            <a:off x="9792967" y="5449097"/>
            <a:ext cx="516855" cy="516881"/>
            <a:chOff x="864491" y="1723250"/>
            <a:chExt cx="397866" cy="397887"/>
          </a:xfrm>
        </p:grpSpPr>
        <p:sp>
          <p:nvSpPr>
            <p:cNvPr id="914" name="Google Shape;914;p72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72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72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/>
            </a:lstStyle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1" name="Google Shape;886;p71">
            <a:extLst>
              <a:ext uri="{FF2B5EF4-FFF2-40B4-BE49-F238E27FC236}">
                <a16:creationId xmlns:a16="http://schemas.microsoft.com/office/drawing/2014/main" id="{F573CDBF-76BB-45D0-8507-886363C342C9}"/>
              </a:ext>
            </a:extLst>
          </p:cNvPr>
          <p:cNvSpPr txBox="1"/>
          <p:nvPr/>
        </p:nvSpPr>
        <p:spPr>
          <a:xfrm>
            <a:off x="8182186" y="3100761"/>
            <a:ext cx="3176400" cy="7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lt1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 algn="r"/>
            <a:r>
              <a:rPr lang="en-US" sz="1867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22" name="TextBox 59">
            <a:extLst>
              <a:ext uri="{FF2B5EF4-FFF2-40B4-BE49-F238E27FC236}">
                <a16:creationId xmlns:a16="http://schemas.microsoft.com/office/drawing/2014/main" id="{B092D363-1E38-4225-85E7-C58B32D657C5}"/>
              </a:ext>
            </a:extLst>
          </p:cNvPr>
          <p:cNvSpPr txBox="1"/>
          <p:nvPr/>
        </p:nvSpPr>
        <p:spPr>
          <a:xfrm>
            <a:off x="9994839" y="6496278"/>
            <a:ext cx="223200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en-US" altLang="ko-KR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slidesppt.net</a:t>
            </a:r>
            <a:endParaRPr lang="ko-KR" altLang="en-US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36D27EBC-8F52-49B3-A360-4A41E28C8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74098" y="796012"/>
            <a:ext cx="5039479" cy="5036485"/>
          </a:xfrm>
          <a:prstGeom prst="rect">
            <a:avLst/>
          </a:prstGeom>
          <a:effectLst>
            <a:outerShdw blurRad="152400" dir="5400000" sx="90000" sy="-19000" rotWithShape="0">
              <a:schemeClr val="tx1">
                <a:lumMod val="95000"/>
                <a:lumOff val="5000"/>
                <a:alpha val="37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007016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263;p42"/>
          <p:cNvSpPr txBox="1"/>
          <p:nvPr/>
        </p:nvSpPr>
        <p:spPr>
          <a:xfrm>
            <a:off x="-320474" y="868720"/>
            <a:ext cx="542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fa-IR" sz="4800" dirty="0">
                <a:solidFill>
                  <a:schemeClr val="tx1"/>
                </a:solidFill>
                <a:latin typeface="Rubik" panose="020B0604020202020204" charset="-79"/>
                <a:cs typeface="B Nazanin" panose="00000700000000000000" pitchFamily="2" charset="-78"/>
              </a:rPr>
              <a:t>فوئنتس</a:t>
            </a:r>
            <a:endParaRPr lang="es-PE" sz="4800" dirty="0">
              <a:solidFill>
                <a:schemeClr val="tx1"/>
              </a:solidFill>
              <a:latin typeface="Rubik" panose="020B0604020202020204" charset="-79"/>
              <a:cs typeface="B Nazanin" panose="00000700000000000000" pitchFamily="2" charset="-78"/>
            </a:endParaRPr>
          </a:p>
        </p:txBody>
      </p:sp>
      <p:sp>
        <p:nvSpPr>
          <p:cNvPr id="12" name="Google Shape;270;p42"/>
          <p:cNvSpPr txBox="1"/>
          <p:nvPr/>
        </p:nvSpPr>
        <p:spPr>
          <a:xfrm>
            <a:off x="1169899" y="1991024"/>
            <a:ext cx="5543552" cy="5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algn="l"/>
            <a:r>
              <a:rPr lang="es-PE" sz="2133" b="1">
                <a:latin typeface="Bevan" panose="020B0604020202020204" charset="0"/>
                <a:ea typeface="Rubik"/>
                <a:cs typeface="B Nazanin" panose="00000700000000000000" pitchFamily="2" charset="-78"/>
                <a:sym typeface="Rubik" panose="020B0604020202020204" charset="-79"/>
              </a:rPr>
              <a:t>PRODUCED BY: </a:t>
            </a:r>
            <a:r>
              <a:rPr lang="es-PE" sz="2133"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slidesppt.com</a:t>
            </a:r>
          </a:p>
          <a:p>
            <a:pPr lvl="0" algn="l"/>
            <a:endParaRPr sz="2133" b="1">
              <a:solidFill>
                <a:srgbClr val="C00000"/>
              </a:solidFill>
              <a:latin typeface="Bevan" panose="020B060402020202020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1169899" y="2996865"/>
            <a:ext cx="3985576" cy="2126071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/>
            </a:lstStyle>
            <a:p>
              <a:pPr lvl="0" algn="r" rtl="1"/>
              <a:r>
                <a:rPr lang="fa-IR" sz="2133" b="1" dirty="0">
                  <a:latin typeface="Bevan" panose="020B0604020202020204" charset="0"/>
                  <a:ea typeface="Rubik"/>
                  <a:cs typeface="B Nazanin" panose="00000700000000000000" pitchFamily="2" charset="-78"/>
                  <a:sym typeface="Rubik" panose="020B0604020202020204" charset="-79"/>
                </a:rPr>
                <a:t>تصاویر</a:t>
              </a:r>
              <a:r>
                <a:rPr lang="en" sz="2133" b="1" dirty="0">
                  <a:latin typeface="Bevan" panose="020B0604020202020204" charset="0"/>
                  <a:ea typeface="Rubik"/>
                  <a:cs typeface="B Nazanin" panose="00000700000000000000" pitchFamily="2" charset="-78"/>
                  <a:sym typeface="Rubik" panose="020B0604020202020204" charset="-79"/>
                </a:rPr>
                <a:t> :</a:t>
              </a:r>
              <a:endParaRPr sz="2133" b="1" dirty="0">
                <a:latin typeface="Bevan" panose="020B060402020202020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/>
            </a:lstStyle>
            <a:p>
              <a:pPr marL="380981" indent="-380981" algn="l">
                <a:buFont typeface="Arial" panose="020B0604020202020204" pitchFamily="34" charset="0"/>
                <a:buChar char="•"/>
              </a:pPr>
              <a:r>
                <a:rPr lang="es-PE" sz="2000">
                  <a:latin typeface="Montserrat"/>
                  <a:ea typeface="Montserrat"/>
                  <a:cs typeface="B Nazanin" panose="00000700000000000000" pitchFamily="2" charset="-78"/>
                  <a:sym typeface="Montserrat"/>
                </a:rPr>
                <a:t>unsplash.com</a:t>
              </a:r>
            </a:p>
            <a:p>
              <a:pPr marL="380981" indent="-380981" algn="l">
                <a:buFont typeface="Arial" panose="020B0604020202020204" pitchFamily="34" charset="0"/>
                <a:buChar char="•"/>
              </a:pPr>
              <a:r>
                <a:rPr lang="es-PE" sz="2000">
                  <a:latin typeface="Montserrat"/>
                  <a:ea typeface="Montserrat"/>
                  <a:cs typeface="B Nazanin" panose="00000700000000000000" pitchFamily="2" charset="-78"/>
                  <a:sym typeface="Montserrat"/>
                </a:rPr>
                <a:t>pixabay.com</a:t>
              </a:r>
            </a:p>
            <a:p>
              <a:pPr marL="380981" indent="-380981" algn="l">
                <a:buFont typeface="Arial" panose="020B0604020202020204" pitchFamily="34" charset="0"/>
                <a:buChar char="•"/>
              </a:pPr>
              <a:r>
                <a:rPr lang="es-PE" sz="2000">
                  <a:latin typeface="Montserrat"/>
                  <a:ea typeface="Montserrat"/>
                  <a:cs typeface="B Nazanin" panose="00000700000000000000" pitchFamily="2" charset="-78"/>
                  <a:sym typeface="Montserrat"/>
                </a:rPr>
                <a:t>pngwing.com</a:t>
              </a: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1153228" y="4654606"/>
            <a:ext cx="28228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algn="r" rtl="1"/>
            <a:r>
              <a:rPr lang="fa-IR" sz="2133" b="1" dirty="0">
                <a:latin typeface="Bevan" panose="020B0604020202020204" charset="0"/>
                <a:ea typeface="Rubik"/>
                <a:cs typeface="B Nazanin" panose="00000700000000000000" pitchFamily="2" charset="-78"/>
                <a:sym typeface="Rubik" panose="020B0604020202020204" charset="-79"/>
              </a:rPr>
              <a:t>فونت ها</a:t>
            </a:r>
            <a:r>
              <a:rPr lang="en" sz="2133" b="1" dirty="0">
                <a:latin typeface="Bevan" panose="020B0604020202020204" charset="0"/>
                <a:ea typeface="Rubik"/>
                <a:cs typeface="B Nazanin" panose="00000700000000000000" pitchFamily="2" charset="-78"/>
                <a:sym typeface="Rubik" panose="020B0604020202020204" charset="-79"/>
              </a:rPr>
              <a:t> :</a:t>
            </a:r>
            <a:endParaRPr sz="2133" b="1" dirty="0">
              <a:latin typeface="Bevan" panose="020B0604020202020204" charset="0"/>
              <a:ea typeface="Rubik"/>
              <a:cs typeface="B Nazanin" panose="00000700000000000000" pitchFamily="2" charset="-78"/>
              <a:sym typeface="Rubik" panose="020B0604020202020204" charset="-79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1153228" y="5066106"/>
            <a:ext cx="3527168" cy="9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marL="380981" indent="-380981" algn="l">
              <a:buFont typeface="Arial" panose="020B0604020202020204" pitchFamily="34" charset="0"/>
              <a:buChar char="•"/>
            </a:pPr>
            <a:r>
              <a:rPr lang="es-PE" sz="2000"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Arial Black</a:t>
            </a:r>
          </a:p>
          <a:p>
            <a:pPr marL="380981" indent="-380981" algn="l">
              <a:buFont typeface="Arial" panose="020B0604020202020204" pitchFamily="34" charset="0"/>
              <a:buChar char="•"/>
            </a:pPr>
            <a:r>
              <a:rPr lang="es-PE" sz="2000" err="1"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Bohemian Typewriter</a:t>
            </a:r>
          </a:p>
          <a:p>
            <a:pPr marL="380981" indent="-380981" algn="l">
              <a:buFont typeface="Arial" panose="020B0604020202020204" pitchFamily="34" charset="0"/>
              <a:buChar char="•"/>
            </a:pPr>
            <a:r>
              <a:rPr lang="es-PE" sz="2000"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Arial</a:t>
            </a:r>
            <a:endParaRPr sz="2000">
              <a:latin typeface="Montserrat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pic>
        <p:nvPicPr>
          <p:cNvPr id="5122" name="Picture 2" descr="Black And Fotos de PNG Aesthetic White | PNG Play">
            <a:extLst>
              <a:ext uri="{FF2B5EF4-FFF2-40B4-BE49-F238E27FC236}">
                <a16:creationId xmlns:a16="http://schemas.microsoft.com/office/drawing/2014/main" id="{B4760639-CFEC-4613-A615-614F571237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 rot="5400000">
            <a:off x="3576519" y="2177904"/>
            <a:ext cx="6277566" cy="2772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Google Shape;133;p21">
            <a:extLst>
              <a:ext uri="{FF2B5EF4-FFF2-40B4-BE49-F238E27FC236}">
                <a16:creationId xmlns:a16="http://schemas.microsoft.com/office/drawing/2014/main" id="{BCD49EE6-F599-46C3-AFED-3059B4045E54}"/>
              </a:ext>
            </a:extLst>
          </p:cNvPr>
          <p:cNvSpPr txBox="1"/>
          <p:nvPr/>
        </p:nvSpPr>
        <p:spPr>
          <a:xfrm>
            <a:off x="308304" y="142096"/>
            <a:ext cx="11756575" cy="229226"/>
          </a:xfrm>
          <a:prstGeom prst="rect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</a:gradFill>
        </p:spPr>
        <p:txBody>
          <a:bodyPr spcFirstLastPara="1" vert="horz" wrap="square" lIns="0" tIns="0" rIns="0" bIns="0" rtlCol="0" anchor="ctr" anchorCtr="0">
            <a:noAutofit/>
          </a:bodyPr>
          <a:lstStyle>
            <a:defPPr/>
            <a:lvl1pPr lvl="0" algn="ctr" defTabSz="914400" rtl="0" eaLnBrk="1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 kern="1200">
                <a:solidFill>
                  <a:srgbClr val="27348B"/>
                </a:solidFill>
                <a:latin typeface="+mj-lt"/>
                <a:ea typeface="+mj-ea"/>
                <a:cs typeface="+mj-cs"/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1FF230FA-113F-4ECD-9074-F9F13EC578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04198" y="314325"/>
            <a:ext cx="6229350" cy="6229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1817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74"/>
          <p:cNvSpPr txBox="1">
            <a:spLocks noGrp="1"/>
          </p:cNvSpPr>
          <p:nvPr>
            <p:ph type="title"/>
          </p:nvPr>
        </p:nvSpPr>
        <p:spPr>
          <a:xfrm>
            <a:off x="267970" y="173900"/>
            <a:ext cx="2570480" cy="702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defPPr/>
          </a:lstStyle>
          <a:p>
            <a:pPr algn="r" rtl="1"/>
            <a:r>
              <a:rPr lang="fa-IR" sz="2400" b="1" dirty="0">
                <a:solidFill>
                  <a:schemeClr val="tx1"/>
                </a:solidFill>
                <a:cs typeface="B Nazanin" panose="00000700000000000000" pitchFamily="2" charset="-78"/>
              </a:rPr>
              <a:t>منابع</a:t>
            </a:r>
            <a:endParaRPr sz="24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Forma libre: forma 5">
            <a:extLst>
              <a:ext uri="{FF2B5EF4-FFF2-40B4-BE49-F238E27FC236}">
                <a16:creationId xmlns:a16="http://schemas.microsoft.com/office/drawing/2014/main" id="{301917FE-4155-4737-9F9F-A2D22C5DDF50}"/>
              </a:ext>
            </a:extLst>
          </p:cNvPr>
          <p:cNvSpPr/>
          <p:nvPr/>
        </p:nvSpPr>
        <p:spPr>
          <a:xfrm>
            <a:off x="2505918" y="3096091"/>
            <a:ext cx="1427899" cy="1428424"/>
          </a:xfrm>
          <a:custGeom>
            <a:avLst/>
            <a:gdLst>
              <a:gd name="connsiteX0" fmla="*/ 1 w 1427899"/>
              <a:gd name="connsiteY0" fmla="*/ 713338 h 1428424"/>
              <a:gd name="connsiteX1" fmla="*/ 715086 w 1427899"/>
              <a:gd name="connsiteY1" fmla="*/ 21 h 1428424"/>
              <a:gd name="connsiteX2" fmla="*/ 1427897 w 1427899"/>
              <a:gd name="connsiteY2" fmla="*/ 715359 h 1428424"/>
              <a:gd name="connsiteX3" fmla="*/ 713064 w 1427899"/>
              <a:gd name="connsiteY3" fmla="*/ 1428423 h 1428424"/>
              <a:gd name="connsiteX4" fmla="*/ 1 w 1427899"/>
              <a:gd name="connsiteY4" fmla="*/ 713338 h 1428424"/>
              <a:gd name="connsiteX5" fmla="*/ 547306 w 1427899"/>
              <a:gd name="connsiteY5" fmla="*/ 1119142 h 1428424"/>
              <a:gd name="connsiteX6" fmla="*/ 788363 w 1427899"/>
              <a:gd name="connsiteY6" fmla="*/ 1119142 h 1428424"/>
              <a:gd name="connsiteX7" fmla="*/ 816663 w 1427899"/>
              <a:gd name="connsiteY7" fmla="*/ 1111309 h 1428424"/>
              <a:gd name="connsiteX8" fmla="*/ 803271 w 1427899"/>
              <a:gd name="connsiteY8" fmla="*/ 1083514 h 1428424"/>
              <a:gd name="connsiteX9" fmla="*/ 714833 w 1427899"/>
              <a:gd name="connsiteY9" fmla="*/ 1026156 h 1428424"/>
              <a:gd name="connsiteX10" fmla="*/ 695882 w 1427899"/>
              <a:gd name="connsiteY10" fmla="*/ 1011500 h 1428424"/>
              <a:gd name="connsiteX11" fmla="*/ 712054 w 1427899"/>
              <a:gd name="connsiteY11" fmla="*/ 997856 h 1428424"/>
              <a:gd name="connsiteX12" fmla="*/ 785078 w 1427899"/>
              <a:gd name="connsiteY12" fmla="*/ 893499 h 1428424"/>
              <a:gd name="connsiteX13" fmla="*/ 813378 w 1427899"/>
              <a:gd name="connsiteY13" fmla="*/ 871768 h 1428424"/>
              <a:gd name="connsiteX14" fmla="*/ 839657 w 1427899"/>
              <a:gd name="connsiteY14" fmla="*/ 896278 h 1428424"/>
              <a:gd name="connsiteX15" fmla="*/ 813126 w 1427899"/>
              <a:gd name="connsiteY15" fmla="*/ 983705 h 1428424"/>
              <a:gd name="connsiteX16" fmla="*/ 819948 w 1427899"/>
              <a:gd name="connsiteY16" fmla="*/ 1022871 h 1428424"/>
              <a:gd name="connsiteX17" fmla="*/ 873769 w 1427899"/>
              <a:gd name="connsiteY17" fmla="*/ 1096906 h 1428424"/>
              <a:gd name="connsiteX18" fmla="*/ 904091 w 1427899"/>
              <a:gd name="connsiteY18" fmla="*/ 1119395 h 1428424"/>
              <a:gd name="connsiteX19" fmla="*/ 1093854 w 1427899"/>
              <a:gd name="connsiteY19" fmla="*/ 1119395 h 1428424"/>
              <a:gd name="connsiteX20" fmla="*/ 1114068 w 1427899"/>
              <a:gd name="connsiteY20" fmla="*/ 1112825 h 1428424"/>
              <a:gd name="connsiteX21" fmla="*/ 1106488 w 1427899"/>
              <a:gd name="connsiteY21" fmla="*/ 1090084 h 1428424"/>
              <a:gd name="connsiteX22" fmla="*/ 1032958 w 1427899"/>
              <a:gd name="connsiteY22" fmla="*/ 1046370 h 1428424"/>
              <a:gd name="connsiteX23" fmla="*/ 1013754 w 1427899"/>
              <a:gd name="connsiteY23" fmla="*/ 1010490 h 1428424"/>
              <a:gd name="connsiteX24" fmla="*/ 1045086 w 1427899"/>
              <a:gd name="connsiteY24" fmla="*/ 899058 h 1428424"/>
              <a:gd name="connsiteX25" fmla="*/ 1079704 w 1427899"/>
              <a:gd name="connsiteY25" fmla="*/ 867220 h 1428424"/>
              <a:gd name="connsiteX26" fmla="*/ 1166120 w 1427899"/>
              <a:gd name="connsiteY26" fmla="*/ 811378 h 1428424"/>
              <a:gd name="connsiteX27" fmla="*/ 1207054 w 1427899"/>
              <a:gd name="connsiteY27" fmla="*/ 700704 h 1428424"/>
              <a:gd name="connsiteX28" fmla="*/ 1165362 w 1427899"/>
              <a:gd name="connsiteY28" fmla="*/ 650926 h 1428424"/>
              <a:gd name="connsiteX29" fmla="*/ 1133272 w 1427899"/>
              <a:gd name="connsiteY29" fmla="*/ 650926 h 1428424"/>
              <a:gd name="connsiteX30" fmla="*/ 1093601 w 1427899"/>
              <a:gd name="connsiteY30" fmla="*/ 623384 h 1428424"/>
              <a:gd name="connsiteX31" fmla="*/ 1027399 w 1427899"/>
              <a:gd name="connsiteY31" fmla="*/ 553391 h 1428424"/>
              <a:gd name="connsiteX32" fmla="*/ 875285 w 1427899"/>
              <a:gd name="connsiteY32" fmla="*/ 516500 h 1428424"/>
              <a:gd name="connsiteX33" fmla="*/ 818685 w 1427899"/>
              <a:gd name="connsiteY33" fmla="*/ 460910 h 1428424"/>
              <a:gd name="connsiteX34" fmla="*/ 678953 w 1427899"/>
              <a:gd name="connsiteY34" fmla="*/ 239057 h 1428424"/>
              <a:gd name="connsiteX35" fmla="*/ 658991 w 1427899"/>
              <a:gd name="connsiteY35" fmla="*/ 230718 h 1428424"/>
              <a:gd name="connsiteX36" fmla="*/ 651410 w 1427899"/>
              <a:gd name="connsiteY36" fmla="*/ 253207 h 1428424"/>
              <a:gd name="connsiteX37" fmla="*/ 650905 w 1427899"/>
              <a:gd name="connsiteY37" fmla="*/ 375252 h 1428424"/>
              <a:gd name="connsiteX38" fmla="*/ 706242 w 1427899"/>
              <a:gd name="connsiteY38" fmla="*/ 535703 h 1428424"/>
              <a:gd name="connsiteX39" fmla="*/ 749450 w 1427899"/>
              <a:gd name="connsiteY39" fmla="*/ 583207 h 1428424"/>
              <a:gd name="connsiteX40" fmla="*/ 755262 w 1427899"/>
              <a:gd name="connsiteY40" fmla="*/ 611002 h 1428424"/>
              <a:gd name="connsiteX41" fmla="*/ 686786 w 1427899"/>
              <a:gd name="connsiteY41" fmla="*/ 651178 h 1428424"/>
              <a:gd name="connsiteX42" fmla="*/ 551854 w 1427899"/>
              <a:gd name="connsiteY42" fmla="*/ 650926 h 1428424"/>
              <a:gd name="connsiteX43" fmla="*/ 381295 w 1427899"/>
              <a:gd name="connsiteY43" fmla="*/ 722434 h 1428424"/>
              <a:gd name="connsiteX44" fmla="*/ 306249 w 1427899"/>
              <a:gd name="connsiteY44" fmla="*/ 914471 h 1428424"/>
              <a:gd name="connsiteX45" fmla="*/ 278454 w 1427899"/>
              <a:gd name="connsiteY45" fmla="*/ 947572 h 1428424"/>
              <a:gd name="connsiteX46" fmla="*/ 215537 w 1427899"/>
              <a:gd name="connsiteY46" fmla="*/ 1015543 h 1428424"/>
              <a:gd name="connsiteX47" fmla="*/ 215537 w 1427899"/>
              <a:gd name="connsiteY47" fmla="*/ 1021860 h 1428424"/>
              <a:gd name="connsiteX48" fmla="*/ 312566 w 1427899"/>
              <a:gd name="connsiteY48" fmla="*/ 1118890 h 1428424"/>
              <a:gd name="connsiteX49" fmla="*/ 547306 w 1427899"/>
              <a:gd name="connsiteY49" fmla="*/ 1118890 h 1428424"/>
              <a:gd name="connsiteX50" fmla="*/ 812368 w 1427899"/>
              <a:gd name="connsiteY50" fmla="*/ 270642 h 1428424"/>
              <a:gd name="connsiteX51" fmla="*/ 823486 w 1427899"/>
              <a:gd name="connsiteY51" fmla="*/ 312081 h 1428424"/>
              <a:gd name="connsiteX52" fmla="*/ 866947 w 1427899"/>
              <a:gd name="connsiteY52" fmla="*/ 418207 h 1428424"/>
              <a:gd name="connsiteX53" fmla="*/ 924810 w 1427899"/>
              <a:gd name="connsiteY53" fmla="*/ 466722 h 1428424"/>
              <a:gd name="connsiteX54" fmla="*/ 948562 w 1427899"/>
              <a:gd name="connsiteY54" fmla="*/ 439685 h 1428424"/>
              <a:gd name="connsiteX55" fmla="*/ 834098 w 1427899"/>
              <a:gd name="connsiteY55" fmla="*/ 261798 h 1428424"/>
              <a:gd name="connsiteX56" fmla="*/ 818179 w 1427899"/>
              <a:gd name="connsiteY56" fmla="*/ 253207 h 1428424"/>
              <a:gd name="connsiteX57" fmla="*/ 812368 w 1427899"/>
              <a:gd name="connsiteY57" fmla="*/ 270642 h 1428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427899" h="1428424">
                <a:moveTo>
                  <a:pt x="1" y="713338"/>
                </a:moveTo>
                <a:cubicBezTo>
                  <a:pt x="506" y="319914"/>
                  <a:pt x="321410" y="-3011"/>
                  <a:pt x="715086" y="21"/>
                </a:cubicBezTo>
                <a:cubicBezTo>
                  <a:pt x="1114573" y="3053"/>
                  <a:pt x="1428908" y="317640"/>
                  <a:pt x="1427897" y="715359"/>
                </a:cubicBezTo>
                <a:cubicBezTo>
                  <a:pt x="1427139" y="1123438"/>
                  <a:pt x="1100423" y="1427665"/>
                  <a:pt x="713064" y="1428423"/>
                </a:cubicBezTo>
                <a:cubicBezTo>
                  <a:pt x="319136" y="1429181"/>
                  <a:pt x="-505" y="1107772"/>
                  <a:pt x="1" y="713338"/>
                </a:cubicBezTo>
                <a:close/>
                <a:moveTo>
                  <a:pt x="547306" y="1119142"/>
                </a:moveTo>
                <a:cubicBezTo>
                  <a:pt x="627659" y="1119142"/>
                  <a:pt x="708011" y="1119142"/>
                  <a:pt x="788363" y="1119142"/>
                </a:cubicBezTo>
                <a:cubicBezTo>
                  <a:pt x="798218" y="1119142"/>
                  <a:pt x="812368" y="1124448"/>
                  <a:pt x="816663" y="1111309"/>
                </a:cubicBezTo>
                <a:cubicBezTo>
                  <a:pt x="820201" y="1100444"/>
                  <a:pt x="810599" y="1091347"/>
                  <a:pt x="803271" y="1083514"/>
                </a:cubicBezTo>
                <a:cubicBezTo>
                  <a:pt x="778509" y="1057236"/>
                  <a:pt x="747429" y="1040811"/>
                  <a:pt x="714833" y="1026156"/>
                </a:cubicBezTo>
                <a:cubicBezTo>
                  <a:pt x="707505" y="1022871"/>
                  <a:pt x="696388" y="1021860"/>
                  <a:pt x="695882" y="1011500"/>
                </a:cubicBezTo>
                <a:cubicBezTo>
                  <a:pt x="695629" y="1002656"/>
                  <a:pt x="705484" y="1000888"/>
                  <a:pt x="712054" y="997856"/>
                </a:cubicBezTo>
                <a:cubicBezTo>
                  <a:pt x="755262" y="976125"/>
                  <a:pt x="784320" y="944793"/>
                  <a:pt x="785078" y="893499"/>
                </a:cubicBezTo>
                <a:cubicBezTo>
                  <a:pt x="785331" y="874042"/>
                  <a:pt x="797965" y="872021"/>
                  <a:pt x="813378" y="871768"/>
                </a:cubicBezTo>
                <a:cubicBezTo>
                  <a:pt x="830561" y="871768"/>
                  <a:pt x="839152" y="878338"/>
                  <a:pt x="839657" y="896278"/>
                </a:cubicBezTo>
                <a:cubicBezTo>
                  <a:pt x="840415" y="928369"/>
                  <a:pt x="832582" y="958185"/>
                  <a:pt x="813126" y="983705"/>
                </a:cubicBezTo>
                <a:cubicBezTo>
                  <a:pt x="800239" y="1000635"/>
                  <a:pt x="803019" y="1010995"/>
                  <a:pt x="819948" y="1022871"/>
                </a:cubicBezTo>
                <a:cubicBezTo>
                  <a:pt x="845974" y="1041317"/>
                  <a:pt x="865178" y="1065574"/>
                  <a:pt x="873769" y="1096906"/>
                </a:cubicBezTo>
                <a:cubicBezTo>
                  <a:pt x="878065" y="1112573"/>
                  <a:pt x="887667" y="1119395"/>
                  <a:pt x="904091" y="1119395"/>
                </a:cubicBezTo>
                <a:cubicBezTo>
                  <a:pt x="967261" y="1119142"/>
                  <a:pt x="1030431" y="1119395"/>
                  <a:pt x="1093854" y="1119395"/>
                </a:cubicBezTo>
                <a:cubicBezTo>
                  <a:pt x="1101181" y="1119395"/>
                  <a:pt x="1110025" y="1120911"/>
                  <a:pt x="1114068" y="1112825"/>
                </a:cubicBezTo>
                <a:cubicBezTo>
                  <a:pt x="1118616" y="1103476"/>
                  <a:pt x="1111794" y="1096654"/>
                  <a:pt x="1106488" y="1090084"/>
                </a:cubicBezTo>
                <a:cubicBezTo>
                  <a:pt x="1087284" y="1066585"/>
                  <a:pt x="1060753" y="1055214"/>
                  <a:pt x="1032958" y="1046370"/>
                </a:cubicBezTo>
                <a:cubicBezTo>
                  <a:pt x="1013754" y="1040306"/>
                  <a:pt x="1007690" y="1030199"/>
                  <a:pt x="1013754" y="1010490"/>
                </a:cubicBezTo>
                <a:cubicBezTo>
                  <a:pt x="1025124" y="973598"/>
                  <a:pt x="1035484" y="936454"/>
                  <a:pt x="1045086" y="899058"/>
                </a:cubicBezTo>
                <a:cubicBezTo>
                  <a:pt x="1049887" y="879854"/>
                  <a:pt x="1059995" y="869494"/>
                  <a:pt x="1079704" y="867220"/>
                </a:cubicBezTo>
                <a:cubicBezTo>
                  <a:pt x="1117353" y="862672"/>
                  <a:pt x="1144390" y="840689"/>
                  <a:pt x="1166120" y="811378"/>
                </a:cubicBezTo>
                <a:cubicBezTo>
                  <a:pt x="1190377" y="778529"/>
                  <a:pt x="1199221" y="739616"/>
                  <a:pt x="1207054" y="700704"/>
                </a:cubicBezTo>
                <a:cubicBezTo>
                  <a:pt x="1216151" y="655979"/>
                  <a:pt x="1211603" y="651178"/>
                  <a:pt x="1165362" y="650926"/>
                </a:cubicBezTo>
                <a:cubicBezTo>
                  <a:pt x="1154750" y="650926"/>
                  <a:pt x="1143884" y="650168"/>
                  <a:pt x="1133272" y="650926"/>
                </a:cubicBezTo>
                <a:cubicBezTo>
                  <a:pt x="1112047" y="652694"/>
                  <a:pt x="1099160" y="645619"/>
                  <a:pt x="1093601" y="623384"/>
                </a:cubicBezTo>
                <a:cubicBezTo>
                  <a:pt x="1084757" y="588261"/>
                  <a:pt x="1058226" y="568552"/>
                  <a:pt x="1027399" y="553391"/>
                </a:cubicBezTo>
                <a:cubicBezTo>
                  <a:pt x="979389" y="529892"/>
                  <a:pt x="927590" y="520543"/>
                  <a:pt x="875285" y="516500"/>
                </a:cubicBezTo>
                <a:cubicBezTo>
                  <a:pt x="822980" y="512457"/>
                  <a:pt x="826771" y="518268"/>
                  <a:pt x="818685" y="460910"/>
                </a:cubicBezTo>
                <a:cubicBezTo>
                  <a:pt x="805040" y="366155"/>
                  <a:pt x="754757" y="294394"/>
                  <a:pt x="678953" y="239057"/>
                </a:cubicBezTo>
                <a:cubicBezTo>
                  <a:pt x="673141" y="234761"/>
                  <a:pt x="666824" y="227939"/>
                  <a:pt x="658991" y="230718"/>
                </a:cubicBezTo>
                <a:cubicBezTo>
                  <a:pt x="648884" y="234509"/>
                  <a:pt x="651410" y="245121"/>
                  <a:pt x="651410" y="253207"/>
                </a:cubicBezTo>
                <a:cubicBezTo>
                  <a:pt x="651158" y="293888"/>
                  <a:pt x="652674" y="334823"/>
                  <a:pt x="650905" y="375252"/>
                </a:cubicBezTo>
                <a:cubicBezTo>
                  <a:pt x="648378" y="436400"/>
                  <a:pt x="669351" y="488705"/>
                  <a:pt x="706242" y="535703"/>
                </a:cubicBezTo>
                <a:cubicBezTo>
                  <a:pt x="719381" y="552380"/>
                  <a:pt x="735048" y="567541"/>
                  <a:pt x="749450" y="583207"/>
                </a:cubicBezTo>
                <a:cubicBezTo>
                  <a:pt x="757031" y="591293"/>
                  <a:pt x="764864" y="599884"/>
                  <a:pt x="755262" y="611002"/>
                </a:cubicBezTo>
                <a:cubicBezTo>
                  <a:pt x="737069" y="631975"/>
                  <a:pt x="720139" y="652947"/>
                  <a:pt x="686786" y="651178"/>
                </a:cubicBezTo>
                <a:cubicBezTo>
                  <a:pt x="641809" y="648652"/>
                  <a:pt x="596832" y="649410"/>
                  <a:pt x="551854" y="650926"/>
                </a:cubicBezTo>
                <a:cubicBezTo>
                  <a:pt x="486158" y="652947"/>
                  <a:pt x="429052" y="676194"/>
                  <a:pt x="381295" y="722434"/>
                </a:cubicBezTo>
                <a:cubicBezTo>
                  <a:pt x="326716" y="775244"/>
                  <a:pt x="307765" y="841447"/>
                  <a:pt x="306249" y="914471"/>
                </a:cubicBezTo>
                <a:cubicBezTo>
                  <a:pt x="305744" y="934180"/>
                  <a:pt x="302459" y="946309"/>
                  <a:pt x="278454" y="947572"/>
                </a:cubicBezTo>
                <a:cubicBezTo>
                  <a:pt x="215284" y="950857"/>
                  <a:pt x="215284" y="951615"/>
                  <a:pt x="215537" y="1015543"/>
                </a:cubicBezTo>
                <a:cubicBezTo>
                  <a:pt x="215537" y="1017565"/>
                  <a:pt x="215537" y="1019839"/>
                  <a:pt x="215537" y="1021860"/>
                </a:cubicBezTo>
                <a:cubicBezTo>
                  <a:pt x="216295" y="1086546"/>
                  <a:pt x="248133" y="1118637"/>
                  <a:pt x="312566" y="1118890"/>
                </a:cubicBezTo>
                <a:cubicBezTo>
                  <a:pt x="390897" y="1119395"/>
                  <a:pt x="468975" y="1118890"/>
                  <a:pt x="547306" y="1118890"/>
                </a:cubicBezTo>
                <a:close/>
                <a:moveTo>
                  <a:pt x="812368" y="270642"/>
                </a:moveTo>
                <a:cubicBezTo>
                  <a:pt x="810852" y="287319"/>
                  <a:pt x="816411" y="299700"/>
                  <a:pt x="823486" y="312081"/>
                </a:cubicBezTo>
                <a:cubicBezTo>
                  <a:pt x="842942" y="345435"/>
                  <a:pt x="863157" y="379547"/>
                  <a:pt x="866947" y="418207"/>
                </a:cubicBezTo>
                <a:cubicBezTo>
                  <a:pt x="870737" y="456362"/>
                  <a:pt x="893225" y="464448"/>
                  <a:pt x="924810" y="466722"/>
                </a:cubicBezTo>
                <a:cubicBezTo>
                  <a:pt x="946288" y="468238"/>
                  <a:pt x="955132" y="462679"/>
                  <a:pt x="948562" y="439685"/>
                </a:cubicBezTo>
                <a:cubicBezTo>
                  <a:pt x="928348" y="368682"/>
                  <a:pt x="890951" y="309049"/>
                  <a:pt x="834098" y="261798"/>
                </a:cubicBezTo>
                <a:cubicBezTo>
                  <a:pt x="829297" y="257755"/>
                  <a:pt x="824749" y="250933"/>
                  <a:pt x="818179" y="253207"/>
                </a:cubicBezTo>
                <a:cubicBezTo>
                  <a:pt x="808830" y="256492"/>
                  <a:pt x="813631" y="266094"/>
                  <a:pt x="812368" y="27064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7" name="Forma libre: forma 6">
            <a:extLst>
              <a:ext uri="{FF2B5EF4-FFF2-40B4-BE49-F238E27FC236}">
                <a16:creationId xmlns:a16="http://schemas.microsoft.com/office/drawing/2014/main" id="{6FF0F026-C97E-4C02-9BE4-F6F8D06BEBC1}"/>
              </a:ext>
            </a:extLst>
          </p:cNvPr>
          <p:cNvSpPr/>
          <p:nvPr/>
        </p:nvSpPr>
        <p:spPr>
          <a:xfrm>
            <a:off x="8271324" y="5635039"/>
            <a:ext cx="1426890" cy="833849"/>
          </a:xfrm>
          <a:custGeom>
            <a:avLst/>
            <a:gdLst>
              <a:gd name="connsiteX0" fmla="*/ 713569 w 1426890"/>
              <a:gd name="connsiteY0" fmla="*/ 833091 h 833849"/>
              <a:gd name="connsiteX1" fmla="*/ 47504 w 1426890"/>
              <a:gd name="connsiteY1" fmla="*/ 833091 h 833849"/>
              <a:gd name="connsiteX2" fmla="*/ 0 w 1426890"/>
              <a:gd name="connsiteY2" fmla="*/ 784324 h 833849"/>
              <a:gd name="connsiteX3" fmla="*/ 0 w 1426890"/>
              <a:gd name="connsiteY3" fmla="*/ 134431 h 833849"/>
              <a:gd name="connsiteX4" fmla="*/ 43461 w 1426890"/>
              <a:gd name="connsiteY4" fmla="*/ 91222 h 833849"/>
              <a:gd name="connsiteX5" fmla="*/ 291087 w 1426890"/>
              <a:gd name="connsiteY5" fmla="*/ 90717 h 833849"/>
              <a:gd name="connsiteX6" fmla="*/ 330253 w 1426890"/>
              <a:gd name="connsiteY6" fmla="*/ 130388 h 833849"/>
              <a:gd name="connsiteX7" fmla="*/ 330000 w 1426890"/>
              <a:gd name="connsiteY7" fmla="*/ 506881 h 833849"/>
              <a:gd name="connsiteX8" fmla="*/ 362849 w 1426890"/>
              <a:gd name="connsiteY8" fmla="*/ 528864 h 833849"/>
              <a:gd name="connsiteX9" fmla="*/ 471754 w 1426890"/>
              <a:gd name="connsiteY9" fmla="*/ 473527 h 833849"/>
              <a:gd name="connsiteX10" fmla="*/ 552107 w 1426890"/>
              <a:gd name="connsiteY10" fmla="*/ 478834 h 833849"/>
              <a:gd name="connsiteX11" fmla="*/ 593041 w 1426890"/>
              <a:gd name="connsiteY11" fmla="*/ 453313 h 833849"/>
              <a:gd name="connsiteX12" fmla="*/ 593041 w 1426890"/>
              <a:gd name="connsiteY12" fmla="*/ 273152 h 833849"/>
              <a:gd name="connsiteX13" fmla="*/ 575859 w 1426890"/>
              <a:gd name="connsiteY13" fmla="*/ 240556 h 833849"/>
              <a:gd name="connsiteX14" fmla="*/ 547559 w 1426890"/>
              <a:gd name="connsiteY14" fmla="*/ 199875 h 833849"/>
              <a:gd name="connsiteX15" fmla="*/ 547559 w 1426890"/>
              <a:gd name="connsiteY15" fmla="*/ 167784 h 833849"/>
              <a:gd name="connsiteX16" fmla="*/ 574343 w 1426890"/>
              <a:gd name="connsiteY16" fmla="*/ 136705 h 833849"/>
              <a:gd name="connsiteX17" fmla="*/ 604917 w 1426890"/>
              <a:gd name="connsiteY17" fmla="*/ 110173 h 833849"/>
              <a:gd name="connsiteX18" fmla="*/ 631448 w 1426890"/>
              <a:gd name="connsiteY18" fmla="*/ 30832 h 833849"/>
              <a:gd name="connsiteX19" fmla="*/ 643830 w 1426890"/>
              <a:gd name="connsiteY19" fmla="*/ 10364 h 833849"/>
              <a:gd name="connsiteX20" fmla="*/ 658991 w 1426890"/>
              <a:gd name="connsiteY20" fmla="*/ 31842 h 833849"/>
              <a:gd name="connsiteX21" fmla="*/ 684511 w 1426890"/>
              <a:gd name="connsiteY21" fmla="*/ 108152 h 833849"/>
              <a:gd name="connsiteX22" fmla="*/ 716854 w 1426890"/>
              <a:gd name="connsiteY22" fmla="*/ 137210 h 833849"/>
              <a:gd name="connsiteX23" fmla="*/ 742628 w 1426890"/>
              <a:gd name="connsiteY23" fmla="*/ 166521 h 833849"/>
              <a:gd name="connsiteX24" fmla="*/ 742628 w 1426890"/>
              <a:gd name="connsiteY24" fmla="*/ 208466 h 833849"/>
              <a:gd name="connsiteX25" fmla="*/ 718876 w 1426890"/>
              <a:gd name="connsiteY25" fmla="*/ 239545 h 833849"/>
              <a:gd name="connsiteX26" fmla="*/ 697145 w 1426890"/>
              <a:gd name="connsiteY26" fmla="*/ 268856 h 833849"/>
              <a:gd name="connsiteX27" fmla="*/ 697145 w 1426890"/>
              <a:gd name="connsiteY27" fmla="*/ 519768 h 833849"/>
              <a:gd name="connsiteX28" fmla="*/ 725698 w 1426890"/>
              <a:gd name="connsiteY28" fmla="*/ 548826 h 833849"/>
              <a:gd name="connsiteX29" fmla="*/ 931632 w 1426890"/>
              <a:gd name="connsiteY29" fmla="*/ 548826 h 833849"/>
              <a:gd name="connsiteX30" fmla="*/ 959680 w 1426890"/>
              <a:gd name="connsiteY30" fmla="*/ 512945 h 833849"/>
              <a:gd name="connsiteX31" fmla="*/ 959680 w 1426890"/>
              <a:gd name="connsiteY31" fmla="*/ 49783 h 833849"/>
              <a:gd name="connsiteX32" fmla="*/ 1009963 w 1426890"/>
              <a:gd name="connsiteY32" fmla="*/ 510 h 833849"/>
              <a:gd name="connsiteX33" fmla="*/ 1386457 w 1426890"/>
              <a:gd name="connsiteY33" fmla="*/ 4 h 833849"/>
              <a:gd name="connsiteX34" fmla="*/ 1426886 w 1426890"/>
              <a:gd name="connsiteY34" fmla="*/ 40686 h 833849"/>
              <a:gd name="connsiteX35" fmla="*/ 1426886 w 1426890"/>
              <a:gd name="connsiteY35" fmla="*/ 793420 h 833849"/>
              <a:gd name="connsiteX36" fmla="*/ 1385952 w 1426890"/>
              <a:gd name="connsiteY36" fmla="*/ 833849 h 833849"/>
              <a:gd name="connsiteX37" fmla="*/ 713569 w 1426890"/>
              <a:gd name="connsiteY37" fmla="*/ 833344 h 833849"/>
              <a:gd name="connsiteX38" fmla="*/ 1103707 w 1426890"/>
              <a:gd name="connsiteY38" fmla="*/ 466957 h 833849"/>
              <a:gd name="connsiteX39" fmla="*/ 1103707 w 1426890"/>
              <a:gd name="connsiteY39" fmla="*/ 466957 h 833849"/>
              <a:gd name="connsiteX40" fmla="*/ 1058730 w 1426890"/>
              <a:gd name="connsiteY40" fmla="*/ 467463 h 833849"/>
              <a:gd name="connsiteX41" fmla="*/ 1039527 w 1426890"/>
              <a:gd name="connsiteY41" fmla="*/ 484392 h 833849"/>
              <a:gd name="connsiteX42" fmla="*/ 1089557 w 1426890"/>
              <a:gd name="connsiteY42" fmla="*/ 548574 h 833849"/>
              <a:gd name="connsiteX43" fmla="*/ 1140851 w 1426890"/>
              <a:gd name="connsiteY43" fmla="*/ 548321 h 833849"/>
              <a:gd name="connsiteX44" fmla="*/ 1164856 w 1426890"/>
              <a:gd name="connsiteY44" fmla="*/ 532149 h 833849"/>
              <a:gd name="connsiteX45" fmla="*/ 1116341 w 1426890"/>
              <a:gd name="connsiteY45" fmla="*/ 466957 h 833849"/>
              <a:gd name="connsiteX46" fmla="*/ 1103455 w 1426890"/>
              <a:gd name="connsiteY46" fmla="*/ 466957 h 833849"/>
              <a:gd name="connsiteX47" fmla="*/ 1099917 w 1426890"/>
              <a:gd name="connsiteY47" fmla="*/ 366896 h 833849"/>
              <a:gd name="connsiteX48" fmla="*/ 1099917 w 1426890"/>
              <a:gd name="connsiteY48" fmla="*/ 366896 h 833849"/>
              <a:gd name="connsiteX49" fmla="*/ 1144894 w 1426890"/>
              <a:gd name="connsiteY49" fmla="*/ 366643 h 833849"/>
              <a:gd name="connsiteX50" fmla="*/ 1165361 w 1426890"/>
              <a:gd name="connsiteY50" fmla="*/ 350725 h 833849"/>
              <a:gd name="connsiteX51" fmla="*/ 1116089 w 1426890"/>
              <a:gd name="connsiteY51" fmla="*/ 285533 h 833849"/>
              <a:gd name="connsiteX52" fmla="*/ 1080713 w 1426890"/>
              <a:gd name="connsiteY52" fmla="*/ 285533 h 833849"/>
              <a:gd name="connsiteX53" fmla="*/ 1038263 w 1426890"/>
              <a:gd name="connsiteY53" fmla="*/ 326720 h 833849"/>
              <a:gd name="connsiteX54" fmla="*/ 1080713 w 1426890"/>
              <a:gd name="connsiteY54" fmla="*/ 367401 h 833849"/>
              <a:gd name="connsiteX55" fmla="*/ 1099917 w 1426890"/>
              <a:gd name="connsiteY55" fmla="*/ 367401 h 833849"/>
              <a:gd name="connsiteX56" fmla="*/ 1102697 w 1426890"/>
              <a:gd name="connsiteY56" fmla="*/ 181682 h 833849"/>
              <a:gd name="connsiteX57" fmla="*/ 1165867 w 1426890"/>
              <a:gd name="connsiteY57" fmla="*/ 123313 h 833849"/>
              <a:gd name="connsiteX58" fmla="*/ 1142115 w 1426890"/>
              <a:gd name="connsiteY58" fmla="*/ 100319 h 833849"/>
              <a:gd name="connsiteX59" fmla="*/ 1062015 w 1426890"/>
              <a:gd name="connsiteY59" fmla="*/ 100319 h 833849"/>
              <a:gd name="connsiteX60" fmla="*/ 1039527 w 1426890"/>
              <a:gd name="connsiteY60" fmla="*/ 120786 h 833849"/>
              <a:gd name="connsiteX61" fmla="*/ 1093347 w 1426890"/>
              <a:gd name="connsiteY61" fmla="*/ 181682 h 833849"/>
              <a:gd name="connsiteX62" fmla="*/ 1102949 w 1426890"/>
              <a:gd name="connsiteY62" fmla="*/ 181682 h 833849"/>
              <a:gd name="connsiteX63" fmla="*/ 1100675 w 1426890"/>
              <a:gd name="connsiteY63" fmla="*/ 651414 h 833849"/>
              <a:gd name="connsiteX64" fmla="*/ 1100675 w 1426890"/>
              <a:gd name="connsiteY64" fmla="*/ 651920 h 833849"/>
              <a:gd name="connsiteX65" fmla="*/ 1058983 w 1426890"/>
              <a:gd name="connsiteY65" fmla="*/ 651920 h 833849"/>
              <a:gd name="connsiteX66" fmla="*/ 1039527 w 1426890"/>
              <a:gd name="connsiteY66" fmla="*/ 669102 h 833849"/>
              <a:gd name="connsiteX67" fmla="*/ 1089810 w 1426890"/>
              <a:gd name="connsiteY67" fmla="*/ 733030 h 833849"/>
              <a:gd name="connsiteX68" fmla="*/ 1144136 w 1426890"/>
              <a:gd name="connsiteY68" fmla="*/ 732777 h 833849"/>
              <a:gd name="connsiteX69" fmla="*/ 1164856 w 1426890"/>
              <a:gd name="connsiteY69" fmla="*/ 717364 h 833849"/>
              <a:gd name="connsiteX70" fmla="*/ 1116341 w 1426890"/>
              <a:gd name="connsiteY70" fmla="*/ 651667 h 833849"/>
              <a:gd name="connsiteX71" fmla="*/ 1100423 w 1426890"/>
              <a:gd name="connsiteY71" fmla="*/ 651667 h 833849"/>
              <a:gd name="connsiteX72" fmla="*/ 500307 w 1426890"/>
              <a:gd name="connsiteY72" fmla="*/ 663290 h 833849"/>
              <a:gd name="connsiteX73" fmla="*/ 548064 w 1426890"/>
              <a:gd name="connsiteY73" fmla="*/ 623872 h 833849"/>
              <a:gd name="connsiteX74" fmla="*/ 510667 w 1426890"/>
              <a:gd name="connsiteY74" fmla="*/ 580917 h 833849"/>
              <a:gd name="connsiteX75" fmla="*/ 465943 w 1426890"/>
              <a:gd name="connsiteY75" fmla="*/ 619829 h 833849"/>
              <a:gd name="connsiteX76" fmla="*/ 500307 w 1426890"/>
              <a:gd name="connsiteY76" fmla="*/ 663290 h 833849"/>
              <a:gd name="connsiteX77" fmla="*/ 205176 w 1426890"/>
              <a:gd name="connsiteY77" fmla="*/ 259254 h 833849"/>
              <a:gd name="connsiteX78" fmla="*/ 167527 w 1426890"/>
              <a:gd name="connsiteY78" fmla="*/ 214783 h 833849"/>
              <a:gd name="connsiteX79" fmla="*/ 124319 w 1426890"/>
              <a:gd name="connsiteY79" fmla="*/ 254706 h 833849"/>
              <a:gd name="connsiteX80" fmla="*/ 162221 w 1426890"/>
              <a:gd name="connsiteY80" fmla="*/ 297156 h 833849"/>
              <a:gd name="connsiteX81" fmla="*/ 205429 w 1426890"/>
              <a:gd name="connsiteY81" fmla="*/ 259254 h 833849"/>
              <a:gd name="connsiteX82" fmla="*/ 206187 w 1426890"/>
              <a:gd name="connsiteY82" fmla="*/ 623619 h 833849"/>
              <a:gd name="connsiteX83" fmla="*/ 165758 w 1426890"/>
              <a:gd name="connsiteY83" fmla="*/ 581422 h 833849"/>
              <a:gd name="connsiteX84" fmla="*/ 124066 w 1426890"/>
              <a:gd name="connsiteY84" fmla="*/ 620082 h 833849"/>
              <a:gd name="connsiteX85" fmla="*/ 163737 w 1426890"/>
              <a:gd name="connsiteY85" fmla="*/ 663290 h 833849"/>
              <a:gd name="connsiteX86" fmla="*/ 206187 w 1426890"/>
              <a:gd name="connsiteY86" fmla="*/ 623619 h 833849"/>
              <a:gd name="connsiteX87" fmla="*/ 1346028 w 1426890"/>
              <a:gd name="connsiteY87" fmla="*/ 137463 h 833849"/>
              <a:gd name="connsiteX88" fmla="*/ 1306610 w 1426890"/>
              <a:gd name="connsiteY88" fmla="*/ 99308 h 833849"/>
              <a:gd name="connsiteX89" fmla="*/ 1268960 w 1426890"/>
              <a:gd name="connsiteY89" fmla="*/ 142011 h 833849"/>
              <a:gd name="connsiteX90" fmla="*/ 1309642 w 1426890"/>
              <a:gd name="connsiteY90" fmla="*/ 182440 h 833849"/>
              <a:gd name="connsiteX91" fmla="*/ 1346028 w 1426890"/>
              <a:gd name="connsiteY91" fmla="*/ 137463 h 833849"/>
              <a:gd name="connsiteX92" fmla="*/ 1346281 w 1426890"/>
              <a:gd name="connsiteY92" fmla="*/ 505112 h 833849"/>
              <a:gd name="connsiteX93" fmla="*/ 1306610 w 1426890"/>
              <a:gd name="connsiteY93" fmla="*/ 465947 h 833849"/>
              <a:gd name="connsiteX94" fmla="*/ 1268960 w 1426890"/>
              <a:gd name="connsiteY94" fmla="*/ 508903 h 833849"/>
              <a:gd name="connsiteX95" fmla="*/ 1309895 w 1426890"/>
              <a:gd name="connsiteY95" fmla="*/ 549332 h 833849"/>
              <a:gd name="connsiteX96" fmla="*/ 1346281 w 1426890"/>
              <a:gd name="connsiteY96" fmla="*/ 505112 h 833849"/>
              <a:gd name="connsiteX97" fmla="*/ 1270476 w 1426890"/>
              <a:gd name="connsiteY97" fmla="*/ 691590 h 833849"/>
              <a:gd name="connsiteX98" fmla="*/ 1307115 w 1426890"/>
              <a:gd name="connsiteY98" fmla="*/ 734041 h 833849"/>
              <a:gd name="connsiteX99" fmla="*/ 1347797 w 1426890"/>
              <a:gd name="connsiteY99" fmla="*/ 693612 h 833849"/>
              <a:gd name="connsiteX100" fmla="*/ 1309137 w 1426890"/>
              <a:gd name="connsiteY100" fmla="*/ 650656 h 833849"/>
              <a:gd name="connsiteX101" fmla="*/ 1270476 w 1426890"/>
              <a:gd name="connsiteY101" fmla="*/ 691590 h 833849"/>
              <a:gd name="connsiteX102" fmla="*/ 1307620 w 1426890"/>
              <a:gd name="connsiteY102" fmla="*/ 365885 h 833849"/>
              <a:gd name="connsiteX103" fmla="*/ 1347797 w 1426890"/>
              <a:gd name="connsiteY103" fmla="*/ 326973 h 833849"/>
              <a:gd name="connsiteX104" fmla="*/ 1308884 w 1426890"/>
              <a:gd name="connsiteY104" fmla="*/ 284522 h 833849"/>
              <a:gd name="connsiteX105" fmla="*/ 1269213 w 1426890"/>
              <a:gd name="connsiteY105" fmla="*/ 325962 h 833849"/>
              <a:gd name="connsiteX106" fmla="*/ 1307620 w 1426890"/>
              <a:gd name="connsiteY106" fmla="*/ 366138 h 833849"/>
              <a:gd name="connsiteX107" fmla="*/ 168032 w 1426890"/>
              <a:gd name="connsiteY107" fmla="*/ 477065 h 833849"/>
              <a:gd name="connsiteX108" fmla="*/ 207198 w 1426890"/>
              <a:gd name="connsiteY108" fmla="*/ 438405 h 833849"/>
              <a:gd name="connsiteX109" fmla="*/ 164495 w 1426890"/>
              <a:gd name="connsiteY109" fmla="*/ 399997 h 833849"/>
              <a:gd name="connsiteX110" fmla="*/ 123561 w 1426890"/>
              <a:gd name="connsiteY110" fmla="*/ 440426 h 833849"/>
              <a:gd name="connsiteX111" fmla="*/ 167780 w 1426890"/>
              <a:gd name="connsiteY111" fmla="*/ 477065 h 833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426890" h="833849">
                <a:moveTo>
                  <a:pt x="713569" y="833091"/>
                </a:moveTo>
                <a:cubicBezTo>
                  <a:pt x="491463" y="833091"/>
                  <a:pt x="269610" y="833091"/>
                  <a:pt x="47504" y="833091"/>
                </a:cubicBezTo>
                <a:cubicBezTo>
                  <a:pt x="0" y="833091"/>
                  <a:pt x="0" y="833091"/>
                  <a:pt x="0" y="784324"/>
                </a:cubicBezTo>
                <a:cubicBezTo>
                  <a:pt x="0" y="567777"/>
                  <a:pt x="0" y="350977"/>
                  <a:pt x="0" y="134431"/>
                </a:cubicBezTo>
                <a:cubicBezTo>
                  <a:pt x="0" y="92486"/>
                  <a:pt x="1264" y="91222"/>
                  <a:pt x="43461" y="91222"/>
                </a:cubicBezTo>
                <a:cubicBezTo>
                  <a:pt x="126087" y="91222"/>
                  <a:pt x="208714" y="91980"/>
                  <a:pt x="291087" y="90717"/>
                </a:cubicBezTo>
                <a:cubicBezTo>
                  <a:pt x="320651" y="90212"/>
                  <a:pt x="330506" y="101582"/>
                  <a:pt x="330253" y="130388"/>
                </a:cubicBezTo>
                <a:cubicBezTo>
                  <a:pt x="329242" y="255970"/>
                  <a:pt x="329748" y="381299"/>
                  <a:pt x="330000" y="506881"/>
                </a:cubicBezTo>
                <a:cubicBezTo>
                  <a:pt x="330000" y="545036"/>
                  <a:pt x="330000" y="545036"/>
                  <a:pt x="362849" y="528864"/>
                </a:cubicBezTo>
                <a:cubicBezTo>
                  <a:pt x="399235" y="510671"/>
                  <a:pt x="437390" y="495005"/>
                  <a:pt x="471754" y="473527"/>
                </a:cubicBezTo>
                <a:cubicBezTo>
                  <a:pt x="502076" y="454576"/>
                  <a:pt x="525575" y="464683"/>
                  <a:pt x="552107" y="478834"/>
                </a:cubicBezTo>
                <a:cubicBezTo>
                  <a:pt x="592536" y="500059"/>
                  <a:pt x="593041" y="499301"/>
                  <a:pt x="593041" y="453313"/>
                </a:cubicBezTo>
                <a:cubicBezTo>
                  <a:pt x="593041" y="393175"/>
                  <a:pt x="593041" y="333290"/>
                  <a:pt x="593041" y="273152"/>
                </a:cubicBezTo>
                <a:cubicBezTo>
                  <a:pt x="593041" y="259507"/>
                  <a:pt x="595568" y="242325"/>
                  <a:pt x="575859" y="240556"/>
                </a:cubicBezTo>
                <a:cubicBezTo>
                  <a:pt x="548569" y="238029"/>
                  <a:pt x="546548" y="220847"/>
                  <a:pt x="547559" y="199875"/>
                </a:cubicBezTo>
                <a:cubicBezTo>
                  <a:pt x="548064" y="189262"/>
                  <a:pt x="548064" y="178397"/>
                  <a:pt x="547559" y="167784"/>
                </a:cubicBezTo>
                <a:cubicBezTo>
                  <a:pt x="546801" y="148833"/>
                  <a:pt x="552612" y="135947"/>
                  <a:pt x="574343" y="136705"/>
                </a:cubicBezTo>
                <a:cubicBezTo>
                  <a:pt x="593294" y="137463"/>
                  <a:pt x="600116" y="125839"/>
                  <a:pt x="604917" y="110173"/>
                </a:cubicBezTo>
                <a:cubicBezTo>
                  <a:pt x="613255" y="83642"/>
                  <a:pt x="622099" y="57110"/>
                  <a:pt x="631448" y="30832"/>
                </a:cubicBezTo>
                <a:cubicBezTo>
                  <a:pt x="634228" y="23251"/>
                  <a:pt x="634228" y="10870"/>
                  <a:pt x="643830" y="10364"/>
                </a:cubicBezTo>
                <a:cubicBezTo>
                  <a:pt x="655958" y="9859"/>
                  <a:pt x="655958" y="23504"/>
                  <a:pt x="658991" y="31842"/>
                </a:cubicBezTo>
                <a:cubicBezTo>
                  <a:pt x="668087" y="57110"/>
                  <a:pt x="676678" y="82378"/>
                  <a:pt x="684511" y="108152"/>
                </a:cubicBezTo>
                <a:cubicBezTo>
                  <a:pt x="689565" y="124829"/>
                  <a:pt x="696387" y="137715"/>
                  <a:pt x="716854" y="137210"/>
                </a:cubicBezTo>
                <a:cubicBezTo>
                  <a:pt x="736058" y="136705"/>
                  <a:pt x="742880" y="148833"/>
                  <a:pt x="742628" y="166521"/>
                </a:cubicBezTo>
                <a:cubicBezTo>
                  <a:pt x="742628" y="180418"/>
                  <a:pt x="742375" y="194316"/>
                  <a:pt x="742628" y="208466"/>
                </a:cubicBezTo>
                <a:cubicBezTo>
                  <a:pt x="743133" y="225395"/>
                  <a:pt x="738585" y="238282"/>
                  <a:pt x="718876" y="239545"/>
                </a:cubicBezTo>
                <a:cubicBezTo>
                  <a:pt x="700177" y="240809"/>
                  <a:pt x="697145" y="253443"/>
                  <a:pt x="697145" y="268856"/>
                </a:cubicBezTo>
                <a:cubicBezTo>
                  <a:pt x="697145" y="352493"/>
                  <a:pt x="697398" y="436130"/>
                  <a:pt x="697145" y="519768"/>
                </a:cubicBezTo>
                <a:cubicBezTo>
                  <a:pt x="697145" y="539982"/>
                  <a:pt x="704978" y="548826"/>
                  <a:pt x="725698" y="548826"/>
                </a:cubicBezTo>
                <a:cubicBezTo>
                  <a:pt x="794427" y="548321"/>
                  <a:pt x="862903" y="548068"/>
                  <a:pt x="931632" y="548826"/>
                </a:cubicBezTo>
                <a:cubicBezTo>
                  <a:pt x="958669" y="549079"/>
                  <a:pt x="959680" y="532907"/>
                  <a:pt x="959680" y="512945"/>
                </a:cubicBezTo>
                <a:cubicBezTo>
                  <a:pt x="959680" y="358558"/>
                  <a:pt x="959680" y="204170"/>
                  <a:pt x="959680" y="49783"/>
                </a:cubicBezTo>
                <a:cubicBezTo>
                  <a:pt x="959680" y="16934"/>
                  <a:pt x="976433" y="510"/>
                  <a:pt x="1009963" y="510"/>
                </a:cubicBezTo>
                <a:cubicBezTo>
                  <a:pt x="1135545" y="510"/>
                  <a:pt x="1260874" y="1268"/>
                  <a:pt x="1386457" y="4"/>
                </a:cubicBezTo>
                <a:cubicBezTo>
                  <a:pt x="1417284" y="-248"/>
                  <a:pt x="1427139" y="10112"/>
                  <a:pt x="1426886" y="40686"/>
                </a:cubicBezTo>
                <a:cubicBezTo>
                  <a:pt x="1425875" y="291597"/>
                  <a:pt x="1425875" y="542509"/>
                  <a:pt x="1426886" y="793420"/>
                </a:cubicBezTo>
                <a:cubicBezTo>
                  <a:pt x="1426886" y="824500"/>
                  <a:pt x="1416273" y="833849"/>
                  <a:pt x="1385952" y="833849"/>
                </a:cubicBezTo>
                <a:cubicBezTo>
                  <a:pt x="1161824" y="832839"/>
                  <a:pt x="937697" y="833344"/>
                  <a:pt x="713569" y="833344"/>
                </a:cubicBezTo>
                <a:close/>
                <a:moveTo>
                  <a:pt x="1103707" y="466957"/>
                </a:moveTo>
                <a:lnTo>
                  <a:pt x="1103707" y="466957"/>
                </a:lnTo>
                <a:cubicBezTo>
                  <a:pt x="1088799" y="467210"/>
                  <a:pt x="1073891" y="466957"/>
                  <a:pt x="1058730" y="467463"/>
                </a:cubicBezTo>
                <a:cubicBezTo>
                  <a:pt x="1047612" y="467463"/>
                  <a:pt x="1041801" y="473022"/>
                  <a:pt x="1039527" y="484392"/>
                </a:cubicBezTo>
                <a:cubicBezTo>
                  <a:pt x="1029167" y="534929"/>
                  <a:pt x="1039527" y="548574"/>
                  <a:pt x="1089557" y="548574"/>
                </a:cubicBezTo>
                <a:cubicBezTo>
                  <a:pt x="1106740" y="548574"/>
                  <a:pt x="1123669" y="548574"/>
                  <a:pt x="1140851" y="548321"/>
                </a:cubicBezTo>
                <a:cubicBezTo>
                  <a:pt x="1152222" y="548321"/>
                  <a:pt x="1161066" y="545541"/>
                  <a:pt x="1164856" y="532149"/>
                </a:cubicBezTo>
                <a:cubicBezTo>
                  <a:pt x="1177490" y="485909"/>
                  <a:pt x="1163845" y="466957"/>
                  <a:pt x="1116341" y="466957"/>
                </a:cubicBezTo>
                <a:cubicBezTo>
                  <a:pt x="1112046" y="466957"/>
                  <a:pt x="1107750" y="466957"/>
                  <a:pt x="1103455" y="466957"/>
                </a:cubicBezTo>
                <a:close/>
                <a:moveTo>
                  <a:pt x="1099917" y="366896"/>
                </a:moveTo>
                <a:lnTo>
                  <a:pt x="1099917" y="366896"/>
                </a:lnTo>
                <a:cubicBezTo>
                  <a:pt x="1114825" y="366643"/>
                  <a:pt x="1129986" y="366896"/>
                  <a:pt x="1144894" y="366643"/>
                </a:cubicBezTo>
                <a:cubicBezTo>
                  <a:pt x="1155759" y="366643"/>
                  <a:pt x="1162329" y="362348"/>
                  <a:pt x="1165361" y="350725"/>
                </a:cubicBezTo>
                <a:cubicBezTo>
                  <a:pt x="1177237" y="303221"/>
                  <a:pt x="1164351" y="285786"/>
                  <a:pt x="1116089" y="285533"/>
                </a:cubicBezTo>
                <a:cubicBezTo>
                  <a:pt x="1104213" y="285533"/>
                  <a:pt x="1092337" y="286797"/>
                  <a:pt x="1080713" y="285533"/>
                </a:cubicBezTo>
                <a:cubicBezTo>
                  <a:pt x="1048623" y="281490"/>
                  <a:pt x="1038263" y="293872"/>
                  <a:pt x="1038263" y="326720"/>
                </a:cubicBezTo>
                <a:cubicBezTo>
                  <a:pt x="1038263" y="359821"/>
                  <a:pt x="1048876" y="371950"/>
                  <a:pt x="1080713" y="367401"/>
                </a:cubicBezTo>
                <a:cubicBezTo>
                  <a:pt x="1087030" y="366391"/>
                  <a:pt x="1093600" y="367401"/>
                  <a:pt x="1099917" y="367401"/>
                </a:cubicBezTo>
                <a:close/>
                <a:moveTo>
                  <a:pt x="1102697" y="181682"/>
                </a:moveTo>
                <a:cubicBezTo>
                  <a:pt x="1167888" y="181682"/>
                  <a:pt x="1171426" y="178144"/>
                  <a:pt x="1165867" y="123313"/>
                </a:cubicBezTo>
                <a:cubicBezTo>
                  <a:pt x="1164351" y="107394"/>
                  <a:pt x="1158034" y="100066"/>
                  <a:pt x="1142115" y="100319"/>
                </a:cubicBezTo>
                <a:cubicBezTo>
                  <a:pt x="1115331" y="100824"/>
                  <a:pt x="1088547" y="100571"/>
                  <a:pt x="1062015" y="100319"/>
                </a:cubicBezTo>
                <a:cubicBezTo>
                  <a:pt x="1047865" y="100319"/>
                  <a:pt x="1041295" y="105878"/>
                  <a:pt x="1039527" y="120786"/>
                </a:cubicBezTo>
                <a:cubicBezTo>
                  <a:pt x="1032704" y="175365"/>
                  <a:pt x="1038011" y="181429"/>
                  <a:pt x="1093347" y="181682"/>
                </a:cubicBezTo>
                <a:cubicBezTo>
                  <a:pt x="1096632" y="181682"/>
                  <a:pt x="1099664" y="181682"/>
                  <a:pt x="1102949" y="181682"/>
                </a:cubicBezTo>
                <a:close/>
                <a:moveTo>
                  <a:pt x="1100675" y="651414"/>
                </a:moveTo>
                <a:cubicBezTo>
                  <a:pt x="1100675" y="651414"/>
                  <a:pt x="1100675" y="651920"/>
                  <a:pt x="1100675" y="651920"/>
                </a:cubicBezTo>
                <a:cubicBezTo>
                  <a:pt x="1086778" y="651920"/>
                  <a:pt x="1072880" y="651667"/>
                  <a:pt x="1058983" y="651920"/>
                </a:cubicBezTo>
                <a:cubicBezTo>
                  <a:pt x="1048118" y="652172"/>
                  <a:pt x="1042053" y="657479"/>
                  <a:pt x="1039527" y="669102"/>
                </a:cubicBezTo>
                <a:cubicBezTo>
                  <a:pt x="1028661" y="718374"/>
                  <a:pt x="1040032" y="733030"/>
                  <a:pt x="1089810" y="733030"/>
                </a:cubicBezTo>
                <a:cubicBezTo>
                  <a:pt x="1108003" y="733030"/>
                  <a:pt x="1126196" y="733030"/>
                  <a:pt x="1144136" y="732777"/>
                </a:cubicBezTo>
                <a:cubicBezTo>
                  <a:pt x="1154749" y="732777"/>
                  <a:pt x="1161824" y="728987"/>
                  <a:pt x="1164856" y="717364"/>
                </a:cubicBezTo>
                <a:cubicBezTo>
                  <a:pt x="1177237" y="670871"/>
                  <a:pt x="1163593" y="651667"/>
                  <a:pt x="1116341" y="651667"/>
                </a:cubicBezTo>
                <a:cubicBezTo>
                  <a:pt x="1111035" y="651667"/>
                  <a:pt x="1105729" y="651667"/>
                  <a:pt x="1100423" y="651667"/>
                </a:cubicBezTo>
                <a:close/>
                <a:moveTo>
                  <a:pt x="500307" y="663290"/>
                </a:moveTo>
                <a:cubicBezTo>
                  <a:pt x="546801" y="663290"/>
                  <a:pt x="546548" y="662532"/>
                  <a:pt x="548064" y="623872"/>
                </a:cubicBezTo>
                <a:cubicBezTo>
                  <a:pt x="549075" y="596330"/>
                  <a:pt x="545284" y="579400"/>
                  <a:pt x="510667" y="580917"/>
                </a:cubicBezTo>
                <a:cubicBezTo>
                  <a:pt x="482619" y="582180"/>
                  <a:pt x="463416" y="583191"/>
                  <a:pt x="465943" y="619829"/>
                </a:cubicBezTo>
                <a:cubicBezTo>
                  <a:pt x="467711" y="647371"/>
                  <a:pt x="466448" y="671376"/>
                  <a:pt x="500307" y="663290"/>
                </a:cubicBezTo>
                <a:close/>
                <a:moveTo>
                  <a:pt x="205176" y="259254"/>
                </a:moveTo>
                <a:cubicBezTo>
                  <a:pt x="211241" y="228427"/>
                  <a:pt x="202649" y="212761"/>
                  <a:pt x="167527" y="214783"/>
                </a:cubicBezTo>
                <a:cubicBezTo>
                  <a:pt x="125582" y="217310"/>
                  <a:pt x="126087" y="215793"/>
                  <a:pt x="124319" y="254706"/>
                </a:cubicBezTo>
                <a:cubicBezTo>
                  <a:pt x="123055" y="282754"/>
                  <a:pt x="128362" y="299431"/>
                  <a:pt x="162221" y="297156"/>
                </a:cubicBezTo>
                <a:cubicBezTo>
                  <a:pt x="188752" y="295388"/>
                  <a:pt x="214778" y="298167"/>
                  <a:pt x="205429" y="259254"/>
                </a:cubicBezTo>
                <a:close/>
                <a:moveTo>
                  <a:pt x="206187" y="623619"/>
                </a:moveTo>
                <a:cubicBezTo>
                  <a:pt x="206187" y="582433"/>
                  <a:pt x="205682" y="583191"/>
                  <a:pt x="165758" y="581422"/>
                </a:cubicBezTo>
                <a:cubicBezTo>
                  <a:pt x="136700" y="580159"/>
                  <a:pt x="122297" y="587234"/>
                  <a:pt x="124066" y="620082"/>
                </a:cubicBezTo>
                <a:cubicBezTo>
                  <a:pt x="126340" y="662027"/>
                  <a:pt x="125329" y="663290"/>
                  <a:pt x="163737" y="663290"/>
                </a:cubicBezTo>
                <a:cubicBezTo>
                  <a:pt x="205429" y="663290"/>
                  <a:pt x="206187" y="663038"/>
                  <a:pt x="206187" y="623619"/>
                </a:cubicBezTo>
                <a:close/>
                <a:moveTo>
                  <a:pt x="1346028" y="137463"/>
                </a:moveTo>
                <a:cubicBezTo>
                  <a:pt x="1353608" y="105120"/>
                  <a:pt x="1335163" y="100824"/>
                  <a:pt x="1306610" y="99308"/>
                </a:cubicBezTo>
                <a:cubicBezTo>
                  <a:pt x="1271992" y="97539"/>
                  <a:pt x="1269718" y="114721"/>
                  <a:pt x="1268960" y="142011"/>
                </a:cubicBezTo>
                <a:cubicBezTo>
                  <a:pt x="1268202" y="173091"/>
                  <a:pt x="1279573" y="182187"/>
                  <a:pt x="1309642" y="182440"/>
                </a:cubicBezTo>
                <a:cubicBezTo>
                  <a:pt x="1343248" y="182440"/>
                  <a:pt x="1350576" y="167279"/>
                  <a:pt x="1346028" y="137463"/>
                </a:cubicBezTo>
                <a:close/>
                <a:moveTo>
                  <a:pt x="1346281" y="505112"/>
                </a:moveTo>
                <a:cubicBezTo>
                  <a:pt x="1353103" y="472264"/>
                  <a:pt x="1335415" y="467210"/>
                  <a:pt x="1306610" y="465947"/>
                </a:cubicBezTo>
                <a:cubicBezTo>
                  <a:pt x="1271992" y="464431"/>
                  <a:pt x="1269718" y="481866"/>
                  <a:pt x="1268960" y="508903"/>
                </a:cubicBezTo>
                <a:cubicBezTo>
                  <a:pt x="1267949" y="540235"/>
                  <a:pt x="1279825" y="548826"/>
                  <a:pt x="1309895" y="549332"/>
                </a:cubicBezTo>
                <a:cubicBezTo>
                  <a:pt x="1343754" y="549584"/>
                  <a:pt x="1350576" y="533665"/>
                  <a:pt x="1346281" y="505112"/>
                </a:cubicBezTo>
                <a:close/>
                <a:moveTo>
                  <a:pt x="1270476" y="691590"/>
                </a:moveTo>
                <a:cubicBezTo>
                  <a:pt x="1265170" y="720901"/>
                  <a:pt x="1274014" y="734293"/>
                  <a:pt x="1307115" y="734041"/>
                </a:cubicBezTo>
                <a:cubicBezTo>
                  <a:pt x="1337437" y="733788"/>
                  <a:pt x="1348555" y="724691"/>
                  <a:pt x="1347797" y="693612"/>
                </a:cubicBezTo>
                <a:cubicBezTo>
                  <a:pt x="1347039" y="665564"/>
                  <a:pt x="1342238" y="649898"/>
                  <a:pt x="1309137" y="650656"/>
                </a:cubicBezTo>
                <a:cubicBezTo>
                  <a:pt x="1278815" y="651162"/>
                  <a:pt x="1264159" y="660005"/>
                  <a:pt x="1270476" y="691590"/>
                </a:cubicBezTo>
                <a:close/>
                <a:moveTo>
                  <a:pt x="1307620" y="365885"/>
                </a:moveTo>
                <a:cubicBezTo>
                  <a:pt x="1340469" y="372960"/>
                  <a:pt x="1347797" y="356536"/>
                  <a:pt x="1347797" y="326973"/>
                </a:cubicBezTo>
                <a:cubicBezTo>
                  <a:pt x="1347797" y="298420"/>
                  <a:pt x="1341480" y="284270"/>
                  <a:pt x="1308884" y="284522"/>
                </a:cubicBezTo>
                <a:cubicBezTo>
                  <a:pt x="1277299" y="284522"/>
                  <a:pt x="1268455" y="295893"/>
                  <a:pt x="1269213" y="325962"/>
                </a:cubicBezTo>
                <a:cubicBezTo>
                  <a:pt x="1269971" y="353504"/>
                  <a:pt x="1272750" y="373971"/>
                  <a:pt x="1307620" y="366138"/>
                </a:cubicBezTo>
                <a:close/>
                <a:moveTo>
                  <a:pt x="168032" y="477065"/>
                </a:moveTo>
                <a:cubicBezTo>
                  <a:pt x="199617" y="484392"/>
                  <a:pt x="206187" y="467968"/>
                  <a:pt x="207198" y="438405"/>
                </a:cubicBezTo>
                <a:cubicBezTo>
                  <a:pt x="208208" y="404798"/>
                  <a:pt x="192542" y="400503"/>
                  <a:pt x="164495" y="399997"/>
                </a:cubicBezTo>
                <a:cubicBezTo>
                  <a:pt x="133921" y="399492"/>
                  <a:pt x="123813" y="409599"/>
                  <a:pt x="123561" y="440426"/>
                </a:cubicBezTo>
                <a:cubicBezTo>
                  <a:pt x="123561" y="473527"/>
                  <a:pt x="137458" y="482118"/>
                  <a:pt x="167780" y="47706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" name="Forma libre: forma 7">
            <a:extLst>
              <a:ext uri="{FF2B5EF4-FFF2-40B4-BE49-F238E27FC236}">
                <a16:creationId xmlns:a16="http://schemas.microsoft.com/office/drawing/2014/main" id="{1DC26225-D4C6-446D-A33C-537BC8F356EC}"/>
              </a:ext>
            </a:extLst>
          </p:cNvPr>
          <p:cNvSpPr/>
          <p:nvPr/>
        </p:nvSpPr>
        <p:spPr>
          <a:xfrm>
            <a:off x="10191189" y="5634534"/>
            <a:ext cx="1430170" cy="833854"/>
          </a:xfrm>
          <a:custGeom>
            <a:avLst/>
            <a:gdLst>
              <a:gd name="connsiteX0" fmla="*/ 717107 w 1430170"/>
              <a:gd name="connsiteY0" fmla="*/ 833597 h 833854"/>
              <a:gd name="connsiteX1" fmla="*/ 48009 w 1430170"/>
              <a:gd name="connsiteY1" fmla="*/ 833597 h 833854"/>
              <a:gd name="connsiteX2" fmla="*/ 0 w 1430170"/>
              <a:gd name="connsiteY2" fmla="*/ 787356 h 833854"/>
              <a:gd name="connsiteX3" fmla="*/ 0 w 1430170"/>
              <a:gd name="connsiteY3" fmla="*/ 137463 h 833854"/>
              <a:gd name="connsiteX4" fmla="*/ 45229 w 1430170"/>
              <a:gd name="connsiteY4" fmla="*/ 91728 h 833854"/>
              <a:gd name="connsiteX5" fmla="*/ 289571 w 1430170"/>
              <a:gd name="connsiteY5" fmla="*/ 91222 h 833854"/>
              <a:gd name="connsiteX6" fmla="*/ 330505 w 1430170"/>
              <a:gd name="connsiteY6" fmla="*/ 131651 h 833854"/>
              <a:gd name="connsiteX7" fmla="*/ 330000 w 1430170"/>
              <a:gd name="connsiteY7" fmla="*/ 507892 h 833854"/>
              <a:gd name="connsiteX8" fmla="*/ 365628 w 1430170"/>
              <a:gd name="connsiteY8" fmla="*/ 529117 h 833854"/>
              <a:gd name="connsiteX9" fmla="*/ 460131 w 1430170"/>
              <a:gd name="connsiteY9" fmla="*/ 481108 h 833854"/>
              <a:gd name="connsiteX10" fmla="*/ 560950 w 1430170"/>
              <a:gd name="connsiteY10" fmla="*/ 481613 h 833854"/>
              <a:gd name="connsiteX11" fmla="*/ 596073 w 1430170"/>
              <a:gd name="connsiteY11" fmla="*/ 461904 h 833854"/>
              <a:gd name="connsiteX12" fmla="*/ 596073 w 1430170"/>
              <a:gd name="connsiteY12" fmla="*/ 272141 h 833854"/>
              <a:gd name="connsiteX13" fmla="*/ 571310 w 1430170"/>
              <a:gd name="connsiteY13" fmla="*/ 238787 h 833854"/>
              <a:gd name="connsiteX14" fmla="*/ 550338 w 1430170"/>
              <a:gd name="connsiteY14" fmla="*/ 212003 h 833854"/>
              <a:gd name="connsiteX15" fmla="*/ 550338 w 1430170"/>
              <a:gd name="connsiteY15" fmla="*/ 170311 h 833854"/>
              <a:gd name="connsiteX16" fmla="*/ 578133 w 1430170"/>
              <a:gd name="connsiteY16" fmla="*/ 136705 h 833854"/>
              <a:gd name="connsiteX17" fmla="*/ 606433 w 1430170"/>
              <a:gd name="connsiteY17" fmla="*/ 111184 h 833854"/>
              <a:gd name="connsiteX18" fmla="*/ 633722 w 1430170"/>
              <a:gd name="connsiteY18" fmla="*/ 28810 h 833854"/>
              <a:gd name="connsiteX19" fmla="*/ 646862 w 1430170"/>
              <a:gd name="connsiteY19" fmla="*/ 9606 h 833854"/>
              <a:gd name="connsiteX20" fmla="*/ 660001 w 1430170"/>
              <a:gd name="connsiteY20" fmla="*/ 29568 h 833854"/>
              <a:gd name="connsiteX21" fmla="*/ 687796 w 1430170"/>
              <a:gd name="connsiteY21" fmla="*/ 111942 h 833854"/>
              <a:gd name="connsiteX22" fmla="*/ 713064 w 1430170"/>
              <a:gd name="connsiteY22" fmla="*/ 136452 h 833854"/>
              <a:gd name="connsiteX23" fmla="*/ 744901 w 1430170"/>
              <a:gd name="connsiteY23" fmla="*/ 174101 h 833854"/>
              <a:gd name="connsiteX24" fmla="*/ 743638 w 1430170"/>
              <a:gd name="connsiteY24" fmla="*/ 215794 h 833854"/>
              <a:gd name="connsiteX25" fmla="*/ 724687 w 1430170"/>
              <a:gd name="connsiteY25" fmla="*/ 237777 h 833854"/>
              <a:gd name="connsiteX26" fmla="*/ 696134 w 1430170"/>
              <a:gd name="connsiteY26" fmla="*/ 277195 h 833854"/>
              <a:gd name="connsiteX27" fmla="*/ 696134 w 1430170"/>
              <a:gd name="connsiteY27" fmla="*/ 515220 h 833854"/>
              <a:gd name="connsiteX28" fmla="*/ 729488 w 1430170"/>
              <a:gd name="connsiteY28" fmla="*/ 549079 h 833854"/>
              <a:gd name="connsiteX29" fmla="*/ 922535 w 1430170"/>
              <a:gd name="connsiteY29" fmla="*/ 549079 h 833854"/>
              <a:gd name="connsiteX30" fmla="*/ 963217 w 1430170"/>
              <a:gd name="connsiteY30" fmla="*/ 509155 h 833854"/>
              <a:gd name="connsiteX31" fmla="*/ 962712 w 1430170"/>
              <a:gd name="connsiteY31" fmla="*/ 45992 h 833854"/>
              <a:gd name="connsiteX32" fmla="*/ 1006931 w 1430170"/>
              <a:gd name="connsiteY32" fmla="*/ 510 h 833854"/>
              <a:gd name="connsiteX33" fmla="*/ 1389742 w 1430170"/>
              <a:gd name="connsiteY33" fmla="*/ 4 h 833854"/>
              <a:gd name="connsiteX34" fmla="*/ 1430171 w 1430170"/>
              <a:gd name="connsiteY34" fmla="*/ 40686 h 833854"/>
              <a:gd name="connsiteX35" fmla="*/ 1430171 w 1430170"/>
              <a:gd name="connsiteY35" fmla="*/ 793421 h 833854"/>
              <a:gd name="connsiteX36" fmla="*/ 1389489 w 1430170"/>
              <a:gd name="connsiteY36" fmla="*/ 833849 h 833854"/>
              <a:gd name="connsiteX37" fmla="*/ 717107 w 1430170"/>
              <a:gd name="connsiteY37" fmla="*/ 833344 h 833854"/>
              <a:gd name="connsiteX38" fmla="*/ 1104970 w 1430170"/>
              <a:gd name="connsiteY38" fmla="*/ 549079 h 833854"/>
              <a:gd name="connsiteX39" fmla="*/ 1104970 w 1430170"/>
              <a:gd name="connsiteY39" fmla="*/ 549079 h 833854"/>
              <a:gd name="connsiteX40" fmla="*/ 1146663 w 1430170"/>
              <a:gd name="connsiteY40" fmla="*/ 548574 h 833854"/>
              <a:gd name="connsiteX41" fmla="*/ 1167382 w 1430170"/>
              <a:gd name="connsiteY41" fmla="*/ 536698 h 833854"/>
              <a:gd name="connsiteX42" fmla="*/ 1124174 w 1430170"/>
              <a:gd name="connsiteY42" fmla="*/ 467463 h 833854"/>
              <a:gd name="connsiteX43" fmla="*/ 1075912 w 1430170"/>
              <a:gd name="connsiteY43" fmla="*/ 467463 h 833854"/>
              <a:gd name="connsiteX44" fmla="*/ 1041042 w 1430170"/>
              <a:gd name="connsiteY44" fmla="*/ 503344 h 833854"/>
              <a:gd name="connsiteX45" fmla="*/ 1085514 w 1430170"/>
              <a:gd name="connsiteY45" fmla="*/ 549079 h 833854"/>
              <a:gd name="connsiteX46" fmla="*/ 1104718 w 1430170"/>
              <a:gd name="connsiteY46" fmla="*/ 549079 h 833854"/>
              <a:gd name="connsiteX47" fmla="*/ 1103707 w 1430170"/>
              <a:gd name="connsiteY47" fmla="*/ 367402 h 833854"/>
              <a:gd name="connsiteX48" fmla="*/ 1141862 w 1430170"/>
              <a:gd name="connsiteY48" fmla="*/ 367402 h 833854"/>
              <a:gd name="connsiteX49" fmla="*/ 1168646 w 1430170"/>
              <a:gd name="connsiteY49" fmla="*/ 332026 h 833854"/>
              <a:gd name="connsiteX50" fmla="*/ 1142620 w 1430170"/>
              <a:gd name="connsiteY50" fmla="*/ 286039 h 833854"/>
              <a:gd name="connsiteX51" fmla="*/ 1072375 w 1430170"/>
              <a:gd name="connsiteY51" fmla="*/ 285786 h 833854"/>
              <a:gd name="connsiteX52" fmla="*/ 1041042 w 1430170"/>
              <a:gd name="connsiteY52" fmla="*/ 318634 h 833854"/>
              <a:gd name="connsiteX53" fmla="*/ 1087535 w 1430170"/>
              <a:gd name="connsiteY53" fmla="*/ 367402 h 833854"/>
              <a:gd name="connsiteX54" fmla="*/ 1103454 w 1430170"/>
              <a:gd name="connsiteY54" fmla="*/ 367402 h 833854"/>
              <a:gd name="connsiteX55" fmla="*/ 1105981 w 1430170"/>
              <a:gd name="connsiteY55" fmla="*/ 733788 h 833854"/>
              <a:gd name="connsiteX56" fmla="*/ 1169151 w 1430170"/>
              <a:gd name="connsiteY56" fmla="*/ 676177 h 833854"/>
              <a:gd name="connsiteX57" fmla="*/ 1145652 w 1430170"/>
              <a:gd name="connsiteY57" fmla="*/ 652425 h 833854"/>
              <a:gd name="connsiteX58" fmla="*/ 1065300 w 1430170"/>
              <a:gd name="connsiteY58" fmla="*/ 652425 h 833854"/>
              <a:gd name="connsiteX59" fmla="*/ 1042306 w 1430170"/>
              <a:gd name="connsiteY59" fmla="*/ 670113 h 833854"/>
              <a:gd name="connsiteX60" fmla="*/ 1089810 w 1430170"/>
              <a:gd name="connsiteY60" fmla="*/ 733535 h 833854"/>
              <a:gd name="connsiteX61" fmla="*/ 1105981 w 1430170"/>
              <a:gd name="connsiteY61" fmla="*/ 733535 h 833854"/>
              <a:gd name="connsiteX62" fmla="*/ 1105981 w 1430170"/>
              <a:gd name="connsiteY62" fmla="*/ 101330 h 833854"/>
              <a:gd name="connsiteX63" fmla="*/ 1067321 w 1430170"/>
              <a:gd name="connsiteY63" fmla="*/ 101330 h 833854"/>
              <a:gd name="connsiteX64" fmla="*/ 1041548 w 1430170"/>
              <a:gd name="connsiteY64" fmla="*/ 135441 h 833854"/>
              <a:gd name="connsiteX65" fmla="*/ 1064794 w 1430170"/>
              <a:gd name="connsiteY65" fmla="*/ 181934 h 833854"/>
              <a:gd name="connsiteX66" fmla="*/ 1148431 w 1430170"/>
              <a:gd name="connsiteY66" fmla="*/ 181934 h 833854"/>
              <a:gd name="connsiteX67" fmla="*/ 1168393 w 1430170"/>
              <a:gd name="connsiteY67" fmla="*/ 165258 h 833854"/>
              <a:gd name="connsiteX68" fmla="*/ 1118868 w 1430170"/>
              <a:gd name="connsiteY68" fmla="*/ 101330 h 833854"/>
              <a:gd name="connsiteX69" fmla="*/ 1105981 w 1430170"/>
              <a:gd name="connsiteY69" fmla="*/ 101330 h 833854"/>
              <a:gd name="connsiteX70" fmla="*/ 1302314 w 1430170"/>
              <a:gd name="connsiteY70" fmla="*/ 367654 h 833854"/>
              <a:gd name="connsiteX71" fmla="*/ 1350324 w 1430170"/>
              <a:gd name="connsiteY71" fmla="*/ 328489 h 833854"/>
              <a:gd name="connsiteX72" fmla="*/ 1309642 w 1430170"/>
              <a:gd name="connsiteY72" fmla="*/ 285786 h 833854"/>
              <a:gd name="connsiteX73" fmla="*/ 1267949 w 1430170"/>
              <a:gd name="connsiteY73" fmla="*/ 324446 h 833854"/>
              <a:gd name="connsiteX74" fmla="*/ 1302314 w 1430170"/>
              <a:gd name="connsiteY74" fmla="*/ 367654 h 833854"/>
              <a:gd name="connsiteX75" fmla="*/ 1268708 w 1430170"/>
              <a:gd name="connsiteY75" fmla="*/ 134936 h 833854"/>
              <a:gd name="connsiteX76" fmla="*/ 1308378 w 1430170"/>
              <a:gd name="connsiteY76" fmla="*/ 182440 h 833854"/>
              <a:gd name="connsiteX77" fmla="*/ 1350829 w 1430170"/>
              <a:gd name="connsiteY77" fmla="*/ 141506 h 833854"/>
              <a:gd name="connsiteX78" fmla="*/ 1311663 w 1430170"/>
              <a:gd name="connsiteY78" fmla="*/ 100572 h 833854"/>
              <a:gd name="connsiteX79" fmla="*/ 1268708 w 1430170"/>
              <a:gd name="connsiteY79" fmla="*/ 135189 h 833854"/>
              <a:gd name="connsiteX80" fmla="*/ 508393 w 1430170"/>
              <a:gd name="connsiteY80" fmla="*/ 664301 h 833854"/>
              <a:gd name="connsiteX81" fmla="*/ 550843 w 1430170"/>
              <a:gd name="connsiteY81" fmla="*/ 624630 h 833854"/>
              <a:gd name="connsiteX82" fmla="*/ 513699 w 1430170"/>
              <a:gd name="connsiteY82" fmla="*/ 581927 h 833854"/>
              <a:gd name="connsiteX83" fmla="*/ 468975 w 1430170"/>
              <a:gd name="connsiteY83" fmla="*/ 621093 h 833854"/>
              <a:gd name="connsiteX84" fmla="*/ 508393 w 1430170"/>
              <a:gd name="connsiteY84" fmla="*/ 664554 h 833854"/>
              <a:gd name="connsiteX85" fmla="*/ 1350071 w 1430170"/>
              <a:gd name="connsiteY85" fmla="*/ 504102 h 833854"/>
              <a:gd name="connsiteX86" fmla="*/ 1311916 w 1430170"/>
              <a:gd name="connsiteY86" fmla="*/ 466958 h 833854"/>
              <a:gd name="connsiteX87" fmla="*/ 1268455 w 1430170"/>
              <a:gd name="connsiteY87" fmla="*/ 506628 h 833854"/>
              <a:gd name="connsiteX88" fmla="*/ 1308126 w 1430170"/>
              <a:gd name="connsiteY88" fmla="*/ 549079 h 833854"/>
              <a:gd name="connsiteX89" fmla="*/ 1350071 w 1430170"/>
              <a:gd name="connsiteY89" fmla="*/ 503849 h 833854"/>
              <a:gd name="connsiteX90" fmla="*/ 1304336 w 1430170"/>
              <a:gd name="connsiteY90" fmla="*/ 652172 h 833854"/>
              <a:gd name="connsiteX91" fmla="*/ 1267697 w 1430170"/>
              <a:gd name="connsiteY91" fmla="*/ 689316 h 833854"/>
              <a:gd name="connsiteX92" fmla="*/ 1306357 w 1430170"/>
              <a:gd name="connsiteY92" fmla="*/ 734546 h 833854"/>
              <a:gd name="connsiteX93" fmla="*/ 1350071 w 1430170"/>
              <a:gd name="connsiteY93" fmla="*/ 695633 h 833854"/>
              <a:gd name="connsiteX94" fmla="*/ 1304336 w 1430170"/>
              <a:gd name="connsiteY94" fmla="*/ 652172 h 833854"/>
              <a:gd name="connsiteX95" fmla="*/ 204165 w 1430170"/>
              <a:gd name="connsiteY95" fmla="*/ 622862 h 833854"/>
              <a:gd name="connsiteX96" fmla="*/ 165758 w 1430170"/>
              <a:gd name="connsiteY96" fmla="*/ 581675 h 833854"/>
              <a:gd name="connsiteX97" fmla="*/ 126340 w 1430170"/>
              <a:gd name="connsiteY97" fmla="*/ 623872 h 833854"/>
              <a:gd name="connsiteX98" fmla="*/ 166516 w 1430170"/>
              <a:gd name="connsiteY98" fmla="*/ 665312 h 833854"/>
              <a:gd name="connsiteX99" fmla="*/ 204165 w 1430170"/>
              <a:gd name="connsiteY99" fmla="*/ 623114 h 833854"/>
              <a:gd name="connsiteX100" fmla="*/ 128361 w 1430170"/>
              <a:gd name="connsiteY100" fmla="*/ 257233 h 833854"/>
              <a:gd name="connsiteX101" fmla="*/ 166011 w 1430170"/>
              <a:gd name="connsiteY101" fmla="*/ 298167 h 833854"/>
              <a:gd name="connsiteX102" fmla="*/ 205934 w 1430170"/>
              <a:gd name="connsiteY102" fmla="*/ 256980 h 833854"/>
              <a:gd name="connsiteX103" fmla="*/ 166516 w 1430170"/>
              <a:gd name="connsiteY103" fmla="*/ 215288 h 833854"/>
              <a:gd name="connsiteX104" fmla="*/ 128361 w 1430170"/>
              <a:gd name="connsiteY104" fmla="*/ 257233 h 833854"/>
              <a:gd name="connsiteX105" fmla="*/ 167021 w 1430170"/>
              <a:gd name="connsiteY105" fmla="*/ 401766 h 833854"/>
              <a:gd name="connsiteX106" fmla="*/ 126340 w 1430170"/>
              <a:gd name="connsiteY106" fmla="*/ 438152 h 833854"/>
              <a:gd name="connsiteX107" fmla="*/ 166769 w 1430170"/>
              <a:gd name="connsiteY107" fmla="*/ 479339 h 833854"/>
              <a:gd name="connsiteX108" fmla="*/ 205429 w 1430170"/>
              <a:gd name="connsiteY108" fmla="*/ 439921 h 833854"/>
              <a:gd name="connsiteX109" fmla="*/ 166769 w 1430170"/>
              <a:gd name="connsiteY109" fmla="*/ 402019 h 83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430170" h="833853">
                <a:moveTo>
                  <a:pt x="717107" y="833597"/>
                </a:moveTo>
                <a:cubicBezTo>
                  <a:pt x="493990" y="833597"/>
                  <a:pt x="271125" y="833597"/>
                  <a:pt x="48009" y="833597"/>
                </a:cubicBezTo>
                <a:cubicBezTo>
                  <a:pt x="2021" y="833597"/>
                  <a:pt x="0" y="831828"/>
                  <a:pt x="0" y="787356"/>
                </a:cubicBezTo>
                <a:cubicBezTo>
                  <a:pt x="0" y="570809"/>
                  <a:pt x="0" y="354262"/>
                  <a:pt x="0" y="137463"/>
                </a:cubicBezTo>
                <a:cubicBezTo>
                  <a:pt x="0" y="94255"/>
                  <a:pt x="2779" y="91728"/>
                  <a:pt x="45229" y="91728"/>
                </a:cubicBezTo>
                <a:cubicBezTo>
                  <a:pt x="126845" y="91728"/>
                  <a:pt x="208208" y="92738"/>
                  <a:pt x="289571" y="91222"/>
                </a:cubicBezTo>
                <a:cubicBezTo>
                  <a:pt x="319893" y="90717"/>
                  <a:pt x="331011" y="100319"/>
                  <a:pt x="330505" y="131651"/>
                </a:cubicBezTo>
                <a:cubicBezTo>
                  <a:pt x="328989" y="256980"/>
                  <a:pt x="329747" y="382562"/>
                  <a:pt x="330000" y="507892"/>
                </a:cubicBezTo>
                <a:cubicBezTo>
                  <a:pt x="330000" y="544783"/>
                  <a:pt x="332021" y="545794"/>
                  <a:pt x="365628" y="529117"/>
                </a:cubicBezTo>
                <a:cubicBezTo>
                  <a:pt x="397466" y="513451"/>
                  <a:pt x="430567" y="499806"/>
                  <a:pt x="460131" y="481108"/>
                </a:cubicBezTo>
                <a:cubicBezTo>
                  <a:pt x="495254" y="458872"/>
                  <a:pt x="526081" y="459630"/>
                  <a:pt x="560950" y="481613"/>
                </a:cubicBezTo>
                <a:cubicBezTo>
                  <a:pt x="592788" y="501827"/>
                  <a:pt x="596073" y="498543"/>
                  <a:pt x="596073" y="461904"/>
                </a:cubicBezTo>
                <a:cubicBezTo>
                  <a:pt x="596073" y="398734"/>
                  <a:pt x="596073" y="335311"/>
                  <a:pt x="596073" y="272141"/>
                </a:cubicBezTo>
                <a:cubicBezTo>
                  <a:pt x="596073" y="254201"/>
                  <a:pt x="593546" y="240304"/>
                  <a:pt x="571310" y="238787"/>
                </a:cubicBezTo>
                <a:cubicBezTo>
                  <a:pt x="555139" y="237777"/>
                  <a:pt x="550085" y="226912"/>
                  <a:pt x="550338" y="212003"/>
                </a:cubicBezTo>
                <a:cubicBezTo>
                  <a:pt x="550590" y="198106"/>
                  <a:pt x="550843" y="184209"/>
                  <a:pt x="550338" y="170311"/>
                </a:cubicBezTo>
                <a:cubicBezTo>
                  <a:pt x="549327" y="150349"/>
                  <a:pt x="554633" y="136199"/>
                  <a:pt x="578133" y="136705"/>
                </a:cubicBezTo>
                <a:cubicBezTo>
                  <a:pt x="595568" y="136957"/>
                  <a:pt x="601885" y="125334"/>
                  <a:pt x="606433" y="111184"/>
                </a:cubicBezTo>
                <a:cubicBezTo>
                  <a:pt x="615277" y="83642"/>
                  <a:pt x="624373" y="56100"/>
                  <a:pt x="633722" y="28810"/>
                </a:cubicBezTo>
                <a:cubicBezTo>
                  <a:pt x="636249" y="21230"/>
                  <a:pt x="635996" y="9101"/>
                  <a:pt x="646862" y="9606"/>
                </a:cubicBezTo>
                <a:cubicBezTo>
                  <a:pt x="657221" y="9859"/>
                  <a:pt x="657221" y="21988"/>
                  <a:pt x="660001" y="29568"/>
                </a:cubicBezTo>
                <a:cubicBezTo>
                  <a:pt x="669603" y="56858"/>
                  <a:pt x="678699" y="84400"/>
                  <a:pt x="687796" y="111942"/>
                </a:cubicBezTo>
                <a:cubicBezTo>
                  <a:pt x="692091" y="124829"/>
                  <a:pt x="697145" y="136957"/>
                  <a:pt x="713064" y="136452"/>
                </a:cubicBezTo>
                <a:cubicBezTo>
                  <a:pt x="739595" y="135947"/>
                  <a:pt x="745407" y="152118"/>
                  <a:pt x="744901" y="174101"/>
                </a:cubicBezTo>
                <a:cubicBezTo>
                  <a:pt x="744649" y="187999"/>
                  <a:pt x="744649" y="201896"/>
                  <a:pt x="743638" y="215794"/>
                </a:cubicBezTo>
                <a:cubicBezTo>
                  <a:pt x="742880" y="227670"/>
                  <a:pt x="737574" y="237524"/>
                  <a:pt x="724687" y="237777"/>
                </a:cubicBezTo>
                <a:cubicBezTo>
                  <a:pt x="697145" y="238535"/>
                  <a:pt x="695881" y="255970"/>
                  <a:pt x="696134" y="277195"/>
                </a:cubicBezTo>
                <a:cubicBezTo>
                  <a:pt x="696892" y="356536"/>
                  <a:pt x="697145" y="435878"/>
                  <a:pt x="696134" y="515220"/>
                </a:cubicBezTo>
                <a:cubicBezTo>
                  <a:pt x="695881" y="540235"/>
                  <a:pt x="704220" y="549584"/>
                  <a:pt x="729488" y="549079"/>
                </a:cubicBezTo>
                <a:cubicBezTo>
                  <a:pt x="793921" y="547816"/>
                  <a:pt x="858102" y="547310"/>
                  <a:pt x="922535" y="549079"/>
                </a:cubicBezTo>
                <a:cubicBezTo>
                  <a:pt x="953110" y="550090"/>
                  <a:pt x="963470" y="540235"/>
                  <a:pt x="963217" y="509155"/>
                </a:cubicBezTo>
                <a:cubicBezTo>
                  <a:pt x="961954" y="354768"/>
                  <a:pt x="962459" y="200380"/>
                  <a:pt x="962712" y="45992"/>
                </a:cubicBezTo>
                <a:cubicBezTo>
                  <a:pt x="962712" y="1015"/>
                  <a:pt x="963217" y="510"/>
                  <a:pt x="1006931" y="510"/>
                </a:cubicBezTo>
                <a:cubicBezTo>
                  <a:pt x="1134534" y="510"/>
                  <a:pt x="1262138" y="1268"/>
                  <a:pt x="1389742" y="4"/>
                </a:cubicBezTo>
                <a:cubicBezTo>
                  <a:pt x="1420821" y="-248"/>
                  <a:pt x="1430171" y="10112"/>
                  <a:pt x="1430171" y="40686"/>
                </a:cubicBezTo>
                <a:cubicBezTo>
                  <a:pt x="1429160" y="291598"/>
                  <a:pt x="1429160" y="542509"/>
                  <a:pt x="1430171" y="793421"/>
                </a:cubicBezTo>
                <a:cubicBezTo>
                  <a:pt x="1430171" y="824500"/>
                  <a:pt x="1419811" y="834102"/>
                  <a:pt x="1389489" y="833849"/>
                </a:cubicBezTo>
                <a:cubicBezTo>
                  <a:pt x="1165361" y="832839"/>
                  <a:pt x="941234" y="833344"/>
                  <a:pt x="717107" y="833344"/>
                </a:cubicBezTo>
                <a:close/>
                <a:moveTo>
                  <a:pt x="1104970" y="549079"/>
                </a:moveTo>
                <a:lnTo>
                  <a:pt x="1104970" y="549079"/>
                </a:lnTo>
                <a:cubicBezTo>
                  <a:pt x="1118868" y="548826"/>
                  <a:pt x="1132765" y="549079"/>
                  <a:pt x="1146663" y="548574"/>
                </a:cubicBezTo>
                <a:cubicBezTo>
                  <a:pt x="1155506" y="548574"/>
                  <a:pt x="1163087" y="546552"/>
                  <a:pt x="1167382" y="536698"/>
                </a:cubicBezTo>
                <a:cubicBezTo>
                  <a:pt x="1183807" y="497785"/>
                  <a:pt x="1165108" y="467463"/>
                  <a:pt x="1124174" y="467463"/>
                </a:cubicBezTo>
                <a:cubicBezTo>
                  <a:pt x="1108003" y="467463"/>
                  <a:pt x="1091831" y="468726"/>
                  <a:pt x="1075912" y="467463"/>
                </a:cubicBezTo>
                <a:cubicBezTo>
                  <a:pt x="1048370" y="464936"/>
                  <a:pt x="1040537" y="477823"/>
                  <a:pt x="1041042" y="503344"/>
                </a:cubicBezTo>
                <a:cubicBezTo>
                  <a:pt x="1041800" y="546552"/>
                  <a:pt x="1042811" y="548826"/>
                  <a:pt x="1085514" y="549079"/>
                </a:cubicBezTo>
                <a:cubicBezTo>
                  <a:pt x="1091831" y="549079"/>
                  <a:pt x="1098401" y="549079"/>
                  <a:pt x="1104718" y="549079"/>
                </a:cubicBezTo>
                <a:close/>
                <a:moveTo>
                  <a:pt x="1103707" y="367402"/>
                </a:moveTo>
                <a:cubicBezTo>
                  <a:pt x="1116594" y="367402"/>
                  <a:pt x="1129228" y="366644"/>
                  <a:pt x="1141862" y="367402"/>
                </a:cubicBezTo>
                <a:cubicBezTo>
                  <a:pt x="1169656" y="369423"/>
                  <a:pt x="1170415" y="351230"/>
                  <a:pt x="1168646" y="332026"/>
                </a:cubicBezTo>
                <a:cubicBezTo>
                  <a:pt x="1166877" y="313328"/>
                  <a:pt x="1179258" y="285786"/>
                  <a:pt x="1142620" y="286039"/>
                </a:cubicBezTo>
                <a:cubicBezTo>
                  <a:pt x="1119120" y="286039"/>
                  <a:pt x="1095874" y="286797"/>
                  <a:pt x="1072375" y="285786"/>
                </a:cubicBezTo>
                <a:cubicBezTo>
                  <a:pt x="1048370" y="284775"/>
                  <a:pt x="1041295" y="296146"/>
                  <a:pt x="1041042" y="318634"/>
                </a:cubicBezTo>
                <a:cubicBezTo>
                  <a:pt x="1040537" y="365633"/>
                  <a:pt x="1041042" y="367402"/>
                  <a:pt x="1087535" y="367402"/>
                </a:cubicBezTo>
                <a:cubicBezTo>
                  <a:pt x="1092842" y="367402"/>
                  <a:pt x="1098148" y="367402"/>
                  <a:pt x="1103454" y="367402"/>
                </a:cubicBezTo>
                <a:close/>
                <a:moveTo>
                  <a:pt x="1105981" y="733788"/>
                </a:moveTo>
                <a:cubicBezTo>
                  <a:pt x="1172941" y="733788"/>
                  <a:pt x="1173952" y="732272"/>
                  <a:pt x="1169151" y="676177"/>
                </a:cubicBezTo>
                <a:cubicBezTo>
                  <a:pt x="1167635" y="660258"/>
                  <a:pt x="1161571" y="652425"/>
                  <a:pt x="1145652" y="652425"/>
                </a:cubicBezTo>
                <a:cubicBezTo>
                  <a:pt x="1118868" y="652425"/>
                  <a:pt x="1092084" y="652425"/>
                  <a:pt x="1065300" y="652425"/>
                </a:cubicBezTo>
                <a:cubicBezTo>
                  <a:pt x="1053424" y="652425"/>
                  <a:pt x="1045591" y="657226"/>
                  <a:pt x="1042306" y="670113"/>
                </a:cubicBezTo>
                <a:cubicBezTo>
                  <a:pt x="1030682" y="716353"/>
                  <a:pt x="1043064" y="733535"/>
                  <a:pt x="1089810" y="733535"/>
                </a:cubicBezTo>
                <a:cubicBezTo>
                  <a:pt x="1095116" y="733535"/>
                  <a:pt x="1100422" y="733535"/>
                  <a:pt x="1105981" y="733535"/>
                </a:cubicBezTo>
                <a:close/>
                <a:moveTo>
                  <a:pt x="1105981" y="101330"/>
                </a:moveTo>
                <a:cubicBezTo>
                  <a:pt x="1093094" y="101330"/>
                  <a:pt x="1080208" y="101835"/>
                  <a:pt x="1067321" y="101330"/>
                </a:cubicBezTo>
                <a:cubicBezTo>
                  <a:pt x="1041548" y="100066"/>
                  <a:pt x="1040032" y="117501"/>
                  <a:pt x="1041548" y="135441"/>
                </a:cubicBezTo>
                <a:cubicBezTo>
                  <a:pt x="1043064" y="153634"/>
                  <a:pt x="1031693" y="180166"/>
                  <a:pt x="1064794" y="181934"/>
                </a:cubicBezTo>
                <a:cubicBezTo>
                  <a:pt x="1092589" y="183198"/>
                  <a:pt x="1120384" y="182440"/>
                  <a:pt x="1148431" y="181934"/>
                </a:cubicBezTo>
                <a:cubicBezTo>
                  <a:pt x="1159297" y="181934"/>
                  <a:pt x="1165614" y="176881"/>
                  <a:pt x="1168393" y="165258"/>
                </a:cubicBezTo>
                <a:cubicBezTo>
                  <a:pt x="1179511" y="116238"/>
                  <a:pt x="1168393" y="101330"/>
                  <a:pt x="1118868" y="101330"/>
                </a:cubicBezTo>
                <a:cubicBezTo>
                  <a:pt x="1114572" y="101330"/>
                  <a:pt x="1110277" y="101330"/>
                  <a:pt x="1105981" y="101330"/>
                </a:cubicBezTo>
                <a:close/>
                <a:moveTo>
                  <a:pt x="1302314" y="367654"/>
                </a:moveTo>
                <a:cubicBezTo>
                  <a:pt x="1349565" y="367654"/>
                  <a:pt x="1350324" y="367149"/>
                  <a:pt x="1350324" y="328489"/>
                </a:cubicBezTo>
                <a:cubicBezTo>
                  <a:pt x="1350324" y="288060"/>
                  <a:pt x="1348807" y="287807"/>
                  <a:pt x="1309642" y="285786"/>
                </a:cubicBezTo>
                <a:cubicBezTo>
                  <a:pt x="1280584" y="284270"/>
                  <a:pt x="1266181" y="291345"/>
                  <a:pt x="1267949" y="324446"/>
                </a:cubicBezTo>
                <a:cubicBezTo>
                  <a:pt x="1269466" y="352241"/>
                  <a:pt x="1268455" y="376245"/>
                  <a:pt x="1302314" y="367654"/>
                </a:cubicBezTo>
                <a:close/>
                <a:moveTo>
                  <a:pt x="1268708" y="134936"/>
                </a:moveTo>
                <a:cubicBezTo>
                  <a:pt x="1268708" y="181429"/>
                  <a:pt x="1269466" y="182440"/>
                  <a:pt x="1308378" y="182440"/>
                </a:cubicBezTo>
                <a:cubicBezTo>
                  <a:pt x="1348555" y="182440"/>
                  <a:pt x="1348807" y="180671"/>
                  <a:pt x="1350829" y="141506"/>
                </a:cubicBezTo>
                <a:cubicBezTo>
                  <a:pt x="1352345" y="111689"/>
                  <a:pt x="1343754" y="99308"/>
                  <a:pt x="1311663" y="100572"/>
                </a:cubicBezTo>
                <a:cubicBezTo>
                  <a:pt x="1283363" y="101582"/>
                  <a:pt x="1260622" y="102340"/>
                  <a:pt x="1268708" y="135189"/>
                </a:cubicBezTo>
                <a:close/>
                <a:moveTo>
                  <a:pt x="508393" y="664301"/>
                </a:moveTo>
                <a:cubicBezTo>
                  <a:pt x="549832" y="664301"/>
                  <a:pt x="549327" y="664048"/>
                  <a:pt x="550843" y="624630"/>
                </a:cubicBezTo>
                <a:cubicBezTo>
                  <a:pt x="552107" y="596836"/>
                  <a:pt x="547811" y="580411"/>
                  <a:pt x="513699" y="581927"/>
                </a:cubicBezTo>
                <a:cubicBezTo>
                  <a:pt x="485399" y="583191"/>
                  <a:pt x="466701" y="584707"/>
                  <a:pt x="468975" y="621093"/>
                </a:cubicBezTo>
                <a:cubicBezTo>
                  <a:pt x="471754" y="663038"/>
                  <a:pt x="470238" y="664301"/>
                  <a:pt x="508393" y="664554"/>
                </a:cubicBezTo>
                <a:close/>
                <a:moveTo>
                  <a:pt x="1350071" y="504102"/>
                </a:moveTo>
                <a:cubicBezTo>
                  <a:pt x="1355124" y="478328"/>
                  <a:pt x="1344007" y="465441"/>
                  <a:pt x="1311916" y="466958"/>
                </a:cubicBezTo>
                <a:cubicBezTo>
                  <a:pt x="1270476" y="469232"/>
                  <a:pt x="1268708" y="468979"/>
                  <a:pt x="1268455" y="506628"/>
                </a:cubicBezTo>
                <a:cubicBezTo>
                  <a:pt x="1268455" y="547816"/>
                  <a:pt x="1269466" y="549079"/>
                  <a:pt x="1308126" y="549079"/>
                </a:cubicBezTo>
                <a:cubicBezTo>
                  <a:pt x="1348302" y="549079"/>
                  <a:pt x="1349818" y="547563"/>
                  <a:pt x="1350071" y="503849"/>
                </a:cubicBezTo>
                <a:close/>
                <a:moveTo>
                  <a:pt x="1304336" y="652172"/>
                </a:moveTo>
                <a:cubicBezTo>
                  <a:pt x="1281847" y="647877"/>
                  <a:pt x="1266181" y="655457"/>
                  <a:pt x="1267697" y="689316"/>
                </a:cubicBezTo>
                <a:cubicBezTo>
                  <a:pt x="1268960" y="717111"/>
                  <a:pt x="1269466" y="736820"/>
                  <a:pt x="1306357" y="734546"/>
                </a:cubicBezTo>
                <a:cubicBezTo>
                  <a:pt x="1348555" y="732019"/>
                  <a:pt x="1349818" y="733283"/>
                  <a:pt x="1350071" y="695633"/>
                </a:cubicBezTo>
                <a:cubicBezTo>
                  <a:pt x="1350071" y="654699"/>
                  <a:pt x="1348302" y="652425"/>
                  <a:pt x="1304336" y="652172"/>
                </a:cubicBezTo>
                <a:close/>
                <a:moveTo>
                  <a:pt x="204165" y="622862"/>
                </a:moveTo>
                <a:cubicBezTo>
                  <a:pt x="210230" y="591529"/>
                  <a:pt x="196837" y="581927"/>
                  <a:pt x="165758" y="581675"/>
                </a:cubicBezTo>
                <a:cubicBezTo>
                  <a:pt x="133415" y="581169"/>
                  <a:pt x="126592" y="594814"/>
                  <a:pt x="126340" y="623872"/>
                </a:cubicBezTo>
                <a:cubicBezTo>
                  <a:pt x="126340" y="653941"/>
                  <a:pt x="134931" y="665312"/>
                  <a:pt x="166516" y="665312"/>
                </a:cubicBezTo>
                <a:cubicBezTo>
                  <a:pt x="198606" y="665312"/>
                  <a:pt x="209724" y="653436"/>
                  <a:pt x="204165" y="623114"/>
                </a:cubicBezTo>
                <a:close/>
                <a:moveTo>
                  <a:pt x="128361" y="257233"/>
                </a:moveTo>
                <a:cubicBezTo>
                  <a:pt x="122044" y="287049"/>
                  <a:pt x="134426" y="297915"/>
                  <a:pt x="166011" y="298167"/>
                </a:cubicBezTo>
                <a:cubicBezTo>
                  <a:pt x="197596" y="298167"/>
                  <a:pt x="206187" y="286797"/>
                  <a:pt x="205934" y="256980"/>
                </a:cubicBezTo>
                <a:cubicBezTo>
                  <a:pt x="205934" y="227670"/>
                  <a:pt x="198859" y="214783"/>
                  <a:pt x="166516" y="215288"/>
                </a:cubicBezTo>
                <a:cubicBezTo>
                  <a:pt x="135942" y="215794"/>
                  <a:pt x="121792" y="224890"/>
                  <a:pt x="128361" y="257233"/>
                </a:cubicBezTo>
                <a:close/>
                <a:moveTo>
                  <a:pt x="167021" y="401766"/>
                </a:moveTo>
                <a:cubicBezTo>
                  <a:pt x="138468" y="397218"/>
                  <a:pt x="126592" y="407830"/>
                  <a:pt x="126340" y="438152"/>
                </a:cubicBezTo>
                <a:cubicBezTo>
                  <a:pt x="126340" y="468474"/>
                  <a:pt x="135942" y="479339"/>
                  <a:pt x="166769" y="479339"/>
                </a:cubicBezTo>
                <a:cubicBezTo>
                  <a:pt x="196332" y="479339"/>
                  <a:pt x="205681" y="468474"/>
                  <a:pt x="205429" y="439921"/>
                </a:cubicBezTo>
                <a:cubicBezTo>
                  <a:pt x="205429" y="411621"/>
                  <a:pt x="197343" y="396712"/>
                  <a:pt x="166769" y="40201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4" name="Forma libre: forma 13">
            <a:extLst>
              <a:ext uri="{FF2B5EF4-FFF2-40B4-BE49-F238E27FC236}">
                <a16:creationId xmlns:a16="http://schemas.microsoft.com/office/drawing/2014/main" id="{F15CDBF6-7D97-45B6-9660-77FDF7B6A319}"/>
              </a:ext>
            </a:extLst>
          </p:cNvPr>
          <p:cNvSpPr/>
          <p:nvPr/>
        </p:nvSpPr>
        <p:spPr>
          <a:xfrm>
            <a:off x="6624345" y="3646189"/>
            <a:ext cx="878832" cy="878331"/>
          </a:xfrm>
          <a:custGeom>
            <a:avLst/>
            <a:gdLst>
              <a:gd name="connsiteX0" fmla="*/ 878578 w 878832"/>
              <a:gd name="connsiteY0" fmla="*/ 440683 h 878331"/>
              <a:gd name="connsiteX1" fmla="*/ 436387 w 878832"/>
              <a:gd name="connsiteY1" fmla="*/ 878325 h 878331"/>
              <a:gd name="connsiteX2" fmla="*/ 9 w 878832"/>
              <a:gd name="connsiteY2" fmla="*/ 434872 h 878331"/>
              <a:gd name="connsiteX3" fmla="*/ 443968 w 878832"/>
              <a:gd name="connsiteY3" fmla="*/ 9 h 878331"/>
              <a:gd name="connsiteX4" fmla="*/ 878831 w 878832"/>
              <a:gd name="connsiteY4" fmla="*/ 440431 h 878331"/>
              <a:gd name="connsiteX5" fmla="*/ 163493 w 878832"/>
              <a:gd name="connsiteY5" fmla="*/ 331020 h 878331"/>
              <a:gd name="connsiteX6" fmla="*/ 101333 w 878832"/>
              <a:gd name="connsiteY6" fmla="*/ 391663 h 878331"/>
              <a:gd name="connsiteX7" fmla="*/ 167535 w 878832"/>
              <a:gd name="connsiteY7" fmla="*/ 456349 h 878331"/>
              <a:gd name="connsiteX8" fmla="*/ 226663 w 878832"/>
              <a:gd name="connsiteY8" fmla="*/ 392927 h 878331"/>
              <a:gd name="connsiteX9" fmla="*/ 163745 w 878832"/>
              <a:gd name="connsiteY9" fmla="*/ 331020 h 878331"/>
              <a:gd name="connsiteX10" fmla="*/ 462919 w 878832"/>
              <a:gd name="connsiteY10" fmla="*/ 697406 h 878331"/>
              <a:gd name="connsiteX11" fmla="*/ 422995 w 878832"/>
              <a:gd name="connsiteY11" fmla="*/ 735056 h 878331"/>
              <a:gd name="connsiteX12" fmla="*/ 460645 w 878832"/>
              <a:gd name="connsiteY12" fmla="*/ 773968 h 878331"/>
              <a:gd name="connsiteX13" fmla="*/ 501831 w 878832"/>
              <a:gd name="connsiteY13" fmla="*/ 735056 h 878331"/>
              <a:gd name="connsiteX14" fmla="*/ 462919 w 878832"/>
              <a:gd name="connsiteY14" fmla="*/ 697154 h 878331"/>
              <a:gd name="connsiteX15" fmla="*/ 394695 w 878832"/>
              <a:gd name="connsiteY15" fmla="*/ 592544 h 878331"/>
              <a:gd name="connsiteX16" fmla="*/ 432092 w 878832"/>
              <a:gd name="connsiteY16" fmla="*/ 552621 h 878331"/>
              <a:gd name="connsiteX17" fmla="*/ 391410 w 878832"/>
              <a:gd name="connsiteY17" fmla="*/ 513455 h 878331"/>
              <a:gd name="connsiteX18" fmla="*/ 356035 w 878832"/>
              <a:gd name="connsiteY18" fmla="*/ 554642 h 878331"/>
              <a:gd name="connsiteX19" fmla="*/ 394695 w 878832"/>
              <a:gd name="connsiteY19" fmla="*/ 592544 h 878331"/>
              <a:gd name="connsiteX20" fmla="*/ 230453 w 878832"/>
              <a:gd name="connsiteY20" fmla="*/ 683509 h 878331"/>
              <a:gd name="connsiteX21" fmla="*/ 273156 w 878832"/>
              <a:gd name="connsiteY21" fmla="*/ 641311 h 878331"/>
              <a:gd name="connsiteX22" fmla="*/ 234749 w 878832"/>
              <a:gd name="connsiteY22" fmla="*/ 605178 h 878331"/>
              <a:gd name="connsiteX23" fmla="*/ 193814 w 878832"/>
              <a:gd name="connsiteY23" fmla="*/ 645860 h 878331"/>
              <a:gd name="connsiteX24" fmla="*/ 230453 w 878832"/>
              <a:gd name="connsiteY24" fmla="*/ 683509 h 878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78832" h="878331">
                <a:moveTo>
                  <a:pt x="878578" y="440683"/>
                </a:moveTo>
                <a:cubicBezTo>
                  <a:pt x="877568" y="682498"/>
                  <a:pt x="678708" y="879589"/>
                  <a:pt x="436387" y="878325"/>
                </a:cubicBezTo>
                <a:cubicBezTo>
                  <a:pt x="194825" y="877062"/>
                  <a:pt x="-1507" y="677697"/>
                  <a:pt x="9" y="434872"/>
                </a:cubicBezTo>
                <a:cubicBezTo>
                  <a:pt x="1272" y="192551"/>
                  <a:pt x="199373" y="-1507"/>
                  <a:pt x="443968" y="9"/>
                </a:cubicBezTo>
                <a:cubicBezTo>
                  <a:pt x="685783" y="1525"/>
                  <a:pt x="879589" y="198110"/>
                  <a:pt x="878831" y="440431"/>
                </a:cubicBezTo>
                <a:close/>
                <a:moveTo>
                  <a:pt x="163493" y="331020"/>
                </a:moveTo>
                <a:cubicBezTo>
                  <a:pt x="130139" y="331273"/>
                  <a:pt x="101586" y="359067"/>
                  <a:pt x="101333" y="391663"/>
                </a:cubicBezTo>
                <a:cubicBezTo>
                  <a:pt x="100828" y="426028"/>
                  <a:pt x="133171" y="457613"/>
                  <a:pt x="167535" y="456349"/>
                </a:cubicBezTo>
                <a:cubicBezTo>
                  <a:pt x="201142" y="455086"/>
                  <a:pt x="226916" y="427544"/>
                  <a:pt x="226663" y="392927"/>
                </a:cubicBezTo>
                <a:cubicBezTo>
                  <a:pt x="226410" y="356288"/>
                  <a:pt x="200384" y="330767"/>
                  <a:pt x="163745" y="331020"/>
                </a:cubicBezTo>
                <a:close/>
                <a:moveTo>
                  <a:pt x="462919" y="697406"/>
                </a:moveTo>
                <a:cubicBezTo>
                  <a:pt x="438156" y="698670"/>
                  <a:pt x="423501" y="711304"/>
                  <a:pt x="422995" y="735056"/>
                </a:cubicBezTo>
                <a:cubicBezTo>
                  <a:pt x="422490" y="759060"/>
                  <a:pt x="436640" y="772705"/>
                  <a:pt x="460645" y="773968"/>
                </a:cubicBezTo>
                <a:cubicBezTo>
                  <a:pt x="484649" y="775232"/>
                  <a:pt x="502842" y="758302"/>
                  <a:pt x="501831" y="735056"/>
                </a:cubicBezTo>
                <a:cubicBezTo>
                  <a:pt x="500821" y="710293"/>
                  <a:pt x="485913" y="699175"/>
                  <a:pt x="462919" y="697154"/>
                </a:cubicBezTo>
                <a:close/>
                <a:moveTo>
                  <a:pt x="394695" y="592544"/>
                </a:moveTo>
                <a:cubicBezTo>
                  <a:pt x="418194" y="589259"/>
                  <a:pt x="431839" y="577130"/>
                  <a:pt x="432092" y="552621"/>
                </a:cubicBezTo>
                <a:cubicBezTo>
                  <a:pt x="432092" y="529121"/>
                  <a:pt x="413899" y="510928"/>
                  <a:pt x="391410" y="513455"/>
                </a:cubicBezTo>
                <a:cubicBezTo>
                  <a:pt x="367659" y="516235"/>
                  <a:pt x="355277" y="530385"/>
                  <a:pt x="356035" y="554642"/>
                </a:cubicBezTo>
                <a:cubicBezTo>
                  <a:pt x="356793" y="579405"/>
                  <a:pt x="371701" y="590270"/>
                  <a:pt x="394695" y="592544"/>
                </a:cubicBezTo>
                <a:close/>
                <a:moveTo>
                  <a:pt x="230453" y="683509"/>
                </a:moveTo>
                <a:cubicBezTo>
                  <a:pt x="256732" y="683004"/>
                  <a:pt x="275430" y="663295"/>
                  <a:pt x="273156" y="641311"/>
                </a:cubicBezTo>
                <a:cubicBezTo>
                  <a:pt x="270882" y="618823"/>
                  <a:pt x="256732" y="606694"/>
                  <a:pt x="234749" y="605178"/>
                </a:cubicBezTo>
                <a:cubicBezTo>
                  <a:pt x="213271" y="603662"/>
                  <a:pt x="191540" y="625140"/>
                  <a:pt x="193814" y="645860"/>
                </a:cubicBezTo>
                <a:cubicBezTo>
                  <a:pt x="196341" y="669106"/>
                  <a:pt x="209986" y="682498"/>
                  <a:pt x="230453" y="68350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" name="Forma libre: forma 16">
            <a:extLst>
              <a:ext uri="{FF2B5EF4-FFF2-40B4-BE49-F238E27FC236}">
                <a16:creationId xmlns:a16="http://schemas.microsoft.com/office/drawing/2014/main" id="{6FB657A5-D54E-4AE9-829C-78C8D4503248}"/>
              </a:ext>
            </a:extLst>
          </p:cNvPr>
          <p:cNvSpPr/>
          <p:nvPr/>
        </p:nvSpPr>
        <p:spPr>
          <a:xfrm>
            <a:off x="4436469" y="1182744"/>
            <a:ext cx="1414936" cy="1416599"/>
          </a:xfrm>
          <a:custGeom>
            <a:avLst/>
            <a:gdLst>
              <a:gd name="connsiteX0" fmla="*/ 232393 w 1414936"/>
              <a:gd name="connsiteY0" fmla="*/ 170381 h 1416599"/>
              <a:gd name="connsiteX1" fmla="*/ 500233 w 1414936"/>
              <a:gd name="connsiteY1" fmla="*/ 240373 h 1416599"/>
              <a:gd name="connsiteX2" fmla="*/ 550769 w 1414936"/>
              <a:gd name="connsiteY2" fmla="*/ 230771 h 1416599"/>
              <a:gd name="connsiteX3" fmla="*/ 653611 w 1414936"/>
              <a:gd name="connsiteY3" fmla="*/ 131973 h 1416599"/>
              <a:gd name="connsiteX4" fmla="*/ 720824 w 1414936"/>
              <a:gd name="connsiteY4" fmla="*/ 88259 h 1416599"/>
              <a:gd name="connsiteX5" fmla="*/ 753167 w 1414936"/>
              <a:gd name="connsiteY5" fmla="*/ 21046 h 1416599"/>
              <a:gd name="connsiteX6" fmla="*/ 756451 w 1414936"/>
              <a:gd name="connsiteY6" fmla="*/ 832 h 1416599"/>
              <a:gd name="connsiteX7" fmla="*/ 775150 w 1414936"/>
              <a:gd name="connsiteY7" fmla="*/ 10687 h 1416599"/>
              <a:gd name="connsiteX8" fmla="*/ 891130 w 1414936"/>
              <a:gd name="connsiteY8" fmla="*/ 230266 h 1416599"/>
              <a:gd name="connsiteX9" fmla="*/ 932569 w 1414936"/>
              <a:gd name="connsiteY9" fmla="*/ 260082 h 1416599"/>
              <a:gd name="connsiteX10" fmla="*/ 1081398 w 1414936"/>
              <a:gd name="connsiteY10" fmla="*/ 265388 h 1416599"/>
              <a:gd name="connsiteX11" fmla="*/ 1150380 w 1414936"/>
              <a:gd name="connsiteY11" fmla="*/ 279791 h 1416599"/>
              <a:gd name="connsiteX12" fmla="*/ 1223910 w 1414936"/>
              <a:gd name="connsiteY12" fmla="*/ 255534 h 1416599"/>
              <a:gd name="connsiteX13" fmla="*/ 1238818 w 1414936"/>
              <a:gd name="connsiteY13" fmla="*/ 245427 h 1416599"/>
              <a:gd name="connsiteX14" fmla="*/ 1248167 w 1414936"/>
              <a:gd name="connsiteY14" fmla="*/ 264125 h 1416599"/>
              <a:gd name="connsiteX15" fmla="*/ 1242103 w 1414936"/>
              <a:gd name="connsiteY15" fmla="*/ 350289 h 1416599"/>
              <a:gd name="connsiteX16" fmla="*/ 1169331 w 1414936"/>
              <a:gd name="connsiteY16" fmla="*/ 505687 h 1416599"/>
              <a:gd name="connsiteX17" fmla="*/ 1176911 w 1414936"/>
              <a:gd name="connsiteY17" fmla="*/ 549654 h 1416599"/>
              <a:gd name="connsiteX18" fmla="*/ 1272677 w 1414936"/>
              <a:gd name="connsiteY18" fmla="*/ 642135 h 1416599"/>
              <a:gd name="connsiteX19" fmla="*/ 1293397 w 1414936"/>
              <a:gd name="connsiteY19" fmla="*/ 678521 h 1416599"/>
              <a:gd name="connsiteX20" fmla="*/ 1414936 w 1414936"/>
              <a:gd name="connsiteY20" fmla="*/ 751798 h 1416599"/>
              <a:gd name="connsiteX21" fmla="*/ 1381835 w 1414936"/>
              <a:gd name="connsiteY21" fmla="*/ 797533 h 1416599"/>
              <a:gd name="connsiteX22" fmla="*/ 1178680 w 1414936"/>
              <a:gd name="connsiteY22" fmla="*/ 891530 h 1416599"/>
              <a:gd name="connsiteX23" fmla="*/ 1151138 w 1414936"/>
              <a:gd name="connsiteY23" fmla="*/ 931453 h 1416599"/>
              <a:gd name="connsiteX24" fmla="*/ 1148611 w 1414936"/>
              <a:gd name="connsiteY24" fmla="*/ 1076745 h 1416599"/>
              <a:gd name="connsiteX25" fmla="*/ 1134461 w 1414936"/>
              <a:gd name="connsiteY25" fmla="*/ 1171500 h 1416599"/>
              <a:gd name="connsiteX26" fmla="*/ 1153918 w 1414936"/>
              <a:gd name="connsiteY26" fmla="*/ 1221278 h 1416599"/>
              <a:gd name="connsiteX27" fmla="*/ 1166804 w 1414936"/>
              <a:gd name="connsiteY27" fmla="*/ 1241239 h 1416599"/>
              <a:gd name="connsiteX28" fmla="*/ 1140526 w 1414936"/>
              <a:gd name="connsiteY28" fmla="*/ 1249831 h 1416599"/>
              <a:gd name="connsiteX29" fmla="*/ 917914 w 1414936"/>
              <a:gd name="connsiteY29" fmla="*/ 1179333 h 1416599"/>
              <a:gd name="connsiteX30" fmla="*/ 856513 w 1414936"/>
              <a:gd name="connsiteY30" fmla="*/ 1189945 h 1416599"/>
              <a:gd name="connsiteX31" fmla="*/ 753167 w 1414936"/>
              <a:gd name="connsiteY31" fmla="*/ 1283942 h 1416599"/>
              <a:gd name="connsiteX32" fmla="*/ 682416 w 1414936"/>
              <a:gd name="connsiteY32" fmla="*/ 1333468 h 1416599"/>
              <a:gd name="connsiteX33" fmla="*/ 658664 w 1414936"/>
              <a:gd name="connsiteY33" fmla="*/ 1416600 h 1416599"/>
              <a:gd name="connsiteX34" fmla="*/ 611160 w 1414936"/>
              <a:gd name="connsiteY34" fmla="*/ 1379203 h 1416599"/>
              <a:gd name="connsiteX35" fmla="*/ 520448 w 1414936"/>
              <a:gd name="connsiteY35" fmla="*/ 1177564 h 1416599"/>
              <a:gd name="connsiteX36" fmla="*/ 482546 w 1414936"/>
              <a:gd name="connsiteY36" fmla="*/ 1151285 h 1416599"/>
              <a:gd name="connsiteX37" fmla="*/ 340287 w 1414936"/>
              <a:gd name="connsiteY37" fmla="*/ 1150780 h 1416599"/>
              <a:gd name="connsiteX38" fmla="*/ 242500 w 1414936"/>
              <a:gd name="connsiteY38" fmla="*/ 1135114 h 1416599"/>
              <a:gd name="connsiteX39" fmla="*/ 187921 w 1414936"/>
              <a:gd name="connsiteY39" fmla="*/ 1158613 h 1416599"/>
              <a:gd name="connsiteX40" fmla="*/ 171497 w 1414936"/>
              <a:gd name="connsiteY40" fmla="*/ 1170994 h 1416599"/>
              <a:gd name="connsiteX41" fmla="*/ 162905 w 1414936"/>
              <a:gd name="connsiteY41" fmla="*/ 1148253 h 1416599"/>
              <a:gd name="connsiteX42" fmla="*/ 191458 w 1414936"/>
              <a:gd name="connsiteY42" fmla="*/ 991339 h 1416599"/>
              <a:gd name="connsiteX43" fmla="*/ 247048 w 1414936"/>
              <a:gd name="connsiteY43" fmla="*/ 901385 h 1416599"/>
              <a:gd name="connsiteX44" fmla="*/ 241742 w 1414936"/>
              <a:gd name="connsiteY44" fmla="*/ 868283 h 1416599"/>
              <a:gd name="connsiteX45" fmla="*/ 125509 w 1414936"/>
              <a:gd name="connsiteY45" fmla="*/ 748260 h 1416599"/>
              <a:gd name="connsiteX46" fmla="*/ 91902 w 1414936"/>
              <a:gd name="connsiteY46" fmla="*/ 697472 h 1416599"/>
              <a:gd name="connsiteX47" fmla="*/ 17614 w 1414936"/>
              <a:gd name="connsiteY47" fmla="*/ 660328 h 1416599"/>
              <a:gd name="connsiteX48" fmla="*/ 685 w 1414936"/>
              <a:gd name="connsiteY48" fmla="*/ 656537 h 1416599"/>
              <a:gd name="connsiteX49" fmla="*/ 8265 w 1414936"/>
              <a:gd name="connsiteY49" fmla="*/ 640113 h 1416599"/>
              <a:gd name="connsiteX50" fmla="*/ 229866 w 1414936"/>
              <a:gd name="connsiteY50" fmla="*/ 522111 h 1416599"/>
              <a:gd name="connsiteX51" fmla="*/ 259429 w 1414936"/>
              <a:gd name="connsiteY51" fmla="*/ 480925 h 1416599"/>
              <a:gd name="connsiteX52" fmla="*/ 260693 w 1414936"/>
              <a:gd name="connsiteY52" fmla="*/ 347509 h 1416599"/>
              <a:gd name="connsiteX53" fmla="*/ 272821 w 1414936"/>
              <a:gd name="connsiteY53" fmla="*/ 301016 h 1416599"/>
              <a:gd name="connsiteX54" fmla="*/ 232898 w 1414936"/>
              <a:gd name="connsiteY54" fmla="*/ 171391 h 1416599"/>
              <a:gd name="connsiteX55" fmla="*/ 704905 w 1414936"/>
              <a:gd name="connsiteY55" fmla="*/ 1113131 h 1416599"/>
              <a:gd name="connsiteX56" fmla="*/ 1112478 w 1414936"/>
              <a:gd name="connsiteY56" fmla="*/ 705557 h 1416599"/>
              <a:gd name="connsiteX57" fmla="*/ 705915 w 1414936"/>
              <a:gd name="connsiteY57" fmla="*/ 299500 h 1416599"/>
              <a:gd name="connsiteX58" fmla="*/ 298595 w 1414936"/>
              <a:gd name="connsiteY58" fmla="*/ 707579 h 1416599"/>
              <a:gd name="connsiteX59" fmla="*/ 704905 w 1414936"/>
              <a:gd name="connsiteY59" fmla="*/ 1113131 h 141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414936" h="1416599">
                <a:moveTo>
                  <a:pt x="232393" y="170381"/>
                </a:moveTo>
                <a:cubicBezTo>
                  <a:pt x="338771" y="156230"/>
                  <a:pt x="425440" y="178972"/>
                  <a:pt x="500233" y="240373"/>
                </a:cubicBezTo>
                <a:cubicBezTo>
                  <a:pt x="525501" y="261093"/>
                  <a:pt x="535609" y="259829"/>
                  <a:pt x="550769" y="230771"/>
                </a:cubicBezTo>
                <a:cubicBezTo>
                  <a:pt x="573258" y="187057"/>
                  <a:pt x="610149" y="155472"/>
                  <a:pt x="653611" y="131973"/>
                </a:cubicBezTo>
                <a:cubicBezTo>
                  <a:pt x="677110" y="119086"/>
                  <a:pt x="701115" y="106958"/>
                  <a:pt x="720824" y="88259"/>
                </a:cubicBezTo>
                <a:cubicBezTo>
                  <a:pt x="740027" y="70066"/>
                  <a:pt x="754177" y="49347"/>
                  <a:pt x="753167" y="21046"/>
                </a:cubicBezTo>
                <a:cubicBezTo>
                  <a:pt x="752914" y="14224"/>
                  <a:pt x="747355" y="4875"/>
                  <a:pt x="756451" y="832"/>
                </a:cubicBezTo>
                <a:cubicBezTo>
                  <a:pt x="764537" y="-2705"/>
                  <a:pt x="769591" y="5886"/>
                  <a:pt x="775150" y="10687"/>
                </a:cubicBezTo>
                <a:cubicBezTo>
                  <a:pt x="841352" y="69308"/>
                  <a:pt x="880012" y="142586"/>
                  <a:pt x="891130" y="230266"/>
                </a:cubicBezTo>
                <a:cubicBezTo>
                  <a:pt x="896183" y="269937"/>
                  <a:pt x="895678" y="270442"/>
                  <a:pt x="932569" y="260082"/>
                </a:cubicBezTo>
                <a:cubicBezTo>
                  <a:pt x="982853" y="246185"/>
                  <a:pt x="1032378" y="249469"/>
                  <a:pt x="1081398" y="265388"/>
                </a:cubicBezTo>
                <a:cubicBezTo>
                  <a:pt x="1103887" y="272716"/>
                  <a:pt x="1126881" y="278022"/>
                  <a:pt x="1150380" y="279791"/>
                </a:cubicBezTo>
                <a:cubicBezTo>
                  <a:pt x="1177922" y="281813"/>
                  <a:pt x="1203948" y="277264"/>
                  <a:pt x="1223910" y="255534"/>
                </a:cubicBezTo>
                <a:cubicBezTo>
                  <a:pt x="1227953" y="250985"/>
                  <a:pt x="1231238" y="243405"/>
                  <a:pt x="1238818" y="245427"/>
                </a:cubicBezTo>
                <a:cubicBezTo>
                  <a:pt x="1248167" y="247701"/>
                  <a:pt x="1247156" y="257050"/>
                  <a:pt x="1248167" y="264125"/>
                </a:cubicBezTo>
                <a:cubicBezTo>
                  <a:pt x="1252210" y="293183"/>
                  <a:pt x="1247409" y="321989"/>
                  <a:pt x="1242103" y="350289"/>
                </a:cubicBezTo>
                <a:cubicBezTo>
                  <a:pt x="1231238" y="408153"/>
                  <a:pt x="1208749" y="461215"/>
                  <a:pt x="1169331" y="505687"/>
                </a:cubicBezTo>
                <a:cubicBezTo>
                  <a:pt x="1152149" y="525144"/>
                  <a:pt x="1148864" y="536767"/>
                  <a:pt x="1176911" y="549654"/>
                </a:cubicBezTo>
                <a:cubicBezTo>
                  <a:pt x="1218604" y="569110"/>
                  <a:pt x="1249431" y="602211"/>
                  <a:pt x="1272677" y="642135"/>
                </a:cubicBezTo>
                <a:cubicBezTo>
                  <a:pt x="1279752" y="654263"/>
                  <a:pt x="1286322" y="666392"/>
                  <a:pt x="1293397" y="678521"/>
                </a:cubicBezTo>
                <a:cubicBezTo>
                  <a:pt x="1320181" y="723750"/>
                  <a:pt x="1351008" y="762410"/>
                  <a:pt x="1414936" y="751798"/>
                </a:cubicBezTo>
                <a:cubicBezTo>
                  <a:pt x="1409124" y="773781"/>
                  <a:pt x="1394722" y="785657"/>
                  <a:pt x="1381835" y="797533"/>
                </a:cubicBezTo>
                <a:cubicBezTo>
                  <a:pt x="1324224" y="850090"/>
                  <a:pt x="1258022" y="885718"/>
                  <a:pt x="1178680" y="891530"/>
                </a:cubicBezTo>
                <a:cubicBezTo>
                  <a:pt x="1151138" y="893551"/>
                  <a:pt x="1141031" y="901385"/>
                  <a:pt x="1151138" y="931453"/>
                </a:cubicBezTo>
                <a:cubicBezTo>
                  <a:pt x="1167562" y="979463"/>
                  <a:pt x="1164530" y="1028735"/>
                  <a:pt x="1148611" y="1076745"/>
                </a:cubicBezTo>
                <a:cubicBezTo>
                  <a:pt x="1138251" y="1107572"/>
                  <a:pt x="1132692" y="1138904"/>
                  <a:pt x="1134461" y="1171500"/>
                </a:cubicBezTo>
                <a:cubicBezTo>
                  <a:pt x="1135472" y="1190451"/>
                  <a:pt x="1140273" y="1207128"/>
                  <a:pt x="1153918" y="1221278"/>
                </a:cubicBezTo>
                <a:cubicBezTo>
                  <a:pt x="1159477" y="1227089"/>
                  <a:pt x="1171352" y="1231638"/>
                  <a:pt x="1166804" y="1241239"/>
                </a:cubicBezTo>
                <a:cubicBezTo>
                  <a:pt x="1162509" y="1250589"/>
                  <a:pt x="1150127" y="1249831"/>
                  <a:pt x="1140526" y="1249831"/>
                </a:cubicBezTo>
                <a:cubicBezTo>
                  <a:pt x="1058657" y="1250589"/>
                  <a:pt x="983863" y="1229111"/>
                  <a:pt x="917914" y="1179333"/>
                </a:cubicBezTo>
                <a:cubicBezTo>
                  <a:pt x="881023" y="1151285"/>
                  <a:pt x="881275" y="1150780"/>
                  <a:pt x="856513" y="1189945"/>
                </a:cubicBezTo>
                <a:cubicBezTo>
                  <a:pt x="830739" y="1230627"/>
                  <a:pt x="796375" y="1262212"/>
                  <a:pt x="753167" y="1283942"/>
                </a:cubicBezTo>
                <a:cubicBezTo>
                  <a:pt x="727141" y="1297082"/>
                  <a:pt x="702883" y="1312243"/>
                  <a:pt x="682416" y="1333468"/>
                </a:cubicBezTo>
                <a:cubicBezTo>
                  <a:pt x="660686" y="1355956"/>
                  <a:pt x="658159" y="1384004"/>
                  <a:pt x="658664" y="1416600"/>
                </a:cubicBezTo>
                <a:cubicBezTo>
                  <a:pt x="636934" y="1406998"/>
                  <a:pt x="623794" y="1393353"/>
                  <a:pt x="611160" y="1379203"/>
                </a:cubicBezTo>
                <a:cubicBezTo>
                  <a:pt x="559866" y="1321592"/>
                  <a:pt x="527017" y="1255390"/>
                  <a:pt x="520448" y="1177564"/>
                </a:cubicBezTo>
                <a:cubicBezTo>
                  <a:pt x="518426" y="1152296"/>
                  <a:pt x="511351" y="1141178"/>
                  <a:pt x="482546" y="1151285"/>
                </a:cubicBezTo>
                <a:cubicBezTo>
                  <a:pt x="435800" y="1167962"/>
                  <a:pt x="387791" y="1164677"/>
                  <a:pt x="340287" y="1150780"/>
                </a:cubicBezTo>
                <a:cubicBezTo>
                  <a:pt x="308449" y="1141431"/>
                  <a:pt x="276359" y="1132587"/>
                  <a:pt x="242500" y="1135114"/>
                </a:cubicBezTo>
                <a:cubicBezTo>
                  <a:pt x="221527" y="1136630"/>
                  <a:pt x="202576" y="1141936"/>
                  <a:pt x="187921" y="1158613"/>
                </a:cubicBezTo>
                <a:cubicBezTo>
                  <a:pt x="183373" y="1163919"/>
                  <a:pt x="180340" y="1174532"/>
                  <a:pt x="171497" y="1170994"/>
                </a:cubicBezTo>
                <a:cubicBezTo>
                  <a:pt x="162653" y="1167457"/>
                  <a:pt x="163411" y="1156592"/>
                  <a:pt x="162905" y="1148253"/>
                </a:cubicBezTo>
                <a:cubicBezTo>
                  <a:pt x="160631" y="1093927"/>
                  <a:pt x="169980" y="1041622"/>
                  <a:pt x="191458" y="991339"/>
                </a:cubicBezTo>
                <a:cubicBezTo>
                  <a:pt x="205356" y="958490"/>
                  <a:pt x="223801" y="928421"/>
                  <a:pt x="247048" y="901385"/>
                </a:cubicBezTo>
                <a:cubicBezTo>
                  <a:pt x="259682" y="886729"/>
                  <a:pt x="261956" y="878391"/>
                  <a:pt x="241742" y="868283"/>
                </a:cubicBezTo>
                <a:cubicBezTo>
                  <a:pt x="188679" y="842510"/>
                  <a:pt x="151535" y="800818"/>
                  <a:pt x="125509" y="748260"/>
                </a:cubicBezTo>
                <a:cubicBezTo>
                  <a:pt x="116665" y="730067"/>
                  <a:pt x="104789" y="712885"/>
                  <a:pt x="91902" y="697472"/>
                </a:cubicBezTo>
                <a:cubicBezTo>
                  <a:pt x="72951" y="674478"/>
                  <a:pt x="49957" y="657548"/>
                  <a:pt x="17614" y="660328"/>
                </a:cubicBezTo>
                <a:cubicBezTo>
                  <a:pt x="11802" y="660833"/>
                  <a:pt x="3717" y="664370"/>
                  <a:pt x="685" y="656537"/>
                </a:cubicBezTo>
                <a:cubicBezTo>
                  <a:pt x="-2095" y="649715"/>
                  <a:pt x="4222" y="644661"/>
                  <a:pt x="8265" y="640113"/>
                </a:cubicBezTo>
                <a:cubicBezTo>
                  <a:pt x="67139" y="572647"/>
                  <a:pt x="140922" y="532977"/>
                  <a:pt x="229866" y="522111"/>
                </a:cubicBezTo>
                <a:cubicBezTo>
                  <a:pt x="269537" y="517311"/>
                  <a:pt x="269537" y="518069"/>
                  <a:pt x="259429" y="480925"/>
                </a:cubicBezTo>
                <a:cubicBezTo>
                  <a:pt x="247553" y="436453"/>
                  <a:pt x="248311" y="391981"/>
                  <a:pt x="260693" y="347509"/>
                </a:cubicBezTo>
                <a:cubicBezTo>
                  <a:pt x="264988" y="332096"/>
                  <a:pt x="269789" y="316682"/>
                  <a:pt x="272821" y="301016"/>
                </a:cubicBezTo>
                <a:cubicBezTo>
                  <a:pt x="282423" y="254270"/>
                  <a:pt x="285708" y="208788"/>
                  <a:pt x="232898" y="171391"/>
                </a:cubicBezTo>
                <a:close/>
                <a:moveTo>
                  <a:pt x="704905" y="1113131"/>
                </a:moveTo>
                <a:cubicBezTo>
                  <a:pt x="929032" y="1113131"/>
                  <a:pt x="1112983" y="929179"/>
                  <a:pt x="1112478" y="705557"/>
                </a:cubicBezTo>
                <a:cubicBezTo>
                  <a:pt x="1111720" y="483704"/>
                  <a:pt x="927010" y="299247"/>
                  <a:pt x="705915" y="299500"/>
                </a:cubicBezTo>
                <a:cubicBezTo>
                  <a:pt x="481788" y="299753"/>
                  <a:pt x="298089" y="483704"/>
                  <a:pt x="298595" y="707579"/>
                </a:cubicBezTo>
                <a:cubicBezTo>
                  <a:pt x="299100" y="929685"/>
                  <a:pt x="482798" y="1113131"/>
                  <a:pt x="704905" y="111313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" name="Forma libre: forma 18">
            <a:extLst>
              <a:ext uri="{FF2B5EF4-FFF2-40B4-BE49-F238E27FC236}">
                <a16:creationId xmlns:a16="http://schemas.microsoft.com/office/drawing/2014/main" id="{2A7A900D-1B1E-4406-AF02-20F60B43BCBD}"/>
              </a:ext>
            </a:extLst>
          </p:cNvPr>
          <p:cNvSpPr/>
          <p:nvPr/>
        </p:nvSpPr>
        <p:spPr>
          <a:xfrm>
            <a:off x="880425" y="3395282"/>
            <a:ext cx="835871" cy="832591"/>
          </a:xfrm>
          <a:custGeom>
            <a:avLst/>
            <a:gdLst>
              <a:gd name="connsiteX0" fmla="*/ 414902 w 835871"/>
              <a:gd name="connsiteY0" fmla="*/ 4 h 832591"/>
              <a:gd name="connsiteX1" fmla="*/ 835867 w 835871"/>
              <a:gd name="connsiteY1" fmla="*/ 413894 h 832591"/>
              <a:gd name="connsiteX2" fmla="*/ 420966 w 835871"/>
              <a:gd name="connsiteY2" fmla="*/ 832586 h 832591"/>
              <a:gd name="connsiteX3" fmla="*/ 1 w 835871"/>
              <a:gd name="connsiteY3" fmla="*/ 416674 h 832591"/>
              <a:gd name="connsiteX4" fmla="*/ 414902 w 835871"/>
              <a:gd name="connsiteY4" fmla="*/ 4 h 83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5871" h="832591">
                <a:moveTo>
                  <a:pt x="414902" y="4"/>
                </a:moveTo>
                <a:cubicBezTo>
                  <a:pt x="647368" y="-1007"/>
                  <a:pt x="834857" y="183450"/>
                  <a:pt x="835867" y="413894"/>
                </a:cubicBezTo>
                <a:cubicBezTo>
                  <a:pt x="836878" y="640296"/>
                  <a:pt x="647621" y="831322"/>
                  <a:pt x="420966" y="832586"/>
                </a:cubicBezTo>
                <a:cubicBezTo>
                  <a:pt x="192291" y="833849"/>
                  <a:pt x="-504" y="643328"/>
                  <a:pt x="1" y="416674"/>
                </a:cubicBezTo>
                <a:cubicBezTo>
                  <a:pt x="506" y="186735"/>
                  <a:pt x="185721" y="762"/>
                  <a:pt x="414902" y="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908B6B2B-C50B-41B8-ACD7-CE40BF6450EA}"/>
              </a:ext>
            </a:extLst>
          </p:cNvPr>
          <p:cNvSpPr/>
          <p:nvPr/>
        </p:nvSpPr>
        <p:spPr>
          <a:xfrm>
            <a:off x="6497911" y="1322059"/>
            <a:ext cx="1136718" cy="1138562"/>
          </a:xfrm>
          <a:custGeom>
            <a:avLst/>
            <a:gdLst>
              <a:gd name="connsiteX0" fmla="*/ 539322 w 1136718"/>
              <a:gd name="connsiteY0" fmla="*/ 1138563 h 1138562"/>
              <a:gd name="connsiteX1" fmla="*/ 11979 w 1136718"/>
              <a:gd name="connsiteY1" fmla="*/ 827008 h 1138562"/>
              <a:gd name="connsiteX2" fmla="*/ 3387 w 1136718"/>
              <a:gd name="connsiteY2" fmla="*/ 795676 h 1138562"/>
              <a:gd name="connsiteX3" fmla="*/ 35731 w 1136718"/>
              <a:gd name="connsiteY3" fmla="*/ 801488 h 1138562"/>
              <a:gd name="connsiteX4" fmla="*/ 723273 w 1136718"/>
              <a:gd name="connsiteY4" fmla="*/ 605155 h 1138562"/>
              <a:gd name="connsiteX5" fmla="*/ 797309 w 1136718"/>
              <a:gd name="connsiteY5" fmla="*/ 29297 h 1138562"/>
              <a:gd name="connsiteX6" fmla="*/ 791497 w 1136718"/>
              <a:gd name="connsiteY6" fmla="*/ 3271 h 1138562"/>
              <a:gd name="connsiteX7" fmla="*/ 820050 w 1136718"/>
              <a:gd name="connsiteY7" fmla="*/ 10598 h 1138562"/>
              <a:gd name="connsiteX8" fmla="*/ 1132616 w 1136718"/>
              <a:gd name="connsiteY8" fmla="*/ 473509 h 1138562"/>
              <a:gd name="connsiteX9" fmla="*/ 602997 w 1136718"/>
              <a:gd name="connsiteY9" fmla="*/ 1135025 h 1138562"/>
              <a:gd name="connsiteX10" fmla="*/ 538817 w 1136718"/>
              <a:gd name="connsiteY10" fmla="*/ 1138310 h 1138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6718" h="1138562">
                <a:moveTo>
                  <a:pt x="539322" y="1138563"/>
                </a:moveTo>
                <a:cubicBezTo>
                  <a:pt x="306856" y="1130730"/>
                  <a:pt x="129475" y="1029152"/>
                  <a:pt x="11979" y="827008"/>
                </a:cubicBezTo>
                <a:cubicBezTo>
                  <a:pt x="6420" y="817659"/>
                  <a:pt x="-5962" y="805783"/>
                  <a:pt x="3387" y="795676"/>
                </a:cubicBezTo>
                <a:cubicBezTo>
                  <a:pt x="12484" y="786074"/>
                  <a:pt x="25371" y="797697"/>
                  <a:pt x="35731" y="801488"/>
                </a:cubicBezTo>
                <a:cubicBezTo>
                  <a:pt x="290685" y="895990"/>
                  <a:pt x="566864" y="819428"/>
                  <a:pt x="723273" y="605155"/>
                </a:cubicBezTo>
                <a:cubicBezTo>
                  <a:pt x="852393" y="428026"/>
                  <a:pt x="874882" y="234473"/>
                  <a:pt x="797309" y="29297"/>
                </a:cubicBezTo>
                <a:cubicBezTo>
                  <a:pt x="794024" y="20958"/>
                  <a:pt x="783159" y="10851"/>
                  <a:pt x="791497" y="3271"/>
                </a:cubicBezTo>
                <a:cubicBezTo>
                  <a:pt x="801099" y="-5573"/>
                  <a:pt x="811459" y="5797"/>
                  <a:pt x="820050" y="10598"/>
                </a:cubicBezTo>
                <a:cubicBezTo>
                  <a:pt x="1001222" y="112934"/>
                  <a:pt x="1108358" y="266311"/>
                  <a:pt x="1132616" y="473509"/>
                </a:cubicBezTo>
                <a:cubicBezTo>
                  <a:pt x="1170770" y="797445"/>
                  <a:pt x="938810" y="1095102"/>
                  <a:pt x="602997" y="1135025"/>
                </a:cubicBezTo>
                <a:cubicBezTo>
                  <a:pt x="581772" y="1137552"/>
                  <a:pt x="560294" y="1137300"/>
                  <a:pt x="538817" y="113831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3D72018A-2C4D-4675-B9BD-5975E5CB6931}"/>
              </a:ext>
            </a:extLst>
          </p:cNvPr>
          <p:cNvSpPr/>
          <p:nvPr/>
        </p:nvSpPr>
        <p:spPr>
          <a:xfrm>
            <a:off x="2505109" y="1313295"/>
            <a:ext cx="942295" cy="1152578"/>
          </a:xfrm>
          <a:custGeom>
            <a:avLst/>
            <a:gdLst>
              <a:gd name="connsiteX0" fmla="*/ 942043 w 942295"/>
              <a:gd name="connsiteY0" fmla="*/ 136100 h 1152578"/>
              <a:gd name="connsiteX1" fmla="*/ 497073 w 942295"/>
              <a:gd name="connsiteY1" fmla="*/ 270021 h 1152578"/>
              <a:gd name="connsiteX2" fmla="*/ 376797 w 942295"/>
              <a:gd name="connsiteY2" fmla="*/ 589914 h 1152578"/>
              <a:gd name="connsiteX3" fmla="*/ 932694 w 942295"/>
              <a:gd name="connsiteY3" fmla="*/ 1019723 h 1152578"/>
              <a:gd name="connsiteX4" fmla="*/ 489240 w 942295"/>
              <a:gd name="connsiteY4" fmla="*/ 1146569 h 1152578"/>
              <a:gd name="connsiteX5" fmla="*/ 3083 w 942295"/>
              <a:gd name="connsiteY5" fmla="*/ 627563 h 1152578"/>
              <a:gd name="connsiteX6" fmla="*/ 352540 w 942295"/>
              <a:gd name="connsiteY6" fmla="*/ 43619 h 1152578"/>
              <a:gd name="connsiteX7" fmla="*/ 942295 w 942295"/>
              <a:gd name="connsiteY7" fmla="*/ 136100 h 115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2295" h="1152578">
                <a:moveTo>
                  <a:pt x="942043" y="136100"/>
                </a:moveTo>
                <a:cubicBezTo>
                  <a:pt x="763398" y="101736"/>
                  <a:pt x="615833" y="143681"/>
                  <a:pt x="497073" y="270021"/>
                </a:cubicBezTo>
                <a:cubicBezTo>
                  <a:pt x="413183" y="358964"/>
                  <a:pt x="376292" y="467364"/>
                  <a:pt x="376797" y="589914"/>
                </a:cubicBezTo>
                <a:cubicBezTo>
                  <a:pt x="377808" y="813283"/>
                  <a:pt x="599661" y="1088958"/>
                  <a:pt x="932694" y="1019723"/>
                </a:cubicBezTo>
                <a:cubicBezTo>
                  <a:pt x="875841" y="1098307"/>
                  <a:pt x="664094" y="1174869"/>
                  <a:pt x="489240" y="1146569"/>
                </a:cubicBezTo>
                <a:cubicBezTo>
                  <a:pt x="229990" y="1104624"/>
                  <a:pt x="33657" y="897426"/>
                  <a:pt x="3083" y="627563"/>
                </a:cubicBezTo>
                <a:cubicBezTo>
                  <a:pt x="-23954" y="387770"/>
                  <a:pt x="129676" y="134837"/>
                  <a:pt x="352540" y="43619"/>
                </a:cubicBezTo>
                <a:cubicBezTo>
                  <a:pt x="583742" y="-50883"/>
                  <a:pt x="822778" y="21131"/>
                  <a:pt x="942295" y="13610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" name="Forma libre: forma 25">
            <a:extLst>
              <a:ext uri="{FF2B5EF4-FFF2-40B4-BE49-F238E27FC236}">
                <a16:creationId xmlns:a16="http://schemas.microsoft.com/office/drawing/2014/main" id="{B35A145B-16B5-462B-A214-E7D9AECCF023}"/>
              </a:ext>
            </a:extLst>
          </p:cNvPr>
          <p:cNvSpPr/>
          <p:nvPr/>
        </p:nvSpPr>
        <p:spPr>
          <a:xfrm>
            <a:off x="4746687" y="5338650"/>
            <a:ext cx="790388" cy="787351"/>
          </a:xfrm>
          <a:custGeom>
            <a:avLst/>
            <a:gdLst>
              <a:gd name="connsiteX0" fmla="*/ 394686 w 790388"/>
              <a:gd name="connsiteY0" fmla="*/ 787352 h 787351"/>
              <a:gd name="connsiteX1" fmla="*/ 0 w 790388"/>
              <a:gd name="connsiteY1" fmla="*/ 394181 h 787351"/>
              <a:gd name="connsiteX2" fmla="*/ 395444 w 790388"/>
              <a:gd name="connsiteY2" fmla="*/ 0 h 787351"/>
              <a:gd name="connsiteX3" fmla="*/ 790384 w 790388"/>
              <a:gd name="connsiteY3" fmla="*/ 394939 h 787351"/>
              <a:gd name="connsiteX4" fmla="*/ 394686 w 790388"/>
              <a:gd name="connsiteY4" fmla="*/ 787352 h 78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0388" h="787351">
                <a:moveTo>
                  <a:pt x="394686" y="787352"/>
                </a:moveTo>
                <a:cubicBezTo>
                  <a:pt x="179908" y="787099"/>
                  <a:pt x="253" y="608201"/>
                  <a:pt x="0" y="394181"/>
                </a:cubicBezTo>
                <a:cubicBezTo>
                  <a:pt x="0" y="176876"/>
                  <a:pt x="177381" y="-253"/>
                  <a:pt x="395444" y="0"/>
                </a:cubicBezTo>
                <a:cubicBezTo>
                  <a:pt x="612750" y="0"/>
                  <a:pt x="791394" y="178898"/>
                  <a:pt x="790384" y="394939"/>
                </a:cubicBezTo>
                <a:cubicBezTo>
                  <a:pt x="789373" y="608707"/>
                  <a:pt x="608959" y="787605"/>
                  <a:pt x="394686" y="78735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4" name="Forma libre: forma 53">
            <a:extLst>
              <a:ext uri="{FF2B5EF4-FFF2-40B4-BE49-F238E27FC236}">
                <a16:creationId xmlns:a16="http://schemas.microsoft.com/office/drawing/2014/main" id="{4EDE7E49-25D5-4F46-881B-EA9387C65261}"/>
              </a:ext>
            </a:extLst>
          </p:cNvPr>
          <p:cNvSpPr/>
          <p:nvPr/>
        </p:nvSpPr>
        <p:spPr>
          <a:xfrm>
            <a:off x="904178" y="5338649"/>
            <a:ext cx="787605" cy="787354"/>
          </a:xfrm>
          <a:custGeom>
            <a:avLst/>
            <a:gdLst>
              <a:gd name="connsiteX0" fmla="*/ 392918 w 787605"/>
              <a:gd name="connsiteY0" fmla="*/ 1 h 787354"/>
              <a:gd name="connsiteX1" fmla="*/ 787604 w 787605"/>
              <a:gd name="connsiteY1" fmla="*/ 391150 h 787354"/>
              <a:gd name="connsiteX2" fmla="*/ 396961 w 787605"/>
              <a:gd name="connsiteY2" fmla="*/ 787352 h 787354"/>
              <a:gd name="connsiteX3" fmla="*/ 0 w 787605"/>
              <a:gd name="connsiteY3" fmla="*/ 393424 h 787354"/>
              <a:gd name="connsiteX4" fmla="*/ 393171 w 787605"/>
              <a:gd name="connsiteY4" fmla="*/ 1 h 787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7605" h="787354">
                <a:moveTo>
                  <a:pt x="392918" y="1"/>
                </a:moveTo>
                <a:cubicBezTo>
                  <a:pt x="610476" y="-504"/>
                  <a:pt x="787099" y="174350"/>
                  <a:pt x="787604" y="391150"/>
                </a:cubicBezTo>
                <a:cubicBezTo>
                  <a:pt x="788110" y="608455"/>
                  <a:pt x="612497" y="786594"/>
                  <a:pt x="396961" y="787352"/>
                </a:cubicBezTo>
                <a:cubicBezTo>
                  <a:pt x="179908" y="788111"/>
                  <a:pt x="0" y="609466"/>
                  <a:pt x="0" y="393424"/>
                </a:cubicBezTo>
                <a:cubicBezTo>
                  <a:pt x="0" y="176372"/>
                  <a:pt x="175613" y="506"/>
                  <a:pt x="393171" y="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7" name="Forma libre: forma 56">
            <a:extLst>
              <a:ext uri="{FF2B5EF4-FFF2-40B4-BE49-F238E27FC236}">
                <a16:creationId xmlns:a16="http://schemas.microsoft.com/office/drawing/2014/main" id="{3A26A5A7-0FAC-4C56-9AD5-182F6F24EA48}"/>
              </a:ext>
            </a:extLst>
          </p:cNvPr>
          <p:cNvSpPr/>
          <p:nvPr/>
        </p:nvSpPr>
        <p:spPr>
          <a:xfrm>
            <a:off x="8498474" y="3325546"/>
            <a:ext cx="789909" cy="787351"/>
          </a:xfrm>
          <a:custGeom>
            <a:avLst/>
            <a:gdLst>
              <a:gd name="connsiteX0" fmla="*/ 394697 w 789909"/>
              <a:gd name="connsiteY0" fmla="*/ 0 h 787351"/>
              <a:gd name="connsiteX1" fmla="*/ 789888 w 789909"/>
              <a:gd name="connsiteY1" fmla="*/ 391907 h 787351"/>
              <a:gd name="connsiteX2" fmla="*/ 394444 w 789909"/>
              <a:gd name="connsiteY2" fmla="*/ 787352 h 787351"/>
              <a:gd name="connsiteX3" fmla="*/ 10 w 789909"/>
              <a:gd name="connsiteY3" fmla="*/ 390138 h 787351"/>
              <a:gd name="connsiteX4" fmla="*/ 394697 w 789909"/>
              <a:gd name="connsiteY4" fmla="*/ 0 h 78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09" h="787351">
                <a:moveTo>
                  <a:pt x="394697" y="0"/>
                </a:moveTo>
                <a:cubicBezTo>
                  <a:pt x="610738" y="0"/>
                  <a:pt x="792162" y="175360"/>
                  <a:pt x="789888" y="391907"/>
                </a:cubicBezTo>
                <a:cubicBezTo>
                  <a:pt x="787361" y="631448"/>
                  <a:pt x="596588" y="787352"/>
                  <a:pt x="394444" y="787352"/>
                </a:cubicBezTo>
                <a:cubicBezTo>
                  <a:pt x="178403" y="787352"/>
                  <a:pt x="-1507" y="605927"/>
                  <a:pt x="10" y="390138"/>
                </a:cubicBezTo>
                <a:cubicBezTo>
                  <a:pt x="1778" y="176623"/>
                  <a:pt x="180171" y="253"/>
                  <a:pt x="394697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9" name="Forma libre: forma 58">
            <a:extLst>
              <a:ext uri="{FF2B5EF4-FFF2-40B4-BE49-F238E27FC236}">
                <a16:creationId xmlns:a16="http://schemas.microsoft.com/office/drawing/2014/main" id="{2366447E-3D91-4DB9-9CB1-D0A4D58A5CB7}"/>
              </a:ext>
            </a:extLst>
          </p:cNvPr>
          <p:cNvSpPr/>
          <p:nvPr/>
        </p:nvSpPr>
        <p:spPr>
          <a:xfrm>
            <a:off x="8278652" y="1183071"/>
            <a:ext cx="1412244" cy="1412419"/>
          </a:xfrm>
          <a:custGeom>
            <a:avLst/>
            <a:gdLst>
              <a:gd name="connsiteX0" fmla="*/ 354763 w 1412244"/>
              <a:gd name="connsiteY0" fmla="*/ 215789 h 1412419"/>
              <a:gd name="connsiteX1" fmla="*/ 347940 w 1412244"/>
              <a:gd name="connsiteY1" fmla="*/ 118002 h 1412419"/>
              <a:gd name="connsiteX2" fmla="*/ 375988 w 1412244"/>
              <a:gd name="connsiteY2" fmla="*/ 101830 h 1412419"/>
              <a:gd name="connsiteX3" fmla="*/ 486662 w 1412244"/>
              <a:gd name="connsiteY3" fmla="*/ 173591 h 1412419"/>
              <a:gd name="connsiteX4" fmla="*/ 630437 w 1412244"/>
              <a:gd name="connsiteY4" fmla="*/ 135689 h 1412419"/>
              <a:gd name="connsiteX5" fmla="*/ 688807 w 1412244"/>
              <a:gd name="connsiteY5" fmla="*/ 20972 h 1412419"/>
              <a:gd name="connsiteX6" fmla="*/ 706241 w 1412244"/>
              <a:gd name="connsiteY6" fmla="*/ 0 h 1412419"/>
              <a:gd name="connsiteX7" fmla="*/ 724434 w 1412244"/>
              <a:gd name="connsiteY7" fmla="*/ 20214 h 1412419"/>
              <a:gd name="connsiteX8" fmla="*/ 784067 w 1412244"/>
              <a:gd name="connsiteY8" fmla="*/ 137711 h 1412419"/>
              <a:gd name="connsiteX9" fmla="*/ 923546 w 1412244"/>
              <a:gd name="connsiteY9" fmla="*/ 175613 h 1412419"/>
              <a:gd name="connsiteX10" fmla="*/ 1039274 w 1412244"/>
              <a:gd name="connsiteY10" fmla="*/ 99809 h 1412419"/>
              <a:gd name="connsiteX11" fmla="*/ 1065047 w 1412244"/>
              <a:gd name="connsiteY11" fmla="*/ 114211 h 1412419"/>
              <a:gd name="connsiteX12" fmla="*/ 1057719 w 1412244"/>
              <a:gd name="connsiteY12" fmla="*/ 255460 h 1412419"/>
              <a:gd name="connsiteX13" fmla="*/ 1155759 w 1412244"/>
              <a:gd name="connsiteY13" fmla="*/ 353752 h 1412419"/>
              <a:gd name="connsiteX14" fmla="*/ 1290691 w 1412244"/>
              <a:gd name="connsiteY14" fmla="*/ 347435 h 1412419"/>
              <a:gd name="connsiteX15" fmla="*/ 1317728 w 1412244"/>
              <a:gd name="connsiteY15" fmla="*/ 352236 h 1412419"/>
              <a:gd name="connsiteX16" fmla="*/ 1307620 w 1412244"/>
              <a:gd name="connsiteY16" fmla="*/ 380284 h 1412419"/>
              <a:gd name="connsiteX17" fmla="*/ 1236112 w 1412244"/>
              <a:gd name="connsiteY17" fmla="*/ 490958 h 1412419"/>
              <a:gd name="connsiteX18" fmla="*/ 1273761 w 1412244"/>
              <a:gd name="connsiteY18" fmla="*/ 627405 h 1412419"/>
              <a:gd name="connsiteX19" fmla="*/ 1393785 w 1412244"/>
              <a:gd name="connsiteY19" fmla="*/ 689312 h 1412419"/>
              <a:gd name="connsiteX20" fmla="*/ 1412230 w 1412244"/>
              <a:gd name="connsiteY20" fmla="*/ 705483 h 1412419"/>
              <a:gd name="connsiteX21" fmla="*/ 1392269 w 1412244"/>
              <a:gd name="connsiteY21" fmla="*/ 723929 h 1412419"/>
              <a:gd name="connsiteX22" fmla="*/ 1271740 w 1412244"/>
              <a:gd name="connsiteY22" fmla="*/ 784825 h 1412419"/>
              <a:gd name="connsiteX23" fmla="*/ 1234596 w 1412244"/>
              <a:gd name="connsiteY23" fmla="*/ 919756 h 1412419"/>
              <a:gd name="connsiteX24" fmla="*/ 1311916 w 1412244"/>
              <a:gd name="connsiteY24" fmla="*/ 1038263 h 1412419"/>
              <a:gd name="connsiteX25" fmla="*/ 1297513 w 1412244"/>
              <a:gd name="connsiteY25" fmla="*/ 1064037 h 1412419"/>
              <a:gd name="connsiteX26" fmla="*/ 1156265 w 1412244"/>
              <a:gd name="connsiteY26" fmla="*/ 1057214 h 1412419"/>
              <a:gd name="connsiteX27" fmla="*/ 1057467 w 1412244"/>
              <a:gd name="connsiteY27" fmla="*/ 1155507 h 1412419"/>
              <a:gd name="connsiteX28" fmla="*/ 1064036 w 1412244"/>
              <a:gd name="connsiteY28" fmla="*/ 1287153 h 1412419"/>
              <a:gd name="connsiteX29" fmla="*/ 1059488 w 1412244"/>
              <a:gd name="connsiteY29" fmla="*/ 1316970 h 1412419"/>
              <a:gd name="connsiteX30" fmla="*/ 1031441 w 1412244"/>
              <a:gd name="connsiteY30" fmla="*/ 1306610 h 1412419"/>
              <a:gd name="connsiteX31" fmla="*/ 923546 w 1412244"/>
              <a:gd name="connsiteY31" fmla="*/ 1236617 h 1412419"/>
              <a:gd name="connsiteX32" fmla="*/ 784067 w 1412244"/>
              <a:gd name="connsiteY32" fmla="*/ 1273508 h 1412419"/>
              <a:gd name="connsiteX33" fmla="*/ 721908 w 1412244"/>
              <a:gd name="connsiteY33" fmla="*/ 1397069 h 1412419"/>
              <a:gd name="connsiteX34" fmla="*/ 691839 w 1412244"/>
              <a:gd name="connsiteY34" fmla="*/ 1397069 h 1412419"/>
              <a:gd name="connsiteX35" fmla="*/ 627153 w 1412244"/>
              <a:gd name="connsiteY35" fmla="*/ 1271234 h 1412419"/>
              <a:gd name="connsiteX36" fmla="*/ 489442 w 1412244"/>
              <a:gd name="connsiteY36" fmla="*/ 1237123 h 1412419"/>
              <a:gd name="connsiteX37" fmla="*/ 375988 w 1412244"/>
              <a:gd name="connsiteY37" fmla="*/ 1310653 h 1412419"/>
              <a:gd name="connsiteX38" fmla="*/ 347688 w 1412244"/>
              <a:gd name="connsiteY38" fmla="*/ 1294228 h 1412419"/>
              <a:gd name="connsiteX39" fmla="*/ 354257 w 1412244"/>
              <a:gd name="connsiteY39" fmla="*/ 1162582 h 1412419"/>
              <a:gd name="connsiteX40" fmla="*/ 250406 w 1412244"/>
              <a:gd name="connsiteY40" fmla="*/ 1057467 h 1412419"/>
              <a:gd name="connsiteX41" fmla="*/ 122044 w 1412244"/>
              <a:gd name="connsiteY41" fmla="*/ 1063784 h 1412419"/>
              <a:gd name="connsiteX42" fmla="*/ 96018 w 1412244"/>
              <a:gd name="connsiteY42" fmla="*/ 1057467 h 1412419"/>
              <a:gd name="connsiteX43" fmla="*/ 105115 w 1412244"/>
              <a:gd name="connsiteY43" fmla="*/ 1031441 h 1412419"/>
              <a:gd name="connsiteX44" fmla="*/ 175612 w 1412244"/>
              <a:gd name="connsiteY44" fmla="*/ 923799 h 1412419"/>
              <a:gd name="connsiteX45" fmla="*/ 138468 w 1412244"/>
              <a:gd name="connsiteY45" fmla="*/ 784067 h 1412419"/>
              <a:gd name="connsiteX46" fmla="*/ 18445 w 1412244"/>
              <a:gd name="connsiteY46" fmla="*/ 721907 h 1412419"/>
              <a:gd name="connsiteX47" fmla="*/ 0 w 1412244"/>
              <a:gd name="connsiteY47" fmla="*/ 705989 h 1412419"/>
              <a:gd name="connsiteX48" fmla="*/ 18193 w 1412244"/>
              <a:gd name="connsiteY48" fmla="*/ 690070 h 1412419"/>
              <a:gd name="connsiteX49" fmla="*/ 135689 w 1412244"/>
              <a:gd name="connsiteY49" fmla="*/ 630437 h 1412419"/>
              <a:gd name="connsiteX50" fmla="*/ 173844 w 1412244"/>
              <a:gd name="connsiteY50" fmla="*/ 486157 h 1412419"/>
              <a:gd name="connsiteX51" fmla="*/ 103599 w 1412244"/>
              <a:gd name="connsiteY51" fmla="*/ 378515 h 1412419"/>
              <a:gd name="connsiteX52" fmla="*/ 95513 w 1412244"/>
              <a:gd name="connsiteY52" fmla="*/ 355268 h 1412419"/>
              <a:gd name="connsiteX53" fmla="*/ 121286 w 1412244"/>
              <a:gd name="connsiteY53" fmla="*/ 347941 h 1412419"/>
              <a:gd name="connsiteX54" fmla="*/ 249648 w 1412244"/>
              <a:gd name="connsiteY54" fmla="*/ 354258 h 1412419"/>
              <a:gd name="connsiteX55" fmla="*/ 354257 w 1412244"/>
              <a:gd name="connsiteY55" fmla="*/ 249901 h 1412419"/>
              <a:gd name="connsiteX56" fmla="*/ 354257 w 1412244"/>
              <a:gd name="connsiteY56" fmla="*/ 216042 h 1412419"/>
              <a:gd name="connsiteX57" fmla="*/ 1158791 w 1412244"/>
              <a:gd name="connsiteY57" fmla="*/ 706494 h 1412419"/>
              <a:gd name="connsiteX58" fmla="*/ 707252 w 1412244"/>
              <a:gd name="connsiteY58" fmla="*/ 253186 h 1412419"/>
              <a:gd name="connsiteX59" fmla="*/ 253691 w 1412244"/>
              <a:gd name="connsiteY59" fmla="*/ 708515 h 1412419"/>
              <a:gd name="connsiteX60" fmla="*/ 706241 w 1412244"/>
              <a:gd name="connsiteY60" fmla="*/ 1158034 h 1412419"/>
              <a:gd name="connsiteX61" fmla="*/ 1158791 w 1412244"/>
              <a:gd name="connsiteY61" fmla="*/ 706494 h 141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12244" h="1412419">
                <a:moveTo>
                  <a:pt x="354763" y="215789"/>
                </a:moveTo>
                <a:cubicBezTo>
                  <a:pt x="352489" y="184204"/>
                  <a:pt x="349962" y="151103"/>
                  <a:pt x="347940" y="118002"/>
                </a:cubicBezTo>
                <a:cubicBezTo>
                  <a:pt x="346424" y="94250"/>
                  <a:pt x="355015" y="88185"/>
                  <a:pt x="375988" y="101830"/>
                </a:cubicBezTo>
                <a:cubicBezTo>
                  <a:pt x="412627" y="126087"/>
                  <a:pt x="449771" y="149839"/>
                  <a:pt x="486662" y="173591"/>
                </a:cubicBezTo>
                <a:cubicBezTo>
                  <a:pt x="546800" y="212251"/>
                  <a:pt x="596831" y="199365"/>
                  <a:pt x="630437" y="135689"/>
                </a:cubicBezTo>
                <a:cubicBezTo>
                  <a:pt x="650399" y="97787"/>
                  <a:pt x="669097" y="59127"/>
                  <a:pt x="688807" y="20972"/>
                </a:cubicBezTo>
                <a:cubicBezTo>
                  <a:pt x="693102" y="12634"/>
                  <a:pt x="695124" y="253"/>
                  <a:pt x="706241" y="0"/>
                </a:cubicBezTo>
                <a:cubicBezTo>
                  <a:pt x="717612" y="0"/>
                  <a:pt x="720139" y="11876"/>
                  <a:pt x="724434" y="20214"/>
                </a:cubicBezTo>
                <a:cubicBezTo>
                  <a:pt x="744396" y="59380"/>
                  <a:pt x="764105" y="98545"/>
                  <a:pt x="784067" y="137711"/>
                </a:cubicBezTo>
                <a:cubicBezTo>
                  <a:pt x="813883" y="196333"/>
                  <a:pt x="868462" y="211241"/>
                  <a:pt x="923546" y="175613"/>
                </a:cubicBezTo>
                <a:cubicBezTo>
                  <a:pt x="962206" y="150597"/>
                  <a:pt x="1000614" y="125077"/>
                  <a:pt x="1039274" y="99809"/>
                </a:cubicBezTo>
                <a:cubicBezTo>
                  <a:pt x="1056961" y="88185"/>
                  <a:pt x="1066563" y="89701"/>
                  <a:pt x="1065047" y="114211"/>
                </a:cubicBezTo>
                <a:cubicBezTo>
                  <a:pt x="1062015" y="161210"/>
                  <a:pt x="1058983" y="208461"/>
                  <a:pt x="1057719" y="255460"/>
                </a:cubicBezTo>
                <a:cubicBezTo>
                  <a:pt x="1056203" y="321662"/>
                  <a:pt x="1089810" y="355268"/>
                  <a:pt x="1155759" y="353752"/>
                </a:cubicBezTo>
                <a:cubicBezTo>
                  <a:pt x="1200736" y="352742"/>
                  <a:pt x="1245714" y="349204"/>
                  <a:pt x="1290691" y="347435"/>
                </a:cubicBezTo>
                <a:cubicBezTo>
                  <a:pt x="1300040" y="346930"/>
                  <a:pt x="1312169" y="343392"/>
                  <a:pt x="1317728" y="352236"/>
                </a:cubicBezTo>
                <a:cubicBezTo>
                  <a:pt x="1324803" y="363607"/>
                  <a:pt x="1312927" y="371945"/>
                  <a:pt x="1307620" y="380284"/>
                </a:cubicBezTo>
                <a:cubicBezTo>
                  <a:pt x="1284121" y="417428"/>
                  <a:pt x="1259611" y="453814"/>
                  <a:pt x="1236112" y="490958"/>
                </a:cubicBezTo>
                <a:cubicBezTo>
                  <a:pt x="1201242" y="546042"/>
                  <a:pt x="1215644" y="597336"/>
                  <a:pt x="1273761" y="627405"/>
                </a:cubicBezTo>
                <a:cubicBezTo>
                  <a:pt x="1313685" y="648125"/>
                  <a:pt x="1353861" y="668592"/>
                  <a:pt x="1393785" y="689312"/>
                </a:cubicBezTo>
                <a:cubicBezTo>
                  <a:pt x="1401112" y="693102"/>
                  <a:pt x="1411978" y="695881"/>
                  <a:pt x="1412230" y="705483"/>
                </a:cubicBezTo>
                <a:cubicBezTo>
                  <a:pt x="1412736" y="717107"/>
                  <a:pt x="1400607" y="719633"/>
                  <a:pt x="1392269" y="723929"/>
                </a:cubicBezTo>
                <a:cubicBezTo>
                  <a:pt x="1352092" y="744396"/>
                  <a:pt x="1311663" y="764105"/>
                  <a:pt x="1271740" y="784825"/>
                </a:cubicBezTo>
                <a:cubicBezTo>
                  <a:pt x="1216150" y="813883"/>
                  <a:pt x="1201494" y="866693"/>
                  <a:pt x="1234596" y="919756"/>
                </a:cubicBezTo>
                <a:cubicBezTo>
                  <a:pt x="1259611" y="959680"/>
                  <a:pt x="1285637" y="999098"/>
                  <a:pt x="1311916" y="1038263"/>
                </a:cubicBezTo>
                <a:cubicBezTo>
                  <a:pt x="1324550" y="1057214"/>
                  <a:pt x="1320254" y="1065300"/>
                  <a:pt x="1297513" y="1064037"/>
                </a:cubicBezTo>
                <a:cubicBezTo>
                  <a:pt x="1250514" y="1061510"/>
                  <a:pt x="1203263" y="1058225"/>
                  <a:pt x="1156265" y="1057214"/>
                </a:cubicBezTo>
                <a:cubicBezTo>
                  <a:pt x="1091073" y="1055698"/>
                  <a:pt x="1055951" y="1090568"/>
                  <a:pt x="1057467" y="1155507"/>
                </a:cubicBezTo>
                <a:cubicBezTo>
                  <a:pt x="1058477" y="1199473"/>
                  <a:pt x="1062015" y="1243187"/>
                  <a:pt x="1064036" y="1287153"/>
                </a:cubicBezTo>
                <a:cubicBezTo>
                  <a:pt x="1064542" y="1297260"/>
                  <a:pt x="1070606" y="1310400"/>
                  <a:pt x="1059488" y="1316970"/>
                </a:cubicBezTo>
                <a:cubicBezTo>
                  <a:pt x="1048370" y="1323792"/>
                  <a:pt x="1040032" y="1312169"/>
                  <a:pt x="1031441" y="1306610"/>
                </a:cubicBezTo>
                <a:cubicBezTo>
                  <a:pt x="995307" y="1283363"/>
                  <a:pt x="959679" y="1259611"/>
                  <a:pt x="923546" y="1236617"/>
                </a:cubicBezTo>
                <a:cubicBezTo>
                  <a:pt x="867704" y="1200737"/>
                  <a:pt x="813883" y="1214887"/>
                  <a:pt x="784067" y="1273508"/>
                </a:cubicBezTo>
                <a:cubicBezTo>
                  <a:pt x="763094" y="1314443"/>
                  <a:pt x="742627" y="1355882"/>
                  <a:pt x="721908" y="1397069"/>
                </a:cubicBezTo>
                <a:cubicBezTo>
                  <a:pt x="711800" y="1417536"/>
                  <a:pt x="702199" y="1417536"/>
                  <a:pt x="691839" y="1397069"/>
                </a:cubicBezTo>
                <a:cubicBezTo>
                  <a:pt x="670614" y="1354872"/>
                  <a:pt x="649894" y="1312421"/>
                  <a:pt x="627153" y="1271234"/>
                </a:cubicBezTo>
                <a:cubicBezTo>
                  <a:pt x="595315" y="1213623"/>
                  <a:pt x="545032" y="1201495"/>
                  <a:pt x="489442" y="1237123"/>
                </a:cubicBezTo>
                <a:cubicBezTo>
                  <a:pt x="451540" y="1261380"/>
                  <a:pt x="413890" y="1285890"/>
                  <a:pt x="375988" y="1310653"/>
                </a:cubicBezTo>
                <a:cubicBezTo>
                  <a:pt x="355521" y="1324045"/>
                  <a:pt x="346424" y="1317980"/>
                  <a:pt x="347688" y="1294228"/>
                </a:cubicBezTo>
                <a:cubicBezTo>
                  <a:pt x="349709" y="1250262"/>
                  <a:pt x="352994" y="1206548"/>
                  <a:pt x="354257" y="1162582"/>
                </a:cubicBezTo>
                <a:cubicBezTo>
                  <a:pt x="356532" y="1087789"/>
                  <a:pt x="324188" y="1055193"/>
                  <a:pt x="250406" y="1057467"/>
                </a:cubicBezTo>
                <a:cubicBezTo>
                  <a:pt x="207450" y="1058730"/>
                  <a:pt x="164747" y="1062015"/>
                  <a:pt x="122044" y="1063784"/>
                </a:cubicBezTo>
                <a:cubicBezTo>
                  <a:pt x="112948" y="1064037"/>
                  <a:pt x="101072" y="1068080"/>
                  <a:pt x="96018" y="1057467"/>
                </a:cubicBezTo>
                <a:cubicBezTo>
                  <a:pt x="91217" y="1047612"/>
                  <a:pt x="100061" y="1039274"/>
                  <a:pt x="105115" y="1031441"/>
                </a:cubicBezTo>
                <a:cubicBezTo>
                  <a:pt x="128614" y="995560"/>
                  <a:pt x="152619" y="959932"/>
                  <a:pt x="175612" y="923799"/>
                </a:cubicBezTo>
                <a:cubicBezTo>
                  <a:pt x="211240" y="867704"/>
                  <a:pt x="196838" y="814388"/>
                  <a:pt x="138468" y="784067"/>
                </a:cubicBezTo>
                <a:cubicBezTo>
                  <a:pt x="98545" y="763347"/>
                  <a:pt x="58369" y="742880"/>
                  <a:pt x="18445" y="721907"/>
                </a:cubicBezTo>
                <a:cubicBezTo>
                  <a:pt x="11118" y="718117"/>
                  <a:pt x="253" y="715843"/>
                  <a:pt x="0" y="705989"/>
                </a:cubicBezTo>
                <a:cubicBezTo>
                  <a:pt x="0" y="695881"/>
                  <a:pt x="10865" y="693607"/>
                  <a:pt x="18193" y="690070"/>
                </a:cubicBezTo>
                <a:cubicBezTo>
                  <a:pt x="57358" y="670108"/>
                  <a:pt x="96776" y="650652"/>
                  <a:pt x="135689" y="630437"/>
                </a:cubicBezTo>
                <a:cubicBezTo>
                  <a:pt x="197848" y="597841"/>
                  <a:pt x="211746" y="545789"/>
                  <a:pt x="173844" y="486157"/>
                </a:cubicBezTo>
                <a:cubicBezTo>
                  <a:pt x="150850" y="450024"/>
                  <a:pt x="126845" y="414396"/>
                  <a:pt x="103599" y="378515"/>
                </a:cubicBezTo>
                <a:cubicBezTo>
                  <a:pt x="99050" y="371440"/>
                  <a:pt x="91470" y="364365"/>
                  <a:pt x="95513" y="355268"/>
                </a:cubicBezTo>
                <a:cubicBezTo>
                  <a:pt x="100566" y="344151"/>
                  <a:pt x="112190" y="347688"/>
                  <a:pt x="121286" y="347941"/>
                </a:cubicBezTo>
                <a:cubicBezTo>
                  <a:pt x="163989" y="349709"/>
                  <a:pt x="206945" y="352994"/>
                  <a:pt x="249648" y="354258"/>
                </a:cubicBezTo>
                <a:cubicBezTo>
                  <a:pt x="324188" y="356279"/>
                  <a:pt x="355774" y="324441"/>
                  <a:pt x="354257" y="249901"/>
                </a:cubicBezTo>
                <a:cubicBezTo>
                  <a:pt x="354257" y="239288"/>
                  <a:pt x="354257" y="228423"/>
                  <a:pt x="354257" y="216042"/>
                </a:cubicBezTo>
                <a:close/>
                <a:moveTo>
                  <a:pt x="1158791" y="706494"/>
                </a:moveTo>
                <a:cubicBezTo>
                  <a:pt x="1158791" y="457351"/>
                  <a:pt x="956142" y="253691"/>
                  <a:pt x="707252" y="253186"/>
                </a:cubicBezTo>
                <a:cubicBezTo>
                  <a:pt x="458615" y="252680"/>
                  <a:pt x="252680" y="459625"/>
                  <a:pt x="253691" y="708515"/>
                </a:cubicBezTo>
                <a:cubicBezTo>
                  <a:pt x="254701" y="955131"/>
                  <a:pt x="458867" y="1157781"/>
                  <a:pt x="706241" y="1158034"/>
                </a:cubicBezTo>
                <a:cubicBezTo>
                  <a:pt x="955384" y="1158034"/>
                  <a:pt x="1158539" y="955384"/>
                  <a:pt x="1158791" y="70649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0" name="Forma libre: forma 59">
            <a:extLst>
              <a:ext uri="{FF2B5EF4-FFF2-40B4-BE49-F238E27FC236}">
                <a16:creationId xmlns:a16="http://schemas.microsoft.com/office/drawing/2014/main" id="{FF1A7A79-D9FD-47A7-8685-9DFAE8D21C95}"/>
              </a:ext>
            </a:extLst>
          </p:cNvPr>
          <p:cNvSpPr/>
          <p:nvPr/>
        </p:nvSpPr>
        <p:spPr>
          <a:xfrm>
            <a:off x="10485999" y="1469568"/>
            <a:ext cx="1134853" cy="1134070"/>
          </a:xfrm>
          <a:custGeom>
            <a:avLst/>
            <a:gdLst>
              <a:gd name="connsiteX0" fmla="*/ 525389 w 1134853"/>
              <a:gd name="connsiteY0" fmla="*/ 1133818 h 1134070"/>
              <a:gd name="connsiteX1" fmla="*/ 11691 w 1134853"/>
              <a:gd name="connsiteY1" fmla="*/ 824790 h 1134070"/>
              <a:gd name="connsiteX2" fmla="*/ 3099 w 1134853"/>
              <a:gd name="connsiteY2" fmla="*/ 796743 h 1134070"/>
              <a:gd name="connsiteX3" fmla="*/ 32158 w 1134853"/>
              <a:gd name="connsiteY3" fmla="*/ 802807 h 1134070"/>
              <a:gd name="connsiteX4" fmla="*/ 437962 w 1134853"/>
              <a:gd name="connsiteY4" fmla="*/ 821505 h 1134070"/>
              <a:gd name="connsiteX5" fmla="*/ 484708 w 1134853"/>
              <a:gd name="connsiteY5" fmla="*/ 835908 h 1134070"/>
              <a:gd name="connsiteX6" fmla="*/ 641117 w 1134853"/>
              <a:gd name="connsiteY6" fmla="*/ 937233 h 1134070"/>
              <a:gd name="connsiteX7" fmla="*/ 660068 w 1134853"/>
              <a:gd name="connsiteY7" fmla="*/ 940770 h 1134070"/>
              <a:gd name="connsiteX8" fmla="*/ 686600 w 1134853"/>
              <a:gd name="connsiteY8" fmla="*/ 924346 h 1134070"/>
              <a:gd name="connsiteX9" fmla="*/ 665375 w 1134853"/>
              <a:gd name="connsiteY9" fmla="*/ 905648 h 1134070"/>
              <a:gd name="connsiteX10" fmla="*/ 524631 w 1134853"/>
              <a:gd name="connsiteY10" fmla="*/ 827570 h 1134070"/>
              <a:gd name="connsiteX11" fmla="*/ 530948 w 1134853"/>
              <a:gd name="connsiteY11" fmla="*/ 783351 h 1134070"/>
              <a:gd name="connsiteX12" fmla="*/ 638591 w 1134853"/>
              <a:gd name="connsiteY12" fmla="*/ 713105 h 1134070"/>
              <a:gd name="connsiteX13" fmla="*/ 641370 w 1134853"/>
              <a:gd name="connsiteY13" fmla="*/ 668381 h 1134070"/>
              <a:gd name="connsiteX14" fmla="*/ 577442 w 1134853"/>
              <a:gd name="connsiteY14" fmla="*/ 604958 h 1134070"/>
              <a:gd name="connsiteX15" fmla="*/ 562786 w 1134853"/>
              <a:gd name="connsiteY15" fmla="*/ 582470 h 1134070"/>
              <a:gd name="connsiteX16" fmla="*/ 591845 w 1134853"/>
              <a:gd name="connsiteY16" fmla="*/ 577164 h 1134070"/>
              <a:gd name="connsiteX17" fmla="*/ 716669 w 1134853"/>
              <a:gd name="connsiteY17" fmla="*/ 589039 h 1134070"/>
              <a:gd name="connsiteX18" fmla="*/ 768216 w 1134853"/>
              <a:gd name="connsiteY18" fmla="*/ 560739 h 1134070"/>
              <a:gd name="connsiteX19" fmla="*/ 809655 w 1134853"/>
              <a:gd name="connsiteY19" fmla="*/ 43503 h 1134070"/>
              <a:gd name="connsiteX20" fmla="*/ 800559 w 1134853"/>
              <a:gd name="connsiteY20" fmla="*/ 3074 h 1134070"/>
              <a:gd name="connsiteX21" fmla="*/ 839471 w 1134853"/>
              <a:gd name="connsiteY21" fmla="*/ 17729 h 1134070"/>
              <a:gd name="connsiteX22" fmla="*/ 1130811 w 1134853"/>
              <a:gd name="connsiteY22" fmla="*/ 595609 h 1134070"/>
              <a:gd name="connsiteX23" fmla="*/ 699992 w 1134853"/>
              <a:gd name="connsiteY23" fmla="*/ 1110824 h 1134070"/>
              <a:gd name="connsiteX24" fmla="*/ 608774 w 1134853"/>
              <a:gd name="connsiteY24" fmla="*/ 1129270 h 1134070"/>
              <a:gd name="connsiteX25" fmla="*/ 525895 w 1134853"/>
              <a:gd name="connsiteY25" fmla="*/ 1134071 h 1134070"/>
              <a:gd name="connsiteX26" fmla="*/ 951409 w 1134853"/>
              <a:gd name="connsiteY26" fmla="*/ 676972 h 1134070"/>
              <a:gd name="connsiteX27" fmla="*/ 975160 w 1134853"/>
              <a:gd name="connsiteY27" fmla="*/ 671919 h 1134070"/>
              <a:gd name="connsiteX28" fmla="*/ 1005987 w 1134853"/>
              <a:gd name="connsiteY28" fmla="*/ 644629 h 1134070"/>
              <a:gd name="connsiteX29" fmla="*/ 968085 w 1134853"/>
              <a:gd name="connsiteY29" fmla="*/ 637554 h 1134070"/>
              <a:gd name="connsiteX30" fmla="*/ 874846 w 1134853"/>
              <a:gd name="connsiteY30" fmla="*/ 587018 h 1134070"/>
              <a:gd name="connsiteX31" fmla="*/ 851347 w 1134853"/>
              <a:gd name="connsiteY31" fmla="*/ 567309 h 1134070"/>
              <a:gd name="connsiteX32" fmla="*/ 840987 w 1134853"/>
              <a:gd name="connsiteY32" fmla="*/ 599652 h 1134070"/>
              <a:gd name="connsiteX33" fmla="*/ 951156 w 1134853"/>
              <a:gd name="connsiteY33" fmla="*/ 677225 h 1134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34853" h="1134070">
                <a:moveTo>
                  <a:pt x="525389" y="1133818"/>
                </a:moveTo>
                <a:cubicBezTo>
                  <a:pt x="303789" y="1125732"/>
                  <a:pt x="129187" y="1023397"/>
                  <a:pt x="11691" y="824790"/>
                </a:cubicBezTo>
                <a:cubicBezTo>
                  <a:pt x="6637" y="816452"/>
                  <a:pt x="-5744" y="806092"/>
                  <a:pt x="3099" y="796743"/>
                </a:cubicBezTo>
                <a:cubicBezTo>
                  <a:pt x="11438" y="787646"/>
                  <a:pt x="23061" y="799017"/>
                  <a:pt x="32158" y="802807"/>
                </a:cubicBezTo>
                <a:cubicBezTo>
                  <a:pt x="165320" y="857639"/>
                  <a:pt x="300757" y="863198"/>
                  <a:pt x="437962" y="821505"/>
                </a:cubicBezTo>
                <a:cubicBezTo>
                  <a:pt x="458682" y="815188"/>
                  <a:pt x="470810" y="819484"/>
                  <a:pt x="484708" y="835908"/>
                </a:cubicBezTo>
                <a:cubicBezTo>
                  <a:pt x="526653" y="884928"/>
                  <a:pt x="576431" y="922830"/>
                  <a:pt x="641117" y="937233"/>
                </a:cubicBezTo>
                <a:cubicBezTo>
                  <a:pt x="647434" y="938749"/>
                  <a:pt x="653751" y="940265"/>
                  <a:pt x="660068" y="940770"/>
                </a:cubicBezTo>
                <a:cubicBezTo>
                  <a:pt x="672450" y="941276"/>
                  <a:pt x="685084" y="939760"/>
                  <a:pt x="686600" y="924346"/>
                </a:cubicBezTo>
                <a:cubicBezTo>
                  <a:pt x="687863" y="910196"/>
                  <a:pt x="676493" y="907417"/>
                  <a:pt x="665375" y="905648"/>
                </a:cubicBezTo>
                <a:cubicBezTo>
                  <a:pt x="608521" y="897309"/>
                  <a:pt x="564555" y="866230"/>
                  <a:pt x="524631" y="827570"/>
                </a:cubicBezTo>
                <a:cubicBezTo>
                  <a:pt x="504922" y="808366"/>
                  <a:pt x="503406" y="796237"/>
                  <a:pt x="530948" y="783351"/>
                </a:cubicBezTo>
                <a:cubicBezTo>
                  <a:pt x="570114" y="765410"/>
                  <a:pt x="604226" y="739132"/>
                  <a:pt x="638591" y="713105"/>
                </a:cubicBezTo>
                <a:cubicBezTo>
                  <a:pt x="657794" y="698450"/>
                  <a:pt x="663101" y="686574"/>
                  <a:pt x="641370" y="668381"/>
                </a:cubicBezTo>
                <a:cubicBezTo>
                  <a:pt x="618629" y="649177"/>
                  <a:pt x="598414" y="626436"/>
                  <a:pt x="577442" y="604958"/>
                </a:cubicBezTo>
                <a:cubicBezTo>
                  <a:pt x="571125" y="598389"/>
                  <a:pt x="558491" y="592577"/>
                  <a:pt x="562786" y="582470"/>
                </a:cubicBezTo>
                <a:cubicBezTo>
                  <a:pt x="568092" y="570341"/>
                  <a:pt x="581990" y="576405"/>
                  <a:pt x="591845" y="577164"/>
                </a:cubicBezTo>
                <a:cubicBezTo>
                  <a:pt x="633537" y="580448"/>
                  <a:pt x="675229" y="583986"/>
                  <a:pt x="716669" y="589039"/>
                </a:cubicBezTo>
                <a:cubicBezTo>
                  <a:pt x="741684" y="592072"/>
                  <a:pt x="756340" y="581964"/>
                  <a:pt x="768216" y="560739"/>
                </a:cubicBezTo>
                <a:cubicBezTo>
                  <a:pt x="861960" y="394728"/>
                  <a:pt x="876110" y="222400"/>
                  <a:pt x="809655" y="43503"/>
                </a:cubicBezTo>
                <a:cubicBezTo>
                  <a:pt x="804601" y="30111"/>
                  <a:pt x="788683" y="13434"/>
                  <a:pt x="800559" y="3074"/>
                </a:cubicBezTo>
                <a:cubicBezTo>
                  <a:pt x="812435" y="-7033"/>
                  <a:pt x="827595" y="10402"/>
                  <a:pt x="839471" y="17729"/>
                </a:cubicBezTo>
                <a:cubicBezTo>
                  <a:pt x="1052481" y="151903"/>
                  <a:pt x="1157343" y="346214"/>
                  <a:pt x="1130811" y="595609"/>
                </a:cubicBezTo>
                <a:cubicBezTo>
                  <a:pt x="1102764" y="857639"/>
                  <a:pt x="950650" y="1028956"/>
                  <a:pt x="699992" y="1110824"/>
                </a:cubicBezTo>
                <a:cubicBezTo>
                  <a:pt x="670681" y="1120426"/>
                  <a:pt x="639349" y="1124722"/>
                  <a:pt x="608774" y="1129270"/>
                </a:cubicBezTo>
                <a:cubicBezTo>
                  <a:pt x="584517" y="1132807"/>
                  <a:pt x="559501" y="1132302"/>
                  <a:pt x="525895" y="1134071"/>
                </a:cubicBezTo>
                <a:close/>
                <a:moveTo>
                  <a:pt x="951409" y="676972"/>
                </a:moveTo>
                <a:cubicBezTo>
                  <a:pt x="956462" y="675961"/>
                  <a:pt x="966317" y="674951"/>
                  <a:pt x="975160" y="671919"/>
                </a:cubicBezTo>
                <a:cubicBezTo>
                  <a:pt x="989311" y="667118"/>
                  <a:pt x="1012052" y="667370"/>
                  <a:pt x="1005987" y="644629"/>
                </a:cubicBezTo>
                <a:cubicBezTo>
                  <a:pt x="1000428" y="623151"/>
                  <a:pt x="981730" y="634522"/>
                  <a:pt x="968085" y="637554"/>
                </a:cubicBezTo>
                <a:cubicBezTo>
                  <a:pt x="922856" y="647409"/>
                  <a:pt x="892534" y="631490"/>
                  <a:pt x="874846" y="587018"/>
                </a:cubicBezTo>
                <a:cubicBezTo>
                  <a:pt x="870298" y="575647"/>
                  <a:pt x="866761" y="562508"/>
                  <a:pt x="851347" y="567309"/>
                </a:cubicBezTo>
                <a:cubicBezTo>
                  <a:pt x="834670" y="572363"/>
                  <a:pt x="837955" y="587271"/>
                  <a:pt x="840987" y="599652"/>
                </a:cubicBezTo>
                <a:cubicBezTo>
                  <a:pt x="851347" y="643366"/>
                  <a:pt x="898851" y="677983"/>
                  <a:pt x="951156" y="67722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3" name="Forma libre: forma 62">
            <a:extLst>
              <a:ext uri="{FF2B5EF4-FFF2-40B4-BE49-F238E27FC236}">
                <a16:creationId xmlns:a16="http://schemas.microsoft.com/office/drawing/2014/main" id="{5EA0B40F-A8D0-4ED7-86B4-57CDB4B6D2EF}"/>
              </a:ext>
            </a:extLst>
          </p:cNvPr>
          <p:cNvSpPr/>
          <p:nvPr/>
        </p:nvSpPr>
        <p:spPr>
          <a:xfrm>
            <a:off x="4725423" y="3368470"/>
            <a:ext cx="832475" cy="879692"/>
          </a:xfrm>
          <a:custGeom>
            <a:avLst/>
            <a:gdLst>
              <a:gd name="connsiteX0" fmla="*/ 414939 w 832475"/>
              <a:gd name="connsiteY0" fmla="*/ 105905 h 879692"/>
              <a:gd name="connsiteX1" fmla="*/ 100858 w 832475"/>
              <a:gd name="connsiteY1" fmla="*/ 398509 h 879692"/>
              <a:gd name="connsiteX2" fmla="*/ 310582 w 832475"/>
              <a:gd name="connsiteY2" fmla="*/ 640829 h 879692"/>
              <a:gd name="connsiteX3" fmla="*/ 547849 w 832475"/>
              <a:gd name="connsiteY3" fmla="*/ 419986 h 879692"/>
              <a:gd name="connsiteX4" fmla="*/ 473561 w 832475"/>
              <a:gd name="connsiteY4" fmla="*/ 300974 h 879692"/>
              <a:gd name="connsiteX5" fmla="*/ 332060 w 832475"/>
              <a:gd name="connsiteY5" fmla="*/ 317904 h 879692"/>
              <a:gd name="connsiteX6" fmla="*/ 286325 w 832475"/>
              <a:gd name="connsiteY6" fmla="*/ 448034 h 879692"/>
              <a:gd name="connsiteX7" fmla="*/ 320437 w 832475"/>
              <a:gd name="connsiteY7" fmla="*/ 481640 h 879692"/>
              <a:gd name="connsiteX8" fmla="*/ 360613 w 832475"/>
              <a:gd name="connsiteY8" fmla="*/ 456625 h 879692"/>
              <a:gd name="connsiteX9" fmla="*/ 365161 w 832475"/>
              <a:gd name="connsiteY9" fmla="*/ 441212 h 879692"/>
              <a:gd name="connsiteX10" fmla="*/ 376532 w 832475"/>
              <a:gd name="connsiteY10" fmla="*/ 393960 h 879692"/>
              <a:gd name="connsiteX11" fmla="*/ 446272 w 832475"/>
              <a:gd name="connsiteY11" fmla="*/ 390676 h 879692"/>
              <a:gd name="connsiteX12" fmla="*/ 465981 w 832475"/>
              <a:gd name="connsiteY12" fmla="*/ 411901 h 879692"/>
              <a:gd name="connsiteX13" fmla="*/ 338882 w 832475"/>
              <a:gd name="connsiteY13" fmla="*/ 582460 h 879692"/>
              <a:gd name="connsiteX14" fmla="*/ 182221 w 832475"/>
              <a:gd name="connsiteY14" fmla="*/ 443738 h 879692"/>
              <a:gd name="connsiteX15" fmla="*/ 397252 w 832475"/>
              <a:gd name="connsiteY15" fmla="*/ 185246 h 879692"/>
              <a:gd name="connsiteX16" fmla="*/ 646900 w 832475"/>
              <a:gd name="connsiteY16" fmla="*/ 389918 h 879692"/>
              <a:gd name="connsiteX17" fmla="*/ 482405 w 832475"/>
              <a:gd name="connsiteY17" fmla="*/ 700967 h 879692"/>
              <a:gd name="connsiteX18" fmla="*/ 136738 w 832475"/>
              <a:gd name="connsiteY18" fmla="*/ 682269 h 879692"/>
              <a:gd name="connsiteX19" fmla="*/ 4839 w 832475"/>
              <a:gd name="connsiteY19" fmla="*/ 361365 h 879692"/>
              <a:gd name="connsiteX20" fmla="*/ 267374 w 832475"/>
              <a:gd name="connsiteY20" fmla="*/ 30859 h 879692"/>
              <a:gd name="connsiteX21" fmla="*/ 695920 w 832475"/>
              <a:gd name="connsiteY21" fmla="*/ 110706 h 879692"/>
              <a:gd name="connsiteX22" fmla="*/ 831862 w 832475"/>
              <a:gd name="connsiteY22" fmla="*/ 434895 h 879692"/>
              <a:gd name="connsiteX23" fmla="*/ 643615 w 832475"/>
              <a:gd name="connsiteY23" fmla="*/ 815431 h 879692"/>
              <a:gd name="connsiteX24" fmla="*/ 444250 w 832475"/>
              <a:gd name="connsiteY24" fmla="*/ 879612 h 879692"/>
              <a:gd name="connsiteX25" fmla="*/ 411655 w 832475"/>
              <a:gd name="connsiteY25" fmla="*/ 848280 h 879692"/>
              <a:gd name="connsiteX26" fmla="*/ 411655 w 832475"/>
              <a:gd name="connsiteY26" fmla="*/ 838678 h 879692"/>
              <a:gd name="connsiteX27" fmla="*/ 467497 w 832475"/>
              <a:gd name="connsiteY27" fmla="*/ 774749 h 879692"/>
              <a:gd name="connsiteX28" fmla="*/ 660292 w 832475"/>
              <a:gd name="connsiteY28" fmla="*/ 655484 h 879692"/>
              <a:gd name="connsiteX29" fmla="*/ 723462 w 832475"/>
              <a:gd name="connsiteY29" fmla="*/ 354290 h 879692"/>
              <a:gd name="connsiteX30" fmla="*/ 414687 w 832475"/>
              <a:gd name="connsiteY30" fmla="*/ 105400 h 87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32475" h="879691">
                <a:moveTo>
                  <a:pt x="414939" y="105905"/>
                </a:moveTo>
                <a:cubicBezTo>
                  <a:pt x="248423" y="106158"/>
                  <a:pt x="112986" y="232498"/>
                  <a:pt x="100858" y="398509"/>
                </a:cubicBezTo>
                <a:cubicBezTo>
                  <a:pt x="91761" y="525101"/>
                  <a:pt x="188538" y="633754"/>
                  <a:pt x="310582" y="640829"/>
                </a:cubicBezTo>
                <a:cubicBezTo>
                  <a:pt x="453852" y="649167"/>
                  <a:pt x="550123" y="529144"/>
                  <a:pt x="547849" y="419986"/>
                </a:cubicBezTo>
                <a:cubicBezTo>
                  <a:pt x="546586" y="365660"/>
                  <a:pt x="521570" y="325484"/>
                  <a:pt x="473561" y="300974"/>
                </a:cubicBezTo>
                <a:cubicBezTo>
                  <a:pt x="423531" y="275706"/>
                  <a:pt x="375521" y="283539"/>
                  <a:pt x="332060" y="317904"/>
                </a:cubicBezTo>
                <a:cubicBezTo>
                  <a:pt x="289610" y="351257"/>
                  <a:pt x="280766" y="397498"/>
                  <a:pt x="286325" y="448034"/>
                </a:cubicBezTo>
                <a:cubicBezTo>
                  <a:pt x="288599" y="467996"/>
                  <a:pt x="302496" y="478608"/>
                  <a:pt x="320437" y="481640"/>
                </a:cubicBezTo>
                <a:cubicBezTo>
                  <a:pt x="339893" y="484925"/>
                  <a:pt x="353033" y="474060"/>
                  <a:pt x="360613" y="456625"/>
                </a:cubicBezTo>
                <a:cubicBezTo>
                  <a:pt x="362634" y="451824"/>
                  <a:pt x="363645" y="446518"/>
                  <a:pt x="365161" y="441212"/>
                </a:cubicBezTo>
                <a:cubicBezTo>
                  <a:pt x="369710" y="425293"/>
                  <a:pt x="357834" y="403057"/>
                  <a:pt x="376532" y="393960"/>
                </a:cubicBezTo>
                <a:cubicBezTo>
                  <a:pt x="398010" y="383601"/>
                  <a:pt x="423025" y="389159"/>
                  <a:pt x="446272" y="390676"/>
                </a:cubicBezTo>
                <a:cubicBezTo>
                  <a:pt x="458906" y="391434"/>
                  <a:pt x="463959" y="399772"/>
                  <a:pt x="465981" y="411901"/>
                </a:cubicBezTo>
                <a:cubicBezTo>
                  <a:pt x="479878" y="495790"/>
                  <a:pt x="422015" y="573869"/>
                  <a:pt x="338882" y="582460"/>
                </a:cubicBezTo>
                <a:cubicBezTo>
                  <a:pt x="256509" y="591051"/>
                  <a:pt x="186516" y="529397"/>
                  <a:pt x="182221" y="443738"/>
                </a:cubicBezTo>
                <a:cubicBezTo>
                  <a:pt x="175146" y="305775"/>
                  <a:pt x="261310" y="202176"/>
                  <a:pt x="397252" y="185246"/>
                </a:cubicBezTo>
                <a:cubicBezTo>
                  <a:pt x="515001" y="170591"/>
                  <a:pt x="638814" y="271410"/>
                  <a:pt x="646900" y="389918"/>
                </a:cubicBezTo>
                <a:cubicBezTo>
                  <a:pt x="656502" y="527375"/>
                  <a:pt x="601670" y="633754"/>
                  <a:pt x="482405" y="700967"/>
                </a:cubicBezTo>
                <a:cubicBezTo>
                  <a:pt x="365414" y="766664"/>
                  <a:pt x="246149" y="760599"/>
                  <a:pt x="136738" y="682269"/>
                </a:cubicBezTo>
                <a:cubicBezTo>
                  <a:pt x="27581" y="603938"/>
                  <a:pt x="-15375" y="494022"/>
                  <a:pt x="4839" y="361365"/>
                </a:cubicBezTo>
                <a:cubicBezTo>
                  <a:pt x="29097" y="201671"/>
                  <a:pt x="117282" y="88975"/>
                  <a:pt x="267374" y="30859"/>
                </a:cubicBezTo>
                <a:cubicBezTo>
                  <a:pt x="424794" y="-30037"/>
                  <a:pt x="570590" y="537"/>
                  <a:pt x="695920" y="110706"/>
                </a:cubicBezTo>
                <a:cubicBezTo>
                  <a:pt x="792191" y="195354"/>
                  <a:pt x="838432" y="306786"/>
                  <a:pt x="831862" y="434895"/>
                </a:cubicBezTo>
                <a:cubicBezTo>
                  <a:pt x="824281" y="587766"/>
                  <a:pt x="774756" y="722950"/>
                  <a:pt x="643615" y="815431"/>
                </a:cubicBezTo>
                <a:cubicBezTo>
                  <a:pt x="584235" y="857123"/>
                  <a:pt x="516770" y="876580"/>
                  <a:pt x="444250" y="879612"/>
                </a:cubicBezTo>
                <a:cubicBezTo>
                  <a:pt x="421256" y="880623"/>
                  <a:pt x="409633" y="872284"/>
                  <a:pt x="411655" y="848280"/>
                </a:cubicBezTo>
                <a:cubicBezTo>
                  <a:pt x="411907" y="844995"/>
                  <a:pt x="411655" y="841963"/>
                  <a:pt x="411655" y="838678"/>
                </a:cubicBezTo>
                <a:cubicBezTo>
                  <a:pt x="411149" y="781824"/>
                  <a:pt x="411149" y="782077"/>
                  <a:pt x="467497" y="774749"/>
                </a:cubicBezTo>
                <a:cubicBezTo>
                  <a:pt x="549618" y="764137"/>
                  <a:pt x="615315" y="725729"/>
                  <a:pt x="660292" y="655484"/>
                </a:cubicBezTo>
                <a:cubicBezTo>
                  <a:pt x="719419" y="563256"/>
                  <a:pt x="743929" y="461679"/>
                  <a:pt x="723462" y="354290"/>
                </a:cubicBezTo>
                <a:cubicBezTo>
                  <a:pt x="695162" y="204956"/>
                  <a:pt x="567053" y="105147"/>
                  <a:pt x="414687" y="10540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96" name="Forma libre: forma 895">
            <a:extLst>
              <a:ext uri="{FF2B5EF4-FFF2-40B4-BE49-F238E27FC236}">
                <a16:creationId xmlns:a16="http://schemas.microsoft.com/office/drawing/2014/main" id="{C11C3582-9E0C-4B97-81CF-C575B09D9FE9}"/>
              </a:ext>
            </a:extLst>
          </p:cNvPr>
          <p:cNvSpPr/>
          <p:nvPr/>
        </p:nvSpPr>
        <p:spPr>
          <a:xfrm>
            <a:off x="6764972" y="5292784"/>
            <a:ext cx="737907" cy="877748"/>
          </a:xfrm>
          <a:custGeom>
            <a:avLst/>
            <a:gdLst>
              <a:gd name="connsiteX0" fmla="*/ 291971 w 737907"/>
              <a:gd name="connsiteY0" fmla="*/ 636 h 877748"/>
              <a:gd name="connsiteX1" fmla="*/ 736941 w 737907"/>
              <a:gd name="connsiteY1" fmla="*/ 404672 h 877748"/>
              <a:gd name="connsiteX2" fmla="*/ 353625 w 737907"/>
              <a:gd name="connsiteY2" fmla="*/ 873899 h 877748"/>
              <a:gd name="connsiteX3" fmla="*/ 18066 w 737907"/>
              <a:gd name="connsiteY3" fmla="*/ 775860 h 877748"/>
              <a:gd name="connsiteX4" fmla="*/ 2400 w 737907"/>
              <a:gd name="connsiteY4" fmla="*/ 754382 h 877748"/>
              <a:gd name="connsiteX5" fmla="*/ 28173 w 737907"/>
              <a:gd name="connsiteY5" fmla="*/ 751097 h 877748"/>
              <a:gd name="connsiteX6" fmla="*/ 381672 w 737907"/>
              <a:gd name="connsiteY6" fmla="*/ 483003 h 877748"/>
              <a:gd name="connsiteX7" fmla="*/ 100439 w 737907"/>
              <a:gd name="connsiteY7" fmla="*/ 125460 h 877748"/>
              <a:gd name="connsiteX8" fmla="*/ 20340 w 737907"/>
              <a:gd name="connsiteY8" fmla="*/ 127482 h 877748"/>
              <a:gd name="connsiteX9" fmla="*/ 631 w 737907"/>
              <a:gd name="connsiteY9" fmla="*/ 123692 h 877748"/>
              <a:gd name="connsiteX10" fmla="*/ 11749 w 737907"/>
              <a:gd name="connsiteY10" fmla="*/ 105751 h 877748"/>
              <a:gd name="connsiteX11" fmla="*/ 211871 w 737907"/>
              <a:gd name="connsiteY11" fmla="*/ 7711 h 877748"/>
              <a:gd name="connsiteX12" fmla="*/ 291718 w 737907"/>
              <a:gd name="connsiteY12" fmla="*/ 131 h 87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7907" h="877747">
                <a:moveTo>
                  <a:pt x="291971" y="636"/>
                </a:moveTo>
                <a:cubicBezTo>
                  <a:pt x="528227" y="384"/>
                  <a:pt x="722538" y="179282"/>
                  <a:pt x="736941" y="404672"/>
                </a:cubicBezTo>
                <a:cubicBezTo>
                  <a:pt x="752101" y="642192"/>
                  <a:pt x="587354" y="844083"/>
                  <a:pt x="353625" y="873899"/>
                </a:cubicBezTo>
                <a:cubicBezTo>
                  <a:pt x="227790" y="889818"/>
                  <a:pt x="115853" y="856212"/>
                  <a:pt x="18066" y="775860"/>
                </a:cubicBezTo>
                <a:cubicBezTo>
                  <a:pt x="11243" y="770048"/>
                  <a:pt x="-1896" y="764994"/>
                  <a:pt x="2400" y="754382"/>
                </a:cubicBezTo>
                <a:cubicBezTo>
                  <a:pt x="6948" y="743264"/>
                  <a:pt x="19329" y="749834"/>
                  <a:pt x="28173" y="751097"/>
                </a:cubicBezTo>
                <a:cubicBezTo>
                  <a:pt x="198985" y="774091"/>
                  <a:pt x="359437" y="650025"/>
                  <a:pt x="381672" y="483003"/>
                </a:cubicBezTo>
                <a:cubicBezTo>
                  <a:pt x="406182" y="299810"/>
                  <a:pt x="269988" y="140369"/>
                  <a:pt x="100439" y="125460"/>
                </a:cubicBezTo>
                <a:cubicBezTo>
                  <a:pt x="73403" y="123186"/>
                  <a:pt x="47124" y="124955"/>
                  <a:pt x="20340" y="127482"/>
                </a:cubicBezTo>
                <a:cubicBezTo>
                  <a:pt x="13517" y="128240"/>
                  <a:pt x="4168" y="134052"/>
                  <a:pt x="631" y="123692"/>
                </a:cubicBezTo>
                <a:cubicBezTo>
                  <a:pt x="-2401" y="115101"/>
                  <a:pt x="6190" y="110552"/>
                  <a:pt x="11749" y="105751"/>
                </a:cubicBezTo>
                <a:cubicBezTo>
                  <a:pt x="70118" y="56226"/>
                  <a:pt x="136573" y="23125"/>
                  <a:pt x="211871" y="7711"/>
                </a:cubicBezTo>
                <a:cubicBezTo>
                  <a:pt x="240424" y="1900"/>
                  <a:pt x="269230" y="-627"/>
                  <a:pt x="291718" y="13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98" name="Forma libre: forma 897">
            <a:extLst>
              <a:ext uri="{FF2B5EF4-FFF2-40B4-BE49-F238E27FC236}">
                <a16:creationId xmlns:a16="http://schemas.microsoft.com/office/drawing/2014/main" id="{CA8199AC-A632-4DB4-8A58-2AC9C474B131}"/>
              </a:ext>
            </a:extLst>
          </p:cNvPr>
          <p:cNvSpPr/>
          <p:nvPr/>
        </p:nvSpPr>
        <p:spPr>
          <a:xfrm>
            <a:off x="973916" y="1563604"/>
            <a:ext cx="647873" cy="651162"/>
          </a:xfrm>
          <a:custGeom>
            <a:avLst/>
            <a:gdLst>
              <a:gd name="connsiteX0" fmla="*/ 647874 w 647873"/>
              <a:gd name="connsiteY0" fmla="*/ 325202 h 651162"/>
              <a:gd name="connsiteX1" fmla="*/ 323937 w 647873"/>
              <a:gd name="connsiteY1" fmla="*/ 651160 h 651162"/>
              <a:gd name="connsiteX2" fmla="*/ 1 w 647873"/>
              <a:gd name="connsiteY2" fmla="*/ 324444 h 651162"/>
              <a:gd name="connsiteX3" fmla="*/ 323179 w 647873"/>
              <a:gd name="connsiteY3" fmla="*/ 3 h 651162"/>
              <a:gd name="connsiteX4" fmla="*/ 647874 w 647873"/>
              <a:gd name="connsiteY4" fmla="*/ 325455 h 65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873" h="651162">
                <a:moveTo>
                  <a:pt x="647874" y="325202"/>
                </a:moveTo>
                <a:cubicBezTo>
                  <a:pt x="647874" y="505869"/>
                  <a:pt x="502835" y="651918"/>
                  <a:pt x="323937" y="651160"/>
                </a:cubicBezTo>
                <a:cubicBezTo>
                  <a:pt x="144534" y="650402"/>
                  <a:pt x="-504" y="504353"/>
                  <a:pt x="1" y="324444"/>
                </a:cubicBezTo>
                <a:cubicBezTo>
                  <a:pt x="507" y="146052"/>
                  <a:pt x="145292" y="508"/>
                  <a:pt x="323179" y="3"/>
                </a:cubicBezTo>
                <a:cubicBezTo>
                  <a:pt x="502330" y="-755"/>
                  <a:pt x="647874" y="145294"/>
                  <a:pt x="647874" y="32545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03" name="Forma libre: forma 902">
            <a:extLst>
              <a:ext uri="{FF2B5EF4-FFF2-40B4-BE49-F238E27FC236}">
                <a16:creationId xmlns:a16="http://schemas.microsoft.com/office/drawing/2014/main" id="{E6C8F533-B940-4406-8CF3-4B5DE9EA10FB}"/>
              </a:ext>
            </a:extLst>
          </p:cNvPr>
          <p:cNvSpPr/>
          <p:nvPr/>
        </p:nvSpPr>
        <p:spPr>
          <a:xfrm>
            <a:off x="10527209" y="3434514"/>
            <a:ext cx="754591" cy="756404"/>
          </a:xfrm>
          <a:custGeom>
            <a:avLst/>
            <a:gdLst>
              <a:gd name="connsiteX0" fmla="*/ 397005 w 754591"/>
              <a:gd name="connsiteY0" fmla="*/ 755957 h 756404"/>
              <a:gd name="connsiteX1" fmla="*/ 44 w 754591"/>
              <a:gd name="connsiteY1" fmla="*/ 362281 h 756404"/>
              <a:gd name="connsiteX2" fmla="*/ 219118 w 754591"/>
              <a:gd name="connsiteY2" fmla="*/ 10045 h 756404"/>
              <a:gd name="connsiteX3" fmla="*/ 247923 w 754591"/>
              <a:gd name="connsiteY3" fmla="*/ 3476 h 756404"/>
              <a:gd name="connsiteX4" fmla="*/ 244386 w 754591"/>
              <a:gd name="connsiteY4" fmla="*/ 30260 h 756404"/>
              <a:gd name="connsiteX5" fmla="*/ 631745 w 754591"/>
              <a:gd name="connsiteY5" fmla="*/ 528040 h 756404"/>
              <a:gd name="connsiteX6" fmla="*/ 723215 w 754591"/>
              <a:gd name="connsiteY6" fmla="*/ 511363 h 756404"/>
              <a:gd name="connsiteX7" fmla="*/ 752526 w 754591"/>
              <a:gd name="connsiteY7" fmla="*/ 510605 h 756404"/>
              <a:gd name="connsiteX8" fmla="*/ 745957 w 754591"/>
              <a:gd name="connsiteY8" fmla="*/ 537389 h 756404"/>
              <a:gd name="connsiteX9" fmla="*/ 463207 w 754591"/>
              <a:gd name="connsiteY9" fmla="*/ 749640 h 756404"/>
              <a:gd name="connsiteX10" fmla="*/ 396752 w 754591"/>
              <a:gd name="connsiteY10" fmla="*/ 756210 h 75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4591" h="756404">
                <a:moveTo>
                  <a:pt x="397005" y="755957"/>
                </a:moveTo>
                <a:cubicBezTo>
                  <a:pt x="177678" y="755452"/>
                  <a:pt x="-3241" y="577818"/>
                  <a:pt x="44" y="362281"/>
                </a:cubicBezTo>
                <a:cubicBezTo>
                  <a:pt x="2571" y="203598"/>
                  <a:pt x="77870" y="84838"/>
                  <a:pt x="219118" y="10045"/>
                </a:cubicBezTo>
                <a:cubicBezTo>
                  <a:pt x="227962" y="5497"/>
                  <a:pt x="238069" y="-5621"/>
                  <a:pt x="247923" y="3476"/>
                </a:cubicBezTo>
                <a:cubicBezTo>
                  <a:pt x="256262" y="11056"/>
                  <a:pt x="246913" y="21668"/>
                  <a:pt x="244386" y="30260"/>
                </a:cubicBezTo>
                <a:cubicBezTo>
                  <a:pt x="166055" y="298101"/>
                  <a:pt x="371989" y="540421"/>
                  <a:pt x="631745" y="528040"/>
                </a:cubicBezTo>
                <a:cubicBezTo>
                  <a:pt x="663077" y="526524"/>
                  <a:pt x="693146" y="519196"/>
                  <a:pt x="723215" y="511363"/>
                </a:cubicBezTo>
                <a:cubicBezTo>
                  <a:pt x="732817" y="508836"/>
                  <a:pt x="744440" y="499234"/>
                  <a:pt x="752526" y="510605"/>
                </a:cubicBezTo>
                <a:cubicBezTo>
                  <a:pt x="758338" y="518943"/>
                  <a:pt x="750505" y="529050"/>
                  <a:pt x="745957" y="537389"/>
                </a:cubicBezTo>
                <a:cubicBezTo>
                  <a:pt x="685061" y="652611"/>
                  <a:pt x="591569" y="724120"/>
                  <a:pt x="463207" y="749640"/>
                </a:cubicBezTo>
                <a:cubicBezTo>
                  <a:pt x="439961" y="754189"/>
                  <a:pt x="416714" y="757221"/>
                  <a:pt x="396752" y="75621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05" name="Forma libre: forma 904">
            <a:extLst>
              <a:ext uri="{FF2B5EF4-FFF2-40B4-BE49-F238E27FC236}">
                <a16:creationId xmlns:a16="http://schemas.microsoft.com/office/drawing/2014/main" id="{8EE8E5A4-5D41-4896-86FC-485737DE703B}"/>
              </a:ext>
            </a:extLst>
          </p:cNvPr>
          <p:cNvSpPr/>
          <p:nvPr/>
        </p:nvSpPr>
        <p:spPr>
          <a:xfrm>
            <a:off x="2865479" y="5376898"/>
            <a:ext cx="748297" cy="748209"/>
          </a:xfrm>
          <a:custGeom>
            <a:avLst/>
            <a:gdLst>
              <a:gd name="connsiteX0" fmla="*/ 544277 w 748297"/>
              <a:gd name="connsiteY0" fmla="*/ 161369 h 748209"/>
              <a:gd name="connsiteX1" fmla="*/ 519261 w 748297"/>
              <a:gd name="connsiteY1" fmla="*/ 25933 h 748209"/>
              <a:gd name="connsiteX2" fmla="*/ 517745 w 748297"/>
              <a:gd name="connsiteY2" fmla="*/ 2181 h 748209"/>
              <a:gd name="connsiteX3" fmla="*/ 540992 w 748297"/>
              <a:gd name="connsiteY3" fmla="*/ 8245 h 748209"/>
              <a:gd name="connsiteX4" fmla="*/ 747684 w 748297"/>
              <a:gd name="connsiteY4" fmla="*/ 374126 h 748209"/>
              <a:gd name="connsiteX5" fmla="*/ 472516 w 748297"/>
              <a:gd name="connsiteY5" fmla="*/ 730152 h 748209"/>
              <a:gd name="connsiteX6" fmla="*/ 13143 w 748297"/>
              <a:gd name="connsiteY6" fmla="*/ 550244 h 748209"/>
              <a:gd name="connsiteX7" fmla="*/ 2025 w 748297"/>
              <a:gd name="connsiteY7" fmla="*/ 518659 h 748209"/>
              <a:gd name="connsiteX8" fmla="*/ 33863 w 748297"/>
              <a:gd name="connsiteY8" fmla="*/ 522449 h 748209"/>
              <a:gd name="connsiteX9" fmla="*/ 537202 w 748297"/>
              <a:gd name="connsiteY9" fmla="*/ 228330 h 748209"/>
              <a:gd name="connsiteX10" fmla="*/ 544024 w 748297"/>
              <a:gd name="connsiteY10" fmla="*/ 161369 h 748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8297" h="748209">
                <a:moveTo>
                  <a:pt x="544277" y="161369"/>
                </a:moveTo>
                <a:cubicBezTo>
                  <a:pt x="545035" y="114371"/>
                  <a:pt x="534675" y="69646"/>
                  <a:pt x="519261" y="25933"/>
                </a:cubicBezTo>
                <a:cubicBezTo>
                  <a:pt x="516482" y="18352"/>
                  <a:pt x="509660" y="8750"/>
                  <a:pt x="517745" y="2181"/>
                </a:cubicBezTo>
                <a:cubicBezTo>
                  <a:pt x="525578" y="-3884"/>
                  <a:pt x="533917" y="4202"/>
                  <a:pt x="540992" y="8245"/>
                </a:cubicBezTo>
                <a:cubicBezTo>
                  <a:pt x="683756" y="86829"/>
                  <a:pt x="755770" y="228330"/>
                  <a:pt x="747684" y="374126"/>
                </a:cubicBezTo>
                <a:cubicBezTo>
                  <a:pt x="737072" y="569448"/>
                  <a:pt x="600119" y="691240"/>
                  <a:pt x="472516" y="730152"/>
                </a:cubicBezTo>
                <a:cubicBezTo>
                  <a:pt x="292607" y="784731"/>
                  <a:pt x="109414" y="712970"/>
                  <a:pt x="13143" y="550244"/>
                </a:cubicBezTo>
                <a:cubicBezTo>
                  <a:pt x="7331" y="540390"/>
                  <a:pt x="-4798" y="528766"/>
                  <a:pt x="2025" y="518659"/>
                </a:cubicBezTo>
                <a:cubicBezTo>
                  <a:pt x="10363" y="506783"/>
                  <a:pt x="23503" y="518912"/>
                  <a:pt x="33863" y="522449"/>
                </a:cubicBezTo>
                <a:cubicBezTo>
                  <a:pt x="262538" y="596485"/>
                  <a:pt x="492225" y="462564"/>
                  <a:pt x="537202" y="228330"/>
                </a:cubicBezTo>
                <a:cubicBezTo>
                  <a:pt x="541497" y="206346"/>
                  <a:pt x="541750" y="183605"/>
                  <a:pt x="544024" y="16136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06" name="Forma libre: forma 905">
            <a:extLst>
              <a:ext uri="{FF2B5EF4-FFF2-40B4-BE49-F238E27FC236}">
                <a16:creationId xmlns:a16="http://schemas.microsoft.com/office/drawing/2014/main" id="{28D28088-2976-4306-A4F9-5EE928591237}"/>
              </a:ext>
            </a:extLst>
          </p:cNvPr>
          <p:cNvSpPr/>
          <p:nvPr/>
        </p:nvSpPr>
        <p:spPr>
          <a:xfrm>
            <a:off x="10970422" y="3096656"/>
            <a:ext cx="650994" cy="423319"/>
          </a:xfrm>
          <a:custGeom>
            <a:avLst/>
            <a:gdLst>
              <a:gd name="connsiteX0" fmla="*/ 305018 w 650994"/>
              <a:gd name="connsiteY0" fmla="*/ 422190 h 423319"/>
              <a:gd name="connsiteX1" fmla="*/ 147598 w 650994"/>
              <a:gd name="connsiteY1" fmla="*/ 419158 h 423319"/>
              <a:gd name="connsiteX2" fmla="*/ 1296 w 650994"/>
              <a:gd name="connsiteY2" fmla="*/ 239503 h 423319"/>
              <a:gd name="connsiteX3" fmla="*/ 187016 w 650994"/>
              <a:gd name="connsiteY3" fmla="*/ 94211 h 423319"/>
              <a:gd name="connsiteX4" fmla="*/ 236289 w 650994"/>
              <a:gd name="connsiteY4" fmla="*/ 71723 h 423319"/>
              <a:gd name="connsiteX5" fmla="*/ 489727 w 650994"/>
              <a:gd name="connsiteY5" fmla="*/ 52267 h 423319"/>
              <a:gd name="connsiteX6" fmla="*/ 565783 w 650994"/>
              <a:gd name="connsiteY6" fmla="*/ 113162 h 423319"/>
              <a:gd name="connsiteX7" fmla="*/ 648410 w 650994"/>
              <a:gd name="connsiteY7" fmla="*/ 283974 h 423319"/>
              <a:gd name="connsiteX8" fmla="*/ 510446 w 650994"/>
              <a:gd name="connsiteY8" fmla="*/ 418653 h 423319"/>
              <a:gd name="connsiteX9" fmla="*/ 484926 w 650994"/>
              <a:gd name="connsiteY9" fmla="*/ 422190 h 423319"/>
              <a:gd name="connsiteX10" fmla="*/ 304765 w 650994"/>
              <a:gd name="connsiteY10" fmla="*/ 422190 h 423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0994" h="423319">
                <a:moveTo>
                  <a:pt x="305018" y="422190"/>
                </a:moveTo>
                <a:cubicBezTo>
                  <a:pt x="267368" y="420422"/>
                  <a:pt x="207230" y="427497"/>
                  <a:pt x="147598" y="419158"/>
                </a:cubicBezTo>
                <a:cubicBezTo>
                  <a:pt x="54611" y="406272"/>
                  <a:pt x="-10075" y="326425"/>
                  <a:pt x="1296" y="239503"/>
                </a:cubicBezTo>
                <a:cubicBezTo>
                  <a:pt x="13930" y="143737"/>
                  <a:pt x="90492" y="82588"/>
                  <a:pt x="187016" y="94211"/>
                </a:cubicBezTo>
                <a:cubicBezTo>
                  <a:pt x="211021" y="96991"/>
                  <a:pt x="223149" y="91937"/>
                  <a:pt x="236289" y="71723"/>
                </a:cubicBezTo>
                <a:cubicBezTo>
                  <a:pt x="292636" y="-14946"/>
                  <a:pt x="419987" y="-25054"/>
                  <a:pt x="489727" y="52267"/>
                </a:cubicBezTo>
                <a:cubicBezTo>
                  <a:pt x="512215" y="77282"/>
                  <a:pt x="535462" y="97496"/>
                  <a:pt x="565783" y="113162"/>
                </a:cubicBezTo>
                <a:cubicBezTo>
                  <a:pt x="627943" y="145000"/>
                  <a:pt x="660791" y="218025"/>
                  <a:pt x="648410" y="283974"/>
                </a:cubicBezTo>
                <a:cubicBezTo>
                  <a:pt x="635270" y="354725"/>
                  <a:pt x="582208" y="406777"/>
                  <a:pt x="510446" y="418653"/>
                </a:cubicBezTo>
                <a:cubicBezTo>
                  <a:pt x="502108" y="420169"/>
                  <a:pt x="493517" y="422190"/>
                  <a:pt x="484926" y="422190"/>
                </a:cubicBezTo>
                <a:cubicBezTo>
                  <a:pt x="432368" y="422443"/>
                  <a:pt x="379811" y="422190"/>
                  <a:pt x="304765" y="42219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07" name="Forma libre: forma 906">
            <a:extLst>
              <a:ext uri="{FF2B5EF4-FFF2-40B4-BE49-F238E27FC236}">
                <a16:creationId xmlns:a16="http://schemas.microsoft.com/office/drawing/2014/main" id="{136906BD-93DA-4984-824C-0379920C29D0}"/>
              </a:ext>
            </a:extLst>
          </p:cNvPr>
          <p:cNvSpPr/>
          <p:nvPr/>
        </p:nvSpPr>
        <p:spPr>
          <a:xfrm>
            <a:off x="9071363" y="4124584"/>
            <a:ext cx="651773" cy="420874"/>
          </a:xfrm>
          <a:custGeom>
            <a:avLst/>
            <a:gdLst>
              <a:gd name="connsiteX0" fmla="*/ 324135 w 651773"/>
              <a:gd name="connsiteY0" fmla="*/ 420650 h 420874"/>
              <a:gd name="connsiteX1" fmla="*/ 160399 w 651773"/>
              <a:gd name="connsiteY1" fmla="*/ 420650 h 420874"/>
              <a:gd name="connsiteX2" fmla="*/ 200 w 651773"/>
              <a:gd name="connsiteY2" fmla="*/ 251102 h 420874"/>
              <a:gd name="connsiteX3" fmla="*/ 179855 w 651773"/>
              <a:gd name="connsiteY3" fmla="*/ 94692 h 420874"/>
              <a:gd name="connsiteX4" fmla="*/ 240246 w 651773"/>
              <a:gd name="connsiteY4" fmla="*/ 68666 h 420874"/>
              <a:gd name="connsiteX5" fmla="*/ 504044 w 651773"/>
              <a:gd name="connsiteY5" fmla="*/ 68919 h 420874"/>
              <a:gd name="connsiteX6" fmla="*/ 553316 w 651773"/>
              <a:gd name="connsiteY6" fmla="*/ 107579 h 420874"/>
              <a:gd name="connsiteX7" fmla="*/ 648577 w 651773"/>
              <a:gd name="connsiteY7" fmla="*/ 289256 h 420874"/>
              <a:gd name="connsiteX8" fmla="*/ 488377 w 651773"/>
              <a:gd name="connsiteY8" fmla="*/ 420397 h 420874"/>
              <a:gd name="connsiteX9" fmla="*/ 324641 w 651773"/>
              <a:gd name="connsiteY9" fmla="*/ 420397 h 42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1773" h="420874">
                <a:moveTo>
                  <a:pt x="324135" y="420650"/>
                </a:moveTo>
                <a:cubicBezTo>
                  <a:pt x="269557" y="420650"/>
                  <a:pt x="214978" y="421155"/>
                  <a:pt x="160399" y="420650"/>
                </a:cubicBezTo>
                <a:cubicBezTo>
                  <a:pt x="69434" y="419639"/>
                  <a:pt x="-4349" y="341308"/>
                  <a:pt x="200" y="251102"/>
                </a:cubicBezTo>
                <a:cubicBezTo>
                  <a:pt x="5001" y="157104"/>
                  <a:pt x="87627" y="83827"/>
                  <a:pt x="179855" y="94692"/>
                </a:cubicBezTo>
                <a:cubicBezTo>
                  <a:pt x="207397" y="97977"/>
                  <a:pt x="223063" y="93176"/>
                  <a:pt x="240246" y="68666"/>
                </a:cubicBezTo>
                <a:cubicBezTo>
                  <a:pt x="305184" y="-23309"/>
                  <a:pt x="432030" y="-22551"/>
                  <a:pt x="504044" y="68919"/>
                </a:cubicBezTo>
                <a:cubicBezTo>
                  <a:pt x="517688" y="86354"/>
                  <a:pt x="532849" y="98735"/>
                  <a:pt x="553316" y="107579"/>
                </a:cubicBezTo>
                <a:cubicBezTo>
                  <a:pt x="623814" y="137901"/>
                  <a:pt x="663738" y="215726"/>
                  <a:pt x="648577" y="289256"/>
                </a:cubicBezTo>
                <a:cubicBezTo>
                  <a:pt x="632658" y="366324"/>
                  <a:pt x="567719" y="419892"/>
                  <a:pt x="488377" y="420397"/>
                </a:cubicBezTo>
                <a:cubicBezTo>
                  <a:pt x="433799" y="420903"/>
                  <a:pt x="379220" y="420397"/>
                  <a:pt x="324641" y="42039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08" name="Forma libre: forma 907">
            <a:extLst>
              <a:ext uri="{FF2B5EF4-FFF2-40B4-BE49-F238E27FC236}">
                <a16:creationId xmlns:a16="http://schemas.microsoft.com/office/drawing/2014/main" id="{7D4876BF-1D6A-46A1-A7E3-7E23076B6EA1}"/>
              </a:ext>
            </a:extLst>
          </p:cNvPr>
          <p:cNvSpPr/>
          <p:nvPr/>
        </p:nvSpPr>
        <p:spPr>
          <a:xfrm>
            <a:off x="3147621" y="1723519"/>
            <a:ext cx="785279" cy="421599"/>
          </a:xfrm>
          <a:custGeom>
            <a:avLst/>
            <a:gdLst>
              <a:gd name="connsiteX0" fmla="*/ 393781 w 785279"/>
              <a:gd name="connsiteY0" fmla="*/ 421000 h 421599"/>
              <a:gd name="connsiteX1" fmla="*/ 75656 w 785279"/>
              <a:gd name="connsiteY1" fmla="*/ 421000 h 421599"/>
              <a:gd name="connsiteX2" fmla="*/ 357 w 785279"/>
              <a:gd name="connsiteY2" fmla="*/ 340900 h 421599"/>
              <a:gd name="connsiteX3" fmla="*/ 78183 w 785279"/>
              <a:gd name="connsiteY3" fmla="*/ 275962 h 421599"/>
              <a:gd name="connsiteX4" fmla="*/ 377104 w 785279"/>
              <a:gd name="connsiteY4" fmla="*/ 275709 h 421599"/>
              <a:gd name="connsiteX5" fmla="*/ 448107 w 785279"/>
              <a:gd name="connsiteY5" fmla="*/ 241092 h 421599"/>
              <a:gd name="connsiteX6" fmla="*/ 400098 w 785279"/>
              <a:gd name="connsiteY6" fmla="*/ 150380 h 421599"/>
              <a:gd name="connsiteX7" fmla="*/ 339202 w 785279"/>
              <a:gd name="connsiteY7" fmla="*/ 146337 h 421599"/>
              <a:gd name="connsiteX8" fmla="*/ 273505 w 785279"/>
              <a:gd name="connsiteY8" fmla="*/ 71543 h 421599"/>
              <a:gd name="connsiteX9" fmla="*/ 347287 w 785279"/>
              <a:gd name="connsiteY9" fmla="*/ 1046 h 421599"/>
              <a:gd name="connsiteX10" fmla="*/ 559539 w 785279"/>
              <a:gd name="connsiteY10" fmla="*/ 287 h 421599"/>
              <a:gd name="connsiteX11" fmla="*/ 704072 w 785279"/>
              <a:gd name="connsiteY11" fmla="*/ 540 h 421599"/>
              <a:gd name="connsiteX12" fmla="*/ 785182 w 785279"/>
              <a:gd name="connsiteY12" fmla="*/ 70280 h 421599"/>
              <a:gd name="connsiteX13" fmla="*/ 708873 w 785279"/>
              <a:gd name="connsiteY13" fmla="*/ 148611 h 421599"/>
              <a:gd name="connsiteX14" fmla="*/ 670213 w 785279"/>
              <a:gd name="connsiteY14" fmla="*/ 149622 h 421599"/>
              <a:gd name="connsiteX15" fmla="*/ 603758 w 785279"/>
              <a:gd name="connsiteY15" fmla="*/ 209507 h 421599"/>
              <a:gd name="connsiteX16" fmla="*/ 665917 w 785279"/>
              <a:gd name="connsiteY16" fmla="*/ 275456 h 421599"/>
              <a:gd name="connsiteX17" fmla="*/ 714179 w 785279"/>
              <a:gd name="connsiteY17" fmla="*/ 276467 h 421599"/>
              <a:gd name="connsiteX18" fmla="*/ 785182 w 785279"/>
              <a:gd name="connsiteY18" fmla="*/ 348986 h 421599"/>
              <a:gd name="connsiteX19" fmla="*/ 711905 w 785279"/>
              <a:gd name="connsiteY19" fmla="*/ 421253 h 421599"/>
              <a:gd name="connsiteX20" fmla="*/ 393781 w 785279"/>
              <a:gd name="connsiteY20" fmla="*/ 421506 h 42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5279" h="421599">
                <a:moveTo>
                  <a:pt x="393781" y="421000"/>
                </a:moveTo>
                <a:cubicBezTo>
                  <a:pt x="287655" y="421000"/>
                  <a:pt x="181529" y="421506"/>
                  <a:pt x="75656" y="421000"/>
                </a:cubicBezTo>
                <a:cubicBezTo>
                  <a:pt x="26889" y="420747"/>
                  <a:pt x="-3685" y="386888"/>
                  <a:pt x="357" y="340900"/>
                </a:cubicBezTo>
                <a:cubicBezTo>
                  <a:pt x="3895" y="301482"/>
                  <a:pt x="32701" y="276214"/>
                  <a:pt x="78183" y="275962"/>
                </a:cubicBezTo>
                <a:cubicBezTo>
                  <a:pt x="177739" y="275204"/>
                  <a:pt x="277548" y="275709"/>
                  <a:pt x="377104" y="275709"/>
                </a:cubicBezTo>
                <a:cubicBezTo>
                  <a:pt x="406415" y="275709"/>
                  <a:pt x="432693" y="269139"/>
                  <a:pt x="448107" y="241092"/>
                </a:cubicBezTo>
                <a:cubicBezTo>
                  <a:pt x="469332" y="201926"/>
                  <a:pt x="445075" y="155686"/>
                  <a:pt x="400098" y="150380"/>
                </a:cubicBezTo>
                <a:cubicBezTo>
                  <a:pt x="379883" y="148105"/>
                  <a:pt x="359163" y="149622"/>
                  <a:pt x="339202" y="146337"/>
                </a:cubicBezTo>
                <a:cubicBezTo>
                  <a:pt x="299026" y="140020"/>
                  <a:pt x="272241" y="108435"/>
                  <a:pt x="273505" y="71543"/>
                </a:cubicBezTo>
                <a:cubicBezTo>
                  <a:pt x="274768" y="32883"/>
                  <a:pt x="304837" y="2056"/>
                  <a:pt x="347287" y="1046"/>
                </a:cubicBezTo>
                <a:cubicBezTo>
                  <a:pt x="418038" y="-723"/>
                  <a:pt x="488789" y="287"/>
                  <a:pt x="559539" y="287"/>
                </a:cubicBezTo>
                <a:cubicBezTo>
                  <a:pt x="607801" y="287"/>
                  <a:pt x="656063" y="-471"/>
                  <a:pt x="704072" y="540"/>
                </a:cubicBezTo>
                <a:cubicBezTo>
                  <a:pt x="751323" y="1551"/>
                  <a:pt x="783414" y="29851"/>
                  <a:pt x="785182" y="70280"/>
                </a:cubicBezTo>
                <a:cubicBezTo>
                  <a:pt x="787204" y="113236"/>
                  <a:pt x="757640" y="143810"/>
                  <a:pt x="708873" y="148611"/>
                </a:cubicBezTo>
                <a:cubicBezTo>
                  <a:pt x="696239" y="149874"/>
                  <a:pt x="683100" y="149116"/>
                  <a:pt x="670213" y="149622"/>
                </a:cubicBezTo>
                <a:cubicBezTo>
                  <a:pt x="631300" y="151138"/>
                  <a:pt x="604769" y="175395"/>
                  <a:pt x="603758" y="209507"/>
                </a:cubicBezTo>
                <a:cubicBezTo>
                  <a:pt x="603000" y="243113"/>
                  <a:pt x="629279" y="271666"/>
                  <a:pt x="665917" y="275456"/>
                </a:cubicBezTo>
                <a:cubicBezTo>
                  <a:pt x="681836" y="276972"/>
                  <a:pt x="698008" y="275456"/>
                  <a:pt x="714179" y="276467"/>
                </a:cubicBezTo>
                <a:cubicBezTo>
                  <a:pt x="756377" y="279247"/>
                  <a:pt x="785182" y="308810"/>
                  <a:pt x="785182" y="348986"/>
                </a:cubicBezTo>
                <a:cubicBezTo>
                  <a:pt x="785182" y="390931"/>
                  <a:pt x="756124" y="421000"/>
                  <a:pt x="711905" y="421253"/>
                </a:cubicBezTo>
                <a:cubicBezTo>
                  <a:pt x="605779" y="422011"/>
                  <a:pt x="499654" y="421253"/>
                  <a:pt x="393781" y="42150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09" name="Forma libre: forma 908">
            <a:extLst>
              <a:ext uri="{FF2B5EF4-FFF2-40B4-BE49-F238E27FC236}">
                <a16:creationId xmlns:a16="http://schemas.microsoft.com/office/drawing/2014/main" id="{CCD222E3-6A2B-4101-A01C-691AE3A28396}"/>
              </a:ext>
            </a:extLst>
          </p:cNvPr>
          <p:cNvSpPr/>
          <p:nvPr/>
        </p:nvSpPr>
        <p:spPr>
          <a:xfrm>
            <a:off x="10193238" y="1175485"/>
            <a:ext cx="558475" cy="557677"/>
          </a:xfrm>
          <a:custGeom>
            <a:avLst/>
            <a:gdLst>
              <a:gd name="connsiteX0" fmla="*/ 251390 w 558475"/>
              <a:gd name="connsiteY0" fmla="*/ 411874 h 557677"/>
              <a:gd name="connsiteX1" fmla="*/ 474759 w 558475"/>
              <a:gd name="connsiteY1" fmla="*/ 411369 h 557677"/>
              <a:gd name="connsiteX2" fmla="*/ 513419 w 558475"/>
              <a:gd name="connsiteY2" fmla="*/ 450787 h 557677"/>
              <a:gd name="connsiteX3" fmla="*/ 407546 w 558475"/>
              <a:gd name="connsiteY3" fmla="*/ 557418 h 557677"/>
              <a:gd name="connsiteX4" fmla="*/ 92706 w 558475"/>
              <a:gd name="connsiteY4" fmla="*/ 557671 h 557677"/>
              <a:gd name="connsiteX5" fmla="*/ 5531 w 558475"/>
              <a:gd name="connsiteY5" fmla="*/ 511936 h 557677"/>
              <a:gd name="connsiteX6" fmla="*/ 35853 w 558475"/>
              <a:gd name="connsiteY6" fmla="*/ 417686 h 557677"/>
              <a:gd name="connsiteX7" fmla="*/ 276910 w 558475"/>
              <a:gd name="connsiteY7" fmla="*/ 176882 h 557677"/>
              <a:gd name="connsiteX8" fmla="*/ 300157 w 558475"/>
              <a:gd name="connsiteY8" fmla="*/ 145802 h 557677"/>
              <a:gd name="connsiteX9" fmla="*/ 115195 w 558475"/>
              <a:gd name="connsiteY9" fmla="*/ 145802 h 557677"/>
              <a:gd name="connsiteX10" fmla="*/ 47476 w 558475"/>
              <a:gd name="connsiteY10" fmla="*/ 79347 h 557677"/>
              <a:gd name="connsiteX11" fmla="*/ 125302 w 558475"/>
              <a:gd name="connsiteY11" fmla="*/ 511 h 557677"/>
              <a:gd name="connsiteX12" fmla="*/ 465915 w 558475"/>
              <a:gd name="connsiteY12" fmla="*/ 6 h 557677"/>
              <a:gd name="connsiteX13" fmla="*/ 552837 w 558475"/>
              <a:gd name="connsiteY13" fmla="*/ 46246 h 557677"/>
              <a:gd name="connsiteX14" fmla="*/ 522515 w 558475"/>
              <a:gd name="connsiteY14" fmla="*/ 140243 h 557677"/>
              <a:gd name="connsiteX15" fmla="*/ 274384 w 558475"/>
              <a:gd name="connsiteY15" fmla="*/ 387365 h 557677"/>
              <a:gd name="connsiteX16" fmla="*/ 251642 w 558475"/>
              <a:gd name="connsiteY16" fmla="*/ 412127 h 557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8475" h="557677">
                <a:moveTo>
                  <a:pt x="251390" y="411874"/>
                </a:moveTo>
                <a:cubicBezTo>
                  <a:pt x="331489" y="411874"/>
                  <a:pt x="402998" y="413138"/>
                  <a:pt x="474759" y="411369"/>
                </a:cubicBezTo>
                <a:cubicBezTo>
                  <a:pt x="505081" y="410611"/>
                  <a:pt x="513419" y="422487"/>
                  <a:pt x="513419" y="450787"/>
                </a:cubicBezTo>
                <a:cubicBezTo>
                  <a:pt x="514177" y="557418"/>
                  <a:pt x="514935" y="557418"/>
                  <a:pt x="407546" y="557418"/>
                </a:cubicBezTo>
                <a:cubicBezTo>
                  <a:pt x="302684" y="557418"/>
                  <a:pt x="197569" y="556913"/>
                  <a:pt x="92706" y="557671"/>
                </a:cubicBezTo>
                <a:cubicBezTo>
                  <a:pt x="54804" y="557924"/>
                  <a:pt x="21198" y="551101"/>
                  <a:pt x="5531" y="511936"/>
                </a:cubicBezTo>
                <a:cubicBezTo>
                  <a:pt x="-9882" y="473276"/>
                  <a:pt x="9069" y="444218"/>
                  <a:pt x="35853" y="417686"/>
                </a:cubicBezTo>
                <a:cubicBezTo>
                  <a:pt x="116458" y="337586"/>
                  <a:pt x="196558" y="257234"/>
                  <a:pt x="276910" y="176882"/>
                </a:cubicBezTo>
                <a:cubicBezTo>
                  <a:pt x="284996" y="168796"/>
                  <a:pt x="294598" y="161974"/>
                  <a:pt x="300157" y="145802"/>
                </a:cubicBezTo>
                <a:cubicBezTo>
                  <a:pt x="236482" y="145802"/>
                  <a:pt x="175838" y="145802"/>
                  <a:pt x="115195" y="145802"/>
                </a:cubicBezTo>
                <a:cubicBezTo>
                  <a:pt x="39643" y="145549"/>
                  <a:pt x="46971" y="153130"/>
                  <a:pt x="47476" y="79347"/>
                </a:cubicBezTo>
                <a:cubicBezTo>
                  <a:pt x="47982" y="-10102"/>
                  <a:pt x="34590" y="1016"/>
                  <a:pt x="125302" y="511"/>
                </a:cubicBezTo>
                <a:cubicBezTo>
                  <a:pt x="238756" y="6"/>
                  <a:pt x="352462" y="1016"/>
                  <a:pt x="465915" y="6"/>
                </a:cubicBezTo>
                <a:cubicBezTo>
                  <a:pt x="504322" y="-247"/>
                  <a:pt x="537171" y="7839"/>
                  <a:pt x="552837" y="46246"/>
                </a:cubicBezTo>
                <a:cubicBezTo>
                  <a:pt x="568503" y="84906"/>
                  <a:pt x="549300" y="113712"/>
                  <a:pt x="522515" y="140243"/>
                </a:cubicBezTo>
                <a:cubicBezTo>
                  <a:pt x="439384" y="222364"/>
                  <a:pt x="357010" y="304991"/>
                  <a:pt x="274384" y="387365"/>
                </a:cubicBezTo>
                <a:cubicBezTo>
                  <a:pt x="268572" y="393176"/>
                  <a:pt x="263013" y="399746"/>
                  <a:pt x="251642" y="41212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12" name="Forma libre: forma 911">
            <a:extLst>
              <a:ext uri="{FF2B5EF4-FFF2-40B4-BE49-F238E27FC236}">
                <a16:creationId xmlns:a16="http://schemas.microsoft.com/office/drawing/2014/main" id="{4C8D71C7-911A-4840-8FD1-DF02F8C4B058}"/>
              </a:ext>
            </a:extLst>
          </p:cNvPr>
          <p:cNvSpPr/>
          <p:nvPr/>
        </p:nvSpPr>
        <p:spPr>
          <a:xfrm>
            <a:off x="3421120" y="1175518"/>
            <a:ext cx="512288" cy="421632"/>
          </a:xfrm>
          <a:custGeom>
            <a:avLst/>
            <a:gdLst>
              <a:gd name="connsiteX0" fmla="*/ 254202 w 512288"/>
              <a:gd name="connsiteY0" fmla="*/ 225 h 421632"/>
              <a:gd name="connsiteX1" fmla="*/ 437396 w 512288"/>
              <a:gd name="connsiteY1" fmla="*/ 225 h 421632"/>
              <a:gd name="connsiteX2" fmla="*/ 504861 w 512288"/>
              <a:gd name="connsiteY2" fmla="*/ 41159 h 421632"/>
              <a:gd name="connsiteX3" fmla="*/ 495260 w 512288"/>
              <a:gd name="connsiteY3" fmla="*/ 119995 h 421632"/>
              <a:gd name="connsiteX4" fmla="*/ 441944 w 512288"/>
              <a:gd name="connsiteY4" fmla="*/ 146021 h 421632"/>
              <a:gd name="connsiteX5" fmla="*/ 375994 w 512288"/>
              <a:gd name="connsiteY5" fmla="*/ 208686 h 421632"/>
              <a:gd name="connsiteX6" fmla="*/ 438912 w 512288"/>
              <a:gd name="connsiteY6" fmla="*/ 273119 h 421632"/>
              <a:gd name="connsiteX7" fmla="*/ 511431 w 512288"/>
              <a:gd name="connsiteY7" fmla="*/ 354988 h 421632"/>
              <a:gd name="connsiteX8" fmla="*/ 424256 w 512288"/>
              <a:gd name="connsiteY8" fmla="*/ 421443 h 421632"/>
              <a:gd name="connsiteX9" fmla="*/ 179915 w 512288"/>
              <a:gd name="connsiteY9" fmla="*/ 421443 h 421632"/>
              <a:gd name="connsiteX10" fmla="*/ 92234 w 512288"/>
              <a:gd name="connsiteY10" fmla="*/ 354735 h 421632"/>
              <a:gd name="connsiteX11" fmla="*/ 165764 w 512288"/>
              <a:gd name="connsiteY11" fmla="*/ 273119 h 421632"/>
              <a:gd name="connsiteX12" fmla="*/ 228176 w 512288"/>
              <a:gd name="connsiteY12" fmla="*/ 205148 h 421632"/>
              <a:gd name="connsiteX13" fmla="*/ 152625 w 512288"/>
              <a:gd name="connsiteY13" fmla="*/ 145768 h 421632"/>
              <a:gd name="connsiteX14" fmla="*/ 72273 w 512288"/>
              <a:gd name="connsiteY14" fmla="*/ 145263 h 421632"/>
              <a:gd name="connsiteX15" fmla="*/ 6 w 512288"/>
              <a:gd name="connsiteY15" fmla="*/ 73755 h 421632"/>
              <a:gd name="connsiteX16" fmla="*/ 71009 w 512288"/>
              <a:gd name="connsiteY16" fmla="*/ 983 h 421632"/>
              <a:gd name="connsiteX17" fmla="*/ 254202 w 512288"/>
              <a:gd name="connsiteY17" fmla="*/ 477 h 421632"/>
              <a:gd name="connsiteX18" fmla="*/ 254202 w 512288"/>
              <a:gd name="connsiteY18" fmla="*/ 477 h 4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2288" h="421632">
                <a:moveTo>
                  <a:pt x="254202" y="225"/>
                </a:moveTo>
                <a:cubicBezTo>
                  <a:pt x="315351" y="225"/>
                  <a:pt x="376500" y="-281"/>
                  <a:pt x="437396" y="225"/>
                </a:cubicBezTo>
                <a:cubicBezTo>
                  <a:pt x="467212" y="730"/>
                  <a:pt x="491975" y="12353"/>
                  <a:pt x="504861" y="41159"/>
                </a:cubicBezTo>
                <a:cubicBezTo>
                  <a:pt x="517243" y="68954"/>
                  <a:pt x="514211" y="95738"/>
                  <a:pt x="495260" y="119995"/>
                </a:cubicBezTo>
                <a:cubicBezTo>
                  <a:pt x="481868" y="137177"/>
                  <a:pt x="463169" y="142989"/>
                  <a:pt x="441944" y="146021"/>
                </a:cubicBezTo>
                <a:cubicBezTo>
                  <a:pt x="401010" y="151580"/>
                  <a:pt x="377510" y="174827"/>
                  <a:pt x="375994" y="208686"/>
                </a:cubicBezTo>
                <a:cubicBezTo>
                  <a:pt x="374478" y="242040"/>
                  <a:pt x="396967" y="265034"/>
                  <a:pt x="438912" y="273119"/>
                </a:cubicBezTo>
                <a:cubicBezTo>
                  <a:pt x="489448" y="282974"/>
                  <a:pt x="514969" y="311779"/>
                  <a:pt x="511431" y="354988"/>
                </a:cubicBezTo>
                <a:cubicBezTo>
                  <a:pt x="507894" y="395922"/>
                  <a:pt x="475045" y="421190"/>
                  <a:pt x="424256" y="421443"/>
                </a:cubicBezTo>
                <a:cubicBezTo>
                  <a:pt x="342893" y="421695"/>
                  <a:pt x="261278" y="421695"/>
                  <a:pt x="179915" y="421443"/>
                </a:cubicBezTo>
                <a:cubicBezTo>
                  <a:pt x="130389" y="421443"/>
                  <a:pt x="96025" y="394911"/>
                  <a:pt x="92234" y="354735"/>
                </a:cubicBezTo>
                <a:cubicBezTo>
                  <a:pt x="88191" y="313548"/>
                  <a:pt x="115228" y="283732"/>
                  <a:pt x="165764" y="273119"/>
                </a:cubicBezTo>
                <a:cubicBezTo>
                  <a:pt x="209478" y="264023"/>
                  <a:pt x="231967" y="239513"/>
                  <a:pt x="228176" y="205148"/>
                </a:cubicBezTo>
                <a:cubicBezTo>
                  <a:pt x="224134" y="168762"/>
                  <a:pt x="196844" y="146779"/>
                  <a:pt x="152625" y="145768"/>
                </a:cubicBezTo>
                <a:cubicBezTo>
                  <a:pt x="125841" y="145010"/>
                  <a:pt x="99057" y="146274"/>
                  <a:pt x="72273" y="145263"/>
                </a:cubicBezTo>
                <a:cubicBezTo>
                  <a:pt x="31338" y="143747"/>
                  <a:pt x="512" y="112415"/>
                  <a:pt x="6" y="73755"/>
                </a:cubicBezTo>
                <a:cubicBezTo>
                  <a:pt x="-499" y="35600"/>
                  <a:pt x="30580" y="1993"/>
                  <a:pt x="71009" y="983"/>
                </a:cubicBezTo>
                <a:cubicBezTo>
                  <a:pt x="132158" y="-533"/>
                  <a:pt x="193307" y="477"/>
                  <a:pt x="254202" y="477"/>
                </a:cubicBezTo>
                <a:lnTo>
                  <a:pt x="254202" y="477"/>
                </a:ln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13" name="Forma libre: forma 912">
            <a:extLst>
              <a:ext uri="{FF2B5EF4-FFF2-40B4-BE49-F238E27FC236}">
                <a16:creationId xmlns:a16="http://schemas.microsoft.com/office/drawing/2014/main" id="{2C352290-41AB-4D86-8CC6-1C97C194AC57}"/>
              </a:ext>
            </a:extLst>
          </p:cNvPr>
          <p:cNvSpPr/>
          <p:nvPr/>
        </p:nvSpPr>
        <p:spPr>
          <a:xfrm>
            <a:off x="8276492" y="5000465"/>
            <a:ext cx="594302" cy="594939"/>
          </a:xfrm>
          <a:custGeom>
            <a:avLst/>
            <a:gdLst>
              <a:gd name="connsiteX0" fmla="*/ 427168 w 594302"/>
              <a:gd name="connsiteY0" fmla="*/ 556501 h 594939"/>
              <a:gd name="connsiteX1" fmla="*/ 312198 w 594302"/>
              <a:gd name="connsiteY1" fmla="*/ 587581 h 594939"/>
              <a:gd name="connsiteX2" fmla="*/ 278339 w 594302"/>
              <a:gd name="connsiteY2" fmla="*/ 585054 h 594939"/>
              <a:gd name="connsiteX3" fmla="*/ 172213 w 594302"/>
              <a:gd name="connsiteY3" fmla="*/ 554732 h 594939"/>
              <a:gd name="connsiteX4" fmla="*/ 134817 w 594302"/>
              <a:gd name="connsiteY4" fmla="*/ 531486 h 594939"/>
              <a:gd name="connsiteX5" fmla="*/ 64319 w 594302"/>
              <a:gd name="connsiteY5" fmla="*/ 459219 h 594939"/>
              <a:gd name="connsiteX6" fmla="*/ 39556 w 594302"/>
              <a:gd name="connsiteY6" fmla="*/ 417274 h 594939"/>
              <a:gd name="connsiteX7" fmla="*/ 12772 w 594302"/>
              <a:gd name="connsiteY7" fmla="*/ 319487 h 594939"/>
              <a:gd name="connsiteX8" fmla="*/ 11256 w 594302"/>
              <a:gd name="connsiteY8" fmla="*/ 275520 h 594939"/>
              <a:gd name="connsiteX9" fmla="*/ 39556 w 594302"/>
              <a:gd name="connsiteY9" fmla="*/ 172174 h 594939"/>
              <a:gd name="connsiteX10" fmla="*/ 62297 w 594302"/>
              <a:gd name="connsiteY10" fmla="*/ 134525 h 594939"/>
              <a:gd name="connsiteX11" fmla="*/ 134059 w 594302"/>
              <a:gd name="connsiteY11" fmla="*/ 63269 h 594939"/>
              <a:gd name="connsiteX12" fmla="*/ 177520 w 594302"/>
              <a:gd name="connsiteY12" fmla="*/ 38759 h 594939"/>
              <a:gd name="connsiteX13" fmla="*/ 273285 w 594302"/>
              <a:gd name="connsiteY13" fmla="*/ 13238 h 594939"/>
              <a:gd name="connsiteX14" fmla="*/ 322558 w 594302"/>
              <a:gd name="connsiteY14" fmla="*/ 13491 h 594939"/>
              <a:gd name="connsiteX15" fmla="*/ 415292 w 594302"/>
              <a:gd name="connsiteY15" fmla="*/ 39264 h 594939"/>
              <a:gd name="connsiteX16" fmla="*/ 461027 w 594302"/>
              <a:gd name="connsiteY16" fmla="*/ 64532 h 594939"/>
              <a:gd name="connsiteX17" fmla="*/ 530766 w 594302"/>
              <a:gd name="connsiteY17" fmla="*/ 133767 h 594939"/>
              <a:gd name="connsiteX18" fmla="*/ 555024 w 594302"/>
              <a:gd name="connsiteY18" fmla="*/ 176723 h 594939"/>
              <a:gd name="connsiteX19" fmla="*/ 580292 w 594302"/>
              <a:gd name="connsiteY19" fmla="*/ 271478 h 594939"/>
              <a:gd name="connsiteX20" fmla="*/ 579281 w 594302"/>
              <a:gd name="connsiteY20" fmla="*/ 323024 h 594939"/>
              <a:gd name="connsiteX21" fmla="*/ 554771 w 594302"/>
              <a:gd name="connsiteY21" fmla="*/ 415000 h 594939"/>
              <a:gd name="connsiteX22" fmla="*/ 528998 w 594302"/>
              <a:gd name="connsiteY22" fmla="*/ 460230 h 594939"/>
              <a:gd name="connsiteX23" fmla="*/ 460269 w 594302"/>
              <a:gd name="connsiteY23" fmla="*/ 530222 h 594939"/>
              <a:gd name="connsiteX24" fmla="*/ 427168 w 594302"/>
              <a:gd name="connsiteY24" fmla="*/ 557006 h 594939"/>
              <a:gd name="connsiteX25" fmla="*/ 473155 w 594302"/>
              <a:gd name="connsiteY25" fmla="*/ 295482 h 594939"/>
              <a:gd name="connsiteX26" fmla="*/ 298301 w 594302"/>
              <a:gd name="connsiteY26" fmla="*/ 118859 h 594939"/>
              <a:gd name="connsiteX27" fmla="*/ 119656 w 594302"/>
              <a:gd name="connsiteY27" fmla="*/ 295988 h 594939"/>
              <a:gd name="connsiteX28" fmla="*/ 296785 w 594302"/>
              <a:gd name="connsiteY28" fmla="*/ 474380 h 594939"/>
              <a:gd name="connsiteX29" fmla="*/ 472903 w 594302"/>
              <a:gd name="connsiteY29" fmla="*/ 295735 h 59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4302" h="594939">
                <a:moveTo>
                  <a:pt x="427168" y="556501"/>
                </a:moveTo>
                <a:cubicBezTo>
                  <a:pt x="380169" y="536286"/>
                  <a:pt x="344036" y="553721"/>
                  <a:pt x="312198" y="587581"/>
                </a:cubicBezTo>
                <a:cubicBezTo>
                  <a:pt x="300828" y="599709"/>
                  <a:pt x="287688" y="595414"/>
                  <a:pt x="278339" y="585054"/>
                </a:cubicBezTo>
                <a:cubicBezTo>
                  <a:pt x="249028" y="552205"/>
                  <a:pt x="214664" y="540582"/>
                  <a:pt x="172213" y="554732"/>
                </a:cubicBezTo>
                <a:cubicBezTo>
                  <a:pt x="151241" y="561807"/>
                  <a:pt x="138607" y="551447"/>
                  <a:pt x="134817" y="531486"/>
                </a:cubicBezTo>
                <a:cubicBezTo>
                  <a:pt x="127236" y="491309"/>
                  <a:pt x="104495" y="467305"/>
                  <a:pt x="64319" y="459219"/>
                </a:cubicBezTo>
                <a:cubicBezTo>
                  <a:pt x="41325" y="454671"/>
                  <a:pt x="31470" y="440773"/>
                  <a:pt x="39556" y="417274"/>
                </a:cubicBezTo>
                <a:cubicBezTo>
                  <a:pt x="52696" y="378614"/>
                  <a:pt x="42841" y="346524"/>
                  <a:pt x="12772" y="319487"/>
                </a:cubicBezTo>
                <a:cubicBezTo>
                  <a:pt x="-2136" y="306095"/>
                  <a:pt x="-5674" y="290429"/>
                  <a:pt x="11256" y="275520"/>
                </a:cubicBezTo>
                <a:cubicBezTo>
                  <a:pt x="43346" y="247220"/>
                  <a:pt x="53454" y="213361"/>
                  <a:pt x="39556" y="172174"/>
                </a:cubicBezTo>
                <a:cubicBezTo>
                  <a:pt x="32481" y="151455"/>
                  <a:pt x="42336" y="138821"/>
                  <a:pt x="62297" y="134525"/>
                </a:cubicBezTo>
                <a:cubicBezTo>
                  <a:pt x="101716" y="125934"/>
                  <a:pt x="126226" y="104203"/>
                  <a:pt x="134059" y="63269"/>
                </a:cubicBezTo>
                <a:cubicBezTo>
                  <a:pt x="138354" y="39770"/>
                  <a:pt x="155537" y="31937"/>
                  <a:pt x="177520" y="38759"/>
                </a:cubicBezTo>
                <a:cubicBezTo>
                  <a:pt x="215169" y="50382"/>
                  <a:pt x="246754" y="42549"/>
                  <a:pt x="273285" y="13238"/>
                </a:cubicBezTo>
                <a:cubicBezTo>
                  <a:pt x="289457" y="-4955"/>
                  <a:pt x="306892" y="-3944"/>
                  <a:pt x="322558" y="13491"/>
                </a:cubicBezTo>
                <a:cubicBezTo>
                  <a:pt x="348079" y="42297"/>
                  <a:pt x="378906" y="50382"/>
                  <a:pt x="415292" y="39264"/>
                </a:cubicBezTo>
                <a:cubicBezTo>
                  <a:pt x="439044" y="31937"/>
                  <a:pt x="455973" y="39264"/>
                  <a:pt x="461027" y="64532"/>
                </a:cubicBezTo>
                <a:cubicBezTo>
                  <a:pt x="468860" y="103698"/>
                  <a:pt x="492359" y="125429"/>
                  <a:pt x="530766" y="133767"/>
                </a:cubicBezTo>
                <a:cubicBezTo>
                  <a:pt x="554013" y="138821"/>
                  <a:pt x="562604" y="153476"/>
                  <a:pt x="555024" y="176723"/>
                </a:cubicBezTo>
                <a:cubicBezTo>
                  <a:pt x="542895" y="213867"/>
                  <a:pt x="549717" y="245452"/>
                  <a:pt x="580292" y="271478"/>
                </a:cubicBezTo>
                <a:cubicBezTo>
                  <a:pt x="600001" y="288154"/>
                  <a:pt x="598232" y="306600"/>
                  <a:pt x="579281" y="323024"/>
                </a:cubicBezTo>
                <a:cubicBezTo>
                  <a:pt x="550223" y="348292"/>
                  <a:pt x="542895" y="378867"/>
                  <a:pt x="554771" y="415000"/>
                </a:cubicBezTo>
                <a:cubicBezTo>
                  <a:pt x="562604" y="439257"/>
                  <a:pt x="554013" y="455429"/>
                  <a:pt x="528998" y="460230"/>
                </a:cubicBezTo>
                <a:cubicBezTo>
                  <a:pt x="489580" y="467810"/>
                  <a:pt x="468354" y="491562"/>
                  <a:pt x="460269" y="530222"/>
                </a:cubicBezTo>
                <a:cubicBezTo>
                  <a:pt x="456731" y="546899"/>
                  <a:pt x="448645" y="561302"/>
                  <a:pt x="427168" y="557006"/>
                </a:cubicBezTo>
                <a:close/>
                <a:moveTo>
                  <a:pt x="473155" y="295482"/>
                </a:moveTo>
                <a:cubicBezTo>
                  <a:pt x="472903" y="197442"/>
                  <a:pt x="394572" y="118354"/>
                  <a:pt x="298301" y="118859"/>
                </a:cubicBezTo>
                <a:cubicBezTo>
                  <a:pt x="198492" y="119364"/>
                  <a:pt x="119909" y="197190"/>
                  <a:pt x="119656" y="295988"/>
                </a:cubicBezTo>
                <a:cubicBezTo>
                  <a:pt x="119656" y="394785"/>
                  <a:pt x="198998" y="474632"/>
                  <a:pt x="296785" y="474380"/>
                </a:cubicBezTo>
                <a:cubicBezTo>
                  <a:pt x="395835" y="474127"/>
                  <a:pt x="473408" y="395543"/>
                  <a:pt x="472903" y="29573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15" name="Forma libre: forma 914">
            <a:extLst>
              <a:ext uri="{FF2B5EF4-FFF2-40B4-BE49-F238E27FC236}">
                <a16:creationId xmlns:a16="http://schemas.microsoft.com/office/drawing/2014/main" id="{00133742-4498-4349-8A62-F15C368D7150}"/>
              </a:ext>
            </a:extLst>
          </p:cNvPr>
          <p:cNvSpPr/>
          <p:nvPr/>
        </p:nvSpPr>
        <p:spPr>
          <a:xfrm>
            <a:off x="9186052" y="5108870"/>
            <a:ext cx="512972" cy="375817"/>
          </a:xfrm>
          <a:custGeom>
            <a:avLst/>
            <a:gdLst>
              <a:gd name="connsiteX0" fmla="*/ 265036 w 512972"/>
              <a:gd name="connsiteY0" fmla="*/ 375324 h 375817"/>
              <a:gd name="connsiteX1" fmla="*/ 146024 w 512972"/>
              <a:gd name="connsiteY1" fmla="*/ 375324 h 375817"/>
              <a:gd name="connsiteX2" fmla="*/ 227 w 512972"/>
              <a:gd name="connsiteY2" fmla="*/ 241908 h 375817"/>
              <a:gd name="connsiteX3" fmla="*/ 133390 w 512972"/>
              <a:gd name="connsiteY3" fmla="*/ 92827 h 375817"/>
              <a:gd name="connsiteX4" fmla="*/ 175840 w 512972"/>
              <a:gd name="connsiteY4" fmla="*/ 63769 h 375817"/>
              <a:gd name="connsiteX5" fmla="*/ 293336 w 512972"/>
              <a:gd name="connsiteY5" fmla="*/ 1104 h 375817"/>
              <a:gd name="connsiteX6" fmla="*/ 395672 w 512972"/>
              <a:gd name="connsiteY6" fmla="*/ 98386 h 375817"/>
              <a:gd name="connsiteX7" fmla="*/ 436100 w 512972"/>
              <a:gd name="connsiteY7" fmla="*/ 147153 h 375817"/>
              <a:gd name="connsiteX8" fmla="*/ 511147 w 512972"/>
              <a:gd name="connsiteY8" fmla="*/ 276273 h 375817"/>
              <a:gd name="connsiteX9" fmla="*/ 400220 w 512972"/>
              <a:gd name="connsiteY9" fmla="*/ 375071 h 375817"/>
              <a:gd name="connsiteX10" fmla="*/ 265036 w 512972"/>
              <a:gd name="connsiteY10" fmla="*/ 375324 h 375817"/>
              <a:gd name="connsiteX11" fmla="*/ 265036 w 512972"/>
              <a:gd name="connsiteY11" fmla="*/ 375324 h 37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2972" h="375817">
                <a:moveTo>
                  <a:pt x="265036" y="375324"/>
                </a:moveTo>
                <a:cubicBezTo>
                  <a:pt x="225365" y="375324"/>
                  <a:pt x="185695" y="375324"/>
                  <a:pt x="146024" y="375324"/>
                </a:cubicBezTo>
                <a:cubicBezTo>
                  <a:pt x="65672" y="374818"/>
                  <a:pt x="4776" y="318723"/>
                  <a:pt x="227" y="241908"/>
                </a:cubicBezTo>
                <a:cubicBezTo>
                  <a:pt x="-4068" y="165094"/>
                  <a:pt x="53038" y="98639"/>
                  <a:pt x="133390" y="92827"/>
                </a:cubicBezTo>
                <a:cubicBezTo>
                  <a:pt x="156636" y="91058"/>
                  <a:pt x="165985" y="82973"/>
                  <a:pt x="175840" y="63769"/>
                </a:cubicBezTo>
                <a:cubicBezTo>
                  <a:pt x="198329" y="19550"/>
                  <a:pt x="249117" y="-5718"/>
                  <a:pt x="293336" y="1104"/>
                </a:cubicBezTo>
                <a:cubicBezTo>
                  <a:pt x="346399" y="9190"/>
                  <a:pt x="386828" y="45829"/>
                  <a:pt x="395672" y="98386"/>
                </a:cubicBezTo>
                <a:cubicBezTo>
                  <a:pt x="399967" y="124412"/>
                  <a:pt x="408811" y="138815"/>
                  <a:pt x="436100" y="147153"/>
                </a:cubicBezTo>
                <a:cubicBezTo>
                  <a:pt x="493712" y="164588"/>
                  <a:pt x="520496" y="214619"/>
                  <a:pt x="511147" y="276273"/>
                </a:cubicBezTo>
                <a:cubicBezTo>
                  <a:pt x="503314" y="329841"/>
                  <a:pt x="455557" y="373302"/>
                  <a:pt x="400220" y="375071"/>
                </a:cubicBezTo>
                <a:cubicBezTo>
                  <a:pt x="355243" y="376587"/>
                  <a:pt x="310266" y="375324"/>
                  <a:pt x="265036" y="375324"/>
                </a:cubicBezTo>
                <a:lnTo>
                  <a:pt x="265036" y="375324"/>
                </a:ln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16" name="Forma libre: forma 915">
            <a:extLst>
              <a:ext uri="{FF2B5EF4-FFF2-40B4-BE49-F238E27FC236}">
                <a16:creationId xmlns:a16="http://schemas.microsoft.com/office/drawing/2014/main" id="{614127B3-8A80-491A-A8B3-7E0B7F07611E}"/>
              </a:ext>
            </a:extLst>
          </p:cNvPr>
          <p:cNvSpPr/>
          <p:nvPr/>
        </p:nvSpPr>
        <p:spPr>
          <a:xfrm>
            <a:off x="11108933" y="5109221"/>
            <a:ext cx="512322" cy="375196"/>
          </a:xfrm>
          <a:custGeom>
            <a:avLst/>
            <a:gdLst>
              <a:gd name="connsiteX0" fmla="*/ 262778 w 512322"/>
              <a:gd name="connsiteY0" fmla="*/ 374972 h 375196"/>
              <a:gd name="connsiteX1" fmla="*/ 140733 w 512322"/>
              <a:gd name="connsiteY1" fmla="*/ 374972 h 375196"/>
              <a:gd name="connsiteX2" fmla="*/ 749 w 512322"/>
              <a:gd name="connsiteY2" fmla="*/ 250148 h 375196"/>
              <a:gd name="connsiteX3" fmla="*/ 117739 w 512322"/>
              <a:gd name="connsiteY3" fmla="*/ 95255 h 375196"/>
              <a:gd name="connsiteX4" fmla="*/ 181162 w 512322"/>
              <a:gd name="connsiteY4" fmla="*/ 54068 h 375196"/>
              <a:gd name="connsiteX5" fmla="*/ 302954 w 512322"/>
              <a:gd name="connsiteY5" fmla="*/ 3027 h 375196"/>
              <a:gd name="connsiteX6" fmla="*/ 395688 w 512322"/>
              <a:gd name="connsiteY6" fmla="*/ 108648 h 375196"/>
              <a:gd name="connsiteX7" fmla="*/ 424493 w 512322"/>
              <a:gd name="connsiteY7" fmla="*/ 143012 h 375196"/>
              <a:gd name="connsiteX8" fmla="*/ 510657 w 512322"/>
              <a:gd name="connsiteY8" fmla="*/ 274153 h 375196"/>
              <a:gd name="connsiteX9" fmla="*/ 391392 w 512322"/>
              <a:gd name="connsiteY9" fmla="*/ 374972 h 375196"/>
              <a:gd name="connsiteX10" fmla="*/ 385075 w 512322"/>
              <a:gd name="connsiteY10" fmla="*/ 374972 h 375196"/>
              <a:gd name="connsiteX11" fmla="*/ 263030 w 512322"/>
              <a:gd name="connsiteY11" fmla="*/ 374972 h 37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2321" h="375196">
                <a:moveTo>
                  <a:pt x="262778" y="374972"/>
                </a:moveTo>
                <a:cubicBezTo>
                  <a:pt x="222096" y="374972"/>
                  <a:pt x="181415" y="375478"/>
                  <a:pt x="140733" y="374972"/>
                </a:cubicBezTo>
                <a:cubicBezTo>
                  <a:pt x="67203" y="373962"/>
                  <a:pt x="7571" y="320393"/>
                  <a:pt x="749" y="250148"/>
                </a:cubicBezTo>
                <a:cubicBezTo>
                  <a:pt x="-6579" y="172323"/>
                  <a:pt x="40419" y="107384"/>
                  <a:pt x="117739" y="95255"/>
                </a:cubicBezTo>
                <a:cubicBezTo>
                  <a:pt x="147303" y="90707"/>
                  <a:pt x="166001" y="82621"/>
                  <a:pt x="181162" y="54068"/>
                </a:cubicBezTo>
                <a:cubicBezTo>
                  <a:pt x="204156" y="10860"/>
                  <a:pt x="257724" y="-7838"/>
                  <a:pt x="302954" y="3027"/>
                </a:cubicBezTo>
                <a:cubicBezTo>
                  <a:pt x="356269" y="15914"/>
                  <a:pt x="391392" y="54321"/>
                  <a:pt x="395688" y="108648"/>
                </a:cubicBezTo>
                <a:cubicBezTo>
                  <a:pt x="397204" y="129367"/>
                  <a:pt x="404531" y="137453"/>
                  <a:pt x="424493" y="143012"/>
                </a:cubicBezTo>
                <a:cubicBezTo>
                  <a:pt x="487916" y="160952"/>
                  <a:pt x="520259" y="211741"/>
                  <a:pt x="510657" y="274153"/>
                </a:cubicBezTo>
                <a:cubicBezTo>
                  <a:pt x="501814" y="332269"/>
                  <a:pt x="452793" y="373709"/>
                  <a:pt x="391392" y="374972"/>
                </a:cubicBezTo>
                <a:cubicBezTo>
                  <a:pt x="389371" y="374972"/>
                  <a:pt x="387096" y="374972"/>
                  <a:pt x="385075" y="374972"/>
                </a:cubicBezTo>
                <a:cubicBezTo>
                  <a:pt x="344393" y="374972"/>
                  <a:pt x="303712" y="374972"/>
                  <a:pt x="263030" y="37497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22" name="Forma libre: forma 921">
            <a:extLst>
              <a:ext uri="{FF2B5EF4-FFF2-40B4-BE49-F238E27FC236}">
                <a16:creationId xmlns:a16="http://schemas.microsoft.com/office/drawing/2014/main" id="{339F7519-CAEF-4796-AED6-67E719E346A1}"/>
              </a:ext>
            </a:extLst>
          </p:cNvPr>
          <p:cNvSpPr/>
          <p:nvPr/>
        </p:nvSpPr>
        <p:spPr>
          <a:xfrm>
            <a:off x="10192565" y="4194427"/>
            <a:ext cx="513280" cy="330592"/>
          </a:xfrm>
          <a:custGeom>
            <a:avLst/>
            <a:gdLst>
              <a:gd name="connsiteX0" fmla="*/ 267223 w 513280"/>
              <a:gd name="connsiteY0" fmla="*/ 330087 h 330592"/>
              <a:gd name="connsiteX1" fmla="*/ 125722 w 513280"/>
              <a:gd name="connsiteY1" fmla="*/ 330087 h 330592"/>
              <a:gd name="connsiteX2" fmla="*/ 140 w 513280"/>
              <a:gd name="connsiteY2" fmla="*/ 204000 h 330592"/>
              <a:gd name="connsiteX3" fmla="*/ 138608 w 513280"/>
              <a:gd name="connsiteY3" fmla="*/ 93326 h 330592"/>
              <a:gd name="connsiteX4" fmla="*/ 170446 w 513280"/>
              <a:gd name="connsiteY4" fmla="*/ 75385 h 330592"/>
              <a:gd name="connsiteX5" fmla="*/ 299314 w 513280"/>
              <a:gd name="connsiteY5" fmla="*/ 2108 h 330592"/>
              <a:gd name="connsiteX6" fmla="*/ 398365 w 513280"/>
              <a:gd name="connsiteY6" fmla="*/ 116319 h 330592"/>
              <a:gd name="connsiteX7" fmla="*/ 418832 w 513280"/>
              <a:gd name="connsiteY7" fmla="*/ 137292 h 330592"/>
              <a:gd name="connsiteX8" fmla="*/ 513081 w 513280"/>
              <a:gd name="connsiteY8" fmla="*/ 239122 h 330592"/>
              <a:gd name="connsiteX9" fmla="*/ 405187 w 513280"/>
              <a:gd name="connsiteY9" fmla="*/ 330593 h 330592"/>
              <a:gd name="connsiteX10" fmla="*/ 401902 w 513280"/>
              <a:gd name="connsiteY10" fmla="*/ 330593 h 330592"/>
              <a:gd name="connsiteX11" fmla="*/ 266970 w 513280"/>
              <a:gd name="connsiteY11" fmla="*/ 330593 h 33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280" h="330592">
                <a:moveTo>
                  <a:pt x="267223" y="330087"/>
                </a:moveTo>
                <a:cubicBezTo>
                  <a:pt x="219972" y="330087"/>
                  <a:pt x="172973" y="330845"/>
                  <a:pt x="125722" y="330087"/>
                </a:cubicBezTo>
                <a:cubicBezTo>
                  <a:pt x="51687" y="328571"/>
                  <a:pt x="-3145" y="272981"/>
                  <a:pt x="140" y="204000"/>
                </a:cubicBezTo>
                <a:cubicBezTo>
                  <a:pt x="3677" y="135523"/>
                  <a:pt x="65331" y="85493"/>
                  <a:pt x="138608" y="93326"/>
                </a:cubicBezTo>
                <a:cubicBezTo>
                  <a:pt x="155791" y="95094"/>
                  <a:pt x="163118" y="90293"/>
                  <a:pt x="170446" y="75385"/>
                </a:cubicBezTo>
                <a:cubicBezTo>
                  <a:pt x="197988" y="18532"/>
                  <a:pt x="245998" y="-7999"/>
                  <a:pt x="299314" y="2108"/>
                </a:cubicBezTo>
                <a:cubicBezTo>
                  <a:pt x="356672" y="12973"/>
                  <a:pt x="391795" y="52644"/>
                  <a:pt x="398365" y="116319"/>
                </a:cubicBezTo>
                <a:cubicBezTo>
                  <a:pt x="399881" y="130975"/>
                  <a:pt x="403671" y="135270"/>
                  <a:pt x="418832" y="137292"/>
                </a:cubicBezTo>
                <a:cubicBezTo>
                  <a:pt x="478969" y="145125"/>
                  <a:pt x="516366" y="186565"/>
                  <a:pt x="513081" y="239122"/>
                </a:cubicBezTo>
                <a:cubicBezTo>
                  <a:pt x="509796" y="294459"/>
                  <a:pt x="468104" y="329582"/>
                  <a:pt x="405187" y="330593"/>
                </a:cubicBezTo>
                <a:cubicBezTo>
                  <a:pt x="404176" y="330593"/>
                  <a:pt x="403165" y="330593"/>
                  <a:pt x="401902" y="330593"/>
                </a:cubicBezTo>
                <a:cubicBezTo>
                  <a:pt x="356925" y="330593"/>
                  <a:pt x="311948" y="330593"/>
                  <a:pt x="266970" y="33059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24" name="Forma libre: forma 923">
            <a:extLst>
              <a:ext uri="{FF2B5EF4-FFF2-40B4-BE49-F238E27FC236}">
                <a16:creationId xmlns:a16="http://schemas.microsoft.com/office/drawing/2014/main" id="{F9813DFB-68AA-4307-A6DB-351F0893EA35}"/>
              </a:ext>
            </a:extLst>
          </p:cNvPr>
          <p:cNvSpPr/>
          <p:nvPr/>
        </p:nvSpPr>
        <p:spPr>
          <a:xfrm>
            <a:off x="10193285" y="4999039"/>
            <a:ext cx="533439" cy="532944"/>
          </a:xfrm>
          <a:custGeom>
            <a:avLst/>
            <a:gdLst>
              <a:gd name="connsiteX0" fmla="*/ 437567 w 533439"/>
              <a:gd name="connsiteY0" fmla="*/ 373722 h 532944"/>
              <a:gd name="connsiteX1" fmla="*/ 507307 w 533439"/>
              <a:gd name="connsiteY1" fmla="*/ 362857 h 532944"/>
              <a:gd name="connsiteX2" fmla="*/ 531059 w 533439"/>
              <a:gd name="connsiteY2" fmla="*/ 362604 h 532944"/>
              <a:gd name="connsiteX3" fmla="*/ 525752 w 533439"/>
              <a:gd name="connsiteY3" fmla="*/ 386104 h 532944"/>
              <a:gd name="connsiteX4" fmla="*/ 106051 w 533439"/>
              <a:gd name="connsiteY4" fmla="*/ 472773 h 532944"/>
              <a:gd name="connsiteX5" fmla="*/ 138899 w 533439"/>
              <a:gd name="connsiteY5" fmla="*/ 13148 h 532944"/>
              <a:gd name="connsiteX6" fmla="*/ 170484 w 533439"/>
              <a:gd name="connsiteY6" fmla="*/ 1777 h 532944"/>
              <a:gd name="connsiteX7" fmla="*/ 168210 w 533439"/>
              <a:gd name="connsiteY7" fmla="*/ 33615 h 532944"/>
              <a:gd name="connsiteX8" fmla="*/ 437567 w 533439"/>
              <a:gd name="connsiteY8" fmla="*/ 373722 h 53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439" h="532944">
                <a:moveTo>
                  <a:pt x="437567" y="373722"/>
                </a:moveTo>
                <a:cubicBezTo>
                  <a:pt x="457023" y="374228"/>
                  <a:pt x="482291" y="370185"/>
                  <a:pt x="507307" y="362857"/>
                </a:cubicBezTo>
                <a:cubicBezTo>
                  <a:pt x="515140" y="360583"/>
                  <a:pt x="524742" y="354266"/>
                  <a:pt x="531059" y="362604"/>
                </a:cubicBezTo>
                <a:cubicBezTo>
                  <a:pt x="537376" y="370690"/>
                  <a:pt x="529542" y="378776"/>
                  <a:pt x="525752" y="386104"/>
                </a:cubicBezTo>
                <a:cubicBezTo>
                  <a:pt x="446663" y="538470"/>
                  <a:pt x="241993" y="580668"/>
                  <a:pt x="106051" y="472773"/>
                </a:cubicBezTo>
                <a:cubicBezTo>
                  <a:pt x="-48337" y="350223"/>
                  <a:pt x="-31407" y="111188"/>
                  <a:pt x="138899" y="13148"/>
                </a:cubicBezTo>
                <a:cubicBezTo>
                  <a:pt x="148754" y="7589"/>
                  <a:pt x="160630" y="-4540"/>
                  <a:pt x="170484" y="1777"/>
                </a:cubicBezTo>
                <a:cubicBezTo>
                  <a:pt x="182613" y="9610"/>
                  <a:pt x="170737" y="23255"/>
                  <a:pt x="168210" y="33615"/>
                </a:cubicBezTo>
                <a:cubicBezTo>
                  <a:pt x="123738" y="210744"/>
                  <a:pt x="250836" y="375491"/>
                  <a:pt x="437567" y="37372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28" name="Forma libre: forma 927">
            <a:extLst>
              <a:ext uri="{FF2B5EF4-FFF2-40B4-BE49-F238E27FC236}">
                <a16:creationId xmlns:a16="http://schemas.microsoft.com/office/drawing/2014/main" id="{B7FD7D92-3636-4867-8DE0-B3DBB18DFDD0}"/>
              </a:ext>
            </a:extLst>
          </p:cNvPr>
          <p:cNvSpPr/>
          <p:nvPr/>
        </p:nvSpPr>
        <p:spPr>
          <a:xfrm>
            <a:off x="7012218" y="3095894"/>
            <a:ext cx="381686" cy="514766"/>
          </a:xfrm>
          <a:custGeom>
            <a:avLst/>
            <a:gdLst>
              <a:gd name="connsiteX0" fmla="*/ 253 w 381686"/>
              <a:gd name="connsiteY0" fmla="*/ 259722 h 514766"/>
              <a:gd name="connsiteX1" fmla="*/ 253 w 381686"/>
              <a:gd name="connsiteY1" fmla="*/ 44185 h 514766"/>
              <a:gd name="connsiteX2" fmla="*/ 39924 w 381686"/>
              <a:gd name="connsiteY2" fmla="*/ 12095 h 514766"/>
              <a:gd name="connsiteX3" fmla="*/ 192543 w 381686"/>
              <a:gd name="connsiteY3" fmla="*/ 13358 h 514766"/>
              <a:gd name="connsiteX4" fmla="*/ 322926 w 381686"/>
              <a:gd name="connsiteY4" fmla="*/ 4514 h 514766"/>
              <a:gd name="connsiteX5" fmla="*/ 359564 w 381686"/>
              <a:gd name="connsiteY5" fmla="*/ 15632 h 514766"/>
              <a:gd name="connsiteX6" fmla="*/ 376747 w 381686"/>
              <a:gd name="connsiteY6" fmla="*/ 56061 h 514766"/>
              <a:gd name="connsiteX7" fmla="*/ 345162 w 381686"/>
              <a:gd name="connsiteY7" fmla="*/ 63894 h 514766"/>
              <a:gd name="connsiteX8" fmla="*/ 223875 w 381686"/>
              <a:gd name="connsiteY8" fmla="*/ 62126 h 514766"/>
              <a:gd name="connsiteX9" fmla="*/ 195828 w 381686"/>
              <a:gd name="connsiteY9" fmla="*/ 88404 h 514766"/>
              <a:gd name="connsiteX10" fmla="*/ 227918 w 381686"/>
              <a:gd name="connsiteY10" fmla="*/ 96490 h 514766"/>
              <a:gd name="connsiteX11" fmla="*/ 342635 w 381686"/>
              <a:gd name="connsiteY11" fmla="*/ 100533 h 514766"/>
              <a:gd name="connsiteX12" fmla="*/ 376747 w 381686"/>
              <a:gd name="connsiteY12" fmla="*/ 177853 h 514766"/>
              <a:gd name="connsiteX13" fmla="*/ 359059 w 381686"/>
              <a:gd name="connsiteY13" fmla="*/ 185433 h 514766"/>
              <a:gd name="connsiteX14" fmla="*/ 178898 w 381686"/>
              <a:gd name="connsiteY14" fmla="*/ 186191 h 514766"/>
              <a:gd name="connsiteX15" fmla="*/ 121540 w 381686"/>
              <a:gd name="connsiteY15" fmla="*/ 193519 h 514766"/>
              <a:gd name="connsiteX16" fmla="*/ 104105 w 381686"/>
              <a:gd name="connsiteY16" fmla="*/ 211965 h 514766"/>
              <a:gd name="connsiteX17" fmla="*/ 123056 w 381686"/>
              <a:gd name="connsiteY17" fmla="*/ 228642 h 514766"/>
              <a:gd name="connsiteX18" fmla="*/ 202397 w 381686"/>
              <a:gd name="connsiteY18" fmla="*/ 217271 h 514766"/>
              <a:gd name="connsiteX19" fmla="*/ 349204 w 381686"/>
              <a:gd name="connsiteY19" fmla="*/ 210701 h 514766"/>
              <a:gd name="connsiteX20" fmla="*/ 374472 w 381686"/>
              <a:gd name="connsiteY20" fmla="*/ 272861 h 514766"/>
              <a:gd name="connsiteX21" fmla="*/ 354511 w 381686"/>
              <a:gd name="connsiteY21" fmla="*/ 275135 h 514766"/>
              <a:gd name="connsiteX22" fmla="*/ 196333 w 381686"/>
              <a:gd name="connsiteY22" fmla="*/ 273872 h 514766"/>
              <a:gd name="connsiteX23" fmla="*/ 136195 w 381686"/>
              <a:gd name="connsiteY23" fmla="*/ 283221 h 514766"/>
              <a:gd name="connsiteX24" fmla="*/ 102589 w 381686"/>
              <a:gd name="connsiteY24" fmla="*/ 316575 h 514766"/>
              <a:gd name="connsiteX25" fmla="*/ 103347 w 381686"/>
              <a:gd name="connsiteY25" fmla="*/ 473994 h 514766"/>
              <a:gd name="connsiteX26" fmla="*/ 63170 w 381686"/>
              <a:gd name="connsiteY26" fmla="*/ 514676 h 514766"/>
              <a:gd name="connsiteX27" fmla="*/ 0 w 381686"/>
              <a:gd name="connsiteY27" fmla="*/ 448726 h 514766"/>
              <a:gd name="connsiteX28" fmla="*/ 0 w 381686"/>
              <a:gd name="connsiteY28" fmla="*/ 258963 h 51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1686" h="514766">
                <a:moveTo>
                  <a:pt x="253" y="259722"/>
                </a:moveTo>
                <a:cubicBezTo>
                  <a:pt x="253" y="187960"/>
                  <a:pt x="0" y="116199"/>
                  <a:pt x="253" y="44185"/>
                </a:cubicBezTo>
                <a:cubicBezTo>
                  <a:pt x="253" y="4262"/>
                  <a:pt x="3032" y="2240"/>
                  <a:pt x="39924" y="12095"/>
                </a:cubicBezTo>
                <a:cubicBezTo>
                  <a:pt x="90713" y="25487"/>
                  <a:pt x="141249" y="25992"/>
                  <a:pt x="192543" y="13358"/>
                </a:cubicBezTo>
                <a:cubicBezTo>
                  <a:pt x="235246" y="2998"/>
                  <a:pt x="278707" y="-5593"/>
                  <a:pt x="322926" y="4514"/>
                </a:cubicBezTo>
                <a:cubicBezTo>
                  <a:pt x="335307" y="7294"/>
                  <a:pt x="347941" y="10831"/>
                  <a:pt x="359564" y="15632"/>
                </a:cubicBezTo>
                <a:cubicBezTo>
                  <a:pt x="377757" y="23213"/>
                  <a:pt x="380789" y="39637"/>
                  <a:pt x="376747" y="56061"/>
                </a:cubicBezTo>
                <a:cubicBezTo>
                  <a:pt x="371946" y="76528"/>
                  <a:pt x="356027" y="66168"/>
                  <a:pt x="345162" y="63894"/>
                </a:cubicBezTo>
                <a:cubicBezTo>
                  <a:pt x="304733" y="55556"/>
                  <a:pt x="264304" y="55051"/>
                  <a:pt x="223875" y="62126"/>
                </a:cubicBezTo>
                <a:cubicBezTo>
                  <a:pt x="208967" y="64652"/>
                  <a:pt x="191027" y="66674"/>
                  <a:pt x="195828" y="88404"/>
                </a:cubicBezTo>
                <a:cubicBezTo>
                  <a:pt x="200376" y="108113"/>
                  <a:pt x="216295" y="97753"/>
                  <a:pt x="227918" y="96490"/>
                </a:cubicBezTo>
                <a:cubicBezTo>
                  <a:pt x="266325" y="92447"/>
                  <a:pt x="304985" y="89415"/>
                  <a:pt x="342635" y="100533"/>
                </a:cubicBezTo>
                <a:cubicBezTo>
                  <a:pt x="374725" y="110135"/>
                  <a:pt x="390391" y="147279"/>
                  <a:pt x="376747" y="177853"/>
                </a:cubicBezTo>
                <a:cubicBezTo>
                  <a:pt x="372704" y="186697"/>
                  <a:pt x="367397" y="188718"/>
                  <a:pt x="359059" y="185433"/>
                </a:cubicBezTo>
                <a:cubicBezTo>
                  <a:pt x="298921" y="162440"/>
                  <a:pt x="239036" y="172799"/>
                  <a:pt x="178898" y="186191"/>
                </a:cubicBezTo>
                <a:cubicBezTo>
                  <a:pt x="160200" y="190234"/>
                  <a:pt x="140743" y="191498"/>
                  <a:pt x="121540" y="193519"/>
                </a:cubicBezTo>
                <a:cubicBezTo>
                  <a:pt x="110169" y="194783"/>
                  <a:pt x="103852" y="200089"/>
                  <a:pt x="104105" y="211965"/>
                </a:cubicBezTo>
                <a:cubicBezTo>
                  <a:pt x="104357" y="224346"/>
                  <a:pt x="112190" y="228642"/>
                  <a:pt x="123056" y="228642"/>
                </a:cubicBezTo>
                <a:cubicBezTo>
                  <a:pt x="150093" y="228894"/>
                  <a:pt x="176624" y="224346"/>
                  <a:pt x="202397" y="217271"/>
                </a:cubicBezTo>
                <a:cubicBezTo>
                  <a:pt x="250912" y="204132"/>
                  <a:pt x="299932" y="205901"/>
                  <a:pt x="349204" y="210701"/>
                </a:cubicBezTo>
                <a:cubicBezTo>
                  <a:pt x="374472" y="213228"/>
                  <a:pt x="389886" y="252646"/>
                  <a:pt x="374472" y="272861"/>
                </a:cubicBezTo>
                <a:cubicBezTo>
                  <a:pt x="368155" y="281199"/>
                  <a:pt x="361333" y="277662"/>
                  <a:pt x="354511" y="275135"/>
                </a:cubicBezTo>
                <a:cubicBezTo>
                  <a:pt x="301953" y="255173"/>
                  <a:pt x="249143" y="261743"/>
                  <a:pt x="196333" y="273872"/>
                </a:cubicBezTo>
                <a:cubicBezTo>
                  <a:pt x="176371" y="278420"/>
                  <a:pt x="156662" y="284737"/>
                  <a:pt x="136195" y="283221"/>
                </a:cubicBezTo>
                <a:cubicBezTo>
                  <a:pt x="110927" y="281452"/>
                  <a:pt x="102083" y="291559"/>
                  <a:pt x="102589" y="316575"/>
                </a:cubicBezTo>
                <a:cubicBezTo>
                  <a:pt x="103852" y="369132"/>
                  <a:pt x="101831" y="421689"/>
                  <a:pt x="103347" y="473994"/>
                </a:cubicBezTo>
                <a:cubicBezTo>
                  <a:pt x="104357" y="504063"/>
                  <a:pt x="95261" y="515939"/>
                  <a:pt x="63170" y="514676"/>
                </a:cubicBezTo>
                <a:cubicBezTo>
                  <a:pt x="0" y="511896"/>
                  <a:pt x="0" y="513665"/>
                  <a:pt x="0" y="448726"/>
                </a:cubicBezTo>
                <a:cubicBezTo>
                  <a:pt x="0" y="385556"/>
                  <a:pt x="0" y="322386"/>
                  <a:pt x="0" y="25896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29" name="Forma libre: forma 928">
            <a:extLst>
              <a:ext uri="{FF2B5EF4-FFF2-40B4-BE49-F238E27FC236}">
                <a16:creationId xmlns:a16="http://schemas.microsoft.com/office/drawing/2014/main" id="{36F773D8-59C8-4D7C-B026-2D35724FAA9B}"/>
              </a:ext>
            </a:extLst>
          </p:cNvPr>
          <p:cNvSpPr/>
          <p:nvPr/>
        </p:nvSpPr>
        <p:spPr>
          <a:xfrm>
            <a:off x="10834136" y="1563102"/>
            <a:ext cx="328942" cy="330263"/>
          </a:xfrm>
          <a:custGeom>
            <a:avLst/>
            <a:gdLst>
              <a:gd name="connsiteX0" fmla="*/ 143394 w 328942"/>
              <a:gd name="connsiteY0" fmla="*/ 103094 h 330263"/>
              <a:gd name="connsiteX1" fmla="*/ 56977 w 328942"/>
              <a:gd name="connsiteY1" fmla="*/ 103346 h 330263"/>
              <a:gd name="connsiteX2" fmla="*/ 20086 w 328942"/>
              <a:gd name="connsiteY2" fmla="*/ 68476 h 330263"/>
              <a:gd name="connsiteX3" fmla="*/ 87299 w 328942"/>
              <a:gd name="connsiteY3" fmla="*/ 0 h 330263"/>
              <a:gd name="connsiteX4" fmla="*/ 264175 w 328942"/>
              <a:gd name="connsiteY4" fmla="*/ 0 h 330263"/>
              <a:gd name="connsiteX5" fmla="*/ 324819 w 328942"/>
              <a:gd name="connsiteY5" fmla="*/ 32848 h 330263"/>
              <a:gd name="connsiteX6" fmla="*/ 304351 w 328942"/>
              <a:gd name="connsiteY6" fmla="*/ 98545 h 330263"/>
              <a:gd name="connsiteX7" fmla="*/ 179274 w 328942"/>
              <a:gd name="connsiteY7" fmla="*/ 221853 h 330263"/>
              <a:gd name="connsiteX8" fmla="*/ 183065 w 328942"/>
              <a:gd name="connsiteY8" fmla="*/ 230444 h 330263"/>
              <a:gd name="connsiteX9" fmla="*/ 271503 w 328942"/>
              <a:gd name="connsiteY9" fmla="*/ 229939 h 330263"/>
              <a:gd name="connsiteX10" fmla="*/ 309152 w 328942"/>
              <a:gd name="connsiteY10" fmla="*/ 267841 h 330263"/>
              <a:gd name="connsiteX11" fmla="*/ 248256 w 328942"/>
              <a:gd name="connsiteY11" fmla="*/ 330253 h 330263"/>
              <a:gd name="connsiteX12" fmla="*/ 68095 w 328942"/>
              <a:gd name="connsiteY12" fmla="*/ 330253 h 330263"/>
              <a:gd name="connsiteX13" fmla="*/ 3915 w 328942"/>
              <a:gd name="connsiteY13" fmla="*/ 298163 h 330263"/>
              <a:gd name="connsiteX14" fmla="*/ 28172 w 328942"/>
              <a:gd name="connsiteY14" fmla="*/ 230697 h 330263"/>
              <a:gd name="connsiteX15" fmla="*/ 148953 w 328942"/>
              <a:gd name="connsiteY15" fmla="*/ 112190 h 330263"/>
              <a:gd name="connsiteX16" fmla="*/ 143647 w 328942"/>
              <a:gd name="connsiteY16" fmla="*/ 102841 h 33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8942" h="330263">
                <a:moveTo>
                  <a:pt x="143394" y="103094"/>
                </a:moveTo>
                <a:cubicBezTo>
                  <a:pt x="114588" y="103094"/>
                  <a:pt x="85783" y="101830"/>
                  <a:pt x="56977" y="103346"/>
                </a:cubicBezTo>
                <a:cubicBezTo>
                  <a:pt x="30951" y="104862"/>
                  <a:pt x="20591" y="94755"/>
                  <a:pt x="20086" y="68476"/>
                </a:cubicBezTo>
                <a:cubicBezTo>
                  <a:pt x="19075" y="0"/>
                  <a:pt x="18570" y="0"/>
                  <a:pt x="87299" y="0"/>
                </a:cubicBezTo>
                <a:cubicBezTo>
                  <a:pt x="146173" y="0"/>
                  <a:pt x="205301" y="0"/>
                  <a:pt x="264175" y="0"/>
                </a:cubicBezTo>
                <a:cubicBezTo>
                  <a:pt x="290707" y="0"/>
                  <a:pt x="313701" y="5812"/>
                  <a:pt x="324819" y="32848"/>
                </a:cubicBezTo>
                <a:cubicBezTo>
                  <a:pt x="335937" y="59885"/>
                  <a:pt x="323050" y="80352"/>
                  <a:pt x="304351" y="98545"/>
                </a:cubicBezTo>
                <a:cubicBezTo>
                  <a:pt x="262659" y="139480"/>
                  <a:pt x="220967" y="180666"/>
                  <a:pt x="179274" y="221853"/>
                </a:cubicBezTo>
                <a:cubicBezTo>
                  <a:pt x="180538" y="224633"/>
                  <a:pt x="181801" y="227665"/>
                  <a:pt x="183065" y="230444"/>
                </a:cubicBezTo>
                <a:cubicBezTo>
                  <a:pt x="212628" y="230444"/>
                  <a:pt x="241939" y="231708"/>
                  <a:pt x="271503" y="229939"/>
                </a:cubicBezTo>
                <a:cubicBezTo>
                  <a:pt x="300056" y="228170"/>
                  <a:pt x="308647" y="241057"/>
                  <a:pt x="309152" y="267841"/>
                </a:cubicBezTo>
                <a:cubicBezTo>
                  <a:pt x="310163" y="329495"/>
                  <a:pt x="310163" y="330253"/>
                  <a:pt x="248256" y="330253"/>
                </a:cubicBezTo>
                <a:cubicBezTo>
                  <a:pt x="188118" y="330253"/>
                  <a:pt x="128233" y="329748"/>
                  <a:pt x="68095" y="330253"/>
                </a:cubicBezTo>
                <a:cubicBezTo>
                  <a:pt x="40553" y="330506"/>
                  <a:pt x="15538" y="326463"/>
                  <a:pt x="3915" y="298163"/>
                </a:cubicBezTo>
                <a:cubicBezTo>
                  <a:pt x="-7961" y="269357"/>
                  <a:pt x="9221" y="249143"/>
                  <a:pt x="28172" y="230697"/>
                </a:cubicBezTo>
                <a:cubicBezTo>
                  <a:pt x="68348" y="191279"/>
                  <a:pt x="108777" y="151608"/>
                  <a:pt x="148953" y="112190"/>
                </a:cubicBezTo>
                <a:lnTo>
                  <a:pt x="143647" y="102841"/>
                </a:ln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0" name="Forma libre: forma 929">
            <a:extLst>
              <a:ext uri="{FF2B5EF4-FFF2-40B4-BE49-F238E27FC236}">
                <a16:creationId xmlns:a16="http://schemas.microsoft.com/office/drawing/2014/main" id="{1F094B71-39D4-4381-A747-BCD4C55A4FA5}"/>
              </a:ext>
            </a:extLst>
          </p:cNvPr>
          <p:cNvSpPr/>
          <p:nvPr/>
        </p:nvSpPr>
        <p:spPr>
          <a:xfrm>
            <a:off x="10422119" y="1814013"/>
            <a:ext cx="329090" cy="330793"/>
          </a:xfrm>
          <a:custGeom>
            <a:avLst/>
            <a:gdLst>
              <a:gd name="connsiteX0" fmla="*/ 144552 w 329090"/>
              <a:gd name="connsiteY0" fmla="*/ 103346 h 330793"/>
              <a:gd name="connsiteX1" fmla="*/ 55609 w 329090"/>
              <a:gd name="connsiteY1" fmla="*/ 103346 h 330793"/>
              <a:gd name="connsiteX2" fmla="*/ 23266 w 329090"/>
              <a:gd name="connsiteY2" fmla="*/ 71003 h 330793"/>
              <a:gd name="connsiteX3" fmla="*/ 90731 w 329090"/>
              <a:gd name="connsiteY3" fmla="*/ 0 h 330793"/>
              <a:gd name="connsiteX4" fmla="*/ 264070 w 329090"/>
              <a:gd name="connsiteY4" fmla="*/ 0 h 330793"/>
              <a:gd name="connsiteX5" fmla="*/ 324966 w 329090"/>
              <a:gd name="connsiteY5" fmla="*/ 32596 h 330793"/>
              <a:gd name="connsiteX6" fmla="*/ 304499 w 329090"/>
              <a:gd name="connsiteY6" fmla="*/ 98293 h 330793"/>
              <a:gd name="connsiteX7" fmla="*/ 179927 w 329090"/>
              <a:gd name="connsiteY7" fmla="*/ 221853 h 330793"/>
              <a:gd name="connsiteX8" fmla="*/ 183212 w 329090"/>
              <a:gd name="connsiteY8" fmla="*/ 230192 h 330793"/>
              <a:gd name="connsiteX9" fmla="*/ 274430 w 329090"/>
              <a:gd name="connsiteY9" fmla="*/ 229939 h 330793"/>
              <a:gd name="connsiteX10" fmla="*/ 308795 w 329090"/>
              <a:gd name="connsiteY10" fmla="*/ 264051 h 330793"/>
              <a:gd name="connsiteX11" fmla="*/ 308795 w 329090"/>
              <a:gd name="connsiteY11" fmla="*/ 289824 h 330793"/>
              <a:gd name="connsiteX12" fmla="*/ 267608 w 329090"/>
              <a:gd name="connsiteY12" fmla="*/ 330758 h 330793"/>
              <a:gd name="connsiteX13" fmla="*/ 62179 w 329090"/>
              <a:gd name="connsiteY13" fmla="*/ 330506 h 330793"/>
              <a:gd name="connsiteX14" fmla="*/ 4315 w 329090"/>
              <a:gd name="connsiteY14" fmla="*/ 299173 h 330793"/>
              <a:gd name="connsiteX15" fmla="*/ 22760 w 329090"/>
              <a:gd name="connsiteY15" fmla="*/ 236003 h 330793"/>
              <a:gd name="connsiteX16" fmla="*/ 147079 w 329090"/>
              <a:gd name="connsiteY16" fmla="*/ 111432 h 330793"/>
              <a:gd name="connsiteX17" fmla="*/ 144300 w 329090"/>
              <a:gd name="connsiteY17" fmla="*/ 103094 h 33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29090" h="330793">
                <a:moveTo>
                  <a:pt x="144552" y="103346"/>
                </a:moveTo>
                <a:cubicBezTo>
                  <a:pt x="114989" y="103346"/>
                  <a:pt x="85172" y="102841"/>
                  <a:pt x="55609" y="103346"/>
                </a:cubicBezTo>
                <a:cubicBezTo>
                  <a:pt x="32615" y="103852"/>
                  <a:pt x="23771" y="94755"/>
                  <a:pt x="23266" y="71003"/>
                </a:cubicBezTo>
                <a:cubicBezTo>
                  <a:pt x="22002" y="0"/>
                  <a:pt x="20992" y="0"/>
                  <a:pt x="90731" y="0"/>
                </a:cubicBezTo>
                <a:cubicBezTo>
                  <a:pt x="148595" y="0"/>
                  <a:pt x="206206" y="0"/>
                  <a:pt x="264070" y="0"/>
                </a:cubicBezTo>
                <a:cubicBezTo>
                  <a:pt x="289844" y="0"/>
                  <a:pt x="313848" y="5306"/>
                  <a:pt x="324966" y="32596"/>
                </a:cubicBezTo>
                <a:cubicBezTo>
                  <a:pt x="336084" y="59885"/>
                  <a:pt x="323197" y="79847"/>
                  <a:pt x="304499" y="98293"/>
                </a:cubicBezTo>
                <a:cubicBezTo>
                  <a:pt x="262807" y="139479"/>
                  <a:pt x="221367" y="180666"/>
                  <a:pt x="179927" y="221853"/>
                </a:cubicBezTo>
                <a:cubicBezTo>
                  <a:pt x="180938" y="224633"/>
                  <a:pt x="181949" y="227412"/>
                  <a:pt x="183212" y="230192"/>
                </a:cubicBezTo>
                <a:cubicBezTo>
                  <a:pt x="213534" y="230192"/>
                  <a:pt x="244108" y="231202"/>
                  <a:pt x="274430" y="229939"/>
                </a:cubicBezTo>
                <a:cubicBezTo>
                  <a:pt x="299445" y="228928"/>
                  <a:pt x="310058" y="239794"/>
                  <a:pt x="308795" y="264051"/>
                </a:cubicBezTo>
                <a:cubicBezTo>
                  <a:pt x="308289" y="272642"/>
                  <a:pt x="308289" y="281233"/>
                  <a:pt x="308795" y="289824"/>
                </a:cubicBezTo>
                <a:cubicBezTo>
                  <a:pt x="311574" y="320146"/>
                  <a:pt x="298687" y="331517"/>
                  <a:pt x="267608" y="330758"/>
                </a:cubicBezTo>
                <a:cubicBezTo>
                  <a:pt x="199131" y="328990"/>
                  <a:pt x="130655" y="329748"/>
                  <a:pt x="62179" y="330506"/>
                </a:cubicBezTo>
                <a:cubicBezTo>
                  <a:pt x="36658" y="330506"/>
                  <a:pt x="15180" y="324441"/>
                  <a:pt x="4315" y="299173"/>
                </a:cubicBezTo>
                <a:cubicBezTo>
                  <a:pt x="-6803" y="273400"/>
                  <a:pt x="5073" y="253691"/>
                  <a:pt x="22760" y="236003"/>
                </a:cubicBezTo>
                <a:cubicBezTo>
                  <a:pt x="64200" y="194564"/>
                  <a:pt x="105640" y="152872"/>
                  <a:pt x="147079" y="111432"/>
                </a:cubicBezTo>
                <a:cubicBezTo>
                  <a:pt x="146068" y="108652"/>
                  <a:pt x="145310" y="105873"/>
                  <a:pt x="144300" y="10309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2" name="Forma libre: forma 931">
            <a:extLst>
              <a:ext uri="{FF2B5EF4-FFF2-40B4-BE49-F238E27FC236}">
                <a16:creationId xmlns:a16="http://schemas.microsoft.com/office/drawing/2014/main" id="{56573000-5973-48AA-9BAA-A378CC962650}"/>
              </a:ext>
            </a:extLst>
          </p:cNvPr>
          <p:cNvSpPr/>
          <p:nvPr/>
        </p:nvSpPr>
        <p:spPr>
          <a:xfrm>
            <a:off x="8911759" y="5017943"/>
            <a:ext cx="404333" cy="285604"/>
          </a:xfrm>
          <a:custGeom>
            <a:avLst/>
            <a:gdLst>
              <a:gd name="connsiteX0" fmla="*/ 153992 w 404333"/>
              <a:gd name="connsiteY0" fmla="*/ 284321 h 285604"/>
              <a:gd name="connsiteX1" fmla="*/ 74145 w 404333"/>
              <a:gd name="connsiteY1" fmla="*/ 280026 h 285604"/>
              <a:gd name="connsiteX2" fmla="*/ 363 w 404333"/>
              <a:gd name="connsiteY2" fmla="*/ 193356 h 285604"/>
              <a:gd name="connsiteX3" fmla="*/ 61764 w 404333"/>
              <a:gd name="connsiteY3" fmla="*/ 99106 h 285604"/>
              <a:gd name="connsiteX4" fmla="*/ 108257 w 404333"/>
              <a:gd name="connsiteY4" fmla="*/ 59941 h 285604"/>
              <a:gd name="connsiteX5" fmla="*/ 310654 w 404333"/>
              <a:gd name="connsiteY5" fmla="*/ 55898 h 285604"/>
              <a:gd name="connsiteX6" fmla="*/ 364222 w 404333"/>
              <a:gd name="connsiteY6" fmla="*/ 100875 h 285604"/>
              <a:gd name="connsiteX7" fmla="*/ 381151 w 404333"/>
              <a:gd name="connsiteY7" fmla="*/ 109719 h 285604"/>
              <a:gd name="connsiteX8" fmla="*/ 404145 w 404333"/>
              <a:gd name="connsiteY8" fmla="*/ 138019 h 285604"/>
              <a:gd name="connsiteX9" fmla="*/ 375087 w 404333"/>
              <a:gd name="connsiteY9" fmla="*/ 152169 h 285604"/>
              <a:gd name="connsiteX10" fmla="*/ 259107 w 404333"/>
              <a:gd name="connsiteY10" fmla="*/ 245914 h 285604"/>
              <a:gd name="connsiteX11" fmla="*/ 192147 w 404333"/>
              <a:gd name="connsiteY11" fmla="*/ 284827 h 285604"/>
              <a:gd name="connsiteX12" fmla="*/ 153234 w 404333"/>
              <a:gd name="connsiteY12" fmla="*/ 284827 h 28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4333" h="285604">
                <a:moveTo>
                  <a:pt x="153992" y="284321"/>
                </a:moveTo>
                <a:cubicBezTo>
                  <a:pt x="129735" y="283310"/>
                  <a:pt x="101687" y="286595"/>
                  <a:pt x="74145" y="280026"/>
                </a:cubicBezTo>
                <a:cubicBezTo>
                  <a:pt x="32453" y="269918"/>
                  <a:pt x="3647" y="236312"/>
                  <a:pt x="363" y="193356"/>
                </a:cubicBezTo>
                <a:cubicBezTo>
                  <a:pt x="-3175" y="149643"/>
                  <a:pt x="19314" y="112751"/>
                  <a:pt x="61764" y="99106"/>
                </a:cubicBezTo>
                <a:cubicBezTo>
                  <a:pt x="83747" y="92031"/>
                  <a:pt x="96886" y="80408"/>
                  <a:pt x="108257" y="59941"/>
                </a:cubicBezTo>
                <a:cubicBezTo>
                  <a:pt x="151718" y="-18137"/>
                  <a:pt x="263150" y="-20411"/>
                  <a:pt x="310654" y="55898"/>
                </a:cubicBezTo>
                <a:cubicBezTo>
                  <a:pt x="324298" y="77881"/>
                  <a:pt x="337185" y="96327"/>
                  <a:pt x="364222" y="100875"/>
                </a:cubicBezTo>
                <a:cubicBezTo>
                  <a:pt x="370286" y="101886"/>
                  <a:pt x="376098" y="105929"/>
                  <a:pt x="381151" y="109719"/>
                </a:cubicBezTo>
                <a:cubicBezTo>
                  <a:pt x="391511" y="117047"/>
                  <a:pt x="406167" y="123364"/>
                  <a:pt x="404145" y="138019"/>
                </a:cubicBezTo>
                <a:cubicBezTo>
                  <a:pt x="402124" y="153180"/>
                  <a:pt x="385700" y="149390"/>
                  <a:pt x="375087" y="152169"/>
                </a:cubicBezTo>
                <a:cubicBezTo>
                  <a:pt x="322530" y="166320"/>
                  <a:pt x="280585" y="196136"/>
                  <a:pt x="259107" y="245914"/>
                </a:cubicBezTo>
                <a:cubicBezTo>
                  <a:pt x="244957" y="279015"/>
                  <a:pt x="224742" y="288617"/>
                  <a:pt x="192147" y="284827"/>
                </a:cubicBezTo>
                <a:cubicBezTo>
                  <a:pt x="180523" y="283310"/>
                  <a:pt x="168647" y="284827"/>
                  <a:pt x="153234" y="28482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4" name="Forma libre: forma 933">
            <a:extLst>
              <a:ext uri="{FF2B5EF4-FFF2-40B4-BE49-F238E27FC236}">
                <a16:creationId xmlns:a16="http://schemas.microsoft.com/office/drawing/2014/main" id="{46769FE6-34F4-487F-A9EC-4E08C2E76796}"/>
              </a:ext>
            </a:extLst>
          </p:cNvPr>
          <p:cNvSpPr/>
          <p:nvPr/>
        </p:nvSpPr>
        <p:spPr>
          <a:xfrm>
            <a:off x="10832849" y="5018249"/>
            <a:ext cx="404448" cy="284493"/>
          </a:xfrm>
          <a:custGeom>
            <a:avLst/>
            <a:gdLst>
              <a:gd name="connsiteX0" fmla="*/ 155546 w 404448"/>
              <a:gd name="connsiteY0" fmla="*/ 283509 h 284493"/>
              <a:gd name="connsiteX1" fmla="*/ 94398 w 404448"/>
              <a:gd name="connsiteY1" fmla="*/ 283257 h 284493"/>
              <a:gd name="connsiteX2" fmla="*/ 906 w 404448"/>
              <a:gd name="connsiteY2" fmla="*/ 197093 h 284493"/>
              <a:gd name="connsiteX3" fmla="*/ 70646 w 404448"/>
              <a:gd name="connsiteY3" fmla="*/ 96021 h 284493"/>
              <a:gd name="connsiteX4" fmla="*/ 105516 w 404448"/>
              <a:gd name="connsiteY4" fmla="*/ 66205 h 284493"/>
              <a:gd name="connsiteX5" fmla="*/ 210883 w 404448"/>
              <a:gd name="connsiteY5" fmla="*/ 2 h 284493"/>
              <a:gd name="connsiteX6" fmla="*/ 317009 w 404448"/>
              <a:gd name="connsiteY6" fmla="*/ 65446 h 284493"/>
              <a:gd name="connsiteX7" fmla="*/ 354153 w 404448"/>
              <a:gd name="connsiteY7" fmla="*/ 96526 h 284493"/>
              <a:gd name="connsiteX8" fmla="*/ 377905 w 404448"/>
              <a:gd name="connsiteY8" fmla="*/ 106128 h 284493"/>
              <a:gd name="connsiteX9" fmla="*/ 404436 w 404448"/>
              <a:gd name="connsiteY9" fmla="*/ 135944 h 284493"/>
              <a:gd name="connsiteX10" fmla="*/ 373862 w 404448"/>
              <a:gd name="connsiteY10" fmla="*/ 152116 h 284493"/>
              <a:gd name="connsiteX11" fmla="*/ 260661 w 404448"/>
              <a:gd name="connsiteY11" fmla="*/ 244091 h 284493"/>
              <a:gd name="connsiteX12" fmla="*/ 194206 w 404448"/>
              <a:gd name="connsiteY12" fmla="*/ 283762 h 284493"/>
              <a:gd name="connsiteX13" fmla="*/ 155546 w 404448"/>
              <a:gd name="connsiteY13" fmla="*/ 283762 h 284493"/>
              <a:gd name="connsiteX14" fmla="*/ 155546 w 404448"/>
              <a:gd name="connsiteY14" fmla="*/ 283257 h 284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4448" h="284493">
                <a:moveTo>
                  <a:pt x="155546" y="283509"/>
                </a:moveTo>
                <a:cubicBezTo>
                  <a:pt x="135079" y="283509"/>
                  <a:pt x="114612" y="284773"/>
                  <a:pt x="94398" y="283257"/>
                </a:cubicBezTo>
                <a:cubicBezTo>
                  <a:pt x="42851" y="279214"/>
                  <a:pt x="7223" y="245355"/>
                  <a:pt x="906" y="197093"/>
                </a:cubicBezTo>
                <a:cubicBezTo>
                  <a:pt x="-5158" y="149589"/>
                  <a:pt x="19352" y="112698"/>
                  <a:pt x="70646" y="96021"/>
                </a:cubicBezTo>
                <a:cubicBezTo>
                  <a:pt x="87323" y="90714"/>
                  <a:pt x="97935" y="82123"/>
                  <a:pt x="105516" y="66205"/>
                </a:cubicBezTo>
                <a:cubicBezTo>
                  <a:pt x="126235" y="21733"/>
                  <a:pt x="163379" y="508"/>
                  <a:pt x="210883" y="2"/>
                </a:cubicBezTo>
                <a:cubicBezTo>
                  <a:pt x="258892" y="-250"/>
                  <a:pt x="295278" y="22491"/>
                  <a:pt x="317009" y="65446"/>
                </a:cubicBezTo>
                <a:cubicBezTo>
                  <a:pt x="325347" y="82123"/>
                  <a:pt x="335202" y="93494"/>
                  <a:pt x="354153" y="96526"/>
                </a:cubicBezTo>
                <a:cubicBezTo>
                  <a:pt x="362491" y="98042"/>
                  <a:pt x="370577" y="101832"/>
                  <a:pt x="377905" y="106128"/>
                </a:cubicBezTo>
                <a:cubicBezTo>
                  <a:pt x="389781" y="113203"/>
                  <a:pt x="404941" y="121036"/>
                  <a:pt x="404436" y="135944"/>
                </a:cubicBezTo>
                <a:cubicBezTo>
                  <a:pt x="403931" y="153379"/>
                  <a:pt x="384980" y="149084"/>
                  <a:pt x="373862" y="152116"/>
                </a:cubicBezTo>
                <a:cubicBezTo>
                  <a:pt x="322568" y="166266"/>
                  <a:pt x="281381" y="195071"/>
                  <a:pt x="260661" y="244091"/>
                </a:cubicBezTo>
                <a:cubicBezTo>
                  <a:pt x="246764" y="276940"/>
                  <a:pt x="226802" y="287552"/>
                  <a:pt x="194206" y="283762"/>
                </a:cubicBezTo>
                <a:cubicBezTo>
                  <a:pt x="181572" y="282246"/>
                  <a:pt x="168433" y="283762"/>
                  <a:pt x="155546" y="283762"/>
                </a:cubicBezTo>
                <a:cubicBezTo>
                  <a:pt x="155546" y="283762"/>
                  <a:pt x="155546" y="283509"/>
                  <a:pt x="155546" y="28325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5" name="Forma libre: forma 934">
            <a:extLst>
              <a:ext uri="{FF2B5EF4-FFF2-40B4-BE49-F238E27FC236}">
                <a16:creationId xmlns:a16="http://schemas.microsoft.com/office/drawing/2014/main" id="{D8873029-330D-47F5-B355-21EB52068315}"/>
              </a:ext>
            </a:extLst>
          </p:cNvPr>
          <p:cNvSpPr/>
          <p:nvPr/>
        </p:nvSpPr>
        <p:spPr>
          <a:xfrm>
            <a:off x="3421104" y="2456353"/>
            <a:ext cx="511976" cy="145994"/>
          </a:xfrm>
          <a:custGeom>
            <a:avLst/>
            <a:gdLst>
              <a:gd name="connsiteX0" fmla="*/ 256745 w 511976"/>
              <a:gd name="connsiteY0" fmla="*/ 145517 h 145994"/>
              <a:gd name="connsiteX1" fmla="*/ 79869 w 511976"/>
              <a:gd name="connsiteY1" fmla="*/ 145517 h 145994"/>
              <a:gd name="connsiteX2" fmla="*/ 22 w 511976"/>
              <a:gd name="connsiteY2" fmla="*/ 71734 h 145994"/>
              <a:gd name="connsiteX3" fmla="*/ 79617 w 511976"/>
              <a:gd name="connsiteY3" fmla="*/ 478 h 145994"/>
              <a:gd name="connsiteX4" fmla="*/ 433116 w 511976"/>
              <a:gd name="connsiteY4" fmla="*/ 478 h 145994"/>
              <a:gd name="connsiteX5" fmla="*/ 511952 w 511976"/>
              <a:gd name="connsiteY5" fmla="*/ 75019 h 145994"/>
              <a:gd name="connsiteX6" fmla="*/ 433369 w 511976"/>
              <a:gd name="connsiteY6" fmla="*/ 145770 h 145994"/>
              <a:gd name="connsiteX7" fmla="*/ 256493 w 511976"/>
              <a:gd name="connsiteY7" fmla="*/ 145770 h 14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1975" h="145994">
                <a:moveTo>
                  <a:pt x="256745" y="145517"/>
                </a:moveTo>
                <a:cubicBezTo>
                  <a:pt x="197871" y="145517"/>
                  <a:pt x="138996" y="146022"/>
                  <a:pt x="79869" y="145517"/>
                </a:cubicBezTo>
                <a:cubicBezTo>
                  <a:pt x="32618" y="145011"/>
                  <a:pt x="-989" y="113174"/>
                  <a:pt x="22" y="71734"/>
                </a:cubicBezTo>
                <a:cubicBezTo>
                  <a:pt x="1033" y="31053"/>
                  <a:pt x="33881" y="731"/>
                  <a:pt x="79617" y="478"/>
                </a:cubicBezTo>
                <a:cubicBezTo>
                  <a:pt x="197365" y="-27"/>
                  <a:pt x="315367" y="-280"/>
                  <a:pt x="433116" y="478"/>
                </a:cubicBezTo>
                <a:cubicBezTo>
                  <a:pt x="481631" y="731"/>
                  <a:pt x="512963" y="31558"/>
                  <a:pt x="511952" y="75019"/>
                </a:cubicBezTo>
                <a:cubicBezTo>
                  <a:pt x="510942" y="117975"/>
                  <a:pt x="481125" y="145264"/>
                  <a:pt x="433369" y="145770"/>
                </a:cubicBezTo>
                <a:cubicBezTo>
                  <a:pt x="374494" y="146275"/>
                  <a:pt x="315620" y="145770"/>
                  <a:pt x="256493" y="14577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6" name="Forma libre: forma 935">
            <a:extLst>
              <a:ext uri="{FF2B5EF4-FFF2-40B4-BE49-F238E27FC236}">
                <a16:creationId xmlns:a16="http://schemas.microsoft.com/office/drawing/2014/main" id="{FAEDCB45-0AD8-4AEF-BDE3-70F346C80A5A}"/>
              </a:ext>
            </a:extLst>
          </p:cNvPr>
          <p:cNvSpPr/>
          <p:nvPr/>
        </p:nvSpPr>
        <p:spPr>
          <a:xfrm>
            <a:off x="2480903" y="5127743"/>
            <a:ext cx="354174" cy="1081236"/>
          </a:xfrm>
          <a:custGeom>
            <a:avLst/>
            <a:gdLst>
              <a:gd name="connsiteX0" fmla="*/ 253 w 354174"/>
              <a:gd name="connsiteY0" fmla="*/ 598013 h 1081236"/>
              <a:gd name="connsiteX1" fmla="*/ 295889 w 354174"/>
              <a:gd name="connsiteY1" fmla="*/ 15837 h 1081236"/>
              <a:gd name="connsiteX2" fmla="*/ 346425 w 354174"/>
              <a:gd name="connsiteY2" fmla="*/ 10278 h 1081236"/>
              <a:gd name="connsiteX3" fmla="*/ 329748 w 354174"/>
              <a:gd name="connsiteY3" fmla="*/ 60309 h 1081236"/>
              <a:gd name="connsiteX4" fmla="*/ 74288 w 354174"/>
              <a:gd name="connsiteY4" fmla="*/ 460807 h 1081236"/>
              <a:gd name="connsiteX5" fmla="*/ 188499 w 354174"/>
              <a:gd name="connsiteY5" fmla="*/ 1004323 h 1081236"/>
              <a:gd name="connsiteX6" fmla="*/ 205682 w 354174"/>
              <a:gd name="connsiteY6" fmla="*/ 1027569 h 1081236"/>
              <a:gd name="connsiteX7" fmla="*/ 206440 w 354174"/>
              <a:gd name="connsiteY7" fmla="*/ 1075073 h 1081236"/>
              <a:gd name="connsiteX8" fmla="*/ 160705 w 354174"/>
              <a:gd name="connsiteY8" fmla="*/ 1060418 h 1081236"/>
              <a:gd name="connsiteX9" fmla="*/ 5812 w 354174"/>
              <a:gd name="connsiteY9" fmla="*/ 674828 h 1081236"/>
              <a:gd name="connsiteX10" fmla="*/ 0 w 354174"/>
              <a:gd name="connsiteY10" fmla="*/ 598266 h 108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4174" h="1081236">
                <a:moveTo>
                  <a:pt x="253" y="598013"/>
                </a:moveTo>
                <a:cubicBezTo>
                  <a:pt x="11623" y="359230"/>
                  <a:pt x="105873" y="163403"/>
                  <a:pt x="295889" y="15837"/>
                </a:cubicBezTo>
                <a:cubicBezTo>
                  <a:pt x="311807" y="3456"/>
                  <a:pt x="329495" y="-9683"/>
                  <a:pt x="346425" y="10278"/>
                </a:cubicBezTo>
                <a:cubicBezTo>
                  <a:pt x="365123" y="32514"/>
                  <a:pt x="346172" y="47675"/>
                  <a:pt x="329748" y="60309"/>
                </a:cubicBezTo>
                <a:cubicBezTo>
                  <a:pt x="195827" y="162897"/>
                  <a:pt x="109158" y="296312"/>
                  <a:pt x="74288" y="460807"/>
                </a:cubicBezTo>
                <a:cubicBezTo>
                  <a:pt x="32596" y="657898"/>
                  <a:pt x="72772" y="839322"/>
                  <a:pt x="188499" y="1004323"/>
                </a:cubicBezTo>
                <a:cubicBezTo>
                  <a:pt x="194058" y="1012156"/>
                  <a:pt x="199870" y="1019736"/>
                  <a:pt x="205682" y="1027569"/>
                </a:cubicBezTo>
                <a:cubicBezTo>
                  <a:pt x="217558" y="1043235"/>
                  <a:pt x="226402" y="1060418"/>
                  <a:pt x="206440" y="1075073"/>
                </a:cubicBezTo>
                <a:cubicBezTo>
                  <a:pt x="186478" y="1089729"/>
                  <a:pt x="172581" y="1075579"/>
                  <a:pt x="160705" y="1060418"/>
                </a:cubicBezTo>
                <a:cubicBezTo>
                  <a:pt x="72519" y="946711"/>
                  <a:pt x="20467" y="818350"/>
                  <a:pt x="5812" y="674828"/>
                </a:cubicBezTo>
                <a:cubicBezTo>
                  <a:pt x="3285" y="649307"/>
                  <a:pt x="2021" y="623534"/>
                  <a:pt x="0" y="59826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7" name="Forma libre: forma 936">
            <a:extLst>
              <a:ext uri="{FF2B5EF4-FFF2-40B4-BE49-F238E27FC236}">
                <a16:creationId xmlns:a16="http://schemas.microsoft.com/office/drawing/2014/main" id="{089E9B29-1D53-46F6-805C-F3218EBB6F97}"/>
              </a:ext>
            </a:extLst>
          </p:cNvPr>
          <p:cNvSpPr/>
          <p:nvPr/>
        </p:nvSpPr>
        <p:spPr>
          <a:xfrm>
            <a:off x="1684065" y="5254703"/>
            <a:ext cx="352625" cy="1079487"/>
          </a:xfrm>
          <a:custGeom>
            <a:avLst/>
            <a:gdLst>
              <a:gd name="connsiteX0" fmla="*/ 352373 w 352625"/>
              <a:gd name="connsiteY0" fmla="*/ 487225 h 1079487"/>
              <a:gd name="connsiteX1" fmla="*/ 69371 w 352625"/>
              <a:gd name="connsiteY1" fmla="*/ 1056261 h 1079487"/>
              <a:gd name="connsiteX2" fmla="*/ 51431 w 352625"/>
              <a:gd name="connsiteY2" fmla="*/ 1069653 h 1079487"/>
              <a:gd name="connsiteX3" fmla="*/ 5948 w 352625"/>
              <a:gd name="connsiteY3" fmla="*/ 1068137 h 1079487"/>
              <a:gd name="connsiteX4" fmla="*/ 18835 w 352625"/>
              <a:gd name="connsiteY4" fmla="*/ 1024928 h 1079487"/>
              <a:gd name="connsiteX5" fmla="*/ 174486 w 352625"/>
              <a:gd name="connsiteY5" fmla="*/ 863466 h 1079487"/>
              <a:gd name="connsiteX6" fmla="*/ 167411 w 352625"/>
              <a:gd name="connsiteY6" fmla="*/ 78894 h 1079487"/>
              <a:gd name="connsiteX7" fmla="*/ 144417 w 352625"/>
              <a:gd name="connsiteY7" fmla="*/ 47814 h 1079487"/>
              <a:gd name="connsiteX8" fmla="*/ 145428 w 352625"/>
              <a:gd name="connsiteY8" fmla="*/ 7638 h 1079487"/>
              <a:gd name="connsiteX9" fmla="*/ 187373 w 352625"/>
              <a:gd name="connsiteY9" fmla="*/ 13955 h 1079487"/>
              <a:gd name="connsiteX10" fmla="*/ 249532 w 352625"/>
              <a:gd name="connsiteY10" fmla="*/ 103656 h 1079487"/>
              <a:gd name="connsiteX11" fmla="*/ 352625 w 352625"/>
              <a:gd name="connsiteY11" fmla="*/ 486972 h 1079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625" h="1079487">
                <a:moveTo>
                  <a:pt x="352373" y="487225"/>
                </a:moveTo>
                <a:cubicBezTo>
                  <a:pt x="344287" y="712868"/>
                  <a:pt x="253575" y="907432"/>
                  <a:pt x="69371" y="1056261"/>
                </a:cubicBezTo>
                <a:cubicBezTo>
                  <a:pt x="63559" y="1061062"/>
                  <a:pt x="57495" y="1065610"/>
                  <a:pt x="51431" y="1069653"/>
                </a:cubicBezTo>
                <a:cubicBezTo>
                  <a:pt x="36017" y="1079760"/>
                  <a:pt x="19088" y="1086077"/>
                  <a:pt x="5948" y="1068137"/>
                </a:cubicBezTo>
                <a:cubicBezTo>
                  <a:pt x="-7444" y="1049944"/>
                  <a:pt x="3927" y="1036299"/>
                  <a:pt x="18835" y="1024928"/>
                </a:cubicBezTo>
                <a:cubicBezTo>
                  <a:pt x="78973" y="979193"/>
                  <a:pt x="131025" y="925878"/>
                  <a:pt x="174486" y="863466"/>
                </a:cubicBezTo>
                <a:cubicBezTo>
                  <a:pt x="337717" y="628726"/>
                  <a:pt x="335191" y="311612"/>
                  <a:pt x="167411" y="78894"/>
                </a:cubicBezTo>
                <a:cubicBezTo>
                  <a:pt x="159830" y="68534"/>
                  <a:pt x="151997" y="58174"/>
                  <a:pt x="144417" y="47814"/>
                </a:cubicBezTo>
                <a:cubicBezTo>
                  <a:pt x="134057" y="34169"/>
                  <a:pt x="131530" y="19766"/>
                  <a:pt x="145428" y="7638"/>
                </a:cubicBezTo>
                <a:cubicBezTo>
                  <a:pt x="160841" y="-5754"/>
                  <a:pt x="176760" y="-195"/>
                  <a:pt x="187373" y="13955"/>
                </a:cubicBezTo>
                <a:cubicBezTo>
                  <a:pt x="209356" y="43013"/>
                  <a:pt x="231086" y="72577"/>
                  <a:pt x="249532" y="103656"/>
                </a:cubicBezTo>
                <a:cubicBezTo>
                  <a:pt x="318008" y="218878"/>
                  <a:pt x="348835" y="344713"/>
                  <a:pt x="352625" y="48697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8" name="Forma libre: forma 937">
            <a:extLst>
              <a:ext uri="{FF2B5EF4-FFF2-40B4-BE49-F238E27FC236}">
                <a16:creationId xmlns:a16="http://schemas.microsoft.com/office/drawing/2014/main" id="{AB3CA8C9-1353-413C-A6D6-4E0FF3094010}"/>
              </a:ext>
            </a:extLst>
          </p:cNvPr>
          <p:cNvSpPr/>
          <p:nvPr/>
        </p:nvSpPr>
        <p:spPr>
          <a:xfrm>
            <a:off x="562285" y="5128420"/>
            <a:ext cx="349925" cy="1080387"/>
          </a:xfrm>
          <a:custGeom>
            <a:avLst/>
            <a:gdLst>
              <a:gd name="connsiteX0" fmla="*/ 322690 w 349925"/>
              <a:gd name="connsiteY0" fmla="*/ 253 h 1080387"/>
              <a:gd name="connsiteX1" fmla="*/ 346442 w 349925"/>
              <a:gd name="connsiteY1" fmla="*/ 14150 h 1080387"/>
              <a:gd name="connsiteX2" fmla="*/ 344420 w 349925"/>
              <a:gd name="connsiteY2" fmla="*/ 41187 h 1080387"/>
              <a:gd name="connsiteX3" fmla="*/ 316120 w 349925"/>
              <a:gd name="connsiteY3" fmla="*/ 67213 h 1080387"/>
              <a:gd name="connsiteX4" fmla="*/ 196349 w 349925"/>
              <a:gd name="connsiteY4" fmla="*/ 1018807 h 1080387"/>
              <a:gd name="connsiteX5" fmla="*/ 209741 w 349925"/>
              <a:gd name="connsiteY5" fmla="*/ 1036747 h 1080387"/>
              <a:gd name="connsiteX6" fmla="*/ 203930 w 349925"/>
              <a:gd name="connsiteY6" fmla="*/ 1074144 h 1080387"/>
              <a:gd name="connsiteX7" fmla="*/ 166786 w 349925"/>
              <a:gd name="connsiteY7" fmla="*/ 1069343 h 1080387"/>
              <a:gd name="connsiteX8" fmla="*/ 103616 w 349925"/>
              <a:gd name="connsiteY8" fmla="*/ 980399 h 1080387"/>
              <a:gd name="connsiteX9" fmla="*/ 288830 w 349925"/>
              <a:gd name="connsiteY9" fmla="*/ 17182 h 1080387"/>
              <a:gd name="connsiteX10" fmla="*/ 322690 w 349925"/>
              <a:gd name="connsiteY10" fmla="*/ 0 h 108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9925" h="1080387">
                <a:moveTo>
                  <a:pt x="322690" y="253"/>
                </a:moveTo>
                <a:cubicBezTo>
                  <a:pt x="333049" y="758"/>
                  <a:pt x="341388" y="5054"/>
                  <a:pt x="346442" y="14150"/>
                </a:cubicBezTo>
                <a:cubicBezTo>
                  <a:pt x="351495" y="23499"/>
                  <a:pt x="351242" y="33607"/>
                  <a:pt x="344420" y="41187"/>
                </a:cubicBezTo>
                <a:cubicBezTo>
                  <a:pt x="335829" y="50789"/>
                  <a:pt x="326227" y="59127"/>
                  <a:pt x="316120" y="67213"/>
                </a:cubicBezTo>
                <a:cubicBezTo>
                  <a:pt x="21495" y="301953"/>
                  <a:pt x="-30810" y="716854"/>
                  <a:pt x="196349" y="1018807"/>
                </a:cubicBezTo>
                <a:cubicBezTo>
                  <a:pt x="200898" y="1024871"/>
                  <a:pt x="205951" y="1030430"/>
                  <a:pt x="209741" y="1036747"/>
                </a:cubicBezTo>
                <a:cubicBezTo>
                  <a:pt x="217827" y="1050645"/>
                  <a:pt x="216817" y="1064037"/>
                  <a:pt x="203930" y="1074144"/>
                </a:cubicBezTo>
                <a:cubicBezTo>
                  <a:pt x="190538" y="1084757"/>
                  <a:pt x="177398" y="1080966"/>
                  <a:pt x="166786" y="1069343"/>
                </a:cubicBezTo>
                <a:cubicBezTo>
                  <a:pt x="142276" y="1042306"/>
                  <a:pt x="122567" y="1011479"/>
                  <a:pt x="103616" y="980399"/>
                </a:cubicBezTo>
                <a:cubicBezTo>
                  <a:pt x="-88421" y="663539"/>
                  <a:pt x="-6047" y="235498"/>
                  <a:pt x="288830" y="17182"/>
                </a:cubicBezTo>
                <a:cubicBezTo>
                  <a:pt x="299190" y="9602"/>
                  <a:pt x="308792" y="758"/>
                  <a:pt x="322690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39" name="Forma libre: forma 938">
            <a:extLst>
              <a:ext uri="{FF2B5EF4-FFF2-40B4-BE49-F238E27FC236}">
                <a16:creationId xmlns:a16="http://schemas.microsoft.com/office/drawing/2014/main" id="{A28EA79A-A3A8-4E43-8244-7E0D2D692861}"/>
              </a:ext>
            </a:extLst>
          </p:cNvPr>
          <p:cNvSpPr/>
          <p:nvPr/>
        </p:nvSpPr>
        <p:spPr>
          <a:xfrm>
            <a:off x="3606186" y="5255051"/>
            <a:ext cx="350652" cy="1079534"/>
          </a:xfrm>
          <a:custGeom>
            <a:avLst/>
            <a:gdLst>
              <a:gd name="connsiteX0" fmla="*/ 350622 w 350652"/>
              <a:gd name="connsiteY0" fmla="*/ 519472 h 1079534"/>
              <a:gd name="connsiteX1" fmla="*/ 64082 w 350652"/>
              <a:gd name="connsiteY1" fmla="*/ 1059197 h 1079534"/>
              <a:gd name="connsiteX2" fmla="*/ 6471 w 350652"/>
              <a:gd name="connsiteY2" fmla="*/ 1067283 h 1079534"/>
              <a:gd name="connsiteX3" fmla="*/ 28960 w 350652"/>
              <a:gd name="connsiteY3" fmla="*/ 1015736 h 1079534"/>
              <a:gd name="connsiteX4" fmla="*/ 169955 w 350652"/>
              <a:gd name="connsiteY4" fmla="*/ 84104 h 1079534"/>
              <a:gd name="connsiteX5" fmla="*/ 149488 w 350652"/>
              <a:gd name="connsiteY5" fmla="*/ 55298 h 1079534"/>
              <a:gd name="connsiteX6" fmla="*/ 147214 w 350652"/>
              <a:gd name="connsiteY6" fmla="*/ 5520 h 1079534"/>
              <a:gd name="connsiteX7" fmla="*/ 194971 w 350652"/>
              <a:gd name="connsiteY7" fmla="*/ 23966 h 1079534"/>
              <a:gd name="connsiteX8" fmla="*/ 282146 w 350652"/>
              <a:gd name="connsiteY8" fmla="*/ 166225 h 1079534"/>
              <a:gd name="connsiteX9" fmla="*/ 350622 w 350652"/>
              <a:gd name="connsiteY9" fmla="*/ 519725 h 107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0652" h="1079534">
                <a:moveTo>
                  <a:pt x="350622" y="519472"/>
                </a:moveTo>
                <a:cubicBezTo>
                  <a:pt x="343294" y="717068"/>
                  <a:pt x="250055" y="911127"/>
                  <a:pt x="64082" y="1059197"/>
                </a:cubicBezTo>
                <a:cubicBezTo>
                  <a:pt x="46647" y="1073095"/>
                  <a:pt x="25675" y="1092551"/>
                  <a:pt x="6471" y="1067283"/>
                </a:cubicBezTo>
                <a:cubicBezTo>
                  <a:pt x="-11722" y="1043278"/>
                  <a:pt x="12536" y="1028875"/>
                  <a:pt x="28960" y="1015736"/>
                </a:cubicBezTo>
                <a:cubicBezTo>
                  <a:pt x="320806" y="784281"/>
                  <a:pt x="380438" y="391363"/>
                  <a:pt x="169955" y="84104"/>
                </a:cubicBezTo>
                <a:cubicBezTo>
                  <a:pt x="163386" y="74502"/>
                  <a:pt x="156563" y="64648"/>
                  <a:pt x="149488" y="55298"/>
                </a:cubicBezTo>
                <a:cubicBezTo>
                  <a:pt x="137612" y="39127"/>
                  <a:pt x="124978" y="20681"/>
                  <a:pt x="147214" y="5520"/>
                </a:cubicBezTo>
                <a:cubicBezTo>
                  <a:pt x="168692" y="-9135"/>
                  <a:pt x="182590" y="8300"/>
                  <a:pt x="194971" y="23966"/>
                </a:cubicBezTo>
                <a:cubicBezTo>
                  <a:pt x="229588" y="67932"/>
                  <a:pt x="258899" y="115436"/>
                  <a:pt x="282146" y="166225"/>
                </a:cubicBezTo>
                <a:cubicBezTo>
                  <a:pt x="327881" y="265781"/>
                  <a:pt x="351633" y="370896"/>
                  <a:pt x="350622" y="51972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41" name="Forma libre: forma 940">
            <a:extLst>
              <a:ext uri="{FF2B5EF4-FFF2-40B4-BE49-F238E27FC236}">
                <a16:creationId xmlns:a16="http://schemas.microsoft.com/office/drawing/2014/main" id="{5BE464A5-6069-4DF0-A2FA-C31FCB4C6A6A}"/>
              </a:ext>
            </a:extLst>
          </p:cNvPr>
          <p:cNvSpPr/>
          <p:nvPr/>
        </p:nvSpPr>
        <p:spPr>
          <a:xfrm>
            <a:off x="6792314" y="1460008"/>
            <a:ext cx="405643" cy="403456"/>
          </a:xfrm>
          <a:custGeom>
            <a:avLst/>
            <a:gdLst>
              <a:gd name="connsiteX0" fmla="*/ 202469 w 405643"/>
              <a:gd name="connsiteY0" fmla="*/ 322925 h 403456"/>
              <a:gd name="connsiteX1" fmla="*/ 179475 w 405643"/>
              <a:gd name="connsiteY1" fmla="*/ 335307 h 403456"/>
              <a:gd name="connsiteX2" fmla="*/ 94322 w 405643"/>
              <a:gd name="connsiteY2" fmla="*/ 392918 h 403456"/>
              <a:gd name="connsiteX3" fmla="*/ 69054 w 405643"/>
              <a:gd name="connsiteY3" fmla="*/ 399993 h 403456"/>
              <a:gd name="connsiteX4" fmla="*/ 71328 w 405643"/>
              <a:gd name="connsiteY4" fmla="*/ 376241 h 403456"/>
              <a:gd name="connsiteX5" fmla="*/ 104682 w 405643"/>
              <a:gd name="connsiteY5" fmla="*/ 289319 h 403456"/>
              <a:gd name="connsiteX6" fmla="*/ 85731 w 405643"/>
              <a:gd name="connsiteY6" fmla="*/ 228170 h 403456"/>
              <a:gd name="connsiteX7" fmla="*/ 16749 w 405643"/>
              <a:gd name="connsiteY7" fmla="*/ 175613 h 403456"/>
              <a:gd name="connsiteX8" fmla="*/ 1083 w 405643"/>
              <a:gd name="connsiteY8" fmla="*/ 154893 h 403456"/>
              <a:gd name="connsiteX9" fmla="*/ 27362 w 405643"/>
              <a:gd name="connsiteY9" fmla="*/ 148323 h 403456"/>
              <a:gd name="connsiteX10" fmla="*/ 123633 w 405643"/>
              <a:gd name="connsiteY10" fmla="*/ 148323 h 403456"/>
              <a:gd name="connsiteX11" fmla="*/ 162040 w 405643"/>
              <a:gd name="connsiteY11" fmla="*/ 119012 h 403456"/>
              <a:gd name="connsiteX12" fmla="*/ 190846 w 405643"/>
              <a:gd name="connsiteY12" fmla="*/ 17182 h 403456"/>
              <a:gd name="connsiteX13" fmla="*/ 202216 w 405643"/>
              <a:gd name="connsiteY13" fmla="*/ 0 h 403456"/>
              <a:gd name="connsiteX14" fmla="*/ 214345 w 405643"/>
              <a:gd name="connsiteY14" fmla="*/ 16677 h 403456"/>
              <a:gd name="connsiteX15" fmla="*/ 241381 w 405643"/>
              <a:gd name="connsiteY15" fmla="*/ 112443 h 403456"/>
              <a:gd name="connsiteX16" fmla="*/ 288127 w 405643"/>
              <a:gd name="connsiteY16" fmla="*/ 148829 h 403456"/>
              <a:gd name="connsiteX17" fmla="*/ 384399 w 405643"/>
              <a:gd name="connsiteY17" fmla="*/ 148829 h 403456"/>
              <a:gd name="connsiteX18" fmla="*/ 404613 w 405643"/>
              <a:gd name="connsiteY18" fmla="*/ 155398 h 403456"/>
              <a:gd name="connsiteX19" fmla="*/ 391474 w 405643"/>
              <a:gd name="connsiteY19" fmla="*/ 174097 h 403456"/>
              <a:gd name="connsiteX20" fmla="*/ 306573 w 405643"/>
              <a:gd name="connsiteY20" fmla="*/ 237519 h 403456"/>
              <a:gd name="connsiteX21" fmla="*/ 295455 w 405643"/>
              <a:gd name="connsiteY21" fmla="*/ 275169 h 403456"/>
              <a:gd name="connsiteX22" fmla="*/ 334115 w 405643"/>
              <a:gd name="connsiteY22" fmla="*/ 377252 h 403456"/>
              <a:gd name="connsiteX23" fmla="*/ 335884 w 405643"/>
              <a:gd name="connsiteY23" fmla="*/ 401004 h 403456"/>
              <a:gd name="connsiteX24" fmla="*/ 313395 w 405643"/>
              <a:gd name="connsiteY24" fmla="*/ 394181 h 403456"/>
              <a:gd name="connsiteX25" fmla="*/ 225210 w 405643"/>
              <a:gd name="connsiteY25" fmla="*/ 335307 h 403456"/>
              <a:gd name="connsiteX26" fmla="*/ 202469 w 405643"/>
              <a:gd name="connsiteY26" fmla="*/ 322925 h 40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5643" h="403456">
                <a:moveTo>
                  <a:pt x="202469" y="322925"/>
                </a:moveTo>
                <a:cubicBezTo>
                  <a:pt x="194131" y="327474"/>
                  <a:pt x="186297" y="330758"/>
                  <a:pt x="179475" y="335307"/>
                </a:cubicBezTo>
                <a:cubicBezTo>
                  <a:pt x="150922" y="354258"/>
                  <a:pt x="122875" y="373967"/>
                  <a:pt x="94322" y="392918"/>
                </a:cubicBezTo>
                <a:cubicBezTo>
                  <a:pt x="86994" y="397719"/>
                  <a:pt x="78403" y="408079"/>
                  <a:pt x="69054" y="399993"/>
                </a:cubicBezTo>
                <a:cubicBezTo>
                  <a:pt x="61474" y="393423"/>
                  <a:pt x="68801" y="383821"/>
                  <a:pt x="71328" y="376241"/>
                </a:cubicBezTo>
                <a:cubicBezTo>
                  <a:pt x="81688" y="346930"/>
                  <a:pt x="91290" y="317366"/>
                  <a:pt x="104682" y="289319"/>
                </a:cubicBezTo>
                <a:cubicBezTo>
                  <a:pt x="118074" y="261271"/>
                  <a:pt x="110746" y="244089"/>
                  <a:pt x="85731" y="228170"/>
                </a:cubicBezTo>
                <a:cubicBezTo>
                  <a:pt x="61474" y="212757"/>
                  <a:pt x="39238" y="193806"/>
                  <a:pt x="16749" y="175613"/>
                </a:cubicBezTo>
                <a:cubicBezTo>
                  <a:pt x="9927" y="170054"/>
                  <a:pt x="-3971" y="166769"/>
                  <a:pt x="1083" y="154893"/>
                </a:cubicBezTo>
                <a:cubicBezTo>
                  <a:pt x="5379" y="144533"/>
                  <a:pt x="18013" y="148576"/>
                  <a:pt x="27362" y="148323"/>
                </a:cubicBezTo>
                <a:cubicBezTo>
                  <a:pt x="59452" y="147818"/>
                  <a:pt x="91542" y="147313"/>
                  <a:pt x="123633" y="148323"/>
                </a:cubicBezTo>
                <a:cubicBezTo>
                  <a:pt x="145616" y="149081"/>
                  <a:pt x="156734" y="140743"/>
                  <a:pt x="162040" y="119012"/>
                </a:cubicBezTo>
                <a:cubicBezTo>
                  <a:pt x="170379" y="84648"/>
                  <a:pt x="180991" y="51041"/>
                  <a:pt x="190846" y="17182"/>
                </a:cubicBezTo>
                <a:cubicBezTo>
                  <a:pt x="192867" y="10360"/>
                  <a:pt x="192867" y="0"/>
                  <a:pt x="202216" y="0"/>
                </a:cubicBezTo>
                <a:cubicBezTo>
                  <a:pt x="211313" y="0"/>
                  <a:pt x="212324" y="9855"/>
                  <a:pt x="214345" y="16677"/>
                </a:cubicBezTo>
                <a:cubicBezTo>
                  <a:pt x="223694" y="48515"/>
                  <a:pt x="234054" y="80100"/>
                  <a:pt x="241381" y="112443"/>
                </a:cubicBezTo>
                <a:cubicBezTo>
                  <a:pt x="247446" y="138469"/>
                  <a:pt x="260080" y="150597"/>
                  <a:pt x="288127" y="148829"/>
                </a:cubicBezTo>
                <a:cubicBezTo>
                  <a:pt x="320218" y="146807"/>
                  <a:pt x="352308" y="148323"/>
                  <a:pt x="384399" y="148829"/>
                </a:cubicBezTo>
                <a:cubicBezTo>
                  <a:pt x="391726" y="148829"/>
                  <a:pt x="401328" y="147565"/>
                  <a:pt x="404613" y="155398"/>
                </a:cubicBezTo>
                <a:cubicBezTo>
                  <a:pt x="409161" y="166516"/>
                  <a:pt x="397538" y="169296"/>
                  <a:pt x="391474" y="174097"/>
                </a:cubicBezTo>
                <a:cubicBezTo>
                  <a:pt x="363426" y="195575"/>
                  <a:pt x="335631" y="217305"/>
                  <a:pt x="306573" y="237519"/>
                </a:cubicBezTo>
                <a:cubicBezTo>
                  <a:pt x="291665" y="247879"/>
                  <a:pt x="288380" y="258239"/>
                  <a:pt x="295455" y="275169"/>
                </a:cubicBezTo>
                <a:cubicBezTo>
                  <a:pt x="309352" y="308775"/>
                  <a:pt x="321734" y="343140"/>
                  <a:pt x="334115" y="377252"/>
                </a:cubicBezTo>
                <a:cubicBezTo>
                  <a:pt x="336895" y="384832"/>
                  <a:pt x="343464" y="394687"/>
                  <a:pt x="335884" y="401004"/>
                </a:cubicBezTo>
                <a:cubicBezTo>
                  <a:pt x="327798" y="407826"/>
                  <a:pt x="320218" y="398729"/>
                  <a:pt x="313395" y="394181"/>
                </a:cubicBezTo>
                <a:cubicBezTo>
                  <a:pt x="283832" y="374725"/>
                  <a:pt x="254774" y="354763"/>
                  <a:pt x="225210" y="335307"/>
                </a:cubicBezTo>
                <a:cubicBezTo>
                  <a:pt x="218135" y="330758"/>
                  <a:pt x="210555" y="327221"/>
                  <a:pt x="202469" y="32292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42" name="Forma libre: forma 941">
            <a:extLst>
              <a:ext uri="{FF2B5EF4-FFF2-40B4-BE49-F238E27FC236}">
                <a16:creationId xmlns:a16="http://schemas.microsoft.com/office/drawing/2014/main" id="{54D5F7C0-FE1A-49D0-99E2-A22EA396F3F3}"/>
              </a:ext>
            </a:extLst>
          </p:cNvPr>
          <p:cNvSpPr/>
          <p:nvPr/>
        </p:nvSpPr>
        <p:spPr>
          <a:xfrm>
            <a:off x="6360990" y="1186342"/>
            <a:ext cx="400262" cy="406575"/>
          </a:xfrm>
          <a:custGeom>
            <a:avLst/>
            <a:gdLst>
              <a:gd name="connsiteX0" fmla="*/ 330072 w 400262"/>
              <a:gd name="connsiteY0" fmla="*/ 406576 h 406575"/>
              <a:gd name="connsiteX1" fmla="*/ 227484 w 400262"/>
              <a:gd name="connsiteY1" fmla="*/ 337341 h 406575"/>
              <a:gd name="connsiteX2" fmla="*/ 170631 w 400262"/>
              <a:gd name="connsiteY2" fmla="*/ 337594 h 406575"/>
              <a:gd name="connsiteX3" fmla="*/ 82951 w 400262"/>
              <a:gd name="connsiteY3" fmla="*/ 396974 h 406575"/>
              <a:gd name="connsiteX4" fmla="*/ 63747 w 400262"/>
              <a:gd name="connsiteY4" fmla="*/ 401522 h 406575"/>
              <a:gd name="connsiteX5" fmla="*/ 65263 w 400262"/>
              <a:gd name="connsiteY5" fmla="*/ 383582 h 406575"/>
              <a:gd name="connsiteX6" fmla="*/ 105439 w 400262"/>
              <a:gd name="connsiteY6" fmla="*/ 278719 h 406575"/>
              <a:gd name="connsiteX7" fmla="*/ 93058 w 400262"/>
              <a:gd name="connsiteY7" fmla="*/ 235258 h 406575"/>
              <a:gd name="connsiteX8" fmla="*/ 13716 w 400262"/>
              <a:gd name="connsiteY8" fmla="*/ 175373 h 406575"/>
              <a:gd name="connsiteX9" fmla="*/ 1082 w 400262"/>
              <a:gd name="connsiteY9" fmla="*/ 156169 h 406575"/>
              <a:gd name="connsiteX10" fmla="*/ 21297 w 400262"/>
              <a:gd name="connsiteY10" fmla="*/ 150358 h 406575"/>
              <a:gd name="connsiteX11" fmla="*/ 114283 w 400262"/>
              <a:gd name="connsiteY11" fmla="*/ 150610 h 406575"/>
              <a:gd name="connsiteX12" fmla="*/ 160523 w 400262"/>
              <a:gd name="connsiteY12" fmla="*/ 114477 h 406575"/>
              <a:gd name="connsiteX13" fmla="*/ 187055 w 400262"/>
              <a:gd name="connsiteY13" fmla="*/ 21996 h 406575"/>
              <a:gd name="connsiteX14" fmla="*/ 200952 w 400262"/>
              <a:gd name="connsiteY14" fmla="*/ 13 h 406575"/>
              <a:gd name="connsiteX15" fmla="*/ 212575 w 400262"/>
              <a:gd name="connsiteY15" fmla="*/ 20733 h 406575"/>
              <a:gd name="connsiteX16" fmla="*/ 239865 w 400262"/>
              <a:gd name="connsiteY16" fmla="*/ 116499 h 406575"/>
              <a:gd name="connsiteX17" fmla="*/ 287116 w 400262"/>
              <a:gd name="connsiteY17" fmla="*/ 150610 h 406575"/>
              <a:gd name="connsiteX18" fmla="*/ 383387 w 400262"/>
              <a:gd name="connsiteY18" fmla="*/ 150358 h 406575"/>
              <a:gd name="connsiteX19" fmla="*/ 399812 w 400262"/>
              <a:gd name="connsiteY19" fmla="*/ 156675 h 406575"/>
              <a:gd name="connsiteX20" fmla="*/ 390463 w 400262"/>
              <a:gd name="connsiteY20" fmla="*/ 171836 h 406575"/>
              <a:gd name="connsiteX21" fmla="*/ 308594 w 400262"/>
              <a:gd name="connsiteY21" fmla="*/ 233742 h 406575"/>
              <a:gd name="connsiteX22" fmla="*/ 295707 w 400262"/>
              <a:gd name="connsiteY22" fmla="*/ 282257 h 406575"/>
              <a:gd name="connsiteX23" fmla="*/ 339421 w 400262"/>
              <a:gd name="connsiteY23" fmla="*/ 398490 h 406575"/>
              <a:gd name="connsiteX24" fmla="*/ 330830 w 400262"/>
              <a:gd name="connsiteY24" fmla="*/ 406323 h 40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0262" h="406574">
                <a:moveTo>
                  <a:pt x="330072" y="406576"/>
                </a:moveTo>
                <a:cubicBezTo>
                  <a:pt x="295707" y="383582"/>
                  <a:pt x="260332" y="362104"/>
                  <a:pt x="227484" y="337341"/>
                </a:cubicBezTo>
                <a:cubicBezTo>
                  <a:pt x="206764" y="321928"/>
                  <a:pt x="190845" y="322180"/>
                  <a:pt x="170631" y="337594"/>
                </a:cubicBezTo>
                <a:cubicBezTo>
                  <a:pt x="142583" y="359072"/>
                  <a:pt x="112514" y="377517"/>
                  <a:pt x="82951" y="396974"/>
                </a:cubicBezTo>
                <a:cubicBezTo>
                  <a:pt x="77392" y="400764"/>
                  <a:pt x="71327" y="409608"/>
                  <a:pt x="63747" y="401522"/>
                </a:cubicBezTo>
                <a:cubicBezTo>
                  <a:pt x="58693" y="396216"/>
                  <a:pt x="62989" y="389393"/>
                  <a:pt x="65263" y="383582"/>
                </a:cubicBezTo>
                <a:cubicBezTo>
                  <a:pt x="78402" y="348459"/>
                  <a:pt x="91036" y="313084"/>
                  <a:pt x="105439" y="278719"/>
                </a:cubicBezTo>
                <a:cubicBezTo>
                  <a:pt x="113272" y="259768"/>
                  <a:pt x="110240" y="247134"/>
                  <a:pt x="93058" y="235258"/>
                </a:cubicBezTo>
                <a:cubicBezTo>
                  <a:pt x="65768" y="216560"/>
                  <a:pt x="39995" y="195587"/>
                  <a:pt x="13716" y="175373"/>
                </a:cubicBezTo>
                <a:cubicBezTo>
                  <a:pt x="7399" y="170572"/>
                  <a:pt x="-3466" y="166782"/>
                  <a:pt x="1082" y="156169"/>
                </a:cubicBezTo>
                <a:cubicBezTo>
                  <a:pt x="4367" y="147831"/>
                  <a:pt x="14222" y="150358"/>
                  <a:pt x="21297" y="150358"/>
                </a:cubicBezTo>
                <a:cubicBezTo>
                  <a:pt x="52376" y="150105"/>
                  <a:pt x="83456" y="148336"/>
                  <a:pt x="114283" y="150610"/>
                </a:cubicBezTo>
                <a:cubicBezTo>
                  <a:pt x="142836" y="152885"/>
                  <a:pt x="154459" y="139998"/>
                  <a:pt x="160523" y="114477"/>
                </a:cubicBezTo>
                <a:cubicBezTo>
                  <a:pt x="167851" y="83145"/>
                  <a:pt x="177453" y="52570"/>
                  <a:pt x="187055" y="21996"/>
                </a:cubicBezTo>
                <a:cubicBezTo>
                  <a:pt x="189582" y="13910"/>
                  <a:pt x="188318" y="-492"/>
                  <a:pt x="200952" y="13"/>
                </a:cubicBezTo>
                <a:cubicBezTo>
                  <a:pt x="210807" y="266"/>
                  <a:pt x="210301" y="13152"/>
                  <a:pt x="212575" y="20733"/>
                </a:cubicBezTo>
                <a:cubicBezTo>
                  <a:pt x="222177" y="52570"/>
                  <a:pt x="233043" y="83903"/>
                  <a:pt x="239865" y="116499"/>
                </a:cubicBezTo>
                <a:cubicBezTo>
                  <a:pt x="245677" y="144293"/>
                  <a:pt x="260079" y="152379"/>
                  <a:pt x="287116" y="150610"/>
                </a:cubicBezTo>
                <a:cubicBezTo>
                  <a:pt x="319206" y="148589"/>
                  <a:pt x="351297" y="150105"/>
                  <a:pt x="383387" y="150358"/>
                </a:cubicBezTo>
                <a:cubicBezTo>
                  <a:pt x="389452" y="150358"/>
                  <a:pt x="397285" y="148842"/>
                  <a:pt x="399812" y="156675"/>
                </a:cubicBezTo>
                <a:cubicBezTo>
                  <a:pt x="402086" y="164255"/>
                  <a:pt x="395263" y="168045"/>
                  <a:pt x="390463" y="171836"/>
                </a:cubicBezTo>
                <a:cubicBezTo>
                  <a:pt x="363426" y="192808"/>
                  <a:pt x="337147" y="215044"/>
                  <a:pt x="308594" y="233742"/>
                </a:cubicBezTo>
                <a:cubicBezTo>
                  <a:pt x="288127" y="247387"/>
                  <a:pt x="287116" y="261537"/>
                  <a:pt x="295707" y="282257"/>
                </a:cubicBezTo>
                <a:cubicBezTo>
                  <a:pt x="311373" y="320412"/>
                  <a:pt x="325018" y="359830"/>
                  <a:pt x="339421" y="398490"/>
                </a:cubicBezTo>
                <a:cubicBezTo>
                  <a:pt x="336641" y="401017"/>
                  <a:pt x="333609" y="403796"/>
                  <a:pt x="330830" y="40632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49" name="Forma libre: forma 948">
            <a:extLst>
              <a:ext uri="{FF2B5EF4-FFF2-40B4-BE49-F238E27FC236}">
                <a16:creationId xmlns:a16="http://schemas.microsoft.com/office/drawing/2014/main" id="{F8BA4C28-7FC9-49E3-9E8E-949F20CC044E}"/>
              </a:ext>
            </a:extLst>
          </p:cNvPr>
          <p:cNvSpPr/>
          <p:nvPr/>
        </p:nvSpPr>
        <p:spPr>
          <a:xfrm>
            <a:off x="2641753" y="5368712"/>
            <a:ext cx="272347" cy="826912"/>
          </a:xfrm>
          <a:custGeom>
            <a:avLst/>
            <a:gdLst>
              <a:gd name="connsiteX0" fmla="*/ 144893 w 272347"/>
              <a:gd name="connsiteY0" fmla="*/ 7 h 826912"/>
              <a:gd name="connsiteX1" fmla="*/ 162328 w 272347"/>
              <a:gd name="connsiteY1" fmla="*/ 48269 h 826912"/>
              <a:gd name="connsiteX2" fmla="*/ 109265 w 272347"/>
              <a:gd name="connsiteY2" fmla="*/ 136202 h 826912"/>
              <a:gd name="connsiteX3" fmla="*/ 242680 w 272347"/>
              <a:gd name="connsiteY3" fmla="*/ 761080 h 826912"/>
              <a:gd name="connsiteX4" fmla="*/ 255314 w 272347"/>
              <a:gd name="connsiteY4" fmla="*/ 771187 h 826912"/>
              <a:gd name="connsiteX5" fmla="*/ 266180 w 272347"/>
              <a:gd name="connsiteY5" fmla="*/ 815659 h 826912"/>
              <a:gd name="connsiteX6" fmla="*/ 221203 w 272347"/>
              <a:gd name="connsiteY6" fmla="*/ 815406 h 826912"/>
              <a:gd name="connsiteX7" fmla="*/ 54686 w 272347"/>
              <a:gd name="connsiteY7" fmla="*/ 605934 h 826912"/>
              <a:gd name="connsiteX8" fmla="*/ 110023 w 272347"/>
              <a:gd name="connsiteY8" fmla="*/ 25780 h 826912"/>
              <a:gd name="connsiteX9" fmla="*/ 144640 w 272347"/>
              <a:gd name="connsiteY9" fmla="*/ 7 h 82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2347" h="826912">
                <a:moveTo>
                  <a:pt x="144893" y="7"/>
                </a:moveTo>
                <a:cubicBezTo>
                  <a:pt x="167887" y="512"/>
                  <a:pt x="177742" y="25275"/>
                  <a:pt x="162328" y="48269"/>
                </a:cubicBezTo>
                <a:cubicBezTo>
                  <a:pt x="143124" y="76822"/>
                  <a:pt x="124679" y="105627"/>
                  <a:pt x="109265" y="136202"/>
                </a:cubicBezTo>
                <a:cubicBezTo>
                  <a:pt x="4908" y="344410"/>
                  <a:pt x="62267" y="614020"/>
                  <a:pt x="242680" y="761080"/>
                </a:cubicBezTo>
                <a:cubicBezTo>
                  <a:pt x="246723" y="764365"/>
                  <a:pt x="251019" y="767650"/>
                  <a:pt x="255314" y="771187"/>
                </a:cubicBezTo>
                <a:cubicBezTo>
                  <a:pt x="269464" y="783316"/>
                  <a:pt x="279319" y="797971"/>
                  <a:pt x="266180" y="815659"/>
                </a:cubicBezTo>
                <a:cubicBezTo>
                  <a:pt x="252282" y="834357"/>
                  <a:pt x="235858" y="826524"/>
                  <a:pt x="221203" y="815406"/>
                </a:cubicBezTo>
                <a:cubicBezTo>
                  <a:pt x="148431" y="759311"/>
                  <a:pt x="91325" y="689824"/>
                  <a:pt x="54686" y="605934"/>
                </a:cubicBezTo>
                <a:cubicBezTo>
                  <a:pt x="-34005" y="403032"/>
                  <a:pt x="-14295" y="208974"/>
                  <a:pt x="110023" y="25780"/>
                </a:cubicBezTo>
                <a:cubicBezTo>
                  <a:pt x="123415" y="6071"/>
                  <a:pt x="132764" y="-246"/>
                  <a:pt x="144640" y="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50" name="Forma libre: forma 949">
            <a:extLst>
              <a:ext uri="{FF2B5EF4-FFF2-40B4-BE49-F238E27FC236}">
                <a16:creationId xmlns:a16="http://schemas.microsoft.com/office/drawing/2014/main" id="{3EA39591-5169-47FB-AD88-B86C354BF292}"/>
              </a:ext>
            </a:extLst>
          </p:cNvPr>
          <p:cNvSpPr/>
          <p:nvPr/>
        </p:nvSpPr>
        <p:spPr>
          <a:xfrm>
            <a:off x="1604527" y="5268177"/>
            <a:ext cx="271964" cy="826555"/>
          </a:xfrm>
          <a:custGeom>
            <a:avLst/>
            <a:gdLst>
              <a:gd name="connsiteX0" fmla="*/ 271965 w 271964"/>
              <a:gd name="connsiteY0" fmla="*/ 467686 h 826555"/>
              <a:gd name="connsiteX1" fmla="*/ 167355 w 271964"/>
              <a:gd name="connsiteY1" fmla="*/ 792633 h 826555"/>
              <a:gd name="connsiteX2" fmla="*/ 155984 w 271964"/>
              <a:gd name="connsiteY2" fmla="*/ 808299 h 826555"/>
              <a:gd name="connsiteX3" fmla="*/ 112523 w 271964"/>
              <a:gd name="connsiteY3" fmla="*/ 820428 h 826555"/>
              <a:gd name="connsiteX4" fmla="*/ 111260 w 271964"/>
              <a:gd name="connsiteY4" fmla="*/ 775450 h 826555"/>
              <a:gd name="connsiteX5" fmla="*/ 196413 w 271964"/>
              <a:gd name="connsiteY5" fmla="*/ 600090 h 826555"/>
              <a:gd name="connsiteX6" fmla="*/ 39499 w 271964"/>
              <a:gd name="connsiteY6" fmla="*/ 74263 h 826555"/>
              <a:gd name="connsiteX7" fmla="*/ 17768 w 271964"/>
              <a:gd name="connsiteY7" fmla="*/ 55059 h 826555"/>
              <a:gd name="connsiteX8" fmla="*/ 6145 w 271964"/>
              <a:gd name="connsiteY8" fmla="*/ 11093 h 826555"/>
              <a:gd name="connsiteX9" fmla="*/ 53902 w 271964"/>
              <a:gd name="connsiteY9" fmla="*/ 13114 h 826555"/>
              <a:gd name="connsiteX10" fmla="*/ 146888 w 271964"/>
              <a:gd name="connsiteY10" fmla="*/ 106353 h 826555"/>
              <a:gd name="connsiteX11" fmla="*/ 271965 w 271964"/>
              <a:gd name="connsiteY11" fmla="*/ 467939 h 82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964" h="826555">
                <a:moveTo>
                  <a:pt x="271965" y="467686"/>
                </a:moveTo>
                <a:cubicBezTo>
                  <a:pt x="269185" y="583666"/>
                  <a:pt x="235831" y="693582"/>
                  <a:pt x="167355" y="792633"/>
                </a:cubicBezTo>
                <a:cubicBezTo>
                  <a:pt x="163817" y="797939"/>
                  <a:pt x="159775" y="803245"/>
                  <a:pt x="155984" y="808299"/>
                </a:cubicBezTo>
                <a:cubicBezTo>
                  <a:pt x="144361" y="823207"/>
                  <a:pt x="130464" y="833820"/>
                  <a:pt x="112523" y="820428"/>
                </a:cubicBezTo>
                <a:cubicBezTo>
                  <a:pt x="95088" y="807288"/>
                  <a:pt x="99889" y="791369"/>
                  <a:pt x="111260" y="775450"/>
                </a:cubicBezTo>
                <a:cubicBezTo>
                  <a:pt x="149667" y="721882"/>
                  <a:pt x="181000" y="664776"/>
                  <a:pt x="196413" y="600090"/>
                </a:cubicBezTo>
                <a:cubicBezTo>
                  <a:pt x="245433" y="394662"/>
                  <a:pt x="194897" y="218796"/>
                  <a:pt x="39499" y="74263"/>
                </a:cubicBezTo>
                <a:cubicBezTo>
                  <a:pt x="32424" y="67693"/>
                  <a:pt x="25349" y="61123"/>
                  <a:pt x="17768" y="55059"/>
                </a:cubicBezTo>
                <a:cubicBezTo>
                  <a:pt x="3365" y="42930"/>
                  <a:pt x="-7247" y="28275"/>
                  <a:pt x="6145" y="11093"/>
                </a:cubicBezTo>
                <a:cubicBezTo>
                  <a:pt x="21053" y="-8111"/>
                  <a:pt x="38993" y="986"/>
                  <a:pt x="53902" y="13114"/>
                </a:cubicBezTo>
                <a:cubicBezTo>
                  <a:pt x="88013" y="40909"/>
                  <a:pt x="119598" y="71736"/>
                  <a:pt x="146888" y="106353"/>
                </a:cubicBezTo>
                <a:cubicBezTo>
                  <a:pt x="226735" y="206667"/>
                  <a:pt x="271712" y="336040"/>
                  <a:pt x="271965" y="46793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51" name="Forma libre: forma 950">
            <a:extLst>
              <a:ext uri="{FF2B5EF4-FFF2-40B4-BE49-F238E27FC236}">
                <a16:creationId xmlns:a16="http://schemas.microsoft.com/office/drawing/2014/main" id="{A6C51F87-70DC-448A-85D0-8456CEA339B1}"/>
              </a:ext>
            </a:extLst>
          </p:cNvPr>
          <p:cNvSpPr/>
          <p:nvPr/>
        </p:nvSpPr>
        <p:spPr>
          <a:xfrm>
            <a:off x="722187" y="5368339"/>
            <a:ext cx="271056" cy="827183"/>
          </a:xfrm>
          <a:custGeom>
            <a:avLst/>
            <a:gdLst>
              <a:gd name="connsiteX0" fmla="*/ 313 w 271056"/>
              <a:gd name="connsiteY0" fmla="*/ 367019 h 827183"/>
              <a:gd name="connsiteX1" fmla="*/ 101638 w 271056"/>
              <a:gd name="connsiteY1" fmla="*/ 35756 h 827183"/>
              <a:gd name="connsiteX2" fmla="*/ 119073 w 271056"/>
              <a:gd name="connsiteY2" fmla="*/ 12762 h 827183"/>
              <a:gd name="connsiteX3" fmla="*/ 158491 w 271056"/>
              <a:gd name="connsiteY3" fmla="*/ 6445 h 827183"/>
              <a:gd name="connsiteX4" fmla="*/ 161776 w 271056"/>
              <a:gd name="connsiteY4" fmla="*/ 46621 h 827183"/>
              <a:gd name="connsiteX5" fmla="*/ 138530 w 271056"/>
              <a:gd name="connsiteY5" fmla="*/ 81238 h 827183"/>
              <a:gd name="connsiteX6" fmla="*/ 245413 w 271056"/>
              <a:gd name="connsiteY6" fmla="*/ 765496 h 827183"/>
              <a:gd name="connsiteX7" fmla="*/ 257542 w 271056"/>
              <a:gd name="connsiteY7" fmla="*/ 776109 h 827183"/>
              <a:gd name="connsiteX8" fmla="*/ 265122 w 271056"/>
              <a:gd name="connsiteY8" fmla="*/ 815527 h 827183"/>
              <a:gd name="connsiteX9" fmla="*/ 222672 w 271056"/>
              <a:gd name="connsiteY9" fmla="*/ 818559 h 827183"/>
              <a:gd name="connsiteX10" fmla="*/ 106692 w 271056"/>
              <a:gd name="connsiteY10" fmla="*/ 699041 h 827183"/>
              <a:gd name="connsiteX11" fmla="*/ 61 w 271056"/>
              <a:gd name="connsiteY11" fmla="*/ 366767 h 82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056" h="827183">
                <a:moveTo>
                  <a:pt x="313" y="367019"/>
                </a:moveTo>
                <a:cubicBezTo>
                  <a:pt x="-697" y="242448"/>
                  <a:pt x="34931" y="134301"/>
                  <a:pt x="101638" y="35756"/>
                </a:cubicBezTo>
                <a:cubicBezTo>
                  <a:pt x="106945" y="27670"/>
                  <a:pt x="112756" y="20090"/>
                  <a:pt x="119073" y="12762"/>
                </a:cubicBezTo>
                <a:cubicBezTo>
                  <a:pt x="130191" y="128"/>
                  <a:pt x="144088" y="-5178"/>
                  <a:pt x="158491" y="6445"/>
                </a:cubicBezTo>
                <a:cubicBezTo>
                  <a:pt x="172641" y="17815"/>
                  <a:pt x="171125" y="32471"/>
                  <a:pt x="161776" y="46621"/>
                </a:cubicBezTo>
                <a:cubicBezTo>
                  <a:pt x="154196" y="58244"/>
                  <a:pt x="145857" y="69362"/>
                  <a:pt x="138530" y="81238"/>
                </a:cubicBezTo>
                <a:cubicBezTo>
                  <a:pt x="-4488" y="313704"/>
                  <a:pt x="38468" y="588620"/>
                  <a:pt x="245413" y="765496"/>
                </a:cubicBezTo>
                <a:cubicBezTo>
                  <a:pt x="249456" y="769034"/>
                  <a:pt x="253499" y="772571"/>
                  <a:pt x="257542" y="776109"/>
                </a:cubicBezTo>
                <a:cubicBezTo>
                  <a:pt x="270176" y="787227"/>
                  <a:pt x="276493" y="800619"/>
                  <a:pt x="265122" y="815527"/>
                </a:cubicBezTo>
                <a:cubicBezTo>
                  <a:pt x="252994" y="831698"/>
                  <a:pt x="237328" y="829424"/>
                  <a:pt x="222672" y="818559"/>
                </a:cubicBezTo>
                <a:cubicBezTo>
                  <a:pt x="177948" y="784700"/>
                  <a:pt x="139288" y="744776"/>
                  <a:pt x="106692" y="699041"/>
                </a:cubicBezTo>
                <a:cubicBezTo>
                  <a:pt x="35183" y="598222"/>
                  <a:pt x="-1708" y="486032"/>
                  <a:pt x="61" y="36676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52" name="Forma libre: forma 951">
            <a:extLst>
              <a:ext uri="{FF2B5EF4-FFF2-40B4-BE49-F238E27FC236}">
                <a16:creationId xmlns:a16="http://schemas.microsoft.com/office/drawing/2014/main" id="{D70105D8-8C91-4585-9ACA-06CF628BB7F4}"/>
              </a:ext>
            </a:extLst>
          </p:cNvPr>
          <p:cNvSpPr/>
          <p:nvPr/>
        </p:nvSpPr>
        <p:spPr>
          <a:xfrm>
            <a:off x="3525390" y="5268150"/>
            <a:ext cx="270966" cy="826558"/>
          </a:xfrm>
          <a:custGeom>
            <a:avLst/>
            <a:gdLst>
              <a:gd name="connsiteX0" fmla="*/ 270967 w 270966"/>
              <a:gd name="connsiteY0" fmla="*/ 462912 h 826558"/>
              <a:gd name="connsiteX1" fmla="*/ 160798 w 270966"/>
              <a:gd name="connsiteY1" fmla="*/ 802514 h 826558"/>
              <a:gd name="connsiteX2" fmla="*/ 113800 w 270966"/>
              <a:gd name="connsiteY2" fmla="*/ 820455 h 826558"/>
              <a:gd name="connsiteX3" fmla="*/ 115568 w 270966"/>
              <a:gd name="connsiteY3" fmla="*/ 770424 h 826558"/>
              <a:gd name="connsiteX4" fmla="*/ 98386 w 270966"/>
              <a:gd name="connsiteY4" fmla="*/ 133922 h 826558"/>
              <a:gd name="connsiteX5" fmla="*/ 18539 w 270966"/>
              <a:gd name="connsiteY5" fmla="*/ 54833 h 826558"/>
              <a:gd name="connsiteX6" fmla="*/ 5905 w 270966"/>
              <a:gd name="connsiteY6" fmla="*/ 11120 h 826558"/>
              <a:gd name="connsiteX7" fmla="*/ 53662 w 270966"/>
              <a:gd name="connsiteY7" fmla="*/ 12383 h 826558"/>
              <a:gd name="connsiteX8" fmla="*/ 270714 w 270966"/>
              <a:gd name="connsiteY8" fmla="*/ 462659 h 826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0966" h="826558">
                <a:moveTo>
                  <a:pt x="270967" y="462912"/>
                </a:moveTo>
                <a:cubicBezTo>
                  <a:pt x="270967" y="587989"/>
                  <a:pt x="233570" y="700937"/>
                  <a:pt x="160798" y="802514"/>
                </a:cubicBezTo>
                <a:cubicBezTo>
                  <a:pt x="148922" y="819191"/>
                  <a:pt x="135783" y="835868"/>
                  <a:pt x="113800" y="820455"/>
                </a:cubicBezTo>
                <a:cubicBezTo>
                  <a:pt x="91311" y="804789"/>
                  <a:pt x="104198" y="786596"/>
                  <a:pt x="115568" y="770424"/>
                </a:cubicBezTo>
                <a:cubicBezTo>
                  <a:pt x="259849" y="568532"/>
                  <a:pt x="242161" y="309030"/>
                  <a:pt x="98386" y="133922"/>
                </a:cubicBezTo>
                <a:cubicBezTo>
                  <a:pt x="74381" y="104864"/>
                  <a:pt x="47345" y="78838"/>
                  <a:pt x="18539" y="54833"/>
                </a:cubicBezTo>
                <a:cubicBezTo>
                  <a:pt x="4136" y="42957"/>
                  <a:pt x="-7487" y="28555"/>
                  <a:pt x="5905" y="11120"/>
                </a:cubicBezTo>
                <a:cubicBezTo>
                  <a:pt x="20561" y="-7831"/>
                  <a:pt x="37490" y="760"/>
                  <a:pt x="53662" y="12383"/>
                </a:cubicBezTo>
                <a:cubicBezTo>
                  <a:pt x="184803" y="107138"/>
                  <a:pt x="270714" y="285278"/>
                  <a:pt x="270714" y="46265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2" name="Forma libre: forma 961">
            <a:extLst>
              <a:ext uri="{FF2B5EF4-FFF2-40B4-BE49-F238E27FC236}">
                <a16:creationId xmlns:a16="http://schemas.microsoft.com/office/drawing/2014/main" id="{3B5D05FF-B9F6-436D-96CD-A694C8621E91}"/>
              </a:ext>
            </a:extLst>
          </p:cNvPr>
          <p:cNvSpPr/>
          <p:nvPr/>
        </p:nvSpPr>
        <p:spPr>
          <a:xfrm>
            <a:off x="2899818" y="4994719"/>
            <a:ext cx="797519" cy="215733"/>
          </a:xfrm>
          <a:custGeom>
            <a:avLst/>
            <a:gdLst>
              <a:gd name="connsiteX0" fmla="*/ 317647 w 797519"/>
              <a:gd name="connsiteY0" fmla="*/ 56634 h 215733"/>
              <a:gd name="connsiteX1" fmla="*/ 60924 w 797519"/>
              <a:gd name="connsiteY1" fmla="*/ 107170 h 215733"/>
              <a:gd name="connsiteX2" fmla="*/ 49048 w 797519"/>
              <a:gd name="connsiteY2" fmla="*/ 111971 h 215733"/>
              <a:gd name="connsiteX3" fmla="*/ 2555 w 797519"/>
              <a:gd name="connsiteY3" fmla="*/ 100853 h 215733"/>
              <a:gd name="connsiteX4" fmla="*/ 25802 w 797519"/>
              <a:gd name="connsiteY4" fmla="*/ 61688 h 215733"/>
              <a:gd name="connsiteX5" fmla="*/ 131675 w 797519"/>
              <a:gd name="connsiteY5" fmla="*/ 24543 h 215733"/>
              <a:gd name="connsiteX6" fmla="*/ 769692 w 797519"/>
              <a:gd name="connsiteY6" fmla="*/ 152905 h 215733"/>
              <a:gd name="connsiteX7" fmla="*/ 786875 w 797519"/>
              <a:gd name="connsiteY7" fmla="*/ 167308 h 215733"/>
              <a:gd name="connsiteX8" fmla="*/ 791676 w 797519"/>
              <a:gd name="connsiteY8" fmla="*/ 204957 h 215733"/>
              <a:gd name="connsiteX9" fmla="*/ 754532 w 797519"/>
              <a:gd name="connsiteY9" fmla="*/ 210263 h 215733"/>
              <a:gd name="connsiteX10" fmla="*/ 731032 w 797519"/>
              <a:gd name="connsiteY10" fmla="*/ 193334 h 215733"/>
              <a:gd name="connsiteX11" fmla="*/ 317900 w 797519"/>
              <a:gd name="connsiteY11" fmla="*/ 56634 h 21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7519" h="215733">
                <a:moveTo>
                  <a:pt x="317647" y="56634"/>
                </a:moveTo>
                <a:cubicBezTo>
                  <a:pt x="228704" y="56381"/>
                  <a:pt x="143298" y="74827"/>
                  <a:pt x="60924" y="107170"/>
                </a:cubicBezTo>
                <a:cubicBezTo>
                  <a:pt x="56881" y="108686"/>
                  <a:pt x="53091" y="110455"/>
                  <a:pt x="49048" y="111971"/>
                </a:cubicBezTo>
                <a:cubicBezTo>
                  <a:pt x="30855" y="119551"/>
                  <a:pt x="11904" y="123089"/>
                  <a:pt x="2555" y="100853"/>
                </a:cubicBezTo>
                <a:cubicBezTo>
                  <a:pt x="-6289" y="80133"/>
                  <a:pt x="9377" y="69521"/>
                  <a:pt x="25802" y="61688"/>
                </a:cubicBezTo>
                <a:cubicBezTo>
                  <a:pt x="59913" y="45516"/>
                  <a:pt x="95541" y="33640"/>
                  <a:pt x="131675" y="24543"/>
                </a:cubicBezTo>
                <a:cubicBezTo>
                  <a:pt x="364393" y="-33068"/>
                  <a:pt x="576897" y="11151"/>
                  <a:pt x="769692" y="152905"/>
                </a:cubicBezTo>
                <a:cubicBezTo>
                  <a:pt x="775757" y="157453"/>
                  <a:pt x="781821" y="162002"/>
                  <a:pt x="786875" y="167308"/>
                </a:cubicBezTo>
                <a:cubicBezTo>
                  <a:pt x="797487" y="178426"/>
                  <a:pt x="802036" y="191565"/>
                  <a:pt x="791676" y="204957"/>
                </a:cubicBezTo>
                <a:cubicBezTo>
                  <a:pt x="781568" y="217844"/>
                  <a:pt x="767924" y="218602"/>
                  <a:pt x="754532" y="210263"/>
                </a:cubicBezTo>
                <a:cubicBezTo>
                  <a:pt x="746446" y="205210"/>
                  <a:pt x="738865" y="199145"/>
                  <a:pt x="731032" y="193334"/>
                </a:cubicBezTo>
                <a:cubicBezTo>
                  <a:pt x="607977" y="103127"/>
                  <a:pt x="470772" y="55876"/>
                  <a:pt x="317900" y="5663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3" name="Forma libre: forma 962">
            <a:extLst>
              <a:ext uri="{FF2B5EF4-FFF2-40B4-BE49-F238E27FC236}">
                <a16:creationId xmlns:a16="http://schemas.microsoft.com/office/drawing/2014/main" id="{93B3BB18-FF38-4753-9EC0-79C6F9E8BE2F}"/>
              </a:ext>
            </a:extLst>
          </p:cNvPr>
          <p:cNvSpPr/>
          <p:nvPr/>
        </p:nvSpPr>
        <p:spPr>
          <a:xfrm>
            <a:off x="979350" y="4993236"/>
            <a:ext cx="795483" cy="216521"/>
          </a:xfrm>
          <a:custGeom>
            <a:avLst/>
            <a:gdLst>
              <a:gd name="connsiteX0" fmla="*/ 286666 w 795483"/>
              <a:gd name="connsiteY0" fmla="*/ 0 h 216521"/>
              <a:gd name="connsiteX1" fmla="*/ 772823 w 795483"/>
              <a:gd name="connsiteY1" fmla="*/ 157167 h 216521"/>
              <a:gd name="connsiteX2" fmla="*/ 795311 w 795483"/>
              <a:gd name="connsiteY2" fmla="*/ 193553 h 216521"/>
              <a:gd name="connsiteX3" fmla="*/ 751598 w 795483"/>
              <a:gd name="connsiteY3" fmla="*/ 210230 h 216521"/>
              <a:gd name="connsiteX4" fmla="*/ 674277 w 795483"/>
              <a:gd name="connsiteY4" fmla="*/ 158430 h 216521"/>
              <a:gd name="connsiteX5" fmla="*/ 56979 w 795483"/>
              <a:gd name="connsiteY5" fmla="*/ 109663 h 216521"/>
              <a:gd name="connsiteX6" fmla="*/ 32975 w 795483"/>
              <a:gd name="connsiteY6" fmla="*/ 119012 h 216521"/>
              <a:gd name="connsiteX7" fmla="*/ 3411 w 795483"/>
              <a:gd name="connsiteY7" fmla="*/ 105368 h 216521"/>
              <a:gd name="connsiteX8" fmla="*/ 9476 w 795483"/>
              <a:gd name="connsiteY8" fmla="*/ 73277 h 216521"/>
              <a:gd name="connsiteX9" fmla="*/ 34491 w 795483"/>
              <a:gd name="connsiteY9" fmla="*/ 58874 h 216521"/>
              <a:gd name="connsiteX10" fmla="*/ 286918 w 795483"/>
              <a:gd name="connsiteY10" fmla="*/ 0 h 21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5483" h="216521">
                <a:moveTo>
                  <a:pt x="286666" y="0"/>
                </a:moveTo>
                <a:cubicBezTo>
                  <a:pt x="484767" y="3538"/>
                  <a:pt x="637639" y="54832"/>
                  <a:pt x="772823" y="157167"/>
                </a:cubicBezTo>
                <a:cubicBezTo>
                  <a:pt x="784951" y="166263"/>
                  <a:pt x="797080" y="175865"/>
                  <a:pt x="795311" y="193553"/>
                </a:cubicBezTo>
                <a:cubicBezTo>
                  <a:pt x="793037" y="215031"/>
                  <a:pt x="772570" y="223369"/>
                  <a:pt x="751598" y="210230"/>
                </a:cubicBezTo>
                <a:cubicBezTo>
                  <a:pt x="725319" y="193806"/>
                  <a:pt x="700809" y="174349"/>
                  <a:pt x="674277" y="158430"/>
                </a:cubicBezTo>
                <a:cubicBezTo>
                  <a:pt x="476681" y="40934"/>
                  <a:pt x="270494" y="28048"/>
                  <a:pt x="56979" y="109663"/>
                </a:cubicBezTo>
                <a:cubicBezTo>
                  <a:pt x="48894" y="112695"/>
                  <a:pt x="41313" y="116738"/>
                  <a:pt x="32975" y="119012"/>
                </a:cubicBezTo>
                <a:cubicBezTo>
                  <a:pt x="19835" y="122550"/>
                  <a:pt x="9476" y="116991"/>
                  <a:pt x="3411" y="105368"/>
                </a:cubicBezTo>
                <a:cubicBezTo>
                  <a:pt x="-2653" y="93744"/>
                  <a:pt x="-632" y="81868"/>
                  <a:pt x="9476" y="73277"/>
                </a:cubicBezTo>
                <a:cubicBezTo>
                  <a:pt x="16803" y="67213"/>
                  <a:pt x="25647" y="62665"/>
                  <a:pt x="34491" y="58874"/>
                </a:cubicBezTo>
                <a:cubicBezTo>
                  <a:pt x="115601" y="24005"/>
                  <a:pt x="228044" y="505"/>
                  <a:pt x="286918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4" name="Forma libre: forma 963">
            <a:extLst>
              <a:ext uri="{FF2B5EF4-FFF2-40B4-BE49-F238E27FC236}">
                <a16:creationId xmlns:a16="http://schemas.microsoft.com/office/drawing/2014/main" id="{04B43E26-CD2E-4E6C-B88E-DD801D2A845D}"/>
              </a:ext>
            </a:extLst>
          </p:cNvPr>
          <p:cNvSpPr/>
          <p:nvPr/>
        </p:nvSpPr>
        <p:spPr>
          <a:xfrm>
            <a:off x="820825" y="6251740"/>
            <a:ext cx="797620" cy="216896"/>
          </a:xfrm>
          <a:custGeom>
            <a:avLst/>
            <a:gdLst>
              <a:gd name="connsiteX0" fmla="*/ 475007 w 797620"/>
              <a:gd name="connsiteY0" fmla="*/ 216897 h 216896"/>
              <a:gd name="connsiteX1" fmla="*/ 27258 w 797620"/>
              <a:gd name="connsiteY1" fmla="*/ 63267 h 216896"/>
              <a:gd name="connsiteX2" fmla="*/ 12602 w 797620"/>
              <a:gd name="connsiteY2" fmla="*/ 50633 h 216896"/>
              <a:gd name="connsiteX3" fmla="*/ 6285 w 797620"/>
              <a:gd name="connsiteY3" fmla="*/ 10709 h 216896"/>
              <a:gd name="connsiteX4" fmla="*/ 48988 w 797620"/>
              <a:gd name="connsiteY4" fmla="*/ 9193 h 216896"/>
              <a:gd name="connsiteX5" fmla="*/ 167748 w 797620"/>
              <a:gd name="connsiteY5" fmla="*/ 85250 h 216896"/>
              <a:gd name="connsiteX6" fmla="*/ 721876 w 797620"/>
              <a:gd name="connsiteY6" fmla="*/ 115066 h 216896"/>
              <a:gd name="connsiteX7" fmla="*/ 757756 w 797620"/>
              <a:gd name="connsiteY7" fmla="*/ 101169 h 216896"/>
              <a:gd name="connsiteX8" fmla="*/ 795153 w 797620"/>
              <a:gd name="connsiteY8" fmla="*/ 115824 h 216896"/>
              <a:gd name="connsiteX9" fmla="*/ 780245 w 797620"/>
              <a:gd name="connsiteY9" fmla="*/ 150189 h 216896"/>
              <a:gd name="connsiteX10" fmla="*/ 696608 w 797620"/>
              <a:gd name="connsiteY10" fmla="*/ 182785 h 216896"/>
              <a:gd name="connsiteX11" fmla="*/ 475007 w 797620"/>
              <a:gd name="connsiteY11" fmla="*/ 216391 h 216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7620" h="216896">
                <a:moveTo>
                  <a:pt x="475007" y="216897"/>
                </a:moveTo>
                <a:cubicBezTo>
                  <a:pt x="308996" y="214622"/>
                  <a:pt x="159915" y="162823"/>
                  <a:pt x="27258" y="63267"/>
                </a:cubicBezTo>
                <a:cubicBezTo>
                  <a:pt x="22204" y="59476"/>
                  <a:pt x="17150" y="55181"/>
                  <a:pt x="12602" y="50633"/>
                </a:cubicBezTo>
                <a:cubicBezTo>
                  <a:pt x="979" y="39009"/>
                  <a:pt x="-5591" y="25112"/>
                  <a:pt x="6285" y="10709"/>
                </a:cubicBezTo>
                <a:cubicBezTo>
                  <a:pt x="18919" y="-4452"/>
                  <a:pt x="34333" y="-2177"/>
                  <a:pt x="48988" y="9193"/>
                </a:cubicBezTo>
                <a:cubicBezTo>
                  <a:pt x="86132" y="38251"/>
                  <a:pt x="125298" y="64277"/>
                  <a:pt x="167748" y="85250"/>
                </a:cubicBezTo>
                <a:cubicBezTo>
                  <a:pt x="348162" y="174699"/>
                  <a:pt x="532871" y="184553"/>
                  <a:pt x="721876" y="115066"/>
                </a:cubicBezTo>
                <a:cubicBezTo>
                  <a:pt x="734004" y="110518"/>
                  <a:pt x="745628" y="105464"/>
                  <a:pt x="757756" y="101169"/>
                </a:cubicBezTo>
                <a:cubicBezTo>
                  <a:pt x="774181" y="95357"/>
                  <a:pt x="788078" y="99400"/>
                  <a:pt x="795153" y="115824"/>
                </a:cubicBezTo>
                <a:cubicBezTo>
                  <a:pt x="801975" y="131490"/>
                  <a:pt x="793890" y="144125"/>
                  <a:pt x="780245" y="150189"/>
                </a:cubicBezTo>
                <a:cubicBezTo>
                  <a:pt x="752955" y="162318"/>
                  <a:pt x="725161" y="174194"/>
                  <a:pt x="696608" y="182785"/>
                </a:cubicBezTo>
                <a:cubicBezTo>
                  <a:pt x="624594" y="204768"/>
                  <a:pt x="550811" y="217655"/>
                  <a:pt x="475007" y="21639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5" name="Forma libre: forma 964">
            <a:extLst>
              <a:ext uri="{FF2B5EF4-FFF2-40B4-BE49-F238E27FC236}">
                <a16:creationId xmlns:a16="http://schemas.microsoft.com/office/drawing/2014/main" id="{41F48D3D-6A4B-4F74-AD63-967F7FF4EC1C}"/>
              </a:ext>
            </a:extLst>
          </p:cNvPr>
          <p:cNvSpPr/>
          <p:nvPr/>
        </p:nvSpPr>
        <p:spPr>
          <a:xfrm>
            <a:off x="1177206" y="1184081"/>
            <a:ext cx="244208" cy="362091"/>
          </a:xfrm>
          <a:custGeom>
            <a:avLst/>
            <a:gdLst>
              <a:gd name="connsiteX0" fmla="*/ 244209 w 244208"/>
              <a:gd name="connsiteY0" fmla="*/ 350720 h 362091"/>
              <a:gd name="connsiteX1" fmla="*/ 225763 w 244208"/>
              <a:gd name="connsiteY1" fmla="*/ 360069 h 362091"/>
              <a:gd name="connsiteX2" fmla="*/ 20081 w 244208"/>
              <a:gd name="connsiteY2" fmla="*/ 358301 h 362091"/>
              <a:gd name="connsiteX3" fmla="*/ 2141 w 244208"/>
              <a:gd name="connsiteY3" fmla="*/ 337581 h 362091"/>
              <a:gd name="connsiteX4" fmla="*/ 109530 w 244208"/>
              <a:gd name="connsiteY4" fmla="*/ 14403 h 362091"/>
              <a:gd name="connsiteX5" fmla="*/ 120143 w 244208"/>
              <a:gd name="connsiteY5" fmla="*/ 0 h 362091"/>
              <a:gd name="connsiteX6" fmla="*/ 134293 w 244208"/>
              <a:gd name="connsiteY6" fmla="*/ 18446 h 362091"/>
              <a:gd name="connsiteX7" fmla="*/ 208328 w 244208"/>
              <a:gd name="connsiteY7" fmla="*/ 240804 h 362091"/>
              <a:gd name="connsiteX8" fmla="*/ 239155 w 244208"/>
              <a:gd name="connsiteY8" fmla="*/ 335559 h 362091"/>
              <a:gd name="connsiteX9" fmla="*/ 243956 w 244208"/>
              <a:gd name="connsiteY9" fmla="*/ 350468 h 36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4207" h="362091">
                <a:moveTo>
                  <a:pt x="244209" y="350720"/>
                </a:moveTo>
                <a:cubicBezTo>
                  <a:pt x="243451" y="365376"/>
                  <a:pt x="233849" y="362596"/>
                  <a:pt x="225763" y="360069"/>
                </a:cubicBezTo>
                <a:cubicBezTo>
                  <a:pt x="157287" y="339097"/>
                  <a:pt x="88810" y="339097"/>
                  <a:pt x="20081" y="358301"/>
                </a:cubicBezTo>
                <a:cubicBezTo>
                  <a:pt x="878" y="363607"/>
                  <a:pt x="-3165" y="354005"/>
                  <a:pt x="2141" y="337581"/>
                </a:cubicBezTo>
                <a:cubicBezTo>
                  <a:pt x="37769" y="229939"/>
                  <a:pt x="73649" y="122045"/>
                  <a:pt x="109530" y="14403"/>
                </a:cubicBezTo>
                <a:cubicBezTo>
                  <a:pt x="111552" y="8591"/>
                  <a:pt x="112310" y="0"/>
                  <a:pt x="120143" y="0"/>
                </a:cubicBezTo>
                <a:cubicBezTo>
                  <a:pt x="131513" y="0"/>
                  <a:pt x="131766" y="11118"/>
                  <a:pt x="134293" y="18446"/>
                </a:cubicBezTo>
                <a:cubicBezTo>
                  <a:pt x="159308" y="92481"/>
                  <a:pt x="183818" y="166769"/>
                  <a:pt x="208328" y="240804"/>
                </a:cubicBezTo>
                <a:cubicBezTo>
                  <a:pt x="218688" y="272389"/>
                  <a:pt x="228795" y="303974"/>
                  <a:pt x="239155" y="335559"/>
                </a:cubicBezTo>
                <a:cubicBezTo>
                  <a:pt x="240924" y="340613"/>
                  <a:pt x="242440" y="345667"/>
                  <a:pt x="243956" y="35046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6" name="Forma libre: forma 965">
            <a:extLst>
              <a:ext uri="{FF2B5EF4-FFF2-40B4-BE49-F238E27FC236}">
                <a16:creationId xmlns:a16="http://schemas.microsoft.com/office/drawing/2014/main" id="{7B4D7150-E7C7-4516-989D-FC5F5D4A8219}"/>
              </a:ext>
            </a:extLst>
          </p:cNvPr>
          <p:cNvSpPr/>
          <p:nvPr/>
        </p:nvSpPr>
        <p:spPr>
          <a:xfrm>
            <a:off x="1176614" y="2233176"/>
            <a:ext cx="243284" cy="359611"/>
          </a:xfrm>
          <a:custGeom>
            <a:avLst/>
            <a:gdLst>
              <a:gd name="connsiteX0" fmla="*/ 243284 w 243284"/>
              <a:gd name="connsiteY0" fmla="*/ 13679 h 359611"/>
              <a:gd name="connsiteX1" fmla="*/ 237220 w 243284"/>
              <a:gd name="connsiteY1" fmla="*/ 35409 h 359611"/>
              <a:gd name="connsiteX2" fmla="*/ 136401 w 243284"/>
              <a:gd name="connsiteY2" fmla="*/ 337109 h 359611"/>
              <a:gd name="connsiteX3" fmla="*/ 121998 w 243284"/>
              <a:gd name="connsiteY3" fmla="*/ 359598 h 359611"/>
              <a:gd name="connsiteX4" fmla="*/ 107342 w 243284"/>
              <a:gd name="connsiteY4" fmla="*/ 337615 h 359611"/>
              <a:gd name="connsiteX5" fmla="*/ 5765 w 243284"/>
              <a:gd name="connsiteY5" fmla="*/ 32630 h 359611"/>
              <a:gd name="connsiteX6" fmla="*/ 32044 w 243284"/>
              <a:gd name="connsiteY6" fmla="*/ 4835 h 359611"/>
              <a:gd name="connsiteX7" fmla="*/ 216500 w 243284"/>
              <a:gd name="connsiteY7" fmla="*/ 3824 h 359611"/>
              <a:gd name="connsiteX8" fmla="*/ 243284 w 243284"/>
              <a:gd name="connsiteY8" fmla="*/ 13426 h 35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284" h="359611">
                <a:moveTo>
                  <a:pt x="243284" y="13679"/>
                </a:moveTo>
                <a:cubicBezTo>
                  <a:pt x="241263" y="21006"/>
                  <a:pt x="239494" y="28334"/>
                  <a:pt x="237220" y="35409"/>
                </a:cubicBezTo>
                <a:cubicBezTo>
                  <a:pt x="203866" y="135976"/>
                  <a:pt x="170260" y="236543"/>
                  <a:pt x="136401" y="337109"/>
                </a:cubicBezTo>
                <a:cubicBezTo>
                  <a:pt x="133621" y="345700"/>
                  <a:pt x="133116" y="359345"/>
                  <a:pt x="121998" y="359598"/>
                </a:cubicBezTo>
                <a:cubicBezTo>
                  <a:pt x="109869" y="360103"/>
                  <a:pt x="110375" y="345953"/>
                  <a:pt x="107342" y="337615"/>
                </a:cubicBezTo>
                <a:cubicBezTo>
                  <a:pt x="73231" y="236037"/>
                  <a:pt x="39119" y="134460"/>
                  <a:pt x="5765" y="32630"/>
                </a:cubicBezTo>
                <a:cubicBezTo>
                  <a:pt x="-5100" y="-724"/>
                  <a:pt x="-2826" y="-3504"/>
                  <a:pt x="32044" y="4835"/>
                </a:cubicBezTo>
                <a:cubicBezTo>
                  <a:pt x="93698" y="19743"/>
                  <a:pt x="155099" y="18732"/>
                  <a:pt x="216500" y="3824"/>
                </a:cubicBezTo>
                <a:cubicBezTo>
                  <a:pt x="226102" y="1550"/>
                  <a:pt x="240505" y="-7294"/>
                  <a:pt x="243284" y="1342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7" name="Forma libre: forma 966">
            <a:extLst>
              <a:ext uri="{FF2B5EF4-FFF2-40B4-BE49-F238E27FC236}">
                <a16:creationId xmlns:a16="http://schemas.microsoft.com/office/drawing/2014/main" id="{E8D88914-30E0-4A8C-A321-F6FEA03457A7}"/>
              </a:ext>
            </a:extLst>
          </p:cNvPr>
          <p:cNvSpPr/>
          <p:nvPr/>
        </p:nvSpPr>
        <p:spPr>
          <a:xfrm>
            <a:off x="1642701" y="1766811"/>
            <a:ext cx="358153" cy="244675"/>
          </a:xfrm>
          <a:custGeom>
            <a:avLst/>
            <a:gdLst>
              <a:gd name="connsiteX0" fmla="*/ 314 w 358153"/>
              <a:gd name="connsiteY0" fmla="*/ 228121 h 244675"/>
              <a:gd name="connsiteX1" fmla="*/ 1578 w 358153"/>
              <a:gd name="connsiteY1" fmla="*/ 19408 h 244675"/>
              <a:gd name="connsiteX2" fmla="*/ 25330 w 358153"/>
              <a:gd name="connsiteY2" fmla="*/ 4247 h 244675"/>
              <a:gd name="connsiteX3" fmla="*/ 287359 w 358153"/>
              <a:gd name="connsiteY3" fmla="*/ 91421 h 244675"/>
              <a:gd name="connsiteX4" fmla="*/ 299488 w 358153"/>
              <a:gd name="connsiteY4" fmla="*/ 95717 h 244675"/>
              <a:gd name="connsiteX5" fmla="*/ 358110 w 358153"/>
              <a:gd name="connsiteY5" fmla="*/ 123512 h 244675"/>
              <a:gd name="connsiteX6" fmla="*/ 300751 w 358153"/>
              <a:gd name="connsiteY6" fmla="*/ 148527 h 244675"/>
              <a:gd name="connsiteX7" fmla="*/ 29625 w 358153"/>
              <a:gd name="connsiteY7" fmla="*/ 238734 h 244675"/>
              <a:gd name="connsiteX8" fmla="*/ 314 w 358153"/>
              <a:gd name="connsiteY8" fmla="*/ 227869 h 24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153" h="244675">
                <a:moveTo>
                  <a:pt x="314" y="228121"/>
                </a:moveTo>
                <a:cubicBezTo>
                  <a:pt x="20529" y="156866"/>
                  <a:pt x="20023" y="88389"/>
                  <a:pt x="1578" y="19408"/>
                </a:cubicBezTo>
                <a:cubicBezTo>
                  <a:pt x="-5245" y="-6619"/>
                  <a:pt x="11432" y="-554"/>
                  <a:pt x="25330" y="4247"/>
                </a:cubicBezTo>
                <a:cubicBezTo>
                  <a:pt x="112757" y="33305"/>
                  <a:pt x="199932" y="62363"/>
                  <a:pt x="287359" y="91421"/>
                </a:cubicBezTo>
                <a:cubicBezTo>
                  <a:pt x="291402" y="92685"/>
                  <a:pt x="295697" y="93948"/>
                  <a:pt x="299488" y="95717"/>
                </a:cubicBezTo>
                <a:cubicBezTo>
                  <a:pt x="319702" y="105824"/>
                  <a:pt x="356088" y="101529"/>
                  <a:pt x="358110" y="123512"/>
                </a:cubicBezTo>
                <a:cubicBezTo>
                  <a:pt x="359626" y="138420"/>
                  <a:pt x="321471" y="141452"/>
                  <a:pt x="300751" y="148527"/>
                </a:cubicBezTo>
                <a:cubicBezTo>
                  <a:pt x="210544" y="179354"/>
                  <a:pt x="120337" y="209170"/>
                  <a:pt x="29625" y="238734"/>
                </a:cubicBezTo>
                <a:cubicBezTo>
                  <a:pt x="17749" y="242524"/>
                  <a:pt x="-1202" y="254400"/>
                  <a:pt x="314" y="22786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8" name="Forma libre: forma 967">
            <a:extLst>
              <a:ext uri="{FF2B5EF4-FFF2-40B4-BE49-F238E27FC236}">
                <a16:creationId xmlns:a16="http://schemas.microsoft.com/office/drawing/2014/main" id="{2695AB04-4CAE-4113-B3A4-46317362FF32}"/>
              </a:ext>
            </a:extLst>
          </p:cNvPr>
          <p:cNvSpPr/>
          <p:nvPr/>
        </p:nvSpPr>
        <p:spPr>
          <a:xfrm>
            <a:off x="594881" y="1766688"/>
            <a:ext cx="359409" cy="244274"/>
          </a:xfrm>
          <a:custGeom>
            <a:avLst/>
            <a:gdLst>
              <a:gd name="connsiteX0" fmla="*/ 358317 w 359409"/>
              <a:gd name="connsiteY0" fmla="*/ 226223 h 244274"/>
              <a:gd name="connsiteX1" fmla="*/ 332038 w 359409"/>
              <a:gd name="connsiteY1" fmla="*/ 239362 h 244274"/>
              <a:gd name="connsiteX2" fmla="*/ 112711 w 359409"/>
              <a:gd name="connsiteY2" fmla="*/ 167348 h 244274"/>
              <a:gd name="connsiteX3" fmla="*/ 18714 w 359409"/>
              <a:gd name="connsiteY3" fmla="*/ 135258 h 244274"/>
              <a:gd name="connsiteX4" fmla="*/ 16 w 359409"/>
              <a:gd name="connsiteY4" fmla="*/ 121613 h 244274"/>
              <a:gd name="connsiteX5" fmla="*/ 17451 w 359409"/>
              <a:gd name="connsiteY5" fmla="*/ 109485 h 244274"/>
              <a:gd name="connsiteX6" fmla="*/ 337091 w 359409"/>
              <a:gd name="connsiteY6" fmla="*/ 3106 h 244274"/>
              <a:gd name="connsiteX7" fmla="*/ 358569 w 359409"/>
              <a:gd name="connsiteY7" fmla="*/ 13213 h 244274"/>
              <a:gd name="connsiteX8" fmla="*/ 358569 w 359409"/>
              <a:gd name="connsiteY8" fmla="*/ 226223 h 244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409" h="244274">
                <a:moveTo>
                  <a:pt x="358317" y="226223"/>
                </a:moveTo>
                <a:cubicBezTo>
                  <a:pt x="358317" y="253512"/>
                  <a:pt x="342145" y="242647"/>
                  <a:pt x="332038" y="239362"/>
                </a:cubicBezTo>
                <a:cubicBezTo>
                  <a:pt x="258761" y="215863"/>
                  <a:pt x="185736" y="191353"/>
                  <a:pt x="112711" y="167348"/>
                </a:cubicBezTo>
                <a:cubicBezTo>
                  <a:pt x="81379" y="156989"/>
                  <a:pt x="49794" y="146123"/>
                  <a:pt x="18714" y="135258"/>
                </a:cubicBezTo>
                <a:cubicBezTo>
                  <a:pt x="11134" y="132731"/>
                  <a:pt x="-489" y="132731"/>
                  <a:pt x="16" y="121613"/>
                </a:cubicBezTo>
                <a:cubicBezTo>
                  <a:pt x="521" y="113528"/>
                  <a:pt x="10376" y="112011"/>
                  <a:pt x="17451" y="109485"/>
                </a:cubicBezTo>
                <a:cubicBezTo>
                  <a:pt x="123829" y="73857"/>
                  <a:pt x="230460" y="38229"/>
                  <a:pt x="337091" y="3106"/>
                </a:cubicBezTo>
                <a:cubicBezTo>
                  <a:pt x="346441" y="74"/>
                  <a:pt x="363370" y="-5232"/>
                  <a:pt x="358569" y="13213"/>
                </a:cubicBezTo>
                <a:cubicBezTo>
                  <a:pt x="339618" y="85227"/>
                  <a:pt x="337597" y="156736"/>
                  <a:pt x="358569" y="22622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69" name="Forma libre: forma 968">
            <a:extLst>
              <a:ext uri="{FF2B5EF4-FFF2-40B4-BE49-F238E27FC236}">
                <a16:creationId xmlns:a16="http://schemas.microsoft.com/office/drawing/2014/main" id="{D085D07F-DDC6-4D65-A4C2-CF9536C3AB5A}"/>
              </a:ext>
            </a:extLst>
          </p:cNvPr>
          <p:cNvSpPr/>
          <p:nvPr/>
        </p:nvSpPr>
        <p:spPr>
          <a:xfrm>
            <a:off x="2743616" y="6251645"/>
            <a:ext cx="797287" cy="216737"/>
          </a:xfrm>
          <a:custGeom>
            <a:avLst/>
            <a:gdLst>
              <a:gd name="connsiteX0" fmla="*/ 476881 w 797287"/>
              <a:gd name="connsiteY0" fmla="*/ 216738 h 216737"/>
              <a:gd name="connsiteX1" fmla="*/ 36207 w 797287"/>
              <a:gd name="connsiteY1" fmla="*/ 70183 h 216737"/>
              <a:gd name="connsiteX2" fmla="*/ 6896 w 797287"/>
              <a:gd name="connsiteY2" fmla="*/ 12825 h 216737"/>
              <a:gd name="connsiteX3" fmla="*/ 69308 w 797287"/>
              <a:gd name="connsiteY3" fmla="*/ 25206 h 216737"/>
              <a:gd name="connsiteX4" fmla="*/ 737395 w 797287"/>
              <a:gd name="connsiteY4" fmla="*/ 109096 h 216737"/>
              <a:gd name="connsiteX5" fmla="*/ 755335 w 797287"/>
              <a:gd name="connsiteY5" fmla="*/ 102021 h 216737"/>
              <a:gd name="connsiteX6" fmla="*/ 793995 w 797287"/>
              <a:gd name="connsiteY6" fmla="*/ 113392 h 216737"/>
              <a:gd name="connsiteX7" fmla="*/ 776813 w 797287"/>
              <a:gd name="connsiteY7" fmla="*/ 152304 h 216737"/>
              <a:gd name="connsiteX8" fmla="*/ 661843 w 797287"/>
              <a:gd name="connsiteY8" fmla="*/ 192986 h 216737"/>
              <a:gd name="connsiteX9" fmla="*/ 477387 w 797287"/>
              <a:gd name="connsiteY9" fmla="*/ 216485 h 21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7287" h="216737">
                <a:moveTo>
                  <a:pt x="476881" y="216738"/>
                </a:moveTo>
                <a:cubicBezTo>
                  <a:pt x="314408" y="214716"/>
                  <a:pt x="167348" y="165949"/>
                  <a:pt x="36207" y="70183"/>
                </a:cubicBezTo>
                <a:cubicBezTo>
                  <a:pt x="17761" y="56539"/>
                  <a:pt x="-14076" y="41378"/>
                  <a:pt x="6896" y="12825"/>
                </a:cubicBezTo>
                <a:cubicBezTo>
                  <a:pt x="28627" y="-16738"/>
                  <a:pt x="50610" y="12320"/>
                  <a:pt x="69308" y="25206"/>
                </a:cubicBezTo>
                <a:cubicBezTo>
                  <a:pt x="277264" y="171508"/>
                  <a:pt x="499875" y="198798"/>
                  <a:pt x="737395" y="109096"/>
                </a:cubicBezTo>
                <a:cubicBezTo>
                  <a:pt x="743459" y="106822"/>
                  <a:pt x="749271" y="104295"/>
                  <a:pt x="755335" y="102021"/>
                </a:cubicBezTo>
                <a:cubicBezTo>
                  <a:pt x="771254" y="95704"/>
                  <a:pt x="786162" y="97220"/>
                  <a:pt x="793995" y="113392"/>
                </a:cubicBezTo>
                <a:cubicBezTo>
                  <a:pt x="802586" y="131332"/>
                  <a:pt x="793490" y="144724"/>
                  <a:pt x="776813" y="152304"/>
                </a:cubicBezTo>
                <a:cubicBezTo>
                  <a:pt x="739669" y="169234"/>
                  <a:pt x="701262" y="183384"/>
                  <a:pt x="661843" y="192986"/>
                </a:cubicBezTo>
                <a:cubicBezTo>
                  <a:pt x="601453" y="207641"/>
                  <a:pt x="540052" y="218254"/>
                  <a:pt x="477387" y="21648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2" name="Forma libre: forma 971">
            <a:extLst>
              <a:ext uri="{FF2B5EF4-FFF2-40B4-BE49-F238E27FC236}">
                <a16:creationId xmlns:a16="http://schemas.microsoft.com/office/drawing/2014/main" id="{1DA91CA5-388B-4F2A-9C3B-8F60FA2AE5D8}"/>
              </a:ext>
            </a:extLst>
          </p:cNvPr>
          <p:cNvSpPr/>
          <p:nvPr/>
        </p:nvSpPr>
        <p:spPr>
          <a:xfrm>
            <a:off x="1483183" y="1432367"/>
            <a:ext cx="317103" cy="279987"/>
          </a:xfrm>
          <a:custGeom>
            <a:avLst/>
            <a:gdLst>
              <a:gd name="connsiteX0" fmla="*/ 316241 w 317103"/>
              <a:gd name="connsiteY0" fmla="*/ 99 h 279987"/>
              <a:gd name="connsiteX1" fmla="*/ 304870 w 317103"/>
              <a:gd name="connsiteY1" fmla="*/ 29915 h 279987"/>
              <a:gd name="connsiteX2" fmla="*/ 155536 w 317103"/>
              <a:gd name="connsiteY2" fmla="*/ 262887 h 279987"/>
              <a:gd name="connsiteX3" fmla="*/ 120161 w 317103"/>
              <a:gd name="connsiteY3" fmla="*/ 264655 h 279987"/>
              <a:gd name="connsiteX4" fmla="*/ 12772 w 317103"/>
              <a:gd name="connsiteY4" fmla="*/ 155245 h 279987"/>
              <a:gd name="connsiteX5" fmla="*/ 12519 w 317103"/>
              <a:gd name="connsiteY5" fmla="*/ 128208 h 279987"/>
              <a:gd name="connsiteX6" fmla="*/ 304365 w 317103"/>
              <a:gd name="connsiteY6" fmla="*/ 857 h 279987"/>
              <a:gd name="connsiteX7" fmla="*/ 316241 w 317103"/>
              <a:gd name="connsiteY7" fmla="*/ 99 h 279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103" h="279987">
                <a:moveTo>
                  <a:pt x="316241" y="99"/>
                </a:moveTo>
                <a:cubicBezTo>
                  <a:pt x="320031" y="14249"/>
                  <a:pt x="310429" y="21324"/>
                  <a:pt x="304870" y="29915"/>
                </a:cubicBezTo>
                <a:cubicBezTo>
                  <a:pt x="255345" y="107741"/>
                  <a:pt x="204809" y="184808"/>
                  <a:pt x="155536" y="262887"/>
                </a:cubicBezTo>
                <a:cubicBezTo>
                  <a:pt x="143155" y="282596"/>
                  <a:pt x="135069" y="287902"/>
                  <a:pt x="120161" y="264655"/>
                </a:cubicBezTo>
                <a:cubicBezTo>
                  <a:pt x="92366" y="220689"/>
                  <a:pt x="55980" y="184303"/>
                  <a:pt x="12772" y="155245"/>
                </a:cubicBezTo>
                <a:cubicBezTo>
                  <a:pt x="-620" y="146148"/>
                  <a:pt x="-7443" y="137052"/>
                  <a:pt x="12519" y="128208"/>
                </a:cubicBezTo>
                <a:cubicBezTo>
                  <a:pt x="109801" y="85505"/>
                  <a:pt x="207083" y="43307"/>
                  <a:pt x="304365" y="857"/>
                </a:cubicBezTo>
                <a:cubicBezTo>
                  <a:pt x="307902" y="-659"/>
                  <a:pt x="312198" y="352"/>
                  <a:pt x="316241" y="9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3" name="Forma libre: forma 972">
            <a:extLst>
              <a:ext uri="{FF2B5EF4-FFF2-40B4-BE49-F238E27FC236}">
                <a16:creationId xmlns:a16="http://schemas.microsoft.com/office/drawing/2014/main" id="{FCF8ECAA-E96E-45FF-94A6-36EF64495B98}"/>
              </a:ext>
            </a:extLst>
          </p:cNvPr>
          <p:cNvSpPr/>
          <p:nvPr/>
        </p:nvSpPr>
        <p:spPr>
          <a:xfrm>
            <a:off x="796976" y="2066595"/>
            <a:ext cx="316201" cy="280067"/>
          </a:xfrm>
          <a:custGeom>
            <a:avLst/>
            <a:gdLst>
              <a:gd name="connsiteX0" fmla="*/ 1076 w 316201"/>
              <a:gd name="connsiteY0" fmla="*/ 279815 h 280067"/>
              <a:gd name="connsiteX1" fmla="*/ 11688 w 316201"/>
              <a:gd name="connsiteY1" fmla="*/ 249999 h 280067"/>
              <a:gd name="connsiteX2" fmla="*/ 160770 w 316201"/>
              <a:gd name="connsiteY2" fmla="*/ 17280 h 280067"/>
              <a:gd name="connsiteX3" fmla="*/ 198419 w 316201"/>
              <a:gd name="connsiteY3" fmla="*/ 17028 h 280067"/>
              <a:gd name="connsiteX4" fmla="*/ 303534 w 316201"/>
              <a:gd name="connsiteY4" fmla="*/ 123911 h 280067"/>
              <a:gd name="connsiteX5" fmla="*/ 301765 w 316201"/>
              <a:gd name="connsiteY5" fmla="*/ 152717 h 280067"/>
              <a:gd name="connsiteX6" fmla="*/ 12952 w 316201"/>
              <a:gd name="connsiteY6" fmla="*/ 278552 h 280067"/>
              <a:gd name="connsiteX7" fmla="*/ 1076 w 316201"/>
              <a:gd name="connsiteY7" fmla="*/ 280068 h 280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201" h="280067">
                <a:moveTo>
                  <a:pt x="1076" y="279815"/>
                </a:moveTo>
                <a:cubicBezTo>
                  <a:pt x="-3220" y="265918"/>
                  <a:pt x="6382" y="258337"/>
                  <a:pt x="11688" y="249999"/>
                </a:cubicBezTo>
                <a:cubicBezTo>
                  <a:pt x="61214" y="172173"/>
                  <a:pt x="111750" y="95106"/>
                  <a:pt x="160770" y="17280"/>
                </a:cubicBezTo>
                <a:cubicBezTo>
                  <a:pt x="174920" y="-5208"/>
                  <a:pt x="184269" y="-6219"/>
                  <a:pt x="198419" y="17028"/>
                </a:cubicBezTo>
                <a:cubicBezTo>
                  <a:pt x="225203" y="60489"/>
                  <a:pt x="261337" y="95611"/>
                  <a:pt x="303534" y="123911"/>
                </a:cubicBezTo>
                <a:cubicBezTo>
                  <a:pt x="320211" y="135029"/>
                  <a:pt x="321222" y="144126"/>
                  <a:pt x="301765" y="152717"/>
                </a:cubicBezTo>
                <a:cubicBezTo>
                  <a:pt x="205494" y="194662"/>
                  <a:pt x="109223" y="236607"/>
                  <a:pt x="12952" y="278552"/>
                </a:cubicBezTo>
                <a:cubicBezTo>
                  <a:pt x="9414" y="280068"/>
                  <a:pt x="5119" y="279562"/>
                  <a:pt x="1076" y="28006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4" name="Forma libre: forma 973">
            <a:extLst>
              <a:ext uri="{FF2B5EF4-FFF2-40B4-BE49-F238E27FC236}">
                <a16:creationId xmlns:a16="http://schemas.microsoft.com/office/drawing/2014/main" id="{4865E335-4710-4D3B-836B-45009D6299B9}"/>
              </a:ext>
            </a:extLst>
          </p:cNvPr>
          <p:cNvSpPr/>
          <p:nvPr/>
        </p:nvSpPr>
        <p:spPr>
          <a:xfrm>
            <a:off x="1475789" y="2075221"/>
            <a:ext cx="279612" cy="321473"/>
          </a:xfrm>
          <a:custGeom>
            <a:avLst/>
            <a:gdLst>
              <a:gd name="connsiteX0" fmla="*/ 279164 w 279612"/>
              <a:gd name="connsiteY0" fmla="*/ 321473 h 321473"/>
              <a:gd name="connsiteX1" fmla="*/ 163941 w 279612"/>
              <a:gd name="connsiteY1" fmla="*/ 248701 h 321473"/>
              <a:gd name="connsiteX2" fmla="*/ 15365 w 279612"/>
              <a:gd name="connsiteY2" fmla="*/ 153188 h 321473"/>
              <a:gd name="connsiteX3" fmla="*/ 14607 w 279612"/>
              <a:gd name="connsiteY3" fmla="*/ 118824 h 321473"/>
              <a:gd name="connsiteX4" fmla="*/ 121996 w 279612"/>
              <a:gd name="connsiteY4" fmla="*/ 14467 h 321473"/>
              <a:gd name="connsiteX5" fmla="*/ 153076 w 279612"/>
              <a:gd name="connsiteY5" fmla="*/ 14719 h 321473"/>
              <a:gd name="connsiteX6" fmla="*/ 279164 w 279612"/>
              <a:gd name="connsiteY6" fmla="*/ 303280 h 321473"/>
              <a:gd name="connsiteX7" fmla="*/ 279164 w 279612"/>
              <a:gd name="connsiteY7" fmla="*/ 321473 h 321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612" h="321473">
                <a:moveTo>
                  <a:pt x="279164" y="321473"/>
                </a:moveTo>
                <a:cubicBezTo>
                  <a:pt x="237471" y="295194"/>
                  <a:pt x="200580" y="272200"/>
                  <a:pt x="163941" y="248701"/>
                </a:cubicBezTo>
                <a:cubicBezTo>
                  <a:pt x="114416" y="216864"/>
                  <a:pt x="65143" y="184520"/>
                  <a:pt x="15365" y="153188"/>
                </a:cubicBezTo>
                <a:cubicBezTo>
                  <a:pt x="-4091" y="141059"/>
                  <a:pt x="-5860" y="131205"/>
                  <a:pt x="14607" y="118824"/>
                </a:cubicBezTo>
                <a:cubicBezTo>
                  <a:pt x="58321" y="92292"/>
                  <a:pt x="93696" y="56917"/>
                  <a:pt x="121996" y="14467"/>
                </a:cubicBezTo>
                <a:cubicBezTo>
                  <a:pt x="132609" y="-1452"/>
                  <a:pt x="142969" y="-8022"/>
                  <a:pt x="153076" y="14719"/>
                </a:cubicBezTo>
                <a:cubicBezTo>
                  <a:pt x="195274" y="110738"/>
                  <a:pt x="237219" y="207009"/>
                  <a:pt x="279164" y="303280"/>
                </a:cubicBezTo>
                <a:cubicBezTo>
                  <a:pt x="280174" y="305807"/>
                  <a:pt x="279164" y="309345"/>
                  <a:pt x="279164" y="32147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5" name="Forma libre: forma 974">
            <a:extLst>
              <a:ext uri="{FF2B5EF4-FFF2-40B4-BE49-F238E27FC236}">
                <a16:creationId xmlns:a16="http://schemas.microsoft.com/office/drawing/2014/main" id="{A3CE63F0-D1AE-4C11-9D73-3B08BFECC593}"/>
              </a:ext>
            </a:extLst>
          </p:cNvPr>
          <p:cNvSpPr/>
          <p:nvPr/>
        </p:nvSpPr>
        <p:spPr>
          <a:xfrm>
            <a:off x="841391" y="1388408"/>
            <a:ext cx="279586" cy="316959"/>
          </a:xfrm>
          <a:custGeom>
            <a:avLst/>
            <a:gdLst>
              <a:gd name="connsiteX0" fmla="*/ 279586 w 279586"/>
              <a:gd name="connsiteY0" fmla="*/ 179242 h 316959"/>
              <a:gd name="connsiteX1" fmla="*/ 267458 w 279586"/>
              <a:gd name="connsiteY1" fmla="*/ 193392 h 316959"/>
              <a:gd name="connsiteX2" fmla="*/ 154004 w 279586"/>
              <a:gd name="connsiteY2" fmla="*/ 305330 h 316959"/>
              <a:gd name="connsiteX3" fmla="*/ 127473 w 279586"/>
              <a:gd name="connsiteY3" fmla="*/ 303561 h 316959"/>
              <a:gd name="connsiteX4" fmla="*/ 4418 w 279586"/>
              <a:gd name="connsiteY4" fmla="*/ 21064 h 316959"/>
              <a:gd name="connsiteX5" fmla="*/ 2396 w 279586"/>
              <a:gd name="connsiteY5" fmla="*/ 3124 h 316959"/>
              <a:gd name="connsiteX6" fmla="*/ 22105 w 279586"/>
              <a:gd name="connsiteY6" fmla="*/ 7167 h 316959"/>
              <a:gd name="connsiteX7" fmla="*/ 265436 w 279586"/>
              <a:gd name="connsiteY7" fmla="*/ 163071 h 316959"/>
              <a:gd name="connsiteX8" fmla="*/ 279586 w 279586"/>
              <a:gd name="connsiteY8" fmla="*/ 179495 h 31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586" h="316959">
                <a:moveTo>
                  <a:pt x="279586" y="179242"/>
                </a:moveTo>
                <a:cubicBezTo>
                  <a:pt x="278828" y="186570"/>
                  <a:pt x="272764" y="189855"/>
                  <a:pt x="267458" y="193392"/>
                </a:cubicBezTo>
                <a:cubicBezTo>
                  <a:pt x="221975" y="222956"/>
                  <a:pt x="183315" y="259342"/>
                  <a:pt x="154004" y="305330"/>
                </a:cubicBezTo>
                <a:cubicBezTo>
                  <a:pt x="143897" y="320996"/>
                  <a:pt x="135053" y="321249"/>
                  <a:pt x="127473" y="303561"/>
                </a:cubicBezTo>
                <a:cubicBezTo>
                  <a:pt x="86539" y="209311"/>
                  <a:pt x="45352" y="115314"/>
                  <a:pt x="4418" y="21064"/>
                </a:cubicBezTo>
                <a:cubicBezTo>
                  <a:pt x="1891" y="15506"/>
                  <a:pt x="-2910" y="8430"/>
                  <a:pt x="2396" y="3124"/>
                </a:cubicBezTo>
                <a:cubicBezTo>
                  <a:pt x="9724" y="-4204"/>
                  <a:pt x="16294" y="3124"/>
                  <a:pt x="22105" y="7167"/>
                </a:cubicBezTo>
                <a:cubicBezTo>
                  <a:pt x="103216" y="58967"/>
                  <a:pt x="184326" y="111019"/>
                  <a:pt x="265436" y="163071"/>
                </a:cubicBezTo>
                <a:cubicBezTo>
                  <a:pt x="271501" y="167114"/>
                  <a:pt x="278323" y="170904"/>
                  <a:pt x="279586" y="17949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6" name="Forma libre: forma 975">
            <a:extLst>
              <a:ext uri="{FF2B5EF4-FFF2-40B4-BE49-F238E27FC236}">
                <a16:creationId xmlns:a16="http://schemas.microsoft.com/office/drawing/2014/main" id="{BF08A94F-C89D-420C-83A4-BD34E79D79FA}"/>
              </a:ext>
            </a:extLst>
          </p:cNvPr>
          <p:cNvSpPr/>
          <p:nvPr/>
        </p:nvSpPr>
        <p:spPr>
          <a:xfrm>
            <a:off x="2857141" y="5154397"/>
            <a:ext cx="602095" cy="171044"/>
          </a:xfrm>
          <a:custGeom>
            <a:avLst/>
            <a:gdLst>
              <a:gd name="connsiteX0" fmla="*/ 567775 w 602095"/>
              <a:gd name="connsiteY0" fmla="*/ 96573 h 171044"/>
              <a:gd name="connsiteX1" fmla="*/ 448257 w 602095"/>
              <a:gd name="connsiteY1" fmla="*/ 63977 h 171044"/>
              <a:gd name="connsiteX2" fmla="*/ 63678 w 602095"/>
              <a:gd name="connsiteY2" fmla="*/ 150899 h 171044"/>
              <a:gd name="connsiteX3" fmla="*/ 6319 w 602095"/>
              <a:gd name="connsiteY3" fmla="*/ 157974 h 171044"/>
              <a:gd name="connsiteX4" fmla="*/ 31840 w 602095"/>
              <a:gd name="connsiteY4" fmla="*/ 105417 h 171044"/>
              <a:gd name="connsiteX5" fmla="*/ 563985 w 602095"/>
              <a:gd name="connsiteY5" fmla="*/ 36688 h 171044"/>
              <a:gd name="connsiteX6" fmla="*/ 589758 w 602095"/>
              <a:gd name="connsiteY6" fmla="*/ 49322 h 171044"/>
              <a:gd name="connsiteX7" fmla="*/ 600118 w 602095"/>
              <a:gd name="connsiteY7" fmla="*/ 80149 h 171044"/>
              <a:gd name="connsiteX8" fmla="*/ 567775 w 602095"/>
              <a:gd name="connsiteY8" fmla="*/ 96826 h 17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95" h="171044">
                <a:moveTo>
                  <a:pt x="567775" y="96573"/>
                </a:moveTo>
                <a:cubicBezTo>
                  <a:pt x="529368" y="83434"/>
                  <a:pt x="489949" y="70294"/>
                  <a:pt x="448257" y="63977"/>
                </a:cubicBezTo>
                <a:cubicBezTo>
                  <a:pt x="308525" y="42752"/>
                  <a:pt x="180416" y="71052"/>
                  <a:pt x="63678" y="150899"/>
                </a:cubicBezTo>
                <a:cubicBezTo>
                  <a:pt x="45738" y="163281"/>
                  <a:pt x="25270" y="185264"/>
                  <a:pt x="6319" y="157974"/>
                </a:cubicBezTo>
                <a:cubicBezTo>
                  <a:pt x="-11874" y="131696"/>
                  <a:pt x="13142" y="118051"/>
                  <a:pt x="31840" y="105417"/>
                </a:cubicBezTo>
                <a:cubicBezTo>
                  <a:pt x="197851" y="-6268"/>
                  <a:pt x="375233" y="-29261"/>
                  <a:pt x="563985" y="36688"/>
                </a:cubicBezTo>
                <a:cubicBezTo>
                  <a:pt x="573081" y="39720"/>
                  <a:pt x="581925" y="43763"/>
                  <a:pt x="589758" y="49322"/>
                </a:cubicBezTo>
                <a:cubicBezTo>
                  <a:pt x="600118" y="56650"/>
                  <a:pt x="605172" y="67010"/>
                  <a:pt x="600118" y="80149"/>
                </a:cubicBezTo>
                <a:cubicBezTo>
                  <a:pt x="595570" y="92025"/>
                  <a:pt x="583441" y="98595"/>
                  <a:pt x="567775" y="9682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7" name="Forma libre: forma 976">
            <a:extLst>
              <a:ext uri="{FF2B5EF4-FFF2-40B4-BE49-F238E27FC236}">
                <a16:creationId xmlns:a16="http://schemas.microsoft.com/office/drawing/2014/main" id="{1F320BE9-6EE9-43DA-9A2B-9E9410336527}"/>
              </a:ext>
            </a:extLst>
          </p:cNvPr>
          <p:cNvSpPr/>
          <p:nvPr/>
        </p:nvSpPr>
        <p:spPr>
          <a:xfrm>
            <a:off x="935513" y="5153986"/>
            <a:ext cx="601029" cy="169992"/>
          </a:xfrm>
          <a:custGeom>
            <a:avLst/>
            <a:gdLst>
              <a:gd name="connsiteX0" fmla="*/ 568528 w 601029"/>
              <a:gd name="connsiteY0" fmla="*/ 96984 h 169992"/>
              <a:gd name="connsiteX1" fmla="*/ 545787 w 601029"/>
              <a:gd name="connsiteY1" fmla="*/ 89403 h 169992"/>
              <a:gd name="connsiteX2" fmla="*/ 56598 w 601029"/>
              <a:gd name="connsiteY2" fmla="*/ 156111 h 169992"/>
              <a:gd name="connsiteX3" fmla="*/ 6062 w 601029"/>
              <a:gd name="connsiteY3" fmla="*/ 158385 h 169992"/>
              <a:gd name="connsiteX4" fmla="*/ 24002 w 601029"/>
              <a:gd name="connsiteY4" fmla="*/ 111134 h 169992"/>
              <a:gd name="connsiteX5" fmla="*/ 570550 w 601029"/>
              <a:gd name="connsiteY5" fmla="*/ 39625 h 169992"/>
              <a:gd name="connsiteX6" fmla="*/ 600113 w 601029"/>
              <a:gd name="connsiteY6" fmla="*/ 78791 h 169992"/>
              <a:gd name="connsiteX7" fmla="*/ 568528 w 601029"/>
              <a:gd name="connsiteY7" fmla="*/ 96731 h 169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029" h="169992">
                <a:moveTo>
                  <a:pt x="568528" y="96984"/>
                </a:moveTo>
                <a:cubicBezTo>
                  <a:pt x="562211" y="94962"/>
                  <a:pt x="553873" y="92183"/>
                  <a:pt x="545787" y="89403"/>
                </a:cubicBezTo>
                <a:cubicBezTo>
                  <a:pt x="371690" y="30781"/>
                  <a:pt x="208206" y="50491"/>
                  <a:pt x="56598" y="156111"/>
                </a:cubicBezTo>
                <a:cubicBezTo>
                  <a:pt x="39921" y="167734"/>
                  <a:pt x="21475" y="179358"/>
                  <a:pt x="6062" y="158385"/>
                </a:cubicBezTo>
                <a:cubicBezTo>
                  <a:pt x="-9352" y="137160"/>
                  <a:pt x="7578" y="122757"/>
                  <a:pt x="24002" y="111134"/>
                </a:cubicBezTo>
                <a:cubicBezTo>
                  <a:pt x="193803" y="-6615"/>
                  <a:pt x="375986" y="-31378"/>
                  <a:pt x="570550" y="39625"/>
                </a:cubicBezTo>
                <a:cubicBezTo>
                  <a:pt x="588490" y="46195"/>
                  <a:pt x="605167" y="55544"/>
                  <a:pt x="600113" y="78791"/>
                </a:cubicBezTo>
                <a:cubicBezTo>
                  <a:pt x="596828" y="93446"/>
                  <a:pt x="584952" y="98500"/>
                  <a:pt x="568528" y="9673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8" name="Forma libre: forma 977">
            <a:extLst>
              <a:ext uri="{FF2B5EF4-FFF2-40B4-BE49-F238E27FC236}">
                <a16:creationId xmlns:a16="http://schemas.microsoft.com/office/drawing/2014/main" id="{EDC15706-7989-4B39-9663-2A3242258FEB}"/>
              </a:ext>
            </a:extLst>
          </p:cNvPr>
          <p:cNvSpPr/>
          <p:nvPr/>
        </p:nvSpPr>
        <p:spPr>
          <a:xfrm>
            <a:off x="1059580" y="6137570"/>
            <a:ext cx="602468" cy="170866"/>
          </a:xfrm>
          <a:custGeom>
            <a:avLst/>
            <a:gdLst>
              <a:gd name="connsiteX0" fmla="*/ 236757 w 602468"/>
              <a:gd name="connsiteY0" fmla="*/ 170614 h 170866"/>
              <a:gd name="connsiteX1" fmla="*/ 38403 w 602468"/>
              <a:gd name="connsiteY1" fmla="*/ 135239 h 170866"/>
              <a:gd name="connsiteX2" fmla="*/ 20716 w 602468"/>
              <a:gd name="connsiteY2" fmla="*/ 127911 h 170866"/>
              <a:gd name="connsiteX3" fmla="*/ 1765 w 602468"/>
              <a:gd name="connsiteY3" fmla="*/ 92030 h 170866"/>
              <a:gd name="connsiteX4" fmla="*/ 41688 w 602468"/>
              <a:gd name="connsiteY4" fmla="*/ 77628 h 170866"/>
              <a:gd name="connsiteX5" fmla="*/ 181673 w 602468"/>
              <a:gd name="connsiteY5" fmla="*/ 111487 h 170866"/>
              <a:gd name="connsiteX6" fmla="*/ 537700 w 602468"/>
              <a:gd name="connsiteY6" fmla="*/ 20522 h 170866"/>
              <a:gd name="connsiteX7" fmla="*/ 595563 w 602468"/>
              <a:gd name="connsiteY7" fmla="*/ 12689 h 170866"/>
              <a:gd name="connsiteX8" fmla="*/ 568527 w 602468"/>
              <a:gd name="connsiteY8" fmla="*/ 67015 h 170866"/>
              <a:gd name="connsiteX9" fmla="*/ 236757 w 602468"/>
              <a:gd name="connsiteY9" fmla="*/ 170866 h 170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2468" h="170866">
                <a:moveTo>
                  <a:pt x="236757" y="170614"/>
                </a:moveTo>
                <a:cubicBezTo>
                  <a:pt x="168281" y="171119"/>
                  <a:pt x="102584" y="157474"/>
                  <a:pt x="38403" y="135239"/>
                </a:cubicBezTo>
                <a:cubicBezTo>
                  <a:pt x="32339" y="133217"/>
                  <a:pt x="26275" y="130690"/>
                  <a:pt x="20716" y="127911"/>
                </a:cubicBezTo>
                <a:cubicBezTo>
                  <a:pt x="6060" y="120330"/>
                  <a:pt x="-4300" y="108960"/>
                  <a:pt x="1765" y="92030"/>
                </a:cubicBezTo>
                <a:cubicBezTo>
                  <a:pt x="8587" y="72827"/>
                  <a:pt x="24759" y="71816"/>
                  <a:pt x="41688" y="77628"/>
                </a:cubicBezTo>
                <a:cubicBezTo>
                  <a:pt x="87423" y="93041"/>
                  <a:pt x="133411" y="106180"/>
                  <a:pt x="181673" y="111487"/>
                </a:cubicBezTo>
                <a:cubicBezTo>
                  <a:pt x="312309" y="126142"/>
                  <a:pt x="429805" y="93546"/>
                  <a:pt x="537700" y="20522"/>
                </a:cubicBezTo>
                <a:cubicBezTo>
                  <a:pt x="555640" y="8393"/>
                  <a:pt x="576360" y="-14348"/>
                  <a:pt x="595563" y="12689"/>
                </a:cubicBezTo>
                <a:cubicBezTo>
                  <a:pt x="615778" y="41242"/>
                  <a:pt x="586972" y="54128"/>
                  <a:pt x="568527" y="67015"/>
                </a:cubicBezTo>
                <a:cubicBezTo>
                  <a:pt x="469223" y="137260"/>
                  <a:pt x="358044" y="170108"/>
                  <a:pt x="236757" y="17086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79" name="Forma libre: forma 978">
            <a:extLst>
              <a:ext uri="{FF2B5EF4-FFF2-40B4-BE49-F238E27FC236}">
                <a16:creationId xmlns:a16="http://schemas.microsoft.com/office/drawing/2014/main" id="{16D0F1B9-2D19-4CDF-BF19-17E33C039799}"/>
              </a:ext>
            </a:extLst>
          </p:cNvPr>
          <p:cNvSpPr/>
          <p:nvPr/>
        </p:nvSpPr>
        <p:spPr>
          <a:xfrm>
            <a:off x="2980889" y="6138935"/>
            <a:ext cx="602510" cy="169501"/>
          </a:xfrm>
          <a:custGeom>
            <a:avLst/>
            <a:gdLst>
              <a:gd name="connsiteX0" fmla="*/ 236324 w 602510"/>
              <a:gd name="connsiteY0" fmla="*/ 169249 h 169501"/>
              <a:gd name="connsiteX1" fmla="*/ 32158 w 602510"/>
              <a:gd name="connsiteY1" fmla="*/ 131347 h 169501"/>
              <a:gd name="connsiteX2" fmla="*/ 2089 w 602510"/>
              <a:gd name="connsiteY2" fmla="*/ 90413 h 169501"/>
              <a:gd name="connsiteX3" fmla="*/ 51109 w 602510"/>
              <a:gd name="connsiteY3" fmla="*/ 78789 h 169501"/>
              <a:gd name="connsiteX4" fmla="*/ 548384 w 602510"/>
              <a:gd name="connsiteY4" fmla="*/ 12082 h 169501"/>
              <a:gd name="connsiteX5" fmla="*/ 596141 w 602510"/>
              <a:gd name="connsiteY5" fmla="*/ 11576 h 169501"/>
              <a:gd name="connsiteX6" fmla="*/ 581485 w 602510"/>
              <a:gd name="connsiteY6" fmla="*/ 56806 h 169501"/>
              <a:gd name="connsiteX7" fmla="*/ 236577 w 602510"/>
              <a:gd name="connsiteY7" fmla="*/ 169501 h 16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2510" h="169501">
                <a:moveTo>
                  <a:pt x="236324" y="169249"/>
                </a:moveTo>
                <a:cubicBezTo>
                  <a:pt x="165573" y="170259"/>
                  <a:pt x="98108" y="154846"/>
                  <a:pt x="32158" y="131347"/>
                </a:cubicBezTo>
                <a:cubicBezTo>
                  <a:pt x="12955" y="124524"/>
                  <a:pt x="-6502" y="114417"/>
                  <a:pt x="2089" y="90413"/>
                </a:cubicBezTo>
                <a:cubicBezTo>
                  <a:pt x="10933" y="65903"/>
                  <a:pt x="31653" y="71967"/>
                  <a:pt x="51109" y="78789"/>
                </a:cubicBezTo>
                <a:cubicBezTo>
                  <a:pt x="228238" y="141959"/>
                  <a:pt x="394249" y="120482"/>
                  <a:pt x="548384" y="12082"/>
                </a:cubicBezTo>
                <a:cubicBezTo>
                  <a:pt x="564303" y="964"/>
                  <a:pt x="581485" y="-8133"/>
                  <a:pt x="596141" y="11576"/>
                </a:cubicBezTo>
                <a:cubicBezTo>
                  <a:pt x="611049" y="31538"/>
                  <a:pt x="597151" y="45436"/>
                  <a:pt x="581485" y="56806"/>
                </a:cubicBezTo>
                <a:cubicBezTo>
                  <a:pt x="478644" y="131852"/>
                  <a:pt x="363675" y="169249"/>
                  <a:pt x="236577" y="16950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82" name="Forma libre: forma 981">
            <a:extLst>
              <a:ext uri="{FF2B5EF4-FFF2-40B4-BE49-F238E27FC236}">
                <a16:creationId xmlns:a16="http://schemas.microsoft.com/office/drawing/2014/main" id="{9952A919-AF7D-4091-A25D-006E4E7F2F22}"/>
              </a:ext>
            </a:extLst>
          </p:cNvPr>
          <p:cNvSpPr/>
          <p:nvPr/>
        </p:nvSpPr>
        <p:spPr>
          <a:xfrm>
            <a:off x="7502119" y="2328649"/>
            <a:ext cx="267189" cy="269178"/>
          </a:xfrm>
          <a:custGeom>
            <a:avLst/>
            <a:gdLst>
              <a:gd name="connsiteX0" fmla="*/ 222910 w 267189"/>
              <a:gd name="connsiteY0" fmla="*/ 269178 h 269178"/>
              <a:gd name="connsiteX1" fmla="*/ 153423 w 267189"/>
              <a:gd name="connsiteY1" fmla="*/ 221422 h 269178"/>
              <a:gd name="connsiteX2" fmla="*/ 114005 w 267189"/>
              <a:gd name="connsiteY2" fmla="*/ 221422 h 269178"/>
              <a:gd name="connsiteX3" fmla="*/ 59679 w 267189"/>
              <a:gd name="connsiteY3" fmla="*/ 261345 h 269178"/>
              <a:gd name="connsiteX4" fmla="*/ 45276 w 267189"/>
              <a:gd name="connsiteY4" fmla="*/ 265893 h 269178"/>
              <a:gd name="connsiteX5" fmla="*/ 43254 w 267189"/>
              <a:gd name="connsiteY5" fmla="*/ 248711 h 269178"/>
              <a:gd name="connsiteX6" fmla="*/ 63469 w 267189"/>
              <a:gd name="connsiteY6" fmla="*/ 191100 h 269178"/>
              <a:gd name="connsiteX7" fmla="*/ 47550 w 267189"/>
              <a:gd name="connsiteY7" fmla="*/ 133994 h 269178"/>
              <a:gd name="connsiteX8" fmla="*/ 7374 w 267189"/>
              <a:gd name="connsiteY8" fmla="*/ 101904 h 269178"/>
              <a:gd name="connsiteX9" fmla="*/ 299 w 267189"/>
              <a:gd name="connsiteY9" fmla="*/ 88764 h 269178"/>
              <a:gd name="connsiteX10" fmla="*/ 13438 w 267189"/>
              <a:gd name="connsiteY10" fmla="*/ 82447 h 269178"/>
              <a:gd name="connsiteX11" fmla="*/ 19755 w 267189"/>
              <a:gd name="connsiteY11" fmla="*/ 82447 h 269178"/>
              <a:gd name="connsiteX12" fmla="*/ 121333 w 267189"/>
              <a:gd name="connsiteY12" fmla="*/ 14477 h 269178"/>
              <a:gd name="connsiteX13" fmla="*/ 132198 w 267189"/>
              <a:gd name="connsiteY13" fmla="*/ 74 h 269178"/>
              <a:gd name="connsiteX14" fmla="*/ 145590 w 267189"/>
              <a:gd name="connsiteY14" fmla="*/ 15235 h 269178"/>
              <a:gd name="connsiteX15" fmla="*/ 244893 w 267189"/>
              <a:gd name="connsiteY15" fmla="*/ 82700 h 269178"/>
              <a:gd name="connsiteX16" fmla="*/ 266876 w 267189"/>
              <a:gd name="connsiteY16" fmla="*/ 89522 h 269178"/>
              <a:gd name="connsiteX17" fmla="*/ 251968 w 267189"/>
              <a:gd name="connsiteY17" fmla="*/ 108726 h 269178"/>
              <a:gd name="connsiteX18" fmla="*/ 217604 w 267189"/>
              <a:gd name="connsiteY18" fmla="*/ 233803 h 269178"/>
              <a:gd name="connsiteX19" fmla="*/ 222657 w 267189"/>
              <a:gd name="connsiteY19" fmla="*/ 269178 h 269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7189" h="269178">
                <a:moveTo>
                  <a:pt x="222910" y="269178"/>
                </a:moveTo>
                <a:cubicBezTo>
                  <a:pt x="194862" y="257808"/>
                  <a:pt x="175153" y="238098"/>
                  <a:pt x="153423" y="221422"/>
                </a:cubicBezTo>
                <a:cubicBezTo>
                  <a:pt x="139020" y="210304"/>
                  <a:pt x="128155" y="209546"/>
                  <a:pt x="114005" y="221422"/>
                </a:cubicBezTo>
                <a:cubicBezTo>
                  <a:pt x="96823" y="235824"/>
                  <a:pt x="77872" y="248206"/>
                  <a:pt x="59679" y="261345"/>
                </a:cubicBezTo>
                <a:cubicBezTo>
                  <a:pt x="55383" y="264377"/>
                  <a:pt x="50582" y="269178"/>
                  <a:pt x="45276" y="265893"/>
                </a:cubicBezTo>
                <a:cubicBezTo>
                  <a:pt x="38201" y="261598"/>
                  <a:pt x="41486" y="254523"/>
                  <a:pt x="43254" y="248711"/>
                </a:cubicBezTo>
                <a:cubicBezTo>
                  <a:pt x="49571" y="229507"/>
                  <a:pt x="55383" y="209798"/>
                  <a:pt x="63469" y="191100"/>
                </a:cubicBezTo>
                <a:cubicBezTo>
                  <a:pt x="74081" y="166843"/>
                  <a:pt x="71555" y="148650"/>
                  <a:pt x="47550" y="133994"/>
                </a:cubicBezTo>
                <a:cubicBezTo>
                  <a:pt x="32895" y="125150"/>
                  <a:pt x="20513" y="113022"/>
                  <a:pt x="7374" y="101904"/>
                </a:cubicBezTo>
                <a:cubicBezTo>
                  <a:pt x="3331" y="98619"/>
                  <a:pt x="-1217" y="94576"/>
                  <a:pt x="299" y="88764"/>
                </a:cubicBezTo>
                <a:cubicBezTo>
                  <a:pt x="1815" y="81942"/>
                  <a:pt x="8385" y="82953"/>
                  <a:pt x="13438" y="82447"/>
                </a:cubicBezTo>
                <a:cubicBezTo>
                  <a:pt x="15460" y="82195"/>
                  <a:pt x="17734" y="81942"/>
                  <a:pt x="19755" y="82447"/>
                </a:cubicBezTo>
                <a:cubicBezTo>
                  <a:pt x="75345" y="92049"/>
                  <a:pt x="113500" y="76383"/>
                  <a:pt x="121333" y="14477"/>
                </a:cubicBezTo>
                <a:cubicBezTo>
                  <a:pt x="122091" y="8412"/>
                  <a:pt x="125123" y="832"/>
                  <a:pt x="132198" y="74"/>
                </a:cubicBezTo>
                <a:cubicBezTo>
                  <a:pt x="142305" y="-937"/>
                  <a:pt x="144579" y="8665"/>
                  <a:pt x="145590" y="15235"/>
                </a:cubicBezTo>
                <a:cubicBezTo>
                  <a:pt x="153423" y="75120"/>
                  <a:pt x="190314" y="91291"/>
                  <a:pt x="244893" y="82700"/>
                </a:cubicBezTo>
                <a:cubicBezTo>
                  <a:pt x="252221" y="81437"/>
                  <a:pt x="264349" y="78657"/>
                  <a:pt x="266876" y="89522"/>
                </a:cubicBezTo>
                <a:cubicBezTo>
                  <a:pt x="269150" y="98872"/>
                  <a:pt x="258538" y="103167"/>
                  <a:pt x="251968" y="108726"/>
                </a:cubicBezTo>
                <a:cubicBezTo>
                  <a:pt x="212221" y="142080"/>
                  <a:pt x="200749" y="183772"/>
                  <a:pt x="217604" y="233803"/>
                </a:cubicBezTo>
                <a:cubicBezTo>
                  <a:pt x="220889" y="243657"/>
                  <a:pt x="227458" y="253007"/>
                  <a:pt x="222657" y="26917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84" name="Forma libre: forma 983">
            <a:extLst>
              <a:ext uri="{FF2B5EF4-FFF2-40B4-BE49-F238E27FC236}">
                <a16:creationId xmlns:a16="http://schemas.microsoft.com/office/drawing/2014/main" id="{30DAB569-3BB8-4BE9-84E3-F26B903518B1}"/>
              </a:ext>
            </a:extLst>
          </p:cNvPr>
          <p:cNvSpPr/>
          <p:nvPr/>
        </p:nvSpPr>
        <p:spPr>
          <a:xfrm>
            <a:off x="6700604" y="5597580"/>
            <a:ext cx="267463" cy="268160"/>
          </a:xfrm>
          <a:custGeom>
            <a:avLst/>
            <a:gdLst>
              <a:gd name="connsiteX0" fmla="*/ 133222 w 267463"/>
              <a:gd name="connsiteY0" fmla="*/ 268161 h 268160"/>
              <a:gd name="connsiteX1" fmla="*/ 117808 w 267463"/>
              <a:gd name="connsiteY1" fmla="*/ 248452 h 268160"/>
              <a:gd name="connsiteX2" fmla="*/ 19516 w 267463"/>
              <a:gd name="connsiteY2" fmla="*/ 151170 h 268160"/>
              <a:gd name="connsiteX3" fmla="*/ 59 w 267463"/>
              <a:gd name="connsiteY3" fmla="*/ 132977 h 268160"/>
              <a:gd name="connsiteX4" fmla="*/ 19010 w 267463"/>
              <a:gd name="connsiteY4" fmla="*/ 117563 h 268160"/>
              <a:gd name="connsiteX5" fmla="*/ 118566 w 267463"/>
              <a:gd name="connsiteY5" fmla="*/ 16997 h 268160"/>
              <a:gd name="connsiteX6" fmla="*/ 134991 w 267463"/>
              <a:gd name="connsiteY6" fmla="*/ 67 h 268160"/>
              <a:gd name="connsiteX7" fmla="*/ 148635 w 267463"/>
              <a:gd name="connsiteY7" fmla="*/ 16491 h 268160"/>
              <a:gd name="connsiteX8" fmla="*/ 250718 w 267463"/>
              <a:gd name="connsiteY8" fmla="*/ 118574 h 268160"/>
              <a:gd name="connsiteX9" fmla="*/ 267395 w 267463"/>
              <a:gd name="connsiteY9" fmla="*/ 135251 h 268160"/>
              <a:gd name="connsiteX10" fmla="*/ 251476 w 267463"/>
              <a:gd name="connsiteY10" fmla="*/ 149401 h 268160"/>
              <a:gd name="connsiteX11" fmla="*/ 248697 w 267463"/>
              <a:gd name="connsiteY11" fmla="*/ 150917 h 268160"/>
              <a:gd name="connsiteX12" fmla="*/ 150151 w 267463"/>
              <a:gd name="connsiteY12" fmla="*/ 247694 h 268160"/>
              <a:gd name="connsiteX13" fmla="*/ 132716 w 267463"/>
              <a:gd name="connsiteY13" fmla="*/ 268161 h 26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7463" h="268160">
                <a:moveTo>
                  <a:pt x="133222" y="268161"/>
                </a:moveTo>
                <a:cubicBezTo>
                  <a:pt x="123873" y="264623"/>
                  <a:pt x="120335" y="256032"/>
                  <a:pt x="117808" y="248452"/>
                </a:cubicBezTo>
                <a:cubicBezTo>
                  <a:pt x="101890" y="198926"/>
                  <a:pt x="68030" y="168099"/>
                  <a:pt x="19516" y="151170"/>
                </a:cubicBezTo>
                <a:cubicBezTo>
                  <a:pt x="11177" y="148138"/>
                  <a:pt x="-951" y="144853"/>
                  <a:pt x="59" y="132977"/>
                </a:cubicBezTo>
                <a:cubicBezTo>
                  <a:pt x="1070" y="123880"/>
                  <a:pt x="11430" y="120090"/>
                  <a:pt x="19010" y="117563"/>
                </a:cubicBezTo>
                <a:cubicBezTo>
                  <a:pt x="69799" y="101392"/>
                  <a:pt x="100879" y="66017"/>
                  <a:pt x="118566" y="16997"/>
                </a:cubicBezTo>
                <a:cubicBezTo>
                  <a:pt x="121346" y="9669"/>
                  <a:pt x="124125" y="-944"/>
                  <a:pt x="134991" y="67"/>
                </a:cubicBezTo>
                <a:cubicBezTo>
                  <a:pt x="143582" y="825"/>
                  <a:pt x="146361" y="9669"/>
                  <a:pt x="148635" y="16491"/>
                </a:cubicBezTo>
                <a:cubicBezTo>
                  <a:pt x="166070" y="67533"/>
                  <a:pt x="199929" y="101139"/>
                  <a:pt x="250718" y="118574"/>
                </a:cubicBezTo>
                <a:cubicBezTo>
                  <a:pt x="258046" y="121101"/>
                  <a:pt x="268406" y="124133"/>
                  <a:pt x="267395" y="135251"/>
                </a:cubicBezTo>
                <a:cubicBezTo>
                  <a:pt x="266637" y="144095"/>
                  <a:pt x="257541" y="145611"/>
                  <a:pt x="251476" y="149401"/>
                </a:cubicBezTo>
                <a:cubicBezTo>
                  <a:pt x="250466" y="149906"/>
                  <a:pt x="249708" y="150412"/>
                  <a:pt x="248697" y="150917"/>
                </a:cubicBezTo>
                <a:cubicBezTo>
                  <a:pt x="199929" y="167089"/>
                  <a:pt x="167081" y="199179"/>
                  <a:pt x="150151" y="247694"/>
                </a:cubicBezTo>
                <a:cubicBezTo>
                  <a:pt x="147372" y="256032"/>
                  <a:pt x="144592" y="266645"/>
                  <a:pt x="132716" y="26816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97" name="Forma libre: forma 996">
            <a:extLst>
              <a:ext uri="{FF2B5EF4-FFF2-40B4-BE49-F238E27FC236}">
                <a16:creationId xmlns:a16="http://schemas.microsoft.com/office/drawing/2014/main" id="{E9BE9066-E380-4A68-A350-30E16EC46DA3}"/>
              </a:ext>
            </a:extLst>
          </p:cNvPr>
          <p:cNvSpPr/>
          <p:nvPr/>
        </p:nvSpPr>
        <p:spPr>
          <a:xfrm>
            <a:off x="7546805" y="4291995"/>
            <a:ext cx="224083" cy="225381"/>
          </a:xfrm>
          <a:custGeom>
            <a:avLst/>
            <a:gdLst>
              <a:gd name="connsiteX0" fmla="*/ 222696 w 224083"/>
              <a:gd name="connsiteY0" fmla="*/ 117549 h 225381"/>
              <a:gd name="connsiteX1" fmla="*/ 213599 w 224083"/>
              <a:gd name="connsiteY1" fmla="*/ 124372 h 225381"/>
              <a:gd name="connsiteX2" fmla="*/ 126677 w 224083"/>
              <a:gd name="connsiteY2" fmla="*/ 212304 h 225381"/>
              <a:gd name="connsiteX3" fmla="*/ 97114 w 224083"/>
              <a:gd name="connsiteY3" fmla="*/ 212304 h 225381"/>
              <a:gd name="connsiteX4" fmla="*/ 10192 w 224083"/>
              <a:gd name="connsiteY4" fmla="*/ 124372 h 225381"/>
              <a:gd name="connsiteX5" fmla="*/ 10697 w 224083"/>
              <a:gd name="connsiteY5" fmla="*/ 102136 h 225381"/>
              <a:gd name="connsiteX6" fmla="*/ 97114 w 224083"/>
              <a:gd name="connsiteY6" fmla="*/ 13445 h 225381"/>
              <a:gd name="connsiteX7" fmla="*/ 124656 w 224083"/>
              <a:gd name="connsiteY7" fmla="*/ 10918 h 225381"/>
              <a:gd name="connsiteX8" fmla="*/ 215621 w 224083"/>
              <a:gd name="connsiteY8" fmla="*/ 104157 h 225381"/>
              <a:gd name="connsiteX9" fmla="*/ 222948 w 224083"/>
              <a:gd name="connsiteY9" fmla="*/ 117549 h 22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83" h="225381">
                <a:moveTo>
                  <a:pt x="222696" y="117549"/>
                </a:moveTo>
                <a:cubicBezTo>
                  <a:pt x="220169" y="119318"/>
                  <a:pt x="217137" y="122603"/>
                  <a:pt x="213599" y="124372"/>
                </a:cubicBezTo>
                <a:cubicBezTo>
                  <a:pt x="174939" y="144081"/>
                  <a:pt x="148913" y="176676"/>
                  <a:pt x="126677" y="212304"/>
                </a:cubicBezTo>
                <a:cubicBezTo>
                  <a:pt x="116065" y="229486"/>
                  <a:pt x="107474" y="229992"/>
                  <a:pt x="97114" y="212304"/>
                </a:cubicBezTo>
                <a:cubicBezTo>
                  <a:pt x="75383" y="175918"/>
                  <a:pt x="48599" y="144333"/>
                  <a:pt x="10192" y="124372"/>
                </a:cubicBezTo>
                <a:cubicBezTo>
                  <a:pt x="-4464" y="116791"/>
                  <a:pt x="-2442" y="109211"/>
                  <a:pt x="10697" y="102136"/>
                </a:cubicBezTo>
                <a:cubicBezTo>
                  <a:pt x="48599" y="81669"/>
                  <a:pt x="74625" y="49326"/>
                  <a:pt x="97114" y="13445"/>
                </a:cubicBezTo>
                <a:cubicBezTo>
                  <a:pt x="105199" y="558"/>
                  <a:pt x="113285" y="-7780"/>
                  <a:pt x="124656" y="10918"/>
                </a:cubicBezTo>
                <a:cubicBezTo>
                  <a:pt x="147650" y="49073"/>
                  <a:pt x="175697" y="82174"/>
                  <a:pt x="215621" y="104157"/>
                </a:cubicBezTo>
                <a:cubicBezTo>
                  <a:pt x="225728" y="109716"/>
                  <a:pt x="224717" y="111232"/>
                  <a:pt x="222948" y="11754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98" name="Forma libre: forma 997">
            <a:extLst>
              <a:ext uri="{FF2B5EF4-FFF2-40B4-BE49-F238E27FC236}">
                <a16:creationId xmlns:a16="http://schemas.microsoft.com/office/drawing/2014/main" id="{75F82A20-ED82-45A4-B390-F4ABC902A24F}"/>
              </a:ext>
            </a:extLst>
          </p:cNvPr>
          <p:cNvSpPr/>
          <p:nvPr/>
        </p:nvSpPr>
        <p:spPr>
          <a:xfrm>
            <a:off x="6631773" y="3216888"/>
            <a:ext cx="221100" cy="223122"/>
          </a:xfrm>
          <a:custGeom>
            <a:avLst/>
            <a:gdLst>
              <a:gd name="connsiteX0" fmla="*/ 108309 w 221100"/>
              <a:gd name="connsiteY0" fmla="*/ 6 h 223122"/>
              <a:gd name="connsiteX1" fmla="*/ 126249 w 221100"/>
              <a:gd name="connsiteY1" fmla="*/ 13903 h 223122"/>
              <a:gd name="connsiteX2" fmla="*/ 210139 w 221100"/>
              <a:gd name="connsiteY2" fmla="*/ 100572 h 223122"/>
              <a:gd name="connsiteX3" fmla="*/ 209886 w 221100"/>
              <a:gd name="connsiteY3" fmla="*/ 125588 h 223122"/>
              <a:gd name="connsiteX4" fmla="*/ 127765 w 221100"/>
              <a:gd name="connsiteY4" fmla="*/ 209730 h 223122"/>
              <a:gd name="connsiteX5" fmla="*/ 95169 w 221100"/>
              <a:gd name="connsiteY5" fmla="*/ 209225 h 223122"/>
              <a:gd name="connsiteX6" fmla="*/ 10016 w 221100"/>
              <a:gd name="connsiteY6" fmla="*/ 124072 h 223122"/>
              <a:gd name="connsiteX7" fmla="*/ 8247 w 221100"/>
              <a:gd name="connsiteY7" fmla="*/ 103099 h 223122"/>
              <a:gd name="connsiteX8" fmla="*/ 99212 w 221100"/>
              <a:gd name="connsiteY8" fmla="*/ 10366 h 223122"/>
              <a:gd name="connsiteX9" fmla="*/ 108561 w 221100"/>
              <a:gd name="connsiteY9" fmla="*/ 6 h 22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1100" h="223122">
                <a:moveTo>
                  <a:pt x="108309" y="6"/>
                </a:moveTo>
                <a:cubicBezTo>
                  <a:pt x="119932" y="-247"/>
                  <a:pt x="122459" y="7839"/>
                  <a:pt x="126249" y="13903"/>
                </a:cubicBezTo>
                <a:cubicBezTo>
                  <a:pt x="147727" y="49278"/>
                  <a:pt x="174005" y="79600"/>
                  <a:pt x="210139" y="100572"/>
                </a:cubicBezTo>
                <a:cubicBezTo>
                  <a:pt x="225047" y="109164"/>
                  <a:pt x="224541" y="117249"/>
                  <a:pt x="209886" y="125588"/>
                </a:cubicBezTo>
                <a:cubicBezTo>
                  <a:pt x="174763" y="146055"/>
                  <a:pt x="148990" y="175871"/>
                  <a:pt x="127765" y="209730"/>
                </a:cubicBezTo>
                <a:cubicBezTo>
                  <a:pt x="116394" y="227671"/>
                  <a:pt x="106792" y="227671"/>
                  <a:pt x="95169" y="209225"/>
                </a:cubicBezTo>
                <a:cubicBezTo>
                  <a:pt x="73186" y="174608"/>
                  <a:pt x="47665" y="143275"/>
                  <a:pt x="10016" y="124072"/>
                </a:cubicBezTo>
                <a:cubicBezTo>
                  <a:pt x="-849" y="118513"/>
                  <a:pt x="-4892" y="109922"/>
                  <a:pt x="8247" y="103099"/>
                </a:cubicBezTo>
                <a:cubicBezTo>
                  <a:pt x="48929" y="82127"/>
                  <a:pt x="75713" y="48015"/>
                  <a:pt x="99212" y="10366"/>
                </a:cubicBezTo>
                <a:cubicBezTo>
                  <a:pt x="101992" y="6070"/>
                  <a:pt x="106034" y="2785"/>
                  <a:pt x="108561" y="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00" name="Forma libre: forma 999">
            <a:extLst>
              <a:ext uri="{FF2B5EF4-FFF2-40B4-BE49-F238E27FC236}">
                <a16:creationId xmlns:a16="http://schemas.microsoft.com/office/drawing/2014/main" id="{75EA4F93-1D10-4DA4-823D-FF101878AE43}"/>
              </a:ext>
            </a:extLst>
          </p:cNvPr>
          <p:cNvSpPr/>
          <p:nvPr/>
        </p:nvSpPr>
        <p:spPr>
          <a:xfrm>
            <a:off x="6359183" y="3583280"/>
            <a:ext cx="219650" cy="225569"/>
          </a:xfrm>
          <a:custGeom>
            <a:avLst/>
            <a:gdLst>
              <a:gd name="connsiteX0" fmla="*/ 110278 w 219650"/>
              <a:gd name="connsiteY0" fmla="*/ 0 h 225569"/>
              <a:gd name="connsiteX1" fmla="*/ 125439 w 219650"/>
              <a:gd name="connsiteY1" fmla="*/ 15666 h 225569"/>
              <a:gd name="connsiteX2" fmla="*/ 207812 w 219650"/>
              <a:gd name="connsiteY2" fmla="*/ 99556 h 225569"/>
              <a:gd name="connsiteX3" fmla="*/ 208823 w 219650"/>
              <a:gd name="connsiteY3" fmla="*/ 124571 h 225569"/>
              <a:gd name="connsiteX4" fmla="*/ 124933 w 219650"/>
              <a:gd name="connsiteY4" fmla="*/ 211241 h 225569"/>
              <a:gd name="connsiteX5" fmla="*/ 95875 w 219650"/>
              <a:gd name="connsiteY5" fmla="*/ 213262 h 225569"/>
              <a:gd name="connsiteX6" fmla="*/ 10217 w 219650"/>
              <a:gd name="connsiteY6" fmla="*/ 123813 h 225569"/>
              <a:gd name="connsiteX7" fmla="*/ 7942 w 219650"/>
              <a:gd name="connsiteY7" fmla="*/ 102588 h 225569"/>
              <a:gd name="connsiteX8" fmla="*/ 98402 w 219650"/>
              <a:gd name="connsiteY8" fmla="*/ 8844 h 225569"/>
              <a:gd name="connsiteX9" fmla="*/ 110783 w 219650"/>
              <a:gd name="connsiteY9" fmla="*/ 0 h 225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650" h="225569">
                <a:moveTo>
                  <a:pt x="110278" y="0"/>
                </a:moveTo>
                <a:cubicBezTo>
                  <a:pt x="118616" y="2021"/>
                  <a:pt x="121396" y="9602"/>
                  <a:pt x="125439" y="15666"/>
                </a:cubicBezTo>
                <a:cubicBezTo>
                  <a:pt x="147422" y="49273"/>
                  <a:pt x="171932" y="79847"/>
                  <a:pt x="207812" y="99556"/>
                </a:cubicBezTo>
                <a:cubicBezTo>
                  <a:pt x="221710" y="107136"/>
                  <a:pt x="224995" y="115727"/>
                  <a:pt x="208823" y="124571"/>
                </a:cubicBezTo>
                <a:cubicBezTo>
                  <a:pt x="171932" y="144786"/>
                  <a:pt x="146411" y="176118"/>
                  <a:pt x="124933" y="211241"/>
                </a:cubicBezTo>
                <a:cubicBezTo>
                  <a:pt x="115837" y="225896"/>
                  <a:pt x="107751" y="233477"/>
                  <a:pt x="95875" y="213262"/>
                </a:cubicBezTo>
                <a:cubicBezTo>
                  <a:pt x="74650" y="176623"/>
                  <a:pt x="47360" y="145544"/>
                  <a:pt x="10217" y="123813"/>
                </a:cubicBezTo>
                <a:cubicBezTo>
                  <a:pt x="362" y="118002"/>
                  <a:pt x="-5702" y="110421"/>
                  <a:pt x="7942" y="102588"/>
                </a:cubicBezTo>
                <a:cubicBezTo>
                  <a:pt x="47613" y="80352"/>
                  <a:pt x="74903" y="46493"/>
                  <a:pt x="98402" y="8844"/>
                </a:cubicBezTo>
                <a:cubicBezTo>
                  <a:pt x="101181" y="4296"/>
                  <a:pt x="104466" y="0"/>
                  <a:pt x="110783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09" name="Forma libre: forma 1008">
            <a:extLst>
              <a:ext uri="{FF2B5EF4-FFF2-40B4-BE49-F238E27FC236}">
                <a16:creationId xmlns:a16="http://schemas.microsoft.com/office/drawing/2014/main" id="{FA054878-FFC6-4D3E-A466-F16AD51D016C}"/>
              </a:ext>
            </a:extLst>
          </p:cNvPr>
          <p:cNvSpPr/>
          <p:nvPr/>
        </p:nvSpPr>
        <p:spPr>
          <a:xfrm>
            <a:off x="2955689" y="5464485"/>
            <a:ext cx="258744" cy="260007"/>
          </a:xfrm>
          <a:custGeom>
            <a:avLst/>
            <a:gdLst>
              <a:gd name="connsiteX0" fmla="*/ 126593 w 258744"/>
              <a:gd name="connsiteY0" fmla="*/ 259755 h 260007"/>
              <a:gd name="connsiteX1" fmla="*/ 0 w 258744"/>
              <a:gd name="connsiteY1" fmla="*/ 129625 h 260007"/>
              <a:gd name="connsiteX2" fmla="*/ 127603 w 258744"/>
              <a:gd name="connsiteY2" fmla="*/ 0 h 260007"/>
              <a:gd name="connsiteX3" fmla="*/ 258745 w 258744"/>
              <a:gd name="connsiteY3" fmla="*/ 129120 h 260007"/>
              <a:gd name="connsiteX4" fmla="*/ 126593 w 258744"/>
              <a:gd name="connsiteY4" fmla="*/ 260008 h 26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744" h="260007">
                <a:moveTo>
                  <a:pt x="126593" y="259755"/>
                </a:moveTo>
                <a:cubicBezTo>
                  <a:pt x="112695" y="188247"/>
                  <a:pt x="76057" y="142006"/>
                  <a:pt x="0" y="129625"/>
                </a:cubicBezTo>
                <a:cubicBezTo>
                  <a:pt x="77573" y="117749"/>
                  <a:pt x="110674" y="68224"/>
                  <a:pt x="127603" y="0"/>
                </a:cubicBezTo>
                <a:cubicBezTo>
                  <a:pt x="142512" y="72519"/>
                  <a:pt x="179403" y="119771"/>
                  <a:pt x="258745" y="129120"/>
                </a:cubicBezTo>
                <a:cubicBezTo>
                  <a:pt x="180919" y="140490"/>
                  <a:pt x="142512" y="186983"/>
                  <a:pt x="126593" y="26000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0" name="Forma libre: forma 1009">
            <a:extLst>
              <a:ext uri="{FF2B5EF4-FFF2-40B4-BE49-F238E27FC236}">
                <a16:creationId xmlns:a16="http://schemas.microsoft.com/office/drawing/2014/main" id="{ABC9DFCA-BD41-46AC-97B6-517914225FA4}"/>
              </a:ext>
            </a:extLst>
          </p:cNvPr>
          <p:cNvSpPr/>
          <p:nvPr/>
        </p:nvSpPr>
        <p:spPr>
          <a:xfrm>
            <a:off x="5664169" y="3756713"/>
            <a:ext cx="190288" cy="106031"/>
          </a:xfrm>
          <a:custGeom>
            <a:avLst/>
            <a:gdLst>
              <a:gd name="connsiteX0" fmla="*/ 96777 w 190288"/>
              <a:gd name="connsiteY0" fmla="*/ 106032 h 106031"/>
              <a:gd name="connsiteX1" fmla="*/ 42450 w 190288"/>
              <a:gd name="connsiteY1" fmla="*/ 102494 h 106031"/>
              <a:gd name="connsiteX2" fmla="*/ 0 w 190288"/>
              <a:gd name="connsiteY2" fmla="*/ 53221 h 106031"/>
              <a:gd name="connsiteX3" fmla="*/ 42450 w 190288"/>
              <a:gd name="connsiteY3" fmla="*/ 4454 h 106031"/>
              <a:gd name="connsiteX4" fmla="*/ 144786 w 190288"/>
              <a:gd name="connsiteY4" fmla="*/ 3696 h 106031"/>
              <a:gd name="connsiteX5" fmla="*/ 190268 w 190288"/>
              <a:gd name="connsiteY5" fmla="*/ 53474 h 106031"/>
              <a:gd name="connsiteX6" fmla="*/ 141501 w 190288"/>
              <a:gd name="connsiteY6" fmla="*/ 104010 h 106031"/>
              <a:gd name="connsiteX7" fmla="*/ 96524 w 190288"/>
              <a:gd name="connsiteY7" fmla="*/ 104263 h 106031"/>
              <a:gd name="connsiteX8" fmla="*/ 96524 w 190288"/>
              <a:gd name="connsiteY8" fmla="*/ 106032 h 10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288" h="106031">
                <a:moveTo>
                  <a:pt x="96777" y="106032"/>
                </a:moveTo>
                <a:cubicBezTo>
                  <a:pt x="78584" y="105021"/>
                  <a:pt x="60138" y="106032"/>
                  <a:pt x="42450" y="102494"/>
                </a:cubicBezTo>
                <a:cubicBezTo>
                  <a:pt x="16930" y="97188"/>
                  <a:pt x="0" y="80511"/>
                  <a:pt x="0" y="53221"/>
                </a:cubicBezTo>
                <a:cubicBezTo>
                  <a:pt x="0" y="25932"/>
                  <a:pt x="16424" y="9255"/>
                  <a:pt x="42450" y="4454"/>
                </a:cubicBezTo>
                <a:cubicBezTo>
                  <a:pt x="76309" y="-1610"/>
                  <a:pt x="110927" y="-1105"/>
                  <a:pt x="144786" y="3696"/>
                </a:cubicBezTo>
                <a:cubicBezTo>
                  <a:pt x="172075" y="7486"/>
                  <a:pt x="189510" y="24416"/>
                  <a:pt x="190268" y="53474"/>
                </a:cubicBezTo>
                <a:cubicBezTo>
                  <a:pt x="191026" y="79247"/>
                  <a:pt x="170559" y="100473"/>
                  <a:pt x="141501" y="104010"/>
                </a:cubicBezTo>
                <a:cubicBezTo>
                  <a:pt x="126593" y="105779"/>
                  <a:pt x="111685" y="104263"/>
                  <a:pt x="96524" y="104263"/>
                </a:cubicBezTo>
                <a:cubicBezTo>
                  <a:pt x="96524" y="104768"/>
                  <a:pt x="96524" y="105526"/>
                  <a:pt x="96524" y="10603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1" name="Forma libre: forma 1010">
            <a:extLst>
              <a:ext uri="{FF2B5EF4-FFF2-40B4-BE49-F238E27FC236}">
                <a16:creationId xmlns:a16="http://schemas.microsoft.com/office/drawing/2014/main" id="{F68E6E04-E126-428D-8486-BB5DE2DD040B}"/>
              </a:ext>
            </a:extLst>
          </p:cNvPr>
          <p:cNvSpPr/>
          <p:nvPr/>
        </p:nvSpPr>
        <p:spPr>
          <a:xfrm>
            <a:off x="4429023" y="3756493"/>
            <a:ext cx="190129" cy="106252"/>
          </a:xfrm>
          <a:custGeom>
            <a:avLst/>
            <a:gdLst>
              <a:gd name="connsiteX0" fmla="*/ 95305 w 190129"/>
              <a:gd name="connsiteY0" fmla="*/ 105999 h 106252"/>
              <a:gd name="connsiteX1" fmla="*/ 44264 w 190129"/>
              <a:gd name="connsiteY1" fmla="*/ 103220 h 106252"/>
              <a:gd name="connsiteX2" fmla="*/ 45 w 190129"/>
              <a:gd name="connsiteY2" fmla="*/ 55716 h 106252"/>
              <a:gd name="connsiteX3" fmla="*/ 40979 w 190129"/>
              <a:gd name="connsiteY3" fmla="*/ 5433 h 106252"/>
              <a:gd name="connsiteX4" fmla="*/ 149379 w 190129"/>
              <a:gd name="connsiteY4" fmla="*/ 5180 h 106252"/>
              <a:gd name="connsiteX5" fmla="*/ 190060 w 190129"/>
              <a:gd name="connsiteY5" fmla="*/ 55211 h 106252"/>
              <a:gd name="connsiteX6" fmla="*/ 146599 w 190129"/>
              <a:gd name="connsiteY6" fmla="*/ 103473 h 106252"/>
              <a:gd name="connsiteX7" fmla="*/ 95558 w 190129"/>
              <a:gd name="connsiteY7" fmla="*/ 106252 h 10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129" h="106252">
                <a:moveTo>
                  <a:pt x="95305" y="105999"/>
                </a:moveTo>
                <a:cubicBezTo>
                  <a:pt x="78123" y="105241"/>
                  <a:pt x="60941" y="105999"/>
                  <a:pt x="44264" y="103220"/>
                </a:cubicBezTo>
                <a:cubicBezTo>
                  <a:pt x="18743" y="98672"/>
                  <a:pt x="1056" y="82753"/>
                  <a:pt x="45" y="55716"/>
                </a:cubicBezTo>
                <a:cubicBezTo>
                  <a:pt x="-966" y="28679"/>
                  <a:pt x="15206" y="10739"/>
                  <a:pt x="40979" y="5433"/>
                </a:cubicBezTo>
                <a:cubicBezTo>
                  <a:pt x="76860" y="-1895"/>
                  <a:pt x="113498" y="-1643"/>
                  <a:pt x="149379" y="5180"/>
                </a:cubicBezTo>
                <a:cubicBezTo>
                  <a:pt x="175152" y="9981"/>
                  <a:pt x="191324" y="27668"/>
                  <a:pt x="190060" y="55211"/>
                </a:cubicBezTo>
                <a:cubicBezTo>
                  <a:pt x="189050" y="82248"/>
                  <a:pt x="172625" y="98672"/>
                  <a:pt x="146599" y="103473"/>
                </a:cubicBezTo>
                <a:cubicBezTo>
                  <a:pt x="129922" y="106505"/>
                  <a:pt x="112487" y="105494"/>
                  <a:pt x="95558" y="10625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2" name="Forma libre: forma 1011">
            <a:extLst>
              <a:ext uri="{FF2B5EF4-FFF2-40B4-BE49-F238E27FC236}">
                <a16:creationId xmlns:a16="http://schemas.microsoft.com/office/drawing/2014/main" id="{BC47F84B-2F4F-4D9B-B649-1AE98F181F6A}"/>
              </a:ext>
            </a:extLst>
          </p:cNvPr>
          <p:cNvSpPr/>
          <p:nvPr/>
        </p:nvSpPr>
        <p:spPr>
          <a:xfrm>
            <a:off x="4622700" y="4164687"/>
            <a:ext cx="164162" cy="165110"/>
          </a:xfrm>
          <a:custGeom>
            <a:avLst/>
            <a:gdLst>
              <a:gd name="connsiteX0" fmla="*/ 163910 w 164162"/>
              <a:gd name="connsiteY0" fmla="*/ 48525 h 165110"/>
              <a:gd name="connsiteX1" fmla="*/ 155066 w 164162"/>
              <a:gd name="connsiteY1" fmla="*/ 78594 h 165110"/>
              <a:gd name="connsiteX2" fmla="*/ 77999 w 164162"/>
              <a:gd name="connsiteY2" fmla="*/ 155156 h 165110"/>
              <a:gd name="connsiteX3" fmla="*/ 16345 w 164162"/>
              <a:gd name="connsiteY3" fmla="*/ 150102 h 165110"/>
              <a:gd name="connsiteX4" fmla="*/ 10533 w 164162"/>
              <a:gd name="connsiteY4" fmla="*/ 85921 h 165110"/>
              <a:gd name="connsiteX5" fmla="*/ 87348 w 164162"/>
              <a:gd name="connsiteY5" fmla="*/ 9107 h 165110"/>
              <a:gd name="connsiteX6" fmla="*/ 139147 w 164162"/>
              <a:gd name="connsiteY6" fmla="*/ 6833 h 165110"/>
              <a:gd name="connsiteX7" fmla="*/ 164163 w 164162"/>
              <a:gd name="connsiteY7" fmla="*/ 48525 h 16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162" h="165110">
                <a:moveTo>
                  <a:pt x="163910" y="48525"/>
                </a:moveTo>
                <a:cubicBezTo>
                  <a:pt x="164163" y="59643"/>
                  <a:pt x="161889" y="70255"/>
                  <a:pt x="155066" y="78594"/>
                </a:cubicBezTo>
                <a:cubicBezTo>
                  <a:pt x="131820" y="106641"/>
                  <a:pt x="107057" y="133425"/>
                  <a:pt x="77999" y="155156"/>
                </a:cubicBezTo>
                <a:cubicBezTo>
                  <a:pt x="57784" y="170317"/>
                  <a:pt x="34538" y="167790"/>
                  <a:pt x="16345" y="150102"/>
                </a:cubicBezTo>
                <a:cubicBezTo>
                  <a:pt x="-3112" y="131404"/>
                  <a:pt x="-5386" y="107147"/>
                  <a:pt x="10533" y="85921"/>
                </a:cubicBezTo>
                <a:cubicBezTo>
                  <a:pt x="32516" y="57116"/>
                  <a:pt x="58542" y="31343"/>
                  <a:pt x="87348" y="9107"/>
                </a:cubicBezTo>
                <a:cubicBezTo>
                  <a:pt x="102761" y="-3022"/>
                  <a:pt x="121712" y="-2264"/>
                  <a:pt x="139147" y="6833"/>
                </a:cubicBezTo>
                <a:cubicBezTo>
                  <a:pt x="155824" y="15424"/>
                  <a:pt x="163910" y="29574"/>
                  <a:pt x="164163" y="4852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3" name="Forma libre: forma 1012">
            <a:extLst>
              <a:ext uri="{FF2B5EF4-FFF2-40B4-BE49-F238E27FC236}">
                <a16:creationId xmlns:a16="http://schemas.microsoft.com/office/drawing/2014/main" id="{A5C16FF9-494E-4600-979A-6DD61173C9E1}"/>
              </a:ext>
            </a:extLst>
          </p:cNvPr>
          <p:cNvSpPr/>
          <p:nvPr/>
        </p:nvSpPr>
        <p:spPr>
          <a:xfrm>
            <a:off x="5496412" y="4164840"/>
            <a:ext cx="164643" cy="164604"/>
          </a:xfrm>
          <a:custGeom>
            <a:avLst/>
            <a:gdLst>
              <a:gd name="connsiteX0" fmla="*/ 114188 w 164643"/>
              <a:gd name="connsiteY0" fmla="*/ 164605 h 164604"/>
              <a:gd name="connsiteX1" fmla="*/ 81340 w 164643"/>
              <a:gd name="connsiteY1" fmla="*/ 151213 h 164604"/>
              <a:gd name="connsiteX2" fmla="*/ 13622 w 164643"/>
              <a:gd name="connsiteY2" fmla="*/ 82989 h 164604"/>
              <a:gd name="connsiteX3" fmla="*/ 12358 w 164643"/>
              <a:gd name="connsiteY3" fmla="*/ 18556 h 164604"/>
              <a:gd name="connsiteX4" fmla="*/ 78561 w 164643"/>
              <a:gd name="connsiteY4" fmla="*/ 10217 h 164604"/>
              <a:gd name="connsiteX5" fmla="*/ 155628 w 164643"/>
              <a:gd name="connsiteY5" fmla="*/ 86527 h 164604"/>
              <a:gd name="connsiteX6" fmla="*/ 157902 w 164643"/>
              <a:gd name="connsiteY6" fmla="*/ 138326 h 164604"/>
              <a:gd name="connsiteX7" fmla="*/ 113936 w 164643"/>
              <a:gd name="connsiteY7" fmla="*/ 164605 h 1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643" h="164604">
                <a:moveTo>
                  <a:pt x="114188" y="164605"/>
                </a:moveTo>
                <a:cubicBezTo>
                  <a:pt x="101049" y="163847"/>
                  <a:pt x="89931" y="159551"/>
                  <a:pt x="81340" y="151213"/>
                </a:cubicBezTo>
                <a:cubicBezTo>
                  <a:pt x="58346" y="128977"/>
                  <a:pt x="34847" y="106994"/>
                  <a:pt x="13622" y="82989"/>
                </a:cubicBezTo>
                <a:cubicBezTo>
                  <a:pt x="-4066" y="63027"/>
                  <a:pt x="-4571" y="38770"/>
                  <a:pt x="12358" y="18556"/>
                </a:cubicBezTo>
                <a:cubicBezTo>
                  <a:pt x="30551" y="-3427"/>
                  <a:pt x="56072" y="-5449"/>
                  <a:pt x="78561" y="10217"/>
                </a:cubicBezTo>
                <a:cubicBezTo>
                  <a:pt x="108124" y="31190"/>
                  <a:pt x="133392" y="57974"/>
                  <a:pt x="155628" y="86527"/>
                </a:cubicBezTo>
                <a:cubicBezTo>
                  <a:pt x="167504" y="101940"/>
                  <a:pt x="166999" y="120891"/>
                  <a:pt x="157902" y="138326"/>
                </a:cubicBezTo>
                <a:cubicBezTo>
                  <a:pt x="148553" y="156266"/>
                  <a:pt x="131623" y="162331"/>
                  <a:pt x="113936" y="16460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4" name="Forma libre: forma 1013">
            <a:extLst>
              <a:ext uri="{FF2B5EF4-FFF2-40B4-BE49-F238E27FC236}">
                <a16:creationId xmlns:a16="http://schemas.microsoft.com/office/drawing/2014/main" id="{FD09BE19-659A-4DF1-9E8D-9845D8316CE7}"/>
              </a:ext>
            </a:extLst>
          </p:cNvPr>
          <p:cNvSpPr/>
          <p:nvPr/>
        </p:nvSpPr>
        <p:spPr>
          <a:xfrm>
            <a:off x="4622304" y="3292698"/>
            <a:ext cx="165529" cy="163646"/>
          </a:xfrm>
          <a:custGeom>
            <a:avLst/>
            <a:gdLst>
              <a:gd name="connsiteX0" fmla="*/ 43273 w 165529"/>
              <a:gd name="connsiteY0" fmla="*/ 253 h 163646"/>
              <a:gd name="connsiteX1" fmla="*/ 76627 w 165529"/>
              <a:gd name="connsiteY1" fmla="*/ 6822 h 163646"/>
              <a:gd name="connsiteX2" fmla="*/ 157231 w 165529"/>
              <a:gd name="connsiteY2" fmla="*/ 88185 h 163646"/>
              <a:gd name="connsiteX3" fmla="*/ 148135 w 165529"/>
              <a:gd name="connsiteY3" fmla="*/ 149334 h 163646"/>
              <a:gd name="connsiteX4" fmla="*/ 86481 w 165529"/>
              <a:gd name="connsiteY4" fmla="*/ 152871 h 163646"/>
              <a:gd name="connsiteX5" fmla="*/ 9414 w 165529"/>
              <a:gd name="connsiteY5" fmla="*/ 76057 h 163646"/>
              <a:gd name="connsiteX6" fmla="*/ 6887 w 165529"/>
              <a:gd name="connsiteY6" fmla="*/ 24510 h 163646"/>
              <a:gd name="connsiteX7" fmla="*/ 43020 w 165529"/>
              <a:gd name="connsiteY7" fmla="*/ 0 h 16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29" h="163646">
                <a:moveTo>
                  <a:pt x="43273" y="253"/>
                </a:moveTo>
                <a:cubicBezTo>
                  <a:pt x="58939" y="-253"/>
                  <a:pt x="68793" y="1011"/>
                  <a:pt x="76627" y="6822"/>
                </a:cubicBezTo>
                <a:cubicBezTo>
                  <a:pt x="107201" y="30322"/>
                  <a:pt x="136006" y="56348"/>
                  <a:pt x="157231" y="88185"/>
                </a:cubicBezTo>
                <a:cubicBezTo>
                  <a:pt x="170876" y="108652"/>
                  <a:pt x="167591" y="132152"/>
                  <a:pt x="148135" y="149334"/>
                </a:cubicBezTo>
                <a:cubicBezTo>
                  <a:pt x="129184" y="166011"/>
                  <a:pt x="105937" y="169296"/>
                  <a:pt x="86481" y="152871"/>
                </a:cubicBezTo>
                <a:cubicBezTo>
                  <a:pt x="58939" y="129372"/>
                  <a:pt x="33671" y="103093"/>
                  <a:pt x="9414" y="76057"/>
                </a:cubicBezTo>
                <a:cubicBezTo>
                  <a:pt x="-3726" y="61401"/>
                  <a:pt x="-1704" y="41945"/>
                  <a:pt x="6887" y="24510"/>
                </a:cubicBezTo>
                <a:cubicBezTo>
                  <a:pt x="15225" y="7580"/>
                  <a:pt x="30639" y="758"/>
                  <a:pt x="43020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5" name="Forma libre: forma 1014">
            <a:extLst>
              <a:ext uri="{FF2B5EF4-FFF2-40B4-BE49-F238E27FC236}">
                <a16:creationId xmlns:a16="http://schemas.microsoft.com/office/drawing/2014/main" id="{41BC102D-B18D-48D8-901F-05E81CADB5DE}"/>
              </a:ext>
            </a:extLst>
          </p:cNvPr>
          <p:cNvSpPr/>
          <p:nvPr/>
        </p:nvSpPr>
        <p:spPr>
          <a:xfrm>
            <a:off x="633200" y="1543140"/>
            <a:ext cx="279673" cy="189809"/>
          </a:xfrm>
          <a:custGeom>
            <a:avLst/>
            <a:gdLst>
              <a:gd name="connsiteX0" fmla="*/ 30679 w 279673"/>
              <a:gd name="connsiteY0" fmla="*/ 0 h 189809"/>
              <a:gd name="connsiteX1" fmla="*/ 58979 w 279673"/>
              <a:gd name="connsiteY1" fmla="*/ 13897 h 189809"/>
              <a:gd name="connsiteX2" fmla="*/ 251522 w 279673"/>
              <a:gd name="connsiteY2" fmla="*/ 129372 h 189809"/>
              <a:gd name="connsiteX3" fmla="*/ 269715 w 279673"/>
              <a:gd name="connsiteY3" fmla="*/ 142512 h 189809"/>
              <a:gd name="connsiteX4" fmla="*/ 275021 w 279673"/>
              <a:gd name="connsiteY4" fmla="*/ 177382 h 189809"/>
              <a:gd name="connsiteX5" fmla="*/ 241162 w 279673"/>
              <a:gd name="connsiteY5" fmla="*/ 186731 h 189809"/>
              <a:gd name="connsiteX6" fmla="*/ 185319 w 279673"/>
              <a:gd name="connsiteY6" fmla="*/ 155146 h 189809"/>
              <a:gd name="connsiteX7" fmla="*/ 20319 w 279673"/>
              <a:gd name="connsiteY7" fmla="*/ 56095 h 189809"/>
              <a:gd name="connsiteX8" fmla="*/ 863 w 279673"/>
              <a:gd name="connsiteY8" fmla="*/ 19456 h 189809"/>
              <a:gd name="connsiteX9" fmla="*/ 30679 w 279673"/>
              <a:gd name="connsiteY9" fmla="*/ 0 h 189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673" h="189809">
                <a:moveTo>
                  <a:pt x="30679" y="0"/>
                </a:moveTo>
                <a:cubicBezTo>
                  <a:pt x="38260" y="3538"/>
                  <a:pt x="49125" y="7833"/>
                  <a:pt x="58979" y="13897"/>
                </a:cubicBezTo>
                <a:cubicBezTo>
                  <a:pt x="123413" y="52052"/>
                  <a:pt x="187341" y="90712"/>
                  <a:pt x="251522" y="129372"/>
                </a:cubicBezTo>
                <a:cubicBezTo>
                  <a:pt x="257839" y="133162"/>
                  <a:pt x="264408" y="137458"/>
                  <a:pt x="269715" y="142512"/>
                </a:cubicBezTo>
                <a:cubicBezTo>
                  <a:pt x="279822" y="152366"/>
                  <a:pt x="283359" y="164495"/>
                  <a:pt x="275021" y="177382"/>
                </a:cubicBezTo>
                <a:cubicBezTo>
                  <a:pt x="266682" y="190016"/>
                  <a:pt x="253543" y="192795"/>
                  <a:pt x="241162" y="186731"/>
                </a:cubicBezTo>
                <a:cubicBezTo>
                  <a:pt x="221958" y="177382"/>
                  <a:pt x="203765" y="166011"/>
                  <a:pt x="185319" y="155146"/>
                </a:cubicBezTo>
                <a:cubicBezTo>
                  <a:pt x="130235" y="122297"/>
                  <a:pt x="75404" y="88943"/>
                  <a:pt x="20319" y="56095"/>
                </a:cubicBezTo>
                <a:cubicBezTo>
                  <a:pt x="6169" y="47757"/>
                  <a:pt x="-2927" y="36891"/>
                  <a:pt x="863" y="19456"/>
                </a:cubicBezTo>
                <a:cubicBezTo>
                  <a:pt x="3895" y="5812"/>
                  <a:pt x="13750" y="758"/>
                  <a:pt x="30679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6" name="Forma libre: forma 1015">
            <a:extLst>
              <a:ext uri="{FF2B5EF4-FFF2-40B4-BE49-F238E27FC236}">
                <a16:creationId xmlns:a16="http://schemas.microsoft.com/office/drawing/2014/main" id="{1D3FF951-F254-439E-97A1-C9C0F3FFDAA2}"/>
              </a:ext>
            </a:extLst>
          </p:cNvPr>
          <p:cNvSpPr/>
          <p:nvPr/>
        </p:nvSpPr>
        <p:spPr>
          <a:xfrm>
            <a:off x="1683647" y="2045556"/>
            <a:ext cx="281535" cy="189949"/>
          </a:xfrm>
          <a:custGeom>
            <a:avLst/>
            <a:gdLst>
              <a:gd name="connsiteX0" fmla="*/ 281535 w 281535"/>
              <a:gd name="connsiteY0" fmla="*/ 166176 h 189949"/>
              <a:gd name="connsiteX1" fmla="*/ 250456 w 281535"/>
              <a:gd name="connsiteY1" fmla="*/ 189423 h 189949"/>
              <a:gd name="connsiteX2" fmla="*/ 227209 w 281535"/>
              <a:gd name="connsiteY2" fmla="*/ 179316 h 189949"/>
              <a:gd name="connsiteX3" fmla="*/ 26581 w 281535"/>
              <a:gd name="connsiteY3" fmla="*/ 59040 h 189949"/>
              <a:gd name="connsiteX4" fmla="*/ 4850 w 281535"/>
              <a:gd name="connsiteY4" fmla="*/ 13810 h 189949"/>
              <a:gd name="connsiteX5" fmla="*/ 55134 w 281535"/>
              <a:gd name="connsiteY5" fmla="*/ 11031 h 189949"/>
              <a:gd name="connsiteX6" fmla="*/ 258036 w 281535"/>
              <a:gd name="connsiteY6" fmla="*/ 133328 h 189949"/>
              <a:gd name="connsiteX7" fmla="*/ 281282 w 281535"/>
              <a:gd name="connsiteY7" fmla="*/ 166176 h 18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535" h="189949">
                <a:moveTo>
                  <a:pt x="281535" y="166176"/>
                </a:moveTo>
                <a:cubicBezTo>
                  <a:pt x="278250" y="182095"/>
                  <a:pt x="268648" y="192455"/>
                  <a:pt x="250456" y="189423"/>
                </a:cubicBezTo>
                <a:cubicBezTo>
                  <a:pt x="242370" y="188160"/>
                  <a:pt x="234537" y="183611"/>
                  <a:pt x="227209" y="179316"/>
                </a:cubicBezTo>
                <a:cubicBezTo>
                  <a:pt x="160249" y="139392"/>
                  <a:pt x="93288" y="99469"/>
                  <a:pt x="26581" y="59040"/>
                </a:cubicBezTo>
                <a:cubicBezTo>
                  <a:pt x="9651" y="48933"/>
                  <a:pt x="-9047" y="36551"/>
                  <a:pt x="4850" y="13810"/>
                </a:cubicBezTo>
                <a:cubicBezTo>
                  <a:pt x="18242" y="-8426"/>
                  <a:pt x="37446" y="418"/>
                  <a:pt x="55134" y="11031"/>
                </a:cubicBezTo>
                <a:cubicBezTo>
                  <a:pt x="122852" y="51965"/>
                  <a:pt x="190570" y="92646"/>
                  <a:pt x="258036" y="133328"/>
                </a:cubicBezTo>
                <a:cubicBezTo>
                  <a:pt x="270165" y="140656"/>
                  <a:pt x="281535" y="148741"/>
                  <a:pt x="281282" y="16617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7" name="Forma libre: forma 1016">
            <a:extLst>
              <a:ext uri="{FF2B5EF4-FFF2-40B4-BE49-F238E27FC236}">
                <a16:creationId xmlns:a16="http://schemas.microsoft.com/office/drawing/2014/main" id="{A7E3C1D8-00BB-4E7A-9302-829250F592D6}"/>
              </a:ext>
            </a:extLst>
          </p:cNvPr>
          <p:cNvSpPr/>
          <p:nvPr/>
        </p:nvSpPr>
        <p:spPr>
          <a:xfrm>
            <a:off x="5496383" y="3292698"/>
            <a:ext cx="164883" cy="163516"/>
          </a:xfrm>
          <a:custGeom>
            <a:avLst/>
            <a:gdLst>
              <a:gd name="connsiteX0" fmla="*/ 111690 w 164883"/>
              <a:gd name="connsiteY0" fmla="*/ 0 h 163516"/>
              <a:gd name="connsiteX1" fmla="*/ 157173 w 164883"/>
              <a:gd name="connsiteY1" fmla="*/ 23752 h 163516"/>
              <a:gd name="connsiteX2" fmla="*/ 155910 w 164883"/>
              <a:gd name="connsiteY2" fmla="*/ 75046 h 163516"/>
              <a:gd name="connsiteX3" fmla="*/ 77326 w 164883"/>
              <a:gd name="connsiteY3" fmla="*/ 154135 h 163516"/>
              <a:gd name="connsiteX4" fmla="*/ 18199 w 164883"/>
              <a:gd name="connsiteY4" fmla="*/ 150597 h 163516"/>
              <a:gd name="connsiteX5" fmla="*/ 5312 w 164883"/>
              <a:gd name="connsiteY5" fmla="*/ 95766 h 163516"/>
              <a:gd name="connsiteX6" fmla="*/ 96277 w 164883"/>
              <a:gd name="connsiteY6" fmla="*/ 3790 h 163516"/>
              <a:gd name="connsiteX7" fmla="*/ 111943 w 164883"/>
              <a:gd name="connsiteY7" fmla="*/ 0 h 16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883" h="163516">
                <a:moveTo>
                  <a:pt x="111690" y="0"/>
                </a:moveTo>
                <a:cubicBezTo>
                  <a:pt x="133168" y="0"/>
                  <a:pt x="147571" y="8086"/>
                  <a:pt x="157173" y="23752"/>
                </a:cubicBezTo>
                <a:cubicBezTo>
                  <a:pt x="167533" y="40934"/>
                  <a:pt x="167786" y="59633"/>
                  <a:pt x="155910" y="75046"/>
                </a:cubicBezTo>
                <a:cubicBezTo>
                  <a:pt x="133421" y="104862"/>
                  <a:pt x="106889" y="131394"/>
                  <a:pt x="77326" y="154135"/>
                </a:cubicBezTo>
                <a:cubicBezTo>
                  <a:pt x="58122" y="168790"/>
                  <a:pt x="36392" y="165253"/>
                  <a:pt x="18199" y="150597"/>
                </a:cubicBezTo>
                <a:cubicBezTo>
                  <a:pt x="6" y="136195"/>
                  <a:pt x="-5048" y="114211"/>
                  <a:pt x="5312" y="95766"/>
                </a:cubicBezTo>
                <a:cubicBezTo>
                  <a:pt x="26790" y="57358"/>
                  <a:pt x="59133" y="27795"/>
                  <a:pt x="96277" y="3790"/>
                </a:cubicBezTo>
                <a:cubicBezTo>
                  <a:pt x="101330" y="505"/>
                  <a:pt x="108406" y="758"/>
                  <a:pt x="111943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18" name="Forma libre: forma 1017">
            <a:extLst>
              <a:ext uri="{FF2B5EF4-FFF2-40B4-BE49-F238E27FC236}">
                <a16:creationId xmlns:a16="http://schemas.microsoft.com/office/drawing/2014/main" id="{1983C8D7-C562-4FD2-8145-AB94B1E7DD15}"/>
              </a:ext>
            </a:extLst>
          </p:cNvPr>
          <p:cNvSpPr/>
          <p:nvPr/>
        </p:nvSpPr>
        <p:spPr>
          <a:xfrm>
            <a:off x="632707" y="2045955"/>
            <a:ext cx="280762" cy="189067"/>
          </a:xfrm>
          <a:custGeom>
            <a:avLst/>
            <a:gdLst>
              <a:gd name="connsiteX0" fmla="*/ 28392 w 280762"/>
              <a:gd name="connsiteY0" fmla="*/ 189024 h 189067"/>
              <a:gd name="connsiteX1" fmla="*/ 3629 w 280762"/>
              <a:gd name="connsiteY1" fmla="*/ 176137 h 189067"/>
              <a:gd name="connsiteX2" fmla="*/ 8430 w 280762"/>
              <a:gd name="connsiteY2" fmla="*/ 143794 h 189067"/>
              <a:gd name="connsiteX3" fmla="*/ 42795 w 280762"/>
              <a:gd name="connsiteY3" fmla="*/ 120547 h 189067"/>
              <a:gd name="connsiteX4" fmla="*/ 218913 w 280762"/>
              <a:gd name="connsiteY4" fmla="*/ 14674 h 189067"/>
              <a:gd name="connsiteX5" fmla="*/ 241654 w 280762"/>
              <a:gd name="connsiteY5" fmla="*/ 2798 h 189067"/>
              <a:gd name="connsiteX6" fmla="*/ 275766 w 280762"/>
              <a:gd name="connsiteY6" fmla="*/ 12147 h 189067"/>
              <a:gd name="connsiteX7" fmla="*/ 268186 w 280762"/>
              <a:gd name="connsiteY7" fmla="*/ 48786 h 189067"/>
              <a:gd name="connsiteX8" fmla="*/ 36983 w 280762"/>
              <a:gd name="connsiteY8" fmla="*/ 187002 h 189067"/>
              <a:gd name="connsiteX9" fmla="*/ 28645 w 280762"/>
              <a:gd name="connsiteY9" fmla="*/ 189024 h 189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762" h="189067">
                <a:moveTo>
                  <a:pt x="28392" y="189024"/>
                </a:moveTo>
                <a:cubicBezTo>
                  <a:pt x="16769" y="189529"/>
                  <a:pt x="8178" y="185739"/>
                  <a:pt x="3629" y="176137"/>
                </a:cubicBezTo>
                <a:cubicBezTo>
                  <a:pt x="-1930" y="164514"/>
                  <a:pt x="-1677" y="152385"/>
                  <a:pt x="8430" y="143794"/>
                </a:cubicBezTo>
                <a:cubicBezTo>
                  <a:pt x="18790" y="134697"/>
                  <a:pt x="30919" y="127622"/>
                  <a:pt x="42795" y="120547"/>
                </a:cubicBezTo>
                <a:cubicBezTo>
                  <a:pt x="101417" y="85172"/>
                  <a:pt x="160038" y="50049"/>
                  <a:pt x="218913" y="14674"/>
                </a:cubicBezTo>
                <a:cubicBezTo>
                  <a:pt x="226241" y="10379"/>
                  <a:pt x="233821" y="6083"/>
                  <a:pt x="241654" y="2798"/>
                </a:cubicBezTo>
                <a:cubicBezTo>
                  <a:pt x="255046" y="-2761"/>
                  <a:pt x="267680" y="-234"/>
                  <a:pt x="275766" y="12147"/>
                </a:cubicBezTo>
                <a:cubicBezTo>
                  <a:pt x="284863" y="26045"/>
                  <a:pt x="281072" y="40953"/>
                  <a:pt x="268186" y="48786"/>
                </a:cubicBezTo>
                <a:cubicBezTo>
                  <a:pt x="191624" y="95532"/>
                  <a:pt x="114051" y="141267"/>
                  <a:pt x="36983" y="187002"/>
                </a:cubicBezTo>
                <a:cubicBezTo>
                  <a:pt x="34456" y="188518"/>
                  <a:pt x="30919" y="188518"/>
                  <a:pt x="28645" y="18902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21" name="Forma libre: forma 1020">
            <a:extLst>
              <a:ext uri="{FF2B5EF4-FFF2-40B4-BE49-F238E27FC236}">
                <a16:creationId xmlns:a16="http://schemas.microsoft.com/office/drawing/2014/main" id="{A91D1A7E-4E25-4981-86F4-BF264D9CA8A5}"/>
              </a:ext>
            </a:extLst>
          </p:cNvPr>
          <p:cNvSpPr/>
          <p:nvPr/>
        </p:nvSpPr>
        <p:spPr>
          <a:xfrm>
            <a:off x="1683867" y="1542974"/>
            <a:ext cx="281485" cy="188918"/>
          </a:xfrm>
          <a:custGeom>
            <a:avLst/>
            <a:gdLst>
              <a:gd name="connsiteX0" fmla="*/ 27624 w 281485"/>
              <a:gd name="connsiteY0" fmla="*/ 188918 h 188918"/>
              <a:gd name="connsiteX1" fmla="*/ 2356 w 281485"/>
              <a:gd name="connsiteY1" fmla="*/ 172241 h 188918"/>
              <a:gd name="connsiteX2" fmla="*/ 7410 w 281485"/>
              <a:gd name="connsiteY2" fmla="*/ 145710 h 188918"/>
              <a:gd name="connsiteX3" fmla="*/ 35963 w 281485"/>
              <a:gd name="connsiteY3" fmla="*/ 124990 h 188918"/>
              <a:gd name="connsiteX4" fmla="*/ 214608 w 281485"/>
              <a:gd name="connsiteY4" fmla="*/ 17096 h 188918"/>
              <a:gd name="connsiteX5" fmla="*/ 243161 w 281485"/>
              <a:gd name="connsiteY5" fmla="*/ 2440 h 188918"/>
              <a:gd name="connsiteX6" fmla="*/ 277020 w 281485"/>
              <a:gd name="connsiteY6" fmla="*/ 12547 h 188918"/>
              <a:gd name="connsiteX7" fmla="*/ 268681 w 281485"/>
              <a:gd name="connsiteY7" fmla="*/ 49439 h 188918"/>
              <a:gd name="connsiteX8" fmla="*/ 255289 w 281485"/>
              <a:gd name="connsiteY8" fmla="*/ 58283 h 188918"/>
              <a:gd name="connsiteX9" fmla="*/ 56935 w 281485"/>
              <a:gd name="connsiteY9" fmla="*/ 177042 h 188918"/>
              <a:gd name="connsiteX10" fmla="*/ 27624 w 281485"/>
              <a:gd name="connsiteY10" fmla="*/ 188918 h 18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1485" h="188918">
                <a:moveTo>
                  <a:pt x="27624" y="188918"/>
                </a:moveTo>
                <a:cubicBezTo>
                  <a:pt x="15748" y="188413"/>
                  <a:pt x="7157" y="183107"/>
                  <a:pt x="2356" y="172241"/>
                </a:cubicBezTo>
                <a:cubicBezTo>
                  <a:pt x="-1939" y="162387"/>
                  <a:pt x="-423" y="152532"/>
                  <a:pt x="7410" y="145710"/>
                </a:cubicBezTo>
                <a:cubicBezTo>
                  <a:pt x="16001" y="137877"/>
                  <a:pt x="25856" y="131054"/>
                  <a:pt x="35963" y="124990"/>
                </a:cubicBezTo>
                <a:cubicBezTo>
                  <a:pt x="95343" y="88857"/>
                  <a:pt x="154975" y="52976"/>
                  <a:pt x="214608" y="17096"/>
                </a:cubicBezTo>
                <a:cubicBezTo>
                  <a:pt x="223704" y="11537"/>
                  <a:pt x="233306" y="6230"/>
                  <a:pt x="243161" y="2440"/>
                </a:cubicBezTo>
                <a:cubicBezTo>
                  <a:pt x="256553" y="-2613"/>
                  <a:pt x="269187" y="-87"/>
                  <a:pt x="277020" y="12547"/>
                </a:cubicBezTo>
                <a:cubicBezTo>
                  <a:pt x="286116" y="26950"/>
                  <a:pt x="280305" y="39079"/>
                  <a:pt x="268681" y="49439"/>
                </a:cubicBezTo>
                <a:cubicBezTo>
                  <a:pt x="264638" y="52976"/>
                  <a:pt x="259837" y="55503"/>
                  <a:pt x="255289" y="58283"/>
                </a:cubicBezTo>
                <a:cubicBezTo>
                  <a:pt x="189087" y="97953"/>
                  <a:pt x="123137" y="137624"/>
                  <a:pt x="56935" y="177042"/>
                </a:cubicBezTo>
                <a:cubicBezTo>
                  <a:pt x="47839" y="182601"/>
                  <a:pt x="38995" y="188918"/>
                  <a:pt x="27624" y="18891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27" name="Forma libre: forma 1026">
            <a:extLst>
              <a:ext uri="{FF2B5EF4-FFF2-40B4-BE49-F238E27FC236}">
                <a16:creationId xmlns:a16="http://schemas.microsoft.com/office/drawing/2014/main" id="{AB174B71-C118-4F37-863F-2C72861DE3FB}"/>
              </a:ext>
            </a:extLst>
          </p:cNvPr>
          <p:cNvSpPr/>
          <p:nvPr/>
        </p:nvSpPr>
        <p:spPr>
          <a:xfrm>
            <a:off x="5091625" y="3097272"/>
            <a:ext cx="100272" cy="190838"/>
          </a:xfrm>
          <a:custGeom>
            <a:avLst/>
            <a:gdLst>
              <a:gd name="connsiteX0" fmla="*/ 99526 w 100272"/>
              <a:gd name="connsiteY0" fmla="*/ 95617 h 190838"/>
              <a:gd name="connsiteX1" fmla="*/ 99021 w 100272"/>
              <a:gd name="connsiteY1" fmla="*/ 146659 h 190838"/>
              <a:gd name="connsiteX2" fmla="*/ 48485 w 100272"/>
              <a:gd name="connsiteY2" fmla="*/ 190625 h 190838"/>
              <a:gd name="connsiteX3" fmla="*/ 1234 w 100272"/>
              <a:gd name="connsiteY3" fmla="*/ 143121 h 190838"/>
              <a:gd name="connsiteX4" fmla="*/ 1234 w 100272"/>
              <a:gd name="connsiteY4" fmla="*/ 47103 h 190838"/>
              <a:gd name="connsiteX5" fmla="*/ 48737 w 100272"/>
              <a:gd name="connsiteY5" fmla="*/ 104 h 190838"/>
              <a:gd name="connsiteX6" fmla="*/ 99526 w 100272"/>
              <a:gd name="connsiteY6" fmla="*/ 47608 h 190838"/>
              <a:gd name="connsiteX7" fmla="*/ 99779 w 100272"/>
              <a:gd name="connsiteY7" fmla="*/ 95617 h 190838"/>
              <a:gd name="connsiteX8" fmla="*/ 99273 w 100272"/>
              <a:gd name="connsiteY8" fmla="*/ 95617 h 190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72" h="190838">
                <a:moveTo>
                  <a:pt x="99526" y="95617"/>
                </a:moveTo>
                <a:cubicBezTo>
                  <a:pt x="99526" y="112799"/>
                  <a:pt x="101295" y="129982"/>
                  <a:pt x="99021" y="146659"/>
                </a:cubicBezTo>
                <a:cubicBezTo>
                  <a:pt x="95736" y="172937"/>
                  <a:pt x="72237" y="193152"/>
                  <a:pt x="48485" y="190625"/>
                </a:cubicBezTo>
                <a:cubicBezTo>
                  <a:pt x="20943" y="187593"/>
                  <a:pt x="2750" y="171927"/>
                  <a:pt x="1234" y="143121"/>
                </a:cubicBezTo>
                <a:cubicBezTo>
                  <a:pt x="-282" y="111283"/>
                  <a:pt x="-535" y="78940"/>
                  <a:pt x="1234" y="47103"/>
                </a:cubicBezTo>
                <a:cubicBezTo>
                  <a:pt x="3002" y="18802"/>
                  <a:pt x="20185" y="2126"/>
                  <a:pt x="48737" y="104"/>
                </a:cubicBezTo>
                <a:cubicBezTo>
                  <a:pt x="74511" y="-1665"/>
                  <a:pt x="96999" y="19308"/>
                  <a:pt x="99526" y="47608"/>
                </a:cubicBezTo>
                <a:cubicBezTo>
                  <a:pt x="101042" y="63527"/>
                  <a:pt x="99779" y="79698"/>
                  <a:pt x="99779" y="95617"/>
                </a:cubicBezTo>
                <a:lnTo>
                  <a:pt x="99273" y="95617"/>
                </a:ln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28" name="Forma libre: forma 1027">
            <a:extLst>
              <a:ext uri="{FF2B5EF4-FFF2-40B4-BE49-F238E27FC236}">
                <a16:creationId xmlns:a16="http://schemas.microsoft.com/office/drawing/2014/main" id="{EA748BC9-A01B-421F-B91A-2D67A34D4E37}"/>
              </a:ext>
            </a:extLst>
          </p:cNvPr>
          <p:cNvSpPr/>
          <p:nvPr/>
        </p:nvSpPr>
        <p:spPr>
          <a:xfrm>
            <a:off x="5092164" y="4332222"/>
            <a:ext cx="100054" cy="191353"/>
          </a:xfrm>
          <a:custGeom>
            <a:avLst/>
            <a:gdLst>
              <a:gd name="connsiteX0" fmla="*/ 99240 w 100054"/>
              <a:gd name="connsiteY0" fmla="*/ 97031 h 191353"/>
              <a:gd name="connsiteX1" fmla="*/ 98988 w 100054"/>
              <a:gd name="connsiteY1" fmla="*/ 145041 h 191353"/>
              <a:gd name="connsiteX2" fmla="*/ 50220 w 100054"/>
              <a:gd name="connsiteY2" fmla="*/ 191281 h 191353"/>
              <a:gd name="connsiteX3" fmla="*/ 948 w 100054"/>
              <a:gd name="connsiteY3" fmla="*/ 142514 h 191353"/>
              <a:gd name="connsiteX4" fmla="*/ 948 w 100054"/>
              <a:gd name="connsiteY4" fmla="*/ 49528 h 191353"/>
              <a:gd name="connsiteX5" fmla="*/ 49715 w 100054"/>
              <a:gd name="connsiteY5" fmla="*/ 2 h 191353"/>
              <a:gd name="connsiteX6" fmla="*/ 99493 w 100054"/>
              <a:gd name="connsiteY6" fmla="*/ 49022 h 191353"/>
              <a:gd name="connsiteX7" fmla="*/ 99493 w 100054"/>
              <a:gd name="connsiteY7" fmla="*/ 97031 h 191353"/>
              <a:gd name="connsiteX8" fmla="*/ 99240 w 100054"/>
              <a:gd name="connsiteY8" fmla="*/ 97031 h 19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54" h="191353">
                <a:moveTo>
                  <a:pt x="99240" y="97031"/>
                </a:moveTo>
                <a:cubicBezTo>
                  <a:pt x="99240" y="112950"/>
                  <a:pt x="101009" y="129374"/>
                  <a:pt x="98988" y="145041"/>
                </a:cubicBezTo>
                <a:cubicBezTo>
                  <a:pt x="95450" y="172835"/>
                  <a:pt x="78268" y="189512"/>
                  <a:pt x="50220" y="191281"/>
                </a:cubicBezTo>
                <a:cubicBezTo>
                  <a:pt x="24700" y="192797"/>
                  <a:pt x="1959" y="170309"/>
                  <a:pt x="948" y="142514"/>
                </a:cubicBezTo>
                <a:cubicBezTo>
                  <a:pt x="-316" y="111687"/>
                  <a:pt x="-316" y="80607"/>
                  <a:pt x="948" y="49528"/>
                </a:cubicBezTo>
                <a:cubicBezTo>
                  <a:pt x="2211" y="20469"/>
                  <a:pt x="23942" y="-250"/>
                  <a:pt x="49715" y="2"/>
                </a:cubicBezTo>
                <a:cubicBezTo>
                  <a:pt x="75236" y="2"/>
                  <a:pt x="97219" y="20722"/>
                  <a:pt x="99493" y="49022"/>
                </a:cubicBezTo>
                <a:cubicBezTo>
                  <a:pt x="100756" y="64941"/>
                  <a:pt x="99493" y="81112"/>
                  <a:pt x="99493" y="97031"/>
                </a:cubicBezTo>
                <a:cubicBezTo>
                  <a:pt x="99493" y="97031"/>
                  <a:pt x="99493" y="97031"/>
                  <a:pt x="99240" y="9703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0" name="Forma libre: forma 1029">
            <a:extLst>
              <a:ext uri="{FF2B5EF4-FFF2-40B4-BE49-F238E27FC236}">
                <a16:creationId xmlns:a16="http://schemas.microsoft.com/office/drawing/2014/main" id="{844D33CC-C35D-4F5B-9183-B76C0750813F}"/>
              </a:ext>
            </a:extLst>
          </p:cNvPr>
          <p:cNvSpPr/>
          <p:nvPr/>
        </p:nvSpPr>
        <p:spPr>
          <a:xfrm>
            <a:off x="884955" y="4204324"/>
            <a:ext cx="181128" cy="247166"/>
          </a:xfrm>
          <a:custGeom>
            <a:avLst/>
            <a:gdLst>
              <a:gd name="connsiteX0" fmla="*/ 25287 w 181128"/>
              <a:gd name="connsiteY0" fmla="*/ 247166 h 247166"/>
              <a:gd name="connsiteX1" fmla="*/ 5326 w 181128"/>
              <a:gd name="connsiteY1" fmla="*/ 201431 h 247166"/>
              <a:gd name="connsiteX2" fmla="*/ 54093 w 181128"/>
              <a:gd name="connsiteY2" fmla="*/ 126132 h 247166"/>
              <a:gd name="connsiteX3" fmla="*/ 125349 w 181128"/>
              <a:gd name="connsiteY3" fmla="*/ 19754 h 247166"/>
              <a:gd name="connsiteX4" fmla="*/ 168304 w 181128"/>
              <a:gd name="connsiteY4" fmla="*/ 5098 h 247166"/>
              <a:gd name="connsiteX5" fmla="*/ 172347 w 181128"/>
              <a:gd name="connsiteY5" fmla="*/ 50075 h 247166"/>
              <a:gd name="connsiteX6" fmla="*/ 53335 w 181128"/>
              <a:gd name="connsiteY6" fmla="*/ 228720 h 247166"/>
              <a:gd name="connsiteX7" fmla="*/ 25287 w 181128"/>
              <a:gd name="connsiteY7" fmla="*/ 247166 h 24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128" h="247166">
                <a:moveTo>
                  <a:pt x="25287" y="247166"/>
                </a:moveTo>
                <a:cubicBezTo>
                  <a:pt x="3810" y="246408"/>
                  <a:pt x="-7308" y="223667"/>
                  <a:pt x="5326" y="201431"/>
                </a:cubicBezTo>
                <a:cubicBezTo>
                  <a:pt x="20234" y="175405"/>
                  <a:pt x="37416" y="151148"/>
                  <a:pt x="54093" y="126132"/>
                </a:cubicBezTo>
                <a:cubicBezTo>
                  <a:pt x="77845" y="90504"/>
                  <a:pt x="101344" y="54876"/>
                  <a:pt x="125349" y="19754"/>
                </a:cubicBezTo>
                <a:cubicBezTo>
                  <a:pt x="135709" y="4340"/>
                  <a:pt x="149859" y="-7030"/>
                  <a:pt x="168304" y="5098"/>
                </a:cubicBezTo>
                <a:cubicBezTo>
                  <a:pt x="186497" y="16974"/>
                  <a:pt x="182960" y="34157"/>
                  <a:pt x="172347" y="50075"/>
                </a:cubicBezTo>
                <a:cubicBezTo>
                  <a:pt x="132676" y="109708"/>
                  <a:pt x="93006" y="169088"/>
                  <a:pt x="53335" y="228720"/>
                </a:cubicBezTo>
                <a:cubicBezTo>
                  <a:pt x="46512" y="238828"/>
                  <a:pt x="38679" y="247166"/>
                  <a:pt x="25287" y="24716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1" name="Forma libre: forma 1030">
            <a:extLst>
              <a:ext uri="{FF2B5EF4-FFF2-40B4-BE49-F238E27FC236}">
                <a16:creationId xmlns:a16="http://schemas.microsoft.com/office/drawing/2014/main" id="{15FA9D4D-59A7-4F5E-8796-CBEDAF408477}"/>
              </a:ext>
            </a:extLst>
          </p:cNvPr>
          <p:cNvSpPr/>
          <p:nvPr/>
        </p:nvSpPr>
        <p:spPr>
          <a:xfrm>
            <a:off x="1529941" y="3168815"/>
            <a:ext cx="182307" cy="247628"/>
          </a:xfrm>
          <a:custGeom>
            <a:avLst/>
            <a:gdLst>
              <a:gd name="connsiteX0" fmla="*/ 182308 w 182307"/>
              <a:gd name="connsiteY0" fmla="*/ 28370 h 247628"/>
              <a:gd name="connsiteX1" fmla="*/ 171443 w 182307"/>
              <a:gd name="connsiteY1" fmla="*/ 54649 h 247628"/>
              <a:gd name="connsiteX2" fmla="*/ 57484 w 182307"/>
              <a:gd name="connsiteY2" fmla="*/ 225461 h 247628"/>
              <a:gd name="connsiteX3" fmla="*/ 12760 w 182307"/>
              <a:gd name="connsiteY3" fmla="*/ 242138 h 247628"/>
              <a:gd name="connsiteX4" fmla="*/ 10991 w 182307"/>
              <a:gd name="connsiteY4" fmla="*/ 194381 h 247628"/>
              <a:gd name="connsiteX5" fmla="*/ 128740 w 182307"/>
              <a:gd name="connsiteY5" fmla="*/ 18263 h 247628"/>
              <a:gd name="connsiteX6" fmla="*/ 163357 w 182307"/>
              <a:gd name="connsiteY6" fmla="*/ 1333 h 247628"/>
              <a:gd name="connsiteX7" fmla="*/ 182055 w 182307"/>
              <a:gd name="connsiteY7" fmla="*/ 27865 h 2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307" h="247628">
                <a:moveTo>
                  <a:pt x="182308" y="28370"/>
                </a:moveTo>
                <a:cubicBezTo>
                  <a:pt x="182308" y="38730"/>
                  <a:pt x="176749" y="46563"/>
                  <a:pt x="171443" y="54649"/>
                </a:cubicBezTo>
                <a:cubicBezTo>
                  <a:pt x="133541" y="111755"/>
                  <a:pt x="95639" y="168608"/>
                  <a:pt x="57484" y="225461"/>
                </a:cubicBezTo>
                <a:cubicBezTo>
                  <a:pt x="46619" y="241632"/>
                  <a:pt x="33227" y="255782"/>
                  <a:pt x="12760" y="242138"/>
                </a:cubicBezTo>
                <a:cubicBezTo>
                  <a:pt x="-7960" y="228493"/>
                  <a:pt x="378" y="210553"/>
                  <a:pt x="10991" y="194381"/>
                </a:cubicBezTo>
                <a:cubicBezTo>
                  <a:pt x="50156" y="135507"/>
                  <a:pt x="89322" y="76885"/>
                  <a:pt x="128740" y="18263"/>
                </a:cubicBezTo>
                <a:cubicBezTo>
                  <a:pt x="136826" y="6387"/>
                  <a:pt x="146933" y="-3720"/>
                  <a:pt x="163357" y="1333"/>
                </a:cubicBezTo>
                <a:cubicBezTo>
                  <a:pt x="175991" y="5124"/>
                  <a:pt x="182308" y="14726"/>
                  <a:pt x="182055" y="2786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2" name="Forma libre: forma 1031">
            <a:extLst>
              <a:ext uri="{FF2B5EF4-FFF2-40B4-BE49-F238E27FC236}">
                <a16:creationId xmlns:a16="http://schemas.microsoft.com/office/drawing/2014/main" id="{4AF98D6F-19ED-4BD0-B255-57BD0AFDB3C7}"/>
              </a:ext>
            </a:extLst>
          </p:cNvPr>
          <p:cNvSpPr/>
          <p:nvPr/>
        </p:nvSpPr>
        <p:spPr>
          <a:xfrm>
            <a:off x="657914" y="4042231"/>
            <a:ext cx="246404" cy="182857"/>
          </a:xfrm>
          <a:custGeom>
            <a:avLst/>
            <a:gdLst>
              <a:gd name="connsiteX0" fmla="*/ 27442 w 246404"/>
              <a:gd name="connsiteY0" fmla="*/ 182857 h 182857"/>
              <a:gd name="connsiteX1" fmla="*/ 1416 w 246404"/>
              <a:gd name="connsiteY1" fmla="*/ 164411 h 182857"/>
              <a:gd name="connsiteX2" fmla="*/ 14303 w 246404"/>
              <a:gd name="connsiteY2" fmla="*/ 131058 h 182857"/>
              <a:gd name="connsiteX3" fmla="*/ 93645 w 246404"/>
              <a:gd name="connsiteY3" fmla="*/ 76984 h 182857"/>
              <a:gd name="connsiteX4" fmla="*/ 197749 w 246404"/>
              <a:gd name="connsiteY4" fmla="*/ 7750 h 182857"/>
              <a:gd name="connsiteX5" fmla="*/ 240452 w 246404"/>
              <a:gd name="connsiteY5" fmla="*/ 11793 h 182857"/>
              <a:gd name="connsiteX6" fmla="*/ 229839 w 246404"/>
              <a:gd name="connsiteY6" fmla="*/ 52727 h 182857"/>
              <a:gd name="connsiteX7" fmla="*/ 43614 w 246404"/>
              <a:gd name="connsiteY7" fmla="*/ 177298 h 182857"/>
              <a:gd name="connsiteX8" fmla="*/ 27695 w 246404"/>
              <a:gd name="connsiteY8" fmla="*/ 182857 h 18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404" h="182857">
                <a:moveTo>
                  <a:pt x="27442" y="182857"/>
                </a:moveTo>
                <a:cubicBezTo>
                  <a:pt x="13545" y="181594"/>
                  <a:pt x="4954" y="175782"/>
                  <a:pt x="1416" y="164411"/>
                </a:cubicBezTo>
                <a:cubicBezTo>
                  <a:pt x="-2879" y="150261"/>
                  <a:pt x="2932" y="138891"/>
                  <a:pt x="14303" y="131058"/>
                </a:cubicBezTo>
                <a:cubicBezTo>
                  <a:pt x="40582" y="112612"/>
                  <a:pt x="67113" y="94924"/>
                  <a:pt x="93645" y="76984"/>
                </a:cubicBezTo>
                <a:cubicBezTo>
                  <a:pt x="128262" y="53737"/>
                  <a:pt x="162879" y="30744"/>
                  <a:pt x="197749" y="7750"/>
                </a:cubicBezTo>
                <a:cubicBezTo>
                  <a:pt x="212657" y="-2105"/>
                  <a:pt x="228576" y="-4379"/>
                  <a:pt x="240452" y="11793"/>
                </a:cubicBezTo>
                <a:cubicBezTo>
                  <a:pt x="252833" y="28469"/>
                  <a:pt x="244242" y="42872"/>
                  <a:pt x="229839" y="52727"/>
                </a:cubicBezTo>
                <a:cubicBezTo>
                  <a:pt x="167933" y="94672"/>
                  <a:pt x="105773" y="136111"/>
                  <a:pt x="43614" y="177298"/>
                </a:cubicBezTo>
                <a:cubicBezTo>
                  <a:pt x="38560" y="180583"/>
                  <a:pt x="31738" y="181341"/>
                  <a:pt x="27695" y="18285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3" name="Forma libre: forma 1032">
            <a:extLst>
              <a:ext uri="{FF2B5EF4-FFF2-40B4-BE49-F238E27FC236}">
                <a16:creationId xmlns:a16="http://schemas.microsoft.com/office/drawing/2014/main" id="{FA777D39-1CE6-475D-8F20-CF51FF697C98}"/>
              </a:ext>
            </a:extLst>
          </p:cNvPr>
          <p:cNvSpPr/>
          <p:nvPr/>
        </p:nvSpPr>
        <p:spPr>
          <a:xfrm>
            <a:off x="657344" y="3396550"/>
            <a:ext cx="247098" cy="181838"/>
          </a:xfrm>
          <a:custGeom>
            <a:avLst/>
            <a:gdLst>
              <a:gd name="connsiteX0" fmla="*/ 24475 w 247098"/>
              <a:gd name="connsiteY0" fmla="*/ 0 h 181838"/>
              <a:gd name="connsiteX1" fmla="*/ 53534 w 247098"/>
              <a:gd name="connsiteY1" fmla="*/ 10360 h 181838"/>
              <a:gd name="connsiteX2" fmla="*/ 224093 w 247098"/>
              <a:gd name="connsiteY2" fmla="*/ 124066 h 181838"/>
              <a:gd name="connsiteX3" fmla="*/ 242033 w 247098"/>
              <a:gd name="connsiteY3" fmla="*/ 168538 h 181838"/>
              <a:gd name="connsiteX4" fmla="*/ 194529 w 247098"/>
              <a:gd name="connsiteY4" fmla="*/ 171317 h 181838"/>
              <a:gd name="connsiteX5" fmla="*/ 16390 w 247098"/>
              <a:gd name="connsiteY5" fmla="*/ 51799 h 181838"/>
              <a:gd name="connsiteX6" fmla="*/ 1987 w 247098"/>
              <a:gd name="connsiteY6" fmla="*/ 16677 h 181838"/>
              <a:gd name="connsiteX7" fmla="*/ 24475 w 247098"/>
              <a:gd name="connsiteY7" fmla="*/ 253 h 18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098" h="181838">
                <a:moveTo>
                  <a:pt x="24475" y="0"/>
                </a:moveTo>
                <a:cubicBezTo>
                  <a:pt x="37109" y="0"/>
                  <a:pt x="45448" y="5054"/>
                  <a:pt x="53534" y="10360"/>
                </a:cubicBezTo>
                <a:cubicBezTo>
                  <a:pt x="110387" y="48262"/>
                  <a:pt x="167492" y="85911"/>
                  <a:pt x="224093" y="124066"/>
                </a:cubicBezTo>
                <a:cubicBezTo>
                  <a:pt x="239759" y="134426"/>
                  <a:pt x="255425" y="147312"/>
                  <a:pt x="242033" y="168538"/>
                </a:cubicBezTo>
                <a:cubicBezTo>
                  <a:pt x="228894" y="189510"/>
                  <a:pt x="210701" y="181930"/>
                  <a:pt x="194529" y="171317"/>
                </a:cubicBezTo>
                <a:cubicBezTo>
                  <a:pt x="134897" y="131646"/>
                  <a:pt x="75769" y="91723"/>
                  <a:pt x="16390" y="51799"/>
                </a:cubicBezTo>
                <a:cubicBezTo>
                  <a:pt x="3755" y="43208"/>
                  <a:pt x="-3825" y="32343"/>
                  <a:pt x="1987" y="16677"/>
                </a:cubicBezTo>
                <a:cubicBezTo>
                  <a:pt x="6030" y="5306"/>
                  <a:pt x="15631" y="1011"/>
                  <a:pt x="24475" y="25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4" name="Forma libre: forma 1033">
            <a:extLst>
              <a:ext uri="{FF2B5EF4-FFF2-40B4-BE49-F238E27FC236}">
                <a16:creationId xmlns:a16="http://schemas.microsoft.com/office/drawing/2014/main" id="{20359E4D-CB45-4C34-AB80-4729EE99C093}"/>
              </a:ext>
            </a:extLst>
          </p:cNvPr>
          <p:cNvSpPr/>
          <p:nvPr/>
        </p:nvSpPr>
        <p:spPr>
          <a:xfrm>
            <a:off x="563258" y="3623204"/>
            <a:ext cx="280006" cy="99107"/>
          </a:xfrm>
          <a:custGeom>
            <a:avLst/>
            <a:gdLst>
              <a:gd name="connsiteX0" fmla="*/ 35429 w 280006"/>
              <a:gd name="connsiteY0" fmla="*/ 0 h 99107"/>
              <a:gd name="connsiteX1" fmla="*/ 258040 w 280006"/>
              <a:gd name="connsiteY1" fmla="*/ 45988 h 99107"/>
              <a:gd name="connsiteX2" fmla="*/ 279518 w 280006"/>
              <a:gd name="connsiteY2" fmla="*/ 77068 h 99107"/>
              <a:gd name="connsiteX3" fmla="*/ 248944 w 280006"/>
              <a:gd name="connsiteY3" fmla="*/ 98545 h 99107"/>
              <a:gd name="connsiteX4" fmla="*/ 22037 w 280006"/>
              <a:gd name="connsiteY4" fmla="*/ 53568 h 99107"/>
              <a:gd name="connsiteX5" fmla="*/ 559 w 280006"/>
              <a:gd name="connsiteY5" fmla="*/ 22741 h 99107"/>
              <a:gd name="connsiteX6" fmla="*/ 35429 w 280006"/>
              <a:gd name="connsiteY6" fmla="*/ 0 h 9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006" h="99107">
                <a:moveTo>
                  <a:pt x="35429" y="0"/>
                </a:moveTo>
                <a:cubicBezTo>
                  <a:pt x="107190" y="14656"/>
                  <a:pt x="182742" y="29816"/>
                  <a:pt x="258040" y="45988"/>
                </a:cubicBezTo>
                <a:cubicBezTo>
                  <a:pt x="272949" y="49273"/>
                  <a:pt x="282298" y="60643"/>
                  <a:pt x="279518" y="77068"/>
                </a:cubicBezTo>
                <a:cubicBezTo>
                  <a:pt x="276739" y="93744"/>
                  <a:pt x="264105" y="101325"/>
                  <a:pt x="248944" y="98545"/>
                </a:cubicBezTo>
                <a:cubicBezTo>
                  <a:pt x="173140" y="84395"/>
                  <a:pt x="97588" y="69235"/>
                  <a:pt x="22037" y="53568"/>
                </a:cubicBezTo>
                <a:cubicBezTo>
                  <a:pt x="7129" y="50536"/>
                  <a:pt x="-2473" y="39166"/>
                  <a:pt x="559" y="22741"/>
                </a:cubicBezTo>
                <a:cubicBezTo>
                  <a:pt x="3591" y="6570"/>
                  <a:pt x="15720" y="505"/>
                  <a:pt x="35429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5" name="Forma libre: forma 1034">
            <a:extLst>
              <a:ext uri="{FF2B5EF4-FFF2-40B4-BE49-F238E27FC236}">
                <a16:creationId xmlns:a16="http://schemas.microsoft.com/office/drawing/2014/main" id="{3FB443DA-5520-4312-A7F3-6D4C5FAF9E17}"/>
              </a:ext>
            </a:extLst>
          </p:cNvPr>
          <p:cNvSpPr/>
          <p:nvPr/>
        </p:nvSpPr>
        <p:spPr>
          <a:xfrm>
            <a:off x="1691747" y="4042477"/>
            <a:ext cx="247534" cy="183369"/>
          </a:xfrm>
          <a:custGeom>
            <a:avLst/>
            <a:gdLst>
              <a:gd name="connsiteX0" fmla="*/ 216582 w 247534"/>
              <a:gd name="connsiteY0" fmla="*/ 183116 h 183369"/>
              <a:gd name="connsiteX1" fmla="*/ 196368 w 247534"/>
              <a:gd name="connsiteY1" fmla="*/ 173262 h 183369"/>
              <a:gd name="connsiteX2" fmla="*/ 25556 w 247534"/>
              <a:gd name="connsiteY2" fmla="*/ 58798 h 183369"/>
              <a:gd name="connsiteX3" fmla="*/ 5594 w 247534"/>
              <a:gd name="connsiteY3" fmla="*/ 12810 h 183369"/>
              <a:gd name="connsiteX4" fmla="*/ 55877 w 247534"/>
              <a:gd name="connsiteY4" fmla="*/ 12810 h 183369"/>
              <a:gd name="connsiteX5" fmla="*/ 229721 w 247534"/>
              <a:gd name="connsiteY5" fmla="*/ 128790 h 183369"/>
              <a:gd name="connsiteX6" fmla="*/ 245387 w 247534"/>
              <a:gd name="connsiteY6" fmla="*/ 166692 h 183369"/>
              <a:gd name="connsiteX7" fmla="*/ 216835 w 247534"/>
              <a:gd name="connsiteY7" fmla="*/ 183369 h 1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534" h="183369">
                <a:moveTo>
                  <a:pt x="216582" y="183116"/>
                </a:moveTo>
                <a:cubicBezTo>
                  <a:pt x="211528" y="180590"/>
                  <a:pt x="203190" y="177810"/>
                  <a:pt x="196368" y="173262"/>
                </a:cubicBezTo>
                <a:cubicBezTo>
                  <a:pt x="139262" y="135360"/>
                  <a:pt x="82409" y="97205"/>
                  <a:pt x="25556" y="58798"/>
                </a:cubicBezTo>
                <a:cubicBezTo>
                  <a:pt x="9131" y="47680"/>
                  <a:pt x="-9567" y="35298"/>
                  <a:pt x="5594" y="12810"/>
                </a:cubicBezTo>
                <a:cubicBezTo>
                  <a:pt x="20249" y="-9173"/>
                  <a:pt x="38948" y="1439"/>
                  <a:pt x="55877" y="12810"/>
                </a:cubicBezTo>
                <a:cubicBezTo>
                  <a:pt x="113741" y="51470"/>
                  <a:pt x="171605" y="89877"/>
                  <a:pt x="229721" y="128790"/>
                </a:cubicBezTo>
                <a:cubicBezTo>
                  <a:pt x="243366" y="137887"/>
                  <a:pt x="251704" y="149763"/>
                  <a:pt x="245387" y="166692"/>
                </a:cubicBezTo>
                <a:cubicBezTo>
                  <a:pt x="241092" y="178315"/>
                  <a:pt x="231490" y="182106"/>
                  <a:pt x="216835" y="18336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6" name="Forma libre: forma 1035">
            <a:extLst>
              <a:ext uri="{FF2B5EF4-FFF2-40B4-BE49-F238E27FC236}">
                <a16:creationId xmlns:a16="http://schemas.microsoft.com/office/drawing/2014/main" id="{E608BA98-CEFD-4BE1-84E6-CD53A571DB05}"/>
              </a:ext>
            </a:extLst>
          </p:cNvPr>
          <p:cNvSpPr/>
          <p:nvPr/>
        </p:nvSpPr>
        <p:spPr>
          <a:xfrm>
            <a:off x="1111593" y="3075496"/>
            <a:ext cx="98580" cy="280763"/>
          </a:xfrm>
          <a:custGeom>
            <a:avLst/>
            <a:gdLst>
              <a:gd name="connsiteX0" fmla="*/ 98328 w 98580"/>
              <a:gd name="connsiteY0" fmla="*/ 239438 h 280763"/>
              <a:gd name="connsiteX1" fmla="*/ 76092 w 98580"/>
              <a:gd name="connsiteY1" fmla="*/ 280372 h 280763"/>
              <a:gd name="connsiteX2" fmla="*/ 45013 w 98580"/>
              <a:gd name="connsiteY2" fmla="*/ 254851 h 280763"/>
              <a:gd name="connsiteX3" fmla="*/ 1046 w 98580"/>
              <a:gd name="connsiteY3" fmla="*/ 38304 h 280763"/>
              <a:gd name="connsiteX4" fmla="*/ 22019 w 98580"/>
              <a:gd name="connsiteY4" fmla="*/ 908 h 280763"/>
              <a:gd name="connsiteX5" fmla="*/ 53099 w 98580"/>
              <a:gd name="connsiteY5" fmla="*/ 21122 h 280763"/>
              <a:gd name="connsiteX6" fmla="*/ 98581 w 98580"/>
              <a:gd name="connsiteY6" fmla="*/ 239438 h 28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0" h="280763">
                <a:moveTo>
                  <a:pt x="98328" y="239438"/>
                </a:moveTo>
                <a:cubicBezTo>
                  <a:pt x="99086" y="263948"/>
                  <a:pt x="94285" y="277845"/>
                  <a:pt x="76092" y="280372"/>
                </a:cubicBezTo>
                <a:cubicBezTo>
                  <a:pt x="57647" y="283152"/>
                  <a:pt x="48298" y="270770"/>
                  <a:pt x="45013" y="254851"/>
                </a:cubicBezTo>
                <a:cubicBezTo>
                  <a:pt x="30105" y="182585"/>
                  <a:pt x="15449" y="110571"/>
                  <a:pt x="1046" y="38304"/>
                </a:cubicBezTo>
                <a:cubicBezTo>
                  <a:pt x="-2491" y="20364"/>
                  <a:pt x="2562" y="5709"/>
                  <a:pt x="22019" y="908"/>
                </a:cubicBezTo>
                <a:cubicBezTo>
                  <a:pt x="38190" y="-2883"/>
                  <a:pt x="49814" y="5456"/>
                  <a:pt x="53099" y="21122"/>
                </a:cubicBezTo>
                <a:cubicBezTo>
                  <a:pt x="69270" y="96168"/>
                  <a:pt x="84431" y="171719"/>
                  <a:pt x="98581" y="23943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7" name="Forma libre: forma 1036">
            <a:extLst>
              <a:ext uri="{FF2B5EF4-FFF2-40B4-BE49-F238E27FC236}">
                <a16:creationId xmlns:a16="http://schemas.microsoft.com/office/drawing/2014/main" id="{5CB47317-2B25-480A-94F7-C71D9577A888}"/>
              </a:ext>
            </a:extLst>
          </p:cNvPr>
          <p:cNvSpPr/>
          <p:nvPr/>
        </p:nvSpPr>
        <p:spPr>
          <a:xfrm>
            <a:off x="563285" y="3897954"/>
            <a:ext cx="280558" cy="98963"/>
          </a:xfrm>
          <a:custGeom>
            <a:avLst/>
            <a:gdLst>
              <a:gd name="connsiteX0" fmla="*/ 35655 w 280558"/>
              <a:gd name="connsiteY0" fmla="*/ 98964 h 98963"/>
              <a:gd name="connsiteX1" fmla="*/ 1038 w 280558"/>
              <a:gd name="connsiteY1" fmla="*/ 79760 h 98963"/>
              <a:gd name="connsiteX2" fmla="*/ 19736 w 280558"/>
              <a:gd name="connsiteY2" fmla="*/ 47165 h 98963"/>
              <a:gd name="connsiteX3" fmla="*/ 85181 w 280558"/>
              <a:gd name="connsiteY3" fmla="*/ 32004 h 98963"/>
              <a:gd name="connsiteX4" fmla="*/ 239063 w 280558"/>
              <a:gd name="connsiteY4" fmla="*/ 1429 h 98963"/>
              <a:gd name="connsiteX5" fmla="*/ 279744 w 280558"/>
              <a:gd name="connsiteY5" fmla="*/ 21391 h 98963"/>
              <a:gd name="connsiteX6" fmla="*/ 250433 w 280558"/>
              <a:gd name="connsiteY6" fmla="*/ 55503 h 98963"/>
              <a:gd name="connsiteX7" fmla="*/ 35655 w 280558"/>
              <a:gd name="connsiteY7" fmla="*/ 98711 h 9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558" h="98963">
                <a:moveTo>
                  <a:pt x="35655" y="98964"/>
                </a:moveTo>
                <a:cubicBezTo>
                  <a:pt x="16704" y="98964"/>
                  <a:pt x="4576" y="94668"/>
                  <a:pt x="1038" y="79760"/>
                </a:cubicBezTo>
                <a:cubicBezTo>
                  <a:pt x="-3005" y="63589"/>
                  <a:pt x="5081" y="51713"/>
                  <a:pt x="19736" y="47165"/>
                </a:cubicBezTo>
                <a:cubicBezTo>
                  <a:pt x="41214" y="40595"/>
                  <a:pt x="63197" y="36552"/>
                  <a:pt x="85181" y="32004"/>
                </a:cubicBezTo>
                <a:cubicBezTo>
                  <a:pt x="136475" y="21644"/>
                  <a:pt x="187769" y="11284"/>
                  <a:pt x="239063" y="1429"/>
                </a:cubicBezTo>
                <a:cubicBezTo>
                  <a:pt x="257003" y="-2108"/>
                  <a:pt x="275196" y="-339"/>
                  <a:pt x="279744" y="21391"/>
                </a:cubicBezTo>
                <a:cubicBezTo>
                  <a:pt x="284293" y="43122"/>
                  <a:pt x="269132" y="51713"/>
                  <a:pt x="250433" y="55503"/>
                </a:cubicBezTo>
                <a:cubicBezTo>
                  <a:pt x="177156" y="70158"/>
                  <a:pt x="104132" y="85067"/>
                  <a:pt x="35655" y="9871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8" name="Forma libre: forma 1037">
            <a:extLst>
              <a:ext uri="{FF2B5EF4-FFF2-40B4-BE49-F238E27FC236}">
                <a16:creationId xmlns:a16="http://schemas.microsoft.com/office/drawing/2014/main" id="{357794E7-6CA2-400C-AA28-0021DED71BCA}"/>
              </a:ext>
            </a:extLst>
          </p:cNvPr>
          <p:cNvSpPr/>
          <p:nvPr/>
        </p:nvSpPr>
        <p:spPr>
          <a:xfrm>
            <a:off x="1753754" y="3898108"/>
            <a:ext cx="279159" cy="98828"/>
          </a:xfrm>
          <a:custGeom>
            <a:avLst/>
            <a:gdLst>
              <a:gd name="connsiteX0" fmla="*/ 38090 w 279159"/>
              <a:gd name="connsiteY0" fmla="*/ 264 h 98828"/>
              <a:gd name="connsiteX1" fmla="*/ 258680 w 279159"/>
              <a:gd name="connsiteY1" fmla="*/ 45999 h 98828"/>
              <a:gd name="connsiteX2" fmla="*/ 278389 w 279159"/>
              <a:gd name="connsiteY2" fmla="*/ 77837 h 98828"/>
              <a:gd name="connsiteX3" fmla="*/ 247056 w 279159"/>
              <a:gd name="connsiteY3" fmla="*/ 98304 h 98828"/>
              <a:gd name="connsiteX4" fmla="*/ 152554 w 279159"/>
              <a:gd name="connsiteY4" fmla="*/ 80364 h 98828"/>
              <a:gd name="connsiteX5" fmla="*/ 23687 w 279159"/>
              <a:gd name="connsiteY5" fmla="*/ 53580 h 98828"/>
              <a:gd name="connsiteX6" fmla="*/ 693 w 279159"/>
              <a:gd name="connsiteY6" fmla="*/ 20479 h 98828"/>
              <a:gd name="connsiteX7" fmla="*/ 38342 w 279159"/>
              <a:gd name="connsiteY7" fmla="*/ 12 h 9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159" h="98828">
                <a:moveTo>
                  <a:pt x="38090" y="264"/>
                </a:moveTo>
                <a:cubicBezTo>
                  <a:pt x="107829" y="14667"/>
                  <a:pt x="183381" y="29828"/>
                  <a:pt x="258680" y="45999"/>
                </a:cubicBezTo>
                <a:cubicBezTo>
                  <a:pt x="274346" y="49284"/>
                  <a:pt x="281673" y="61665"/>
                  <a:pt x="278389" y="77837"/>
                </a:cubicBezTo>
                <a:cubicBezTo>
                  <a:pt x="274851" y="94261"/>
                  <a:pt x="262217" y="100831"/>
                  <a:pt x="247056" y="98304"/>
                </a:cubicBezTo>
                <a:cubicBezTo>
                  <a:pt x="215471" y="93250"/>
                  <a:pt x="183886" y="86681"/>
                  <a:pt x="152554" y="80364"/>
                </a:cubicBezTo>
                <a:cubicBezTo>
                  <a:pt x="109598" y="71773"/>
                  <a:pt x="66390" y="63182"/>
                  <a:pt x="23687" y="53580"/>
                </a:cubicBezTo>
                <a:cubicBezTo>
                  <a:pt x="7515" y="49790"/>
                  <a:pt x="-2844" y="38672"/>
                  <a:pt x="693" y="20479"/>
                </a:cubicBezTo>
                <a:cubicBezTo>
                  <a:pt x="3978" y="3549"/>
                  <a:pt x="17117" y="-241"/>
                  <a:pt x="38342" y="1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39" name="Forma libre: forma 1038">
            <a:extLst>
              <a:ext uri="{FF2B5EF4-FFF2-40B4-BE49-F238E27FC236}">
                <a16:creationId xmlns:a16="http://schemas.microsoft.com/office/drawing/2014/main" id="{D1032D40-9AD0-4C78-99FB-E7281C43F6CC}"/>
              </a:ext>
            </a:extLst>
          </p:cNvPr>
          <p:cNvSpPr/>
          <p:nvPr/>
        </p:nvSpPr>
        <p:spPr>
          <a:xfrm>
            <a:off x="1386097" y="4264876"/>
            <a:ext cx="99245" cy="280240"/>
          </a:xfrm>
          <a:custGeom>
            <a:avLst/>
            <a:gdLst>
              <a:gd name="connsiteX0" fmla="*/ 99246 w 99245"/>
              <a:gd name="connsiteY0" fmla="*/ 244982 h 280240"/>
              <a:gd name="connsiteX1" fmla="*/ 78779 w 99245"/>
              <a:gd name="connsiteY1" fmla="*/ 279347 h 280240"/>
              <a:gd name="connsiteX2" fmla="*/ 46436 w 99245"/>
              <a:gd name="connsiteY2" fmla="*/ 260143 h 280240"/>
              <a:gd name="connsiteX3" fmla="*/ 701 w 99245"/>
              <a:gd name="connsiteY3" fmla="*/ 33236 h 280240"/>
              <a:gd name="connsiteX4" fmla="*/ 19904 w 99245"/>
              <a:gd name="connsiteY4" fmla="*/ 893 h 280240"/>
              <a:gd name="connsiteX5" fmla="*/ 52247 w 99245"/>
              <a:gd name="connsiteY5" fmla="*/ 20602 h 280240"/>
              <a:gd name="connsiteX6" fmla="*/ 99246 w 99245"/>
              <a:gd name="connsiteY6" fmla="*/ 244730 h 280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245" h="280240">
                <a:moveTo>
                  <a:pt x="99246" y="244982"/>
                </a:moveTo>
                <a:cubicBezTo>
                  <a:pt x="98993" y="264944"/>
                  <a:pt x="93434" y="276315"/>
                  <a:pt x="78779" y="279347"/>
                </a:cubicBezTo>
                <a:cubicBezTo>
                  <a:pt x="62860" y="282884"/>
                  <a:pt x="49721" y="275809"/>
                  <a:pt x="46436" y="260143"/>
                </a:cubicBezTo>
                <a:cubicBezTo>
                  <a:pt x="30517" y="184592"/>
                  <a:pt x="15356" y="109040"/>
                  <a:pt x="701" y="33236"/>
                </a:cubicBezTo>
                <a:cubicBezTo>
                  <a:pt x="-2079" y="18328"/>
                  <a:pt x="3227" y="4683"/>
                  <a:pt x="19904" y="893"/>
                </a:cubicBezTo>
                <a:cubicBezTo>
                  <a:pt x="36076" y="-2897"/>
                  <a:pt x="48963" y="5694"/>
                  <a:pt x="52247" y="20602"/>
                </a:cubicBezTo>
                <a:cubicBezTo>
                  <a:pt x="69177" y="96912"/>
                  <a:pt x="84338" y="173726"/>
                  <a:pt x="99246" y="24473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0" name="Forma libre: forma 1039">
            <a:extLst>
              <a:ext uri="{FF2B5EF4-FFF2-40B4-BE49-F238E27FC236}">
                <a16:creationId xmlns:a16="http://schemas.microsoft.com/office/drawing/2014/main" id="{8B25ED66-E865-4BE1-A86D-4A46BB4A4AD5}"/>
              </a:ext>
            </a:extLst>
          </p:cNvPr>
          <p:cNvSpPr/>
          <p:nvPr/>
        </p:nvSpPr>
        <p:spPr>
          <a:xfrm>
            <a:off x="1386545" y="3076065"/>
            <a:ext cx="98844" cy="280512"/>
          </a:xfrm>
          <a:custGeom>
            <a:avLst/>
            <a:gdLst>
              <a:gd name="connsiteX0" fmla="*/ 0 w 98844"/>
              <a:gd name="connsiteY0" fmla="*/ 241396 h 280512"/>
              <a:gd name="connsiteX1" fmla="*/ 45988 w 98844"/>
              <a:gd name="connsiteY1" fmla="*/ 21311 h 280512"/>
              <a:gd name="connsiteX2" fmla="*/ 77320 w 98844"/>
              <a:gd name="connsiteY2" fmla="*/ 844 h 280512"/>
              <a:gd name="connsiteX3" fmla="*/ 98293 w 98844"/>
              <a:gd name="connsiteY3" fmla="*/ 32429 h 280512"/>
              <a:gd name="connsiteX4" fmla="*/ 52558 w 98844"/>
              <a:gd name="connsiteY4" fmla="*/ 259336 h 280512"/>
              <a:gd name="connsiteX5" fmla="*/ 20973 w 98844"/>
              <a:gd name="connsiteY5" fmla="*/ 279803 h 280512"/>
              <a:gd name="connsiteX6" fmla="*/ 0 w 98844"/>
              <a:gd name="connsiteY6" fmla="*/ 241649 h 28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44" h="280512">
                <a:moveTo>
                  <a:pt x="0" y="241396"/>
                </a:moveTo>
                <a:cubicBezTo>
                  <a:pt x="14403" y="172161"/>
                  <a:pt x="29564" y="96610"/>
                  <a:pt x="45988" y="21311"/>
                </a:cubicBezTo>
                <a:cubicBezTo>
                  <a:pt x="49273" y="6403"/>
                  <a:pt x="60896" y="-2946"/>
                  <a:pt x="77320" y="844"/>
                </a:cubicBezTo>
                <a:cubicBezTo>
                  <a:pt x="93239" y="4635"/>
                  <a:pt x="101072" y="17016"/>
                  <a:pt x="98293" y="32429"/>
                </a:cubicBezTo>
                <a:cubicBezTo>
                  <a:pt x="83890" y="108233"/>
                  <a:pt x="68476" y="183785"/>
                  <a:pt x="52558" y="259336"/>
                </a:cubicBezTo>
                <a:cubicBezTo>
                  <a:pt x="49273" y="274750"/>
                  <a:pt x="37144" y="283088"/>
                  <a:pt x="20973" y="279803"/>
                </a:cubicBezTo>
                <a:cubicBezTo>
                  <a:pt x="4296" y="276518"/>
                  <a:pt x="253" y="263126"/>
                  <a:pt x="0" y="24164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1" name="Forma libre: forma 1040">
            <a:extLst>
              <a:ext uri="{FF2B5EF4-FFF2-40B4-BE49-F238E27FC236}">
                <a16:creationId xmlns:a16="http://schemas.microsoft.com/office/drawing/2014/main" id="{77A4D91F-2A55-456A-8DD0-BBE7D1567DBA}"/>
              </a:ext>
            </a:extLst>
          </p:cNvPr>
          <p:cNvSpPr/>
          <p:nvPr/>
        </p:nvSpPr>
        <p:spPr>
          <a:xfrm>
            <a:off x="1692962" y="3395975"/>
            <a:ext cx="246324" cy="182251"/>
          </a:xfrm>
          <a:custGeom>
            <a:avLst/>
            <a:gdLst>
              <a:gd name="connsiteX0" fmla="*/ 28131 w 246324"/>
              <a:gd name="connsiteY0" fmla="*/ 182252 h 182251"/>
              <a:gd name="connsiteX1" fmla="*/ 1852 w 246324"/>
              <a:gd name="connsiteY1" fmla="*/ 164817 h 182251"/>
              <a:gd name="connsiteX2" fmla="*/ 16255 w 246324"/>
              <a:gd name="connsiteY2" fmla="*/ 129441 h 182251"/>
              <a:gd name="connsiteX3" fmla="*/ 119601 w 246324"/>
              <a:gd name="connsiteY3" fmla="*/ 59449 h 182251"/>
              <a:gd name="connsiteX4" fmla="*/ 199953 w 246324"/>
              <a:gd name="connsiteY4" fmla="*/ 6892 h 182251"/>
              <a:gd name="connsiteX5" fmla="*/ 241898 w 246324"/>
              <a:gd name="connsiteY5" fmla="*/ 13209 h 182251"/>
              <a:gd name="connsiteX6" fmla="*/ 230780 w 246324"/>
              <a:gd name="connsiteY6" fmla="*/ 51869 h 182251"/>
              <a:gd name="connsiteX7" fmla="*/ 44050 w 246324"/>
              <a:gd name="connsiteY7" fmla="*/ 175935 h 182251"/>
              <a:gd name="connsiteX8" fmla="*/ 27878 w 246324"/>
              <a:gd name="connsiteY8" fmla="*/ 181999 h 182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323" h="182251">
                <a:moveTo>
                  <a:pt x="28131" y="182252"/>
                </a:moveTo>
                <a:cubicBezTo>
                  <a:pt x="14739" y="180988"/>
                  <a:pt x="5642" y="176187"/>
                  <a:pt x="1852" y="164817"/>
                </a:cubicBezTo>
                <a:cubicBezTo>
                  <a:pt x="-3707" y="148898"/>
                  <a:pt x="3874" y="137780"/>
                  <a:pt x="16255" y="129441"/>
                </a:cubicBezTo>
                <a:cubicBezTo>
                  <a:pt x="50619" y="105942"/>
                  <a:pt x="84984" y="82696"/>
                  <a:pt x="119601" y="59449"/>
                </a:cubicBezTo>
                <a:cubicBezTo>
                  <a:pt x="146132" y="41761"/>
                  <a:pt x="172917" y="24074"/>
                  <a:pt x="199953" y="6892"/>
                </a:cubicBezTo>
                <a:cubicBezTo>
                  <a:pt x="215367" y="-2710"/>
                  <a:pt x="231286" y="-3721"/>
                  <a:pt x="241898" y="13209"/>
                </a:cubicBezTo>
                <a:cubicBezTo>
                  <a:pt x="251500" y="28622"/>
                  <a:pt x="244425" y="42772"/>
                  <a:pt x="230780" y="51869"/>
                </a:cubicBezTo>
                <a:cubicBezTo>
                  <a:pt x="168874" y="93561"/>
                  <a:pt x="106462" y="135000"/>
                  <a:pt x="44050" y="175935"/>
                </a:cubicBezTo>
                <a:cubicBezTo>
                  <a:pt x="38996" y="179220"/>
                  <a:pt x="32174" y="180483"/>
                  <a:pt x="27878" y="18199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2" name="Forma libre: forma 1041">
            <a:extLst>
              <a:ext uri="{FF2B5EF4-FFF2-40B4-BE49-F238E27FC236}">
                <a16:creationId xmlns:a16="http://schemas.microsoft.com/office/drawing/2014/main" id="{81F6738D-8691-4923-8E4D-F5F07D2EB305}"/>
              </a:ext>
            </a:extLst>
          </p:cNvPr>
          <p:cNvSpPr/>
          <p:nvPr/>
        </p:nvSpPr>
        <p:spPr>
          <a:xfrm>
            <a:off x="1111351" y="4265242"/>
            <a:ext cx="98748" cy="278958"/>
          </a:xfrm>
          <a:custGeom>
            <a:avLst/>
            <a:gdLst>
              <a:gd name="connsiteX0" fmla="*/ 98065 w 98748"/>
              <a:gd name="connsiteY0" fmla="*/ 43230 h 278958"/>
              <a:gd name="connsiteX1" fmla="*/ 53846 w 98748"/>
              <a:gd name="connsiteY1" fmla="*/ 255482 h 278958"/>
              <a:gd name="connsiteX2" fmla="*/ 21250 w 98748"/>
              <a:gd name="connsiteY2" fmla="*/ 277970 h 278958"/>
              <a:gd name="connsiteX3" fmla="*/ 783 w 98748"/>
              <a:gd name="connsiteY3" fmla="*/ 243353 h 278958"/>
              <a:gd name="connsiteX4" fmla="*/ 44497 w 98748"/>
              <a:gd name="connsiteY4" fmla="*/ 26553 h 278958"/>
              <a:gd name="connsiteX5" fmla="*/ 78608 w 98748"/>
              <a:gd name="connsiteY5" fmla="*/ 780 h 278958"/>
              <a:gd name="connsiteX6" fmla="*/ 98065 w 98748"/>
              <a:gd name="connsiteY6" fmla="*/ 43230 h 2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48" h="278958">
                <a:moveTo>
                  <a:pt x="98065" y="43230"/>
                </a:moveTo>
                <a:cubicBezTo>
                  <a:pt x="84420" y="109180"/>
                  <a:pt x="69512" y="182457"/>
                  <a:pt x="53846" y="255482"/>
                </a:cubicBezTo>
                <a:cubicBezTo>
                  <a:pt x="50308" y="272159"/>
                  <a:pt x="39190" y="282266"/>
                  <a:pt x="21250" y="277970"/>
                </a:cubicBezTo>
                <a:cubicBezTo>
                  <a:pt x="3310" y="273675"/>
                  <a:pt x="-2249" y="259525"/>
                  <a:pt x="783" y="243353"/>
                </a:cubicBezTo>
                <a:cubicBezTo>
                  <a:pt x="14933" y="170834"/>
                  <a:pt x="29588" y="98567"/>
                  <a:pt x="44497" y="26553"/>
                </a:cubicBezTo>
                <a:cubicBezTo>
                  <a:pt x="48287" y="8866"/>
                  <a:pt x="59152" y="-3263"/>
                  <a:pt x="78608" y="780"/>
                </a:cubicBezTo>
                <a:cubicBezTo>
                  <a:pt x="96549" y="4570"/>
                  <a:pt x="100592" y="18973"/>
                  <a:pt x="98065" y="4323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3" name="Forma libre: forma 1042">
            <a:extLst>
              <a:ext uri="{FF2B5EF4-FFF2-40B4-BE49-F238E27FC236}">
                <a16:creationId xmlns:a16="http://schemas.microsoft.com/office/drawing/2014/main" id="{BF18F4C7-6DB6-4F50-AA81-EA1EDFCE893E}"/>
              </a:ext>
            </a:extLst>
          </p:cNvPr>
          <p:cNvSpPr/>
          <p:nvPr/>
        </p:nvSpPr>
        <p:spPr>
          <a:xfrm>
            <a:off x="1531028" y="4204621"/>
            <a:ext cx="181727" cy="247255"/>
          </a:xfrm>
          <a:custGeom>
            <a:avLst/>
            <a:gdLst>
              <a:gd name="connsiteX0" fmla="*/ 27087 w 181727"/>
              <a:gd name="connsiteY0" fmla="*/ 0 h 247255"/>
              <a:gd name="connsiteX1" fmla="*/ 54881 w 181727"/>
              <a:gd name="connsiteY1" fmla="*/ 19456 h 247255"/>
              <a:gd name="connsiteX2" fmla="*/ 172125 w 181727"/>
              <a:gd name="connsiteY2" fmla="*/ 195574 h 247255"/>
              <a:gd name="connsiteX3" fmla="*/ 167829 w 181727"/>
              <a:gd name="connsiteY3" fmla="*/ 242826 h 247255"/>
              <a:gd name="connsiteX4" fmla="*/ 125885 w 181727"/>
              <a:gd name="connsiteY4" fmla="*/ 225644 h 247255"/>
              <a:gd name="connsiteX5" fmla="*/ 9904 w 181727"/>
              <a:gd name="connsiteY5" fmla="*/ 52558 h 247255"/>
              <a:gd name="connsiteX6" fmla="*/ 3587 w 181727"/>
              <a:gd name="connsiteY6" fmla="*/ 13645 h 247255"/>
              <a:gd name="connsiteX7" fmla="*/ 27339 w 181727"/>
              <a:gd name="connsiteY7" fmla="*/ 0 h 24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727" h="247255">
                <a:moveTo>
                  <a:pt x="27087" y="0"/>
                </a:moveTo>
                <a:cubicBezTo>
                  <a:pt x="40479" y="505"/>
                  <a:pt x="48059" y="9349"/>
                  <a:pt x="54881" y="19456"/>
                </a:cubicBezTo>
                <a:cubicBezTo>
                  <a:pt x="94047" y="78078"/>
                  <a:pt x="133212" y="136700"/>
                  <a:pt x="172125" y="195574"/>
                </a:cubicBezTo>
                <a:cubicBezTo>
                  <a:pt x="183243" y="212504"/>
                  <a:pt x="188044" y="230444"/>
                  <a:pt x="167829" y="242826"/>
                </a:cubicBezTo>
                <a:cubicBezTo>
                  <a:pt x="148373" y="254702"/>
                  <a:pt x="135992" y="240552"/>
                  <a:pt x="125885" y="225644"/>
                </a:cubicBezTo>
                <a:cubicBezTo>
                  <a:pt x="86972" y="168032"/>
                  <a:pt x="48312" y="110421"/>
                  <a:pt x="9904" y="52558"/>
                </a:cubicBezTo>
                <a:cubicBezTo>
                  <a:pt x="2071" y="40682"/>
                  <a:pt x="-4246" y="28048"/>
                  <a:pt x="3587" y="13645"/>
                </a:cubicBezTo>
                <a:cubicBezTo>
                  <a:pt x="8641" y="4296"/>
                  <a:pt x="16979" y="253"/>
                  <a:pt x="27339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4" name="Forma libre: forma 1043">
            <a:extLst>
              <a:ext uri="{FF2B5EF4-FFF2-40B4-BE49-F238E27FC236}">
                <a16:creationId xmlns:a16="http://schemas.microsoft.com/office/drawing/2014/main" id="{59DDCC4E-0705-421F-B532-51FDF7A15DB6}"/>
              </a:ext>
            </a:extLst>
          </p:cNvPr>
          <p:cNvSpPr/>
          <p:nvPr/>
        </p:nvSpPr>
        <p:spPr>
          <a:xfrm>
            <a:off x="1753499" y="3623999"/>
            <a:ext cx="279003" cy="98180"/>
          </a:xfrm>
          <a:custGeom>
            <a:avLst/>
            <a:gdLst>
              <a:gd name="connsiteX0" fmla="*/ 35060 w 279003"/>
              <a:gd name="connsiteY0" fmla="*/ 98002 h 98180"/>
              <a:gd name="connsiteX1" fmla="*/ 695 w 279003"/>
              <a:gd name="connsiteY1" fmla="*/ 77535 h 98180"/>
              <a:gd name="connsiteX2" fmla="*/ 26722 w 279003"/>
              <a:gd name="connsiteY2" fmla="*/ 43423 h 98180"/>
              <a:gd name="connsiteX3" fmla="*/ 190206 w 279003"/>
              <a:gd name="connsiteY3" fmla="*/ 10575 h 98180"/>
              <a:gd name="connsiteX4" fmla="*/ 237457 w 279003"/>
              <a:gd name="connsiteY4" fmla="*/ 1731 h 98180"/>
              <a:gd name="connsiteX5" fmla="*/ 278138 w 279003"/>
              <a:gd name="connsiteY5" fmla="*/ 20935 h 98180"/>
              <a:gd name="connsiteX6" fmla="*/ 246301 w 279003"/>
              <a:gd name="connsiteY6" fmla="*/ 56310 h 98180"/>
              <a:gd name="connsiteX7" fmla="*/ 104800 w 279003"/>
              <a:gd name="connsiteY7" fmla="*/ 84358 h 98180"/>
              <a:gd name="connsiteX8" fmla="*/ 35060 w 279003"/>
              <a:gd name="connsiteY8" fmla="*/ 98002 h 98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003" h="98180">
                <a:moveTo>
                  <a:pt x="35060" y="98002"/>
                </a:moveTo>
                <a:cubicBezTo>
                  <a:pt x="16614" y="99266"/>
                  <a:pt x="3728" y="93959"/>
                  <a:pt x="695" y="77535"/>
                </a:cubicBezTo>
                <a:cubicBezTo>
                  <a:pt x="-3095" y="57826"/>
                  <a:pt x="9034" y="47214"/>
                  <a:pt x="26722" y="43423"/>
                </a:cubicBezTo>
                <a:cubicBezTo>
                  <a:pt x="81048" y="32053"/>
                  <a:pt x="135627" y="21440"/>
                  <a:pt x="190206" y="10575"/>
                </a:cubicBezTo>
                <a:cubicBezTo>
                  <a:pt x="205872" y="7543"/>
                  <a:pt x="221791" y="5016"/>
                  <a:pt x="237457" y="1731"/>
                </a:cubicBezTo>
                <a:cubicBezTo>
                  <a:pt x="256155" y="-2312"/>
                  <a:pt x="273590" y="-543"/>
                  <a:pt x="278138" y="20935"/>
                </a:cubicBezTo>
                <a:cubicBezTo>
                  <a:pt x="283192" y="44939"/>
                  <a:pt x="265252" y="52520"/>
                  <a:pt x="246301" y="56310"/>
                </a:cubicBezTo>
                <a:cubicBezTo>
                  <a:pt x="199049" y="65912"/>
                  <a:pt x="151798" y="75008"/>
                  <a:pt x="104800" y="84358"/>
                </a:cubicBezTo>
                <a:cubicBezTo>
                  <a:pt x="80795" y="89159"/>
                  <a:pt x="56538" y="93959"/>
                  <a:pt x="35060" y="9800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5" name="Forma libre: forma 1044">
            <a:extLst>
              <a:ext uri="{FF2B5EF4-FFF2-40B4-BE49-F238E27FC236}">
                <a16:creationId xmlns:a16="http://schemas.microsoft.com/office/drawing/2014/main" id="{3C981731-A00E-4A5C-9854-5D5871D46FD6}"/>
              </a:ext>
            </a:extLst>
          </p:cNvPr>
          <p:cNvSpPr/>
          <p:nvPr/>
        </p:nvSpPr>
        <p:spPr>
          <a:xfrm>
            <a:off x="884058" y="3168747"/>
            <a:ext cx="182087" cy="247650"/>
          </a:xfrm>
          <a:custGeom>
            <a:avLst/>
            <a:gdLst>
              <a:gd name="connsiteX0" fmla="*/ 181835 w 182087"/>
              <a:gd name="connsiteY0" fmla="*/ 216938 h 247650"/>
              <a:gd name="connsiteX1" fmla="*/ 165158 w 182087"/>
              <a:gd name="connsiteY1" fmla="*/ 245490 h 247650"/>
              <a:gd name="connsiteX2" fmla="*/ 131805 w 182087"/>
              <a:gd name="connsiteY2" fmla="*/ 233614 h 247650"/>
              <a:gd name="connsiteX3" fmla="*/ 81268 w 182087"/>
              <a:gd name="connsiteY3" fmla="*/ 159326 h 247650"/>
              <a:gd name="connsiteX4" fmla="*/ 8749 w 182087"/>
              <a:gd name="connsiteY4" fmla="*/ 49916 h 247650"/>
              <a:gd name="connsiteX5" fmla="*/ 13045 w 182087"/>
              <a:gd name="connsiteY5" fmla="*/ 4939 h 247650"/>
              <a:gd name="connsiteX6" fmla="*/ 55242 w 182087"/>
              <a:gd name="connsiteY6" fmla="*/ 20605 h 247650"/>
              <a:gd name="connsiteX7" fmla="*/ 172486 w 182087"/>
              <a:gd name="connsiteY7" fmla="*/ 196723 h 247650"/>
              <a:gd name="connsiteX8" fmla="*/ 182088 w 182087"/>
              <a:gd name="connsiteY8" fmla="*/ 216938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087" h="247650">
                <a:moveTo>
                  <a:pt x="181835" y="216938"/>
                </a:moveTo>
                <a:cubicBezTo>
                  <a:pt x="181077" y="232098"/>
                  <a:pt x="176024" y="240942"/>
                  <a:pt x="165158" y="245490"/>
                </a:cubicBezTo>
                <a:cubicBezTo>
                  <a:pt x="150756" y="251302"/>
                  <a:pt x="139638" y="244732"/>
                  <a:pt x="131805" y="233614"/>
                </a:cubicBezTo>
                <a:cubicBezTo>
                  <a:pt x="114370" y="209357"/>
                  <a:pt x="97945" y="184342"/>
                  <a:pt x="81268" y="159326"/>
                </a:cubicBezTo>
                <a:cubicBezTo>
                  <a:pt x="57011" y="122941"/>
                  <a:pt x="32501" y="86555"/>
                  <a:pt x="8749" y="49916"/>
                </a:cubicBezTo>
                <a:cubicBezTo>
                  <a:pt x="-1611" y="33997"/>
                  <a:pt x="-5654" y="16815"/>
                  <a:pt x="13045" y="4939"/>
                </a:cubicBezTo>
                <a:cubicBezTo>
                  <a:pt x="31996" y="-7190"/>
                  <a:pt x="44883" y="4939"/>
                  <a:pt x="55242" y="20605"/>
                </a:cubicBezTo>
                <a:cubicBezTo>
                  <a:pt x="94408" y="79227"/>
                  <a:pt x="133573" y="137849"/>
                  <a:pt x="172486" y="196723"/>
                </a:cubicBezTo>
                <a:cubicBezTo>
                  <a:pt x="177034" y="203798"/>
                  <a:pt x="179814" y="211884"/>
                  <a:pt x="182088" y="21693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6" name="Forma libre: forma 1045">
            <a:extLst>
              <a:ext uri="{FF2B5EF4-FFF2-40B4-BE49-F238E27FC236}">
                <a16:creationId xmlns:a16="http://schemas.microsoft.com/office/drawing/2014/main" id="{B7D3B51B-E896-46C3-A662-3810F7A09F7F}"/>
              </a:ext>
            </a:extLst>
          </p:cNvPr>
          <p:cNvSpPr/>
          <p:nvPr/>
        </p:nvSpPr>
        <p:spPr>
          <a:xfrm>
            <a:off x="5573098" y="5408895"/>
            <a:ext cx="235497" cy="143584"/>
          </a:xfrm>
          <a:custGeom>
            <a:avLst/>
            <a:gdLst>
              <a:gd name="connsiteX0" fmla="*/ 205029 w 235497"/>
              <a:gd name="connsiteY0" fmla="*/ 0 h 143584"/>
              <a:gd name="connsiteX1" fmla="*/ 234340 w 235497"/>
              <a:gd name="connsiteY1" fmla="*/ 17940 h 143584"/>
              <a:gd name="connsiteX2" fmla="*/ 214884 w 235497"/>
              <a:gd name="connsiteY2" fmla="*/ 54074 h 143584"/>
              <a:gd name="connsiteX3" fmla="*/ 88797 w 235497"/>
              <a:gd name="connsiteY3" fmla="*/ 117244 h 143584"/>
              <a:gd name="connsiteX4" fmla="*/ 39777 w 235497"/>
              <a:gd name="connsiteY4" fmla="*/ 140743 h 143584"/>
              <a:gd name="connsiteX5" fmla="*/ 3643 w 235497"/>
              <a:gd name="connsiteY5" fmla="*/ 129120 h 143584"/>
              <a:gd name="connsiteX6" fmla="*/ 14509 w 235497"/>
              <a:gd name="connsiteY6" fmla="*/ 93239 h 143584"/>
              <a:gd name="connsiteX7" fmla="*/ 194669 w 235497"/>
              <a:gd name="connsiteY7" fmla="*/ 2021 h 143584"/>
              <a:gd name="connsiteX8" fmla="*/ 205029 w 235497"/>
              <a:gd name="connsiteY8" fmla="*/ 0 h 1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497" h="143584">
                <a:moveTo>
                  <a:pt x="205029" y="0"/>
                </a:moveTo>
                <a:cubicBezTo>
                  <a:pt x="220443" y="0"/>
                  <a:pt x="230803" y="4801"/>
                  <a:pt x="234340" y="17940"/>
                </a:cubicBezTo>
                <a:cubicBezTo>
                  <a:pt x="238888" y="35375"/>
                  <a:pt x="229539" y="46746"/>
                  <a:pt x="214884" y="54074"/>
                </a:cubicBezTo>
                <a:cubicBezTo>
                  <a:pt x="172939" y="75299"/>
                  <a:pt x="130741" y="96271"/>
                  <a:pt x="88797" y="117244"/>
                </a:cubicBezTo>
                <a:cubicBezTo>
                  <a:pt x="72625" y="125329"/>
                  <a:pt x="56453" y="133921"/>
                  <a:pt x="39777" y="140743"/>
                </a:cubicBezTo>
                <a:cubicBezTo>
                  <a:pt x="25374" y="146807"/>
                  <a:pt x="11224" y="143270"/>
                  <a:pt x="3643" y="129120"/>
                </a:cubicBezTo>
                <a:cubicBezTo>
                  <a:pt x="-3937" y="114970"/>
                  <a:pt x="611" y="100567"/>
                  <a:pt x="14509" y="93239"/>
                </a:cubicBezTo>
                <a:cubicBezTo>
                  <a:pt x="74141" y="62159"/>
                  <a:pt x="134532" y="32091"/>
                  <a:pt x="194669" y="2021"/>
                </a:cubicBezTo>
                <a:cubicBezTo>
                  <a:pt x="198207" y="253"/>
                  <a:pt x="203008" y="253"/>
                  <a:pt x="205029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7" name="Forma libre: forma 1046">
            <a:extLst>
              <a:ext uri="{FF2B5EF4-FFF2-40B4-BE49-F238E27FC236}">
                <a16:creationId xmlns:a16="http://schemas.microsoft.com/office/drawing/2014/main" id="{5EFE757D-3579-4F35-B72F-5F40E36DBC62}"/>
              </a:ext>
            </a:extLst>
          </p:cNvPr>
          <p:cNvSpPr/>
          <p:nvPr/>
        </p:nvSpPr>
        <p:spPr>
          <a:xfrm>
            <a:off x="5321221" y="6163398"/>
            <a:ext cx="144652" cy="234456"/>
          </a:xfrm>
          <a:custGeom>
            <a:avLst/>
            <a:gdLst>
              <a:gd name="connsiteX0" fmla="*/ 25834 w 144652"/>
              <a:gd name="connsiteY0" fmla="*/ 0 h 234456"/>
              <a:gd name="connsiteX1" fmla="*/ 55145 w 144652"/>
              <a:gd name="connsiteY1" fmla="*/ 21478 h 234456"/>
              <a:gd name="connsiteX2" fmla="*/ 138276 w 144652"/>
              <a:gd name="connsiteY2" fmla="*/ 187489 h 234456"/>
              <a:gd name="connsiteX3" fmla="*/ 129180 w 144652"/>
              <a:gd name="connsiteY3" fmla="*/ 231202 h 234456"/>
              <a:gd name="connsiteX4" fmla="*/ 87993 w 144652"/>
              <a:gd name="connsiteY4" fmla="*/ 211746 h 234456"/>
              <a:gd name="connsiteX5" fmla="*/ 3851 w 144652"/>
              <a:gd name="connsiteY5" fmla="*/ 42450 h 234456"/>
              <a:gd name="connsiteX6" fmla="*/ 25834 w 144652"/>
              <a:gd name="connsiteY6" fmla="*/ 0 h 23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652" h="234456">
                <a:moveTo>
                  <a:pt x="25834" y="0"/>
                </a:moveTo>
                <a:cubicBezTo>
                  <a:pt x="40742" y="0"/>
                  <a:pt x="49080" y="9349"/>
                  <a:pt x="55145" y="21478"/>
                </a:cubicBezTo>
                <a:cubicBezTo>
                  <a:pt x="82939" y="76815"/>
                  <a:pt x="110734" y="132152"/>
                  <a:pt x="138276" y="187489"/>
                </a:cubicBezTo>
                <a:cubicBezTo>
                  <a:pt x="146615" y="204166"/>
                  <a:pt x="149647" y="221600"/>
                  <a:pt x="129180" y="231202"/>
                </a:cubicBezTo>
                <a:cubicBezTo>
                  <a:pt x="109471" y="240551"/>
                  <a:pt x="96584" y="228423"/>
                  <a:pt x="87993" y="211746"/>
                </a:cubicBezTo>
                <a:cubicBezTo>
                  <a:pt x="59693" y="155651"/>
                  <a:pt x="31140" y="99303"/>
                  <a:pt x="3851" y="42450"/>
                </a:cubicBezTo>
                <a:cubicBezTo>
                  <a:pt x="-6509" y="20720"/>
                  <a:pt x="5114" y="505"/>
                  <a:pt x="25834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8" name="Forma libre: forma 1047">
            <a:extLst>
              <a:ext uri="{FF2B5EF4-FFF2-40B4-BE49-F238E27FC236}">
                <a16:creationId xmlns:a16="http://schemas.microsoft.com/office/drawing/2014/main" id="{0E6142E1-2625-4DD6-A46F-E75C4AB63EA6}"/>
              </a:ext>
            </a:extLst>
          </p:cNvPr>
          <p:cNvSpPr/>
          <p:nvPr/>
        </p:nvSpPr>
        <p:spPr>
          <a:xfrm>
            <a:off x="5293275" y="5042106"/>
            <a:ext cx="117455" cy="246578"/>
          </a:xfrm>
          <a:custGeom>
            <a:avLst/>
            <a:gdLst>
              <a:gd name="connsiteX0" fmla="*/ 117456 w 117455"/>
              <a:gd name="connsiteY0" fmla="*/ 31482 h 246578"/>
              <a:gd name="connsiteX1" fmla="*/ 113918 w 117455"/>
              <a:gd name="connsiteY1" fmla="*/ 45379 h 246578"/>
              <a:gd name="connsiteX2" fmla="*/ 57065 w 117455"/>
              <a:gd name="connsiteY2" fmla="*/ 215939 h 246578"/>
              <a:gd name="connsiteX3" fmla="*/ 18658 w 117455"/>
              <a:gd name="connsiteY3" fmla="*/ 244744 h 246578"/>
              <a:gd name="connsiteX4" fmla="*/ 4002 w 117455"/>
              <a:gd name="connsiteY4" fmla="*/ 199262 h 246578"/>
              <a:gd name="connsiteX5" fmla="*/ 63129 w 117455"/>
              <a:gd name="connsiteY5" fmla="*/ 22638 h 246578"/>
              <a:gd name="connsiteX6" fmla="*/ 96989 w 117455"/>
              <a:gd name="connsiteY6" fmla="*/ 908 h 246578"/>
              <a:gd name="connsiteX7" fmla="*/ 117203 w 117455"/>
              <a:gd name="connsiteY7" fmla="*/ 31482 h 24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54" h="246577">
                <a:moveTo>
                  <a:pt x="117456" y="31482"/>
                </a:moveTo>
                <a:cubicBezTo>
                  <a:pt x="116445" y="35272"/>
                  <a:pt x="115687" y="40326"/>
                  <a:pt x="113918" y="45379"/>
                </a:cubicBezTo>
                <a:cubicBezTo>
                  <a:pt x="95220" y="102232"/>
                  <a:pt x="76521" y="159338"/>
                  <a:pt x="57065" y="215939"/>
                </a:cubicBezTo>
                <a:cubicBezTo>
                  <a:pt x="51001" y="233879"/>
                  <a:pt x="41904" y="252577"/>
                  <a:pt x="18658" y="244744"/>
                </a:cubicBezTo>
                <a:cubicBezTo>
                  <a:pt x="-3578" y="237416"/>
                  <a:pt x="-2315" y="218213"/>
                  <a:pt x="4002" y="199262"/>
                </a:cubicBezTo>
                <a:cubicBezTo>
                  <a:pt x="23711" y="140387"/>
                  <a:pt x="43168" y="81513"/>
                  <a:pt x="63129" y="22638"/>
                </a:cubicBezTo>
                <a:cubicBezTo>
                  <a:pt x="68436" y="6719"/>
                  <a:pt x="79301" y="-3135"/>
                  <a:pt x="96989" y="908"/>
                </a:cubicBezTo>
                <a:cubicBezTo>
                  <a:pt x="111644" y="4192"/>
                  <a:pt x="116950" y="15816"/>
                  <a:pt x="117203" y="3148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49" name="Forma libre: forma 1048">
            <a:extLst>
              <a:ext uri="{FF2B5EF4-FFF2-40B4-BE49-F238E27FC236}">
                <a16:creationId xmlns:a16="http://schemas.microsoft.com/office/drawing/2014/main" id="{3B0FD898-C6C5-441D-BD5B-2E8B8713C469}"/>
              </a:ext>
            </a:extLst>
          </p:cNvPr>
          <p:cNvSpPr/>
          <p:nvPr/>
        </p:nvSpPr>
        <p:spPr>
          <a:xfrm>
            <a:off x="4474885" y="5910742"/>
            <a:ext cx="234658" cy="144959"/>
          </a:xfrm>
          <a:custGeom>
            <a:avLst/>
            <a:gdLst>
              <a:gd name="connsiteX0" fmla="*/ 234658 w 234658"/>
              <a:gd name="connsiteY0" fmla="*/ 26508 h 144959"/>
              <a:gd name="connsiteX1" fmla="*/ 212675 w 234658"/>
              <a:gd name="connsiteY1" fmla="*/ 55566 h 144959"/>
              <a:gd name="connsiteX2" fmla="*/ 46411 w 234658"/>
              <a:gd name="connsiteY2" fmla="*/ 138698 h 144959"/>
              <a:gd name="connsiteX3" fmla="*/ 4214 w 234658"/>
              <a:gd name="connsiteY3" fmla="*/ 131623 h 144959"/>
              <a:gd name="connsiteX4" fmla="*/ 20638 w 234658"/>
              <a:gd name="connsiteY4" fmla="*/ 89678 h 144959"/>
              <a:gd name="connsiteX5" fmla="*/ 192713 w 234658"/>
              <a:gd name="connsiteY5" fmla="*/ 3767 h 144959"/>
              <a:gd name="connsiteX6" fmla="*/ 234405 w 234658"/>
              <a:gd name="connsiteY6" fmla="*/ 26508 h 144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658" h="144959">
                <a:moveTo>
                  <a:pt x="234658" y="26508"/>
                </a:moveTo>
                <a:cubicBezTo>
                  <a:pt x="234153" y="41416"/>
                  <a:pt x="224804" y="49755"/>
                  <a:pt x="212675" y="55566"/>
                </a:cubicBezTo>
                <a:cubicBezTo>
                  <a:pt x="157338" y="83361"/>
                  <a:pt x="102001" y="111156"/>
                  <a:pt x="46411" y="138698"/>
                </a:cubicBezTo>
                <a:cubicBezTo>
                  <a:pt x="30998" y="146278"/>
                  <a:pt x="14321" y="150069"/>
                  <a:pt x="4214" y="131623"/>
                </a:cubicBezTo>
                <a:cubicBezTo>
                  <a:pt x="-5893" y="112925"/>
                  <a:pt x="3203" y="98522"/>
                  <a:pt x="20638" y="89678"/>
                </a:cubicBezTo>
                <a:cubicBezTo>
                  <a:pt x="77744" y="60873"/>
                  <a:pt x="134849" y="31562"/>
                  <a:pt x="192713" y="3767"/>
                </a:cubicBezTo>
                <a:cubicBezTo>
                  <a:pt x="214444" y="-6593"/>
                  <a:pt x="234658" y="5536"/>
                  <a:pt x="234405" y="2650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50" name="Forma libre: forma 1049">
            <a:extLst>
              <a:ext uri="{FF2B5EF4-FFF2-40B4-BE49-F238E27FC236}">
                <a16:creationId xmlns:a16="http://schemas.microsoft.com/office/drawing/2014/main" id="{C4A29D68-E866-4F74-ACD1-6C8959446C4A}"/>
              </a:ext>
            </a:extLst>
          </p:cNvPr>
          <p:cNvSpPr/>
          <p:nvPr/>
        </p:nvSpPr>
        <p:spPr>
          <a:xfrm>
            <a:off x="4452350" y="5462756"/>
            <a:ext cx="246672" cy="117456"/>
          </a:xfrm>
          <a:custGeom>
            <a:avLst/>
            <a:gdLst>
              <a:gd name="connsiteX0" fmla="*/ 215501 w 246672"/>
              <a:gd name="connsiteY0" fmla="*/ 117456 h 117456"/>
              <a:gd name="connsiteX1" fmla="*/ 192760 w 246672"/>
              <a:gd name="connsiteY1" fmla="*/ 111392 h 117456"/>
              <a:gd name="connsiteX2" fmla="*/ 28517 w 246672"/>
              <a:gd name="connsiteY2" fmla="*/ 56308 h 117456"/>
              <a:gd name="connsiteX3" fmla="*/ 1480 w 246672"/>
              <a:gd name="connsiteY3" fmla="*/ 19669 h 117456"/>
              <a:gd name="connsiteX4" fmla="*/ 46457 w 246672"/>
              <a:gd name="connsiteY4" fmla="*/ 3750 h 117456"/>
              <a:gd name="connsiteX5" fmla="*/ 223081 w 246672"/>
              <a:gd name="connsiteY5" fmla="*/ 62625 h 117456"/>
              <a:gd name="connsiteX6" fmla="*/ 246075 w 246672"/>
              <a:gd name="connsiteY6" fmla="*/ 95979 h 117456"/>
              <a:gd name="connsiteX7" fmla="*/ 215754 w 246672"/>
              <a:gd name="connsiteY7" fmla="*/ 117204 h 11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672" h="117455">
                <a:moveTo>
                  <a:pt x="215501" y="117456"/>
                </a:moveTo>
                <a:cubicBezTo>
                  <a:pt x="209184" y="115688"/>
                  <a:pt x="200845" y="114172"/>
                  <a:pt x="192760" y="111392"/>
                </a:cubicBezTo>
                <a:cubicBezTo>
                  <a:pt x="137928" y="93199"/>
                  <a:pt x="83096" y="75006"/>
                  <a:pt x="28517" y="56308"/>
                </a:cubicBezTo>
                <a:cubicBezTo>
                  <a:pt x="11335" y="50496"/>
                  <a:pt x="-5089" y="40894"/>
                  <a:pt x="1480" y="19669"/>
                </a:cubicBezTo>
                <a:cubicBezTo>
                  <a:pt x="8303" y="-3072"/>
                  <a:pt x="27254" y="-2567"/>
                  <a:pt x="46457" y="3750"/>
                </a:cubicBezTo>
                <a:cubicBezTo>
                  <a:pt x="105332" y="23459"/>
                  <a:pt x="164207" y="42916"/>
                  <a:pt x="223081" y="62625"/>
                </a:cubicBezTo>
                <a:cubicBezTo>
                  <a:pt x="238747" y="67931"/>
                  <a:pt x="249360" y="77786"/>
                  <a:pt x="246075" y="95979"/>
                </a:cubicBezTo>
                <a:cubicBezTo>
                  <a:pt x="243296" y="110887"/>
                  <a:pt x="232178" y="116446"/>
                  <a:pt x="215754" y="11720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51" name="Forma libre: forma 1050">
            <a:extLst>
              <a:ext uri="{FF2B5EF4-FFF2-40B4-BE49-F238E27FC236}">
                <a16:creationId xmlns:a16="http://schemas.microsoft.com/office/drawing/2014/main" id="{C01E12C8-A693-4B17-89D1-319FF160B6C4}"/>
              </a:ext>
            </a:extLst>
          </p:cNvPr>
          <p:cNvSpPr/>
          <p:nvPr/>
        </p:nvSpPr>
        <p:spPr>
          <a:xfrm>
            <a:off x="4817586" y="5064669"/>
            <a:ext cx="144131" cy="235548"/>
          </a:xfrm>
          <a:custGeom>
            <a:avLst/>
            <a:gdLst>
              <a:gd name="connsiteX0" fmla="*/ 144131 w 144131"/>
              <a:gd name="connsiteY0" fmla="*/ 208537 h 235548"/>
              <a:gd name="connsiteX1" fmla="*/ 124170 w 144131"/>
              <a:gd name="connsiteY1" fmla="*/ 234816 h 235548"/>
              <a:gd name="connsiteX2" fmla="*/ 92585 w 144131"/>
              <a:gd name="connsiteY2" fmla="*/ 218644 h 235548"/>
              <a:gd name="connsiteX3" fmla="*/ 34721 w 144131"/>
              <a:gd name="connsiteY3" fmla="*/ 104180 h 235548"/>
              <a:gd name="connsiteX4" fmla="*/ 3641 w 144131"/>
              <a:gd name="connsiteY4" fmla="*/ 40757 h 235548"/>
              <a:gd name="connsiteX5" fmla="*/ 13243 w 144131"/>
              <a:gd name="connsiteY5" fmla="*/ 4372 h 235548"/>
              <a:gd name="connsiteX6" fmla="*/ 49376 w 144131"/>
              <a:gd name="connsiteY6" fmla="*/ 13721 h 235548"/>
              <a:gd name="connsiteX7" fmla="*/ 142615 w 144131"/>
              <a:gd name="connsiteY7" fmla="*/ 199946 h 235548"/>
              <a:gd name="connsiteX8" fmla="*/ 143626 w 144131"/>
              <a:gd name="connsiteY8" fmla="*/ 208790 h 23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131" h="235548">
                <a:moveTo>
                  <a:pt x="144131" y="208537"/>
                </a:moveTo>
                <a:cubicBezTo>
                  <a:pt x="143626" y="222435"/>
                  <a:pt x="137814" y="232037"/>
                  <a:pt x="124170" y="234816"/>
                </a:cubicBezTo>
                <a:cubicBezTo>
                  <a:pt x="109514" y="237848"/>
                  <a:pt x="98902" y="231279"/>
                  <a:pt x="92585" y="218644"/>
                </a:cubicBezTo>
                <a:cubicBezTo>
                  <a:pt x="73128" y="180490"/>
                  <a:pt x="53924" y="142335"/>
                  <a:pt x="34721" y="104180"/>
                </a:cubicBezTo>
                <a:cubicBezTo>
                  <a:pt x="24108" y="83208"/>
                  <a:pt x="13496" y="62235"/>
                  <a:pt x="3641" y="40757"/>
                </a:cubicBezTo>
                <a:cubicBezTo>
                  <a:pt x="-3181" y="26355"/>
                  <a:pt x="-654" y="12963"/>
                  <a:pt x="13243" y="4372"/>
                </a:cubicBezTo>
                <a:cubicBezTo>
                  <a:pt x="27898" y="-4472"/>
                  <a:pt x="42049" y="834"/>
                  <a:pt x="49376" y="13721"/>
                </a:cubicBezTo>
                <a:cubicBezTo>
                  <a:pt x="83993" y="74111"/>
                  <a:pt x="114568" y="136271"/>
                  <a:pt x="142615" y="199946"/>
                </a:cubicBezTo>
                <a:cubicBezTo>
                  <a:pt x="143879" y="202726"/>
                  <a:pt x="143373" y="206263"/>
                  <a:pt x="143626" y="20879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52" name="Forma libre: forma 1051">
            <a:extLst>
              <a:ext uri="{FF2B5EF4-FFF2-40B4-BE49-F238E27FC236}">
                <a16:creationId xmlns:a16="http://schemas.microsoft.com/office/drawing/2014/main" id="{4E3404C2-D9B0-4404-A524-7262869D06F7}"/>
              </a:ext>
            </a:extLst>
          </p:cNvPr>
          <p:cNvSpPr/>
          <p:nvPr/>
        </p:nvSpPr>
        <p:spPr>
          <a:xfrm>
            <a:off x="5584572" y="5882671"/>
            <a:ext cx="246324" cy="118113"/>
          </a:xfrm>
          <a:custGeom>
            <a:avLst/>
            <a:gdLst>
              <a:gd name="connsiteX0" fmla="*/ 31335 w 246324"/>
              <a:gd name="connsiteY0" fmla="*/ 0 h 118113"/>
              <a:gd name="connsiteX1" fmla="*/ 64183 w 246324"/>
              <a:gd name="connsiteY1" fmla="*/ 10360 h 118113"/>
              <a:gd name="connsiteX2" fmla="*/ 219329 w 246324"/>
              <a:gd name="connsiteY2" fmla="*/ 62159 h 118113"/>
              <a:gd name="connsiteX3" fmla="*/ 244597 w 246324"/>
              <a:gd name="connsiteY3" fmla="*/ 99809 h 118113"/>
              <a:gd name="connsiteX4" fmla="*/ 202146 w 246324"/>
              <a:gd name="connsiteY4" fmla="*/ 114464 h 118113"/>
              <a:gd name="connsiteX5" fmla="*/ 25523 w 246324"/>
              <a:gd name="connsiteY5" fmla="*/ 56095 h 118113"/>
              <a:gd name="connsiteX6" fmla="*/ 760 w 246324"/>
              <a:gd name="connsiteY6" fmla="*/ 20214 h 118113"/>
              <a:gd name="connsiteX7" fmla="*/ 31082 w 246324"/>
              <a:gd name="connsiteY7" fmla="*/ 253 h 118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323" h="118112">
                <a:moveTo>
                  <a:pt x="31335" y="0"/>
                </a:moveTo>
                <a:cubicBezTo>
                  <a:pt x="41947" y="3285"/>
                  <a:pt x="53065" y="6570"/>
                  <a:pt x="64183" y="10360"/>
                </a:cubicBezTo>
                <a:cubicBezTo>
                  <a:pt x="115983" y="27542"/>
                  <a:pt x="167782" y="44725"/>
                  <a:pt x="219329" y="62159"/>
                </a:cubicBezTo>
                <a:cubicBezTo>
                  <a:pt x="237016" y="68224"/>
                  <a:pt x="251419" y="78584"/>
                  <a:pt x="244597" y="99809"/>
                </a:cubicBezTo>
                <a:cubicBezTo>
                  <a:pt x="237522" y="121539"/>
                  <a:pt x="219834" y="120276"/>
                  <a:pt x="202146" y="114464"/>
                </a:cubicBezTo>
                <a:cubicBezTo>
                  <a:pt x="143272" y="95008"/>
                  <a:pt x="84145" y="76057"/>
                  <a:pt x="25523" y="56095"/>
                </a:cubicBezTo>
                <a:cubicBezTo>
                  <a:pt x="9352" y="50536"/>
                  <a:pt x="-3282" y="39924"/>
                  <a:pt x="760" y="20214"/>
                </a:cubicBezTo>
                <a:cubicBezTo>
                  <a:pt x="4045" y="5306"/>
                  <a:pt x="16427" y="1263"/>
                  <a:pt x="31082" y="25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53" name="Forma libre: forma 1052">
            <a:extLst>
              <a:ext uri="{FF2B5EF4-FFF2-40B4-BE49-F238E27FC236}">
                <a16:creationId xmlns:a16="http://schemas.microsoft.com/office/drawing/2014/main" id="{6DFC19A8-8CEB-4B21-A27A-0C85C233395A}"/>
              </a:ext>
            </a:extLst>
          </p:cNvPr>
          <p:cNvSpPr/>
          <p:nvPr/>
        </p:nvSpPr>
        <p:spPr>
          <a:xfrm>
            <a:off x="4874005" y="6174200"/>
            <a:ext cx="116783" cy="246584"/>
          </a:xfrm>
          <a:custGeom>
            <a:avLst/>
            <a:gdLst>
              <a:gd name="connsiteX0" fmla="*/ 33 w 116783"/>
              <a:gd name="connsiteY0" fmla="*/ 213073 h 246584"/>
              <a:gd name="connsiteX1" fmla="*/ 6350 w 116783"/>
              <a:gd name="connsiteY1" fmla="*/ 188563 h 246584"/>
              <a:gd name="connsiteX2" fmla="*/ 59413 w 116783"/>
              <a:gd name="connsiteY2" fmla="*/ 30638 h 246584"/>
              <a:gd name="connsiteX3" fmla="*/ 97820 w 116783"/>
              <a:gd name="connsiteY3" fmla="*/ 1579 h 246584"/>
              <a:gd name="connsiteX4" fmla="*/ 112728 w 116783"/>
              <a:gd name="connsiteY4" fmla="*/ 47062 h 246584"/>
              <a:gd name="connsiteX5" fmla="*/ 53348 w 116783"/>
              <a:gd name="connsiteY5" fmla="*/ 223180 h 246584"/>
              <a:gd name="connsiteX6" fmla="*/ 19742 w 116783"/>
              <a:gd name="connsiteY6" fmla="*/ 245669 h 246584"/>
              <a:gd name="connsiteX7" fmla="*/ 33 w 116783"/>
              <a:gd name="connsiteY7" fmla="*/ 213073 h 24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782" h="246584">
                <a:moveTo>
                  <a:pt x="33" y="213073"/>
                </a:moveTo>
                <a:cubicBezTo>
                  <a:pt x="1549" y="207261"/>
                  <a:pt x="3318" y="197659"/>
                  <a:pt x="6350" y="188563"/>
                </a:cubicBezTo>
                <a:cubicBezTo>
                  <a:pt x="23785" y="135753"/>
                  <a:pt x="41472" y="83195"/>
                  <a:pt x="59413" y="30638"/>
                </a:cubicBezTo>
                <a:cubicBezTo>
                  <a:pt x="65477" y="12445"/>
                  <a:pt x="74826" y="-5496"/>
                  <a:pt x="97820" y="1579"/>
                </a:cubicBezTo>
                <a:cubicBezTo>
                  <a:pt x="120561" y="8654"/>
                  <a:pt x="119045" y="28364"/>
                  <a:pt x="112728" y="47062"/>
                </a:cubicBezTo>
                <a:cubicBezTo>
                  <a:pt x="93272" y="105936"/>
                  <a:pt x="73563" y="164558"/>
                  <a:pt x="53348" y="223180"/>
                </a:cubicBezTo>
                <a:cubicBezTo>
                  <a:pt x="48042" y="238594"/>
                  <a:pt x="38187" y="249964"/>
                  <a:pt x="19742" y="245669"/>
                </a:cubicBezTo>
                <a:cubicBezTo>
                  <a:pt x="4834" y="242384"/>
                  <a:pt x="-473" y="231266"/>
                  <a:pt x="33" y="21307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0" name="Forma libre: forma 1069">
            <a:extLst>
              <a:ext uri="{FF2B5EF4-FFF2-40B4-BE49-F238E27FC236}">
                <a16:creationId xmlns:a16="http://schemas.microsoft.com/office/drawing/2014/main" id="{CB2EC5F7-9549-4354-B1C3-493364836584}"/>
              </a:ext>
            </a:extLst>
          </p:cNvPr>
          <p:cNvSpPr/>
          <p:nvPr/>
        </p:nvSpPr>
        <p:spPr>
          <a:xfrm>
            <a:off x="8864992" y="3075588"/>
            <a:ext cx="56667" cy="188813"/>
          </a:xfrm>
          <a:custGeom>
            <a:avLst/>
            <a:gdLst>
              <a:gd name="connsiteX0" fmla="*/ 383 w 56667"/>
              <a:gd name="connsiteY0" fmla="*/ 91781 h 188813"/>
              <a:gd name="connsiteX1" fmla="*/ 383 w 56667"/>
              <a:gd name="connsiteY1" fmla="*/ 30885 h 188813"/>
              <a:gd name="connsiteX2" fmla="*/ 26914 w 56667"/>
              <a:gd name="connsiteY2" fmla="*/ 58 h 188813"/>
              <a:gd name="connsiteX3" fmla="*/ 55720 w 56667"/>
              <a:gd name="connsiteY3" fmla="*/ 27853 h 188813"/>
              <a:gd name="connsiteX4" fmla="*/ 55720 w 56667"/>
              <a:gd name="connsiteY4" fmla="*/ 159246 h 188813"/>
              <a:gd name="connsiteX5" fmla="*/ 28178 w 56667"/>
              <a:gd name="connsiteY5" fmla="*/ 188810 h 188813"/>
              <a:gd name="connsiteX6" fmla="*/ 635 w 56667"/>
              <a:gd name="connsiteY6" fmla="*/ 158994 h 188813"/>
              <a:gd name="connsiteX7" fmla="*/ 383 w 56667"/>
              <a:gd name="connsiteY7" fmla="*/ 91781 h 188813"/>
              <a:gd name="connsiteX8" fmla="*/ 383 w 56667"/>
              <a:gd name="connsiteY8" fmla="*/ 91781 h 18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667" h="188813">
                <a:moveTo>
                  <a:pt x="383" y="91781"/>
                </a:moveTo>
                <a:cubicBezTo>
                  <a:pt x="383" y="71566"/>
                  <a:pt x="-375" y="51099"/>
                  <a:pt x="383" y="30885"/>
                </a:cubicBezTo>
                <a:cubicBezTo>
                  <a:pt x="1141" y="14208"/>
                  <a:pt x="8974" y="1321"/>
                  <a:pt x="26914" y="58"/>
                </a:cubicBezTo>
                <a:cubicBezTo>
                  <a:pt x="45107" y="-953"/>
                  <a:pt x="55214" y="11428"/>
                  <a:pt x="55720" y="27853"/>
                </a:cubicBezTo>
                <a:cubicBezTo>
                  <a:pt x="56983" y="71566"/>
                  <a:pt x="56983" y="115533"/>
                  <a:pt x="55720" y="159246"/>
                </a:cubicBezTo>
                <a:cubicBezTo>
                  <a:pt x="55214" y="175418"/>
                  <a:pt x="46876" y="189063"/>
                  <a:pt x="28178" y="188810"/>
                </a:cubicBezTo>
                <a:cubicBezTo>
                  <a:pt x="9985" y="188557"/>
                  <a:pt x="1646" y="175418"/>
                  <a:pt x="635" y="158994"/>
                </a:cubicBezTo>
                <a:cubicBezTo>
                  <a:pt x="-628" y="136758"/>
                  <a:pt x="383" y="114017"/>
                  <a:pt x="383" y="91781"/>
                </a:cubicBezTo>
                <a:cubicBezTo>
                  <a:pt x="383" y="91781"/>
                  <a:pt x="383" y="91781"/>
                  <a:pt x="383" y="9178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1" name="Forma libre: forma 1070">
            <a:extLst>
              <a:ext uri="{FF2B5EF4-FFF2-40B4-BE49-F238E27FC236}">
                <a16:creationId xmlns:a16="http://schemas.microsoft.com/office/drawing/2014/main" id="{71CD10F9-33D2-46EF-BF2F-36ED645F208C}"/>
              </a:ext>
            </a:extLst>
          </p:cNvPr>
          <p:cNvSpPr/>
          <p:nvPr/>
        </p:nvSpPr>
        <p:spPr>
          <a:xfrm>
            <a:off x="8865944" y="4174047"/>
            <a:ext cx="55909" cy="188532"/>
          </a:xfrm>
          <a:custGeom>
            <a:avLst/>
            <a:gdLst>
              <a:gd name="connsiteX0" fmla="*/ 55527 w 55909"/>
              <a:gd name="connsiteY0" fmla="*/ 93239 h 188532"/>
              <a:gd name="connsiteX1" fmla="*/ 55274 w 55909"/>
              <a:gd name="connsiteY1" fmla="*/ 160452 h 188532"/>
              <a:gd name="connsiteX2" fmla="*/ 29753 w 55909"/>
              <a:gd name="connsiteY2" fmla="*/ 188499 h 188532"/>
              <a:gd name="connsiteX3" fmla="*/ 948 w 55909"/>
              <a:gd name="connsiteY3" fmla="*/ 160452 h 188532"/>
              <a:gd name="connsiteX4" fmla="*/ 948 w 55909"/>
              <a:gd name="connsiteY4" fmla="*/ 26026 h 188532"/>
              <a:gd name="connsiteX5" fmla="*/ 27985 w 55909"/>
              <a:gd name="connsiteY5" fmla="*/ 0 h 188532"/>
              <a:gd name="connsiteX6" fmla="*/ 55021 w 55909"/>
              <a:gd name="connsiteY6" fmla="*/ 26026 h 188532"/>
              <a:gd name="connsiteX7" fmla="*/ 55274 w 55909"/>
              <a:gd name="connsiteY7" fmla="*/ 93239 h 188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09" h="188532">
                <a:moveTo>
                  <a:pt x="55527" y="93239"/>
                </a:moveTo>
                <a:cubicBezTo>
                  <a:pt x="55527" y="115728"/>
                  <a:pt x="56537" y="138216"/>
                  <a:pt x="55274" y="160452"/>
                </a:cubicBezTo>
                <a:cubicBezTo>
                  <a:pt x="54516" y="175360"/>
                  <a:pt x="46430" y="187741"/>
                  <a:pt x="29753" y="188499"/>
                </a:cubicBezTo>
                <a:cubicBezTo>
                  <a:pt x="11560" y="189257"/>
                  <a:pt x="1453" y="176876"/>
                  <a:pt x="948" y="160452"/>
                </a:cubicBezTo>
                <a:cubicBezTo>
                  <a:pt x="-316" y="115728"/>
                  <a:pt x="-316" y="70751"/>
                  <a:pt x="948" y="26026"/>
                </a:cubicBezTo>
                <a:cubicBezTo>
                  <a:pt x="1453" y="10865"/>
                  <a:pt x="11308" y="0"/>
                  <a:pt x="27985" y="0"/>
                </a:cubicBezTo>
                <a:cubicBezTo>
                  <a:pt x="44662" y="0"/>
                  <a:pt x="54011" y="10865"/>
                  <a:pt x="55021" y="26026"/>
                </a:cubicBezTo>
                <a:cubicBezTo>
                  <a:pt x="56537" y="48262"/>
                  <a:pt x="55527" y="70751"/>
                  <a:pt x="55274" y="9323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2" name="Forma libre: forma 1071">
            <a:extLst>
              <a:ext uri="{FF2B5EF4-FFF2-40B4-BE49-F238E27FC236}">
                <a16:creationId xmlns:a16="http://schemas.microsoft.com/office/drawing/2014/main" id="{B8581536-FBF1-442B-B196-0B4885A49186}"/>
              </a:ext>
            </a:extLst>
          </p:cNvPr>
          <p:cNvSpPr/>
          <p:nvPr/>
        </p:nvSpPr>
        <p:spPr>
          <a:xfrm>
            <a:off x="9283144" y="3384455"/>
            <a:ext cx="171986" cy="121402"/>
          </a:xfrm>
          <a:custGeom>
            <a:avLst/>
            <a:gdLst>
              <a:gd name="connsiteX0" fmla="*/ 171987 w 171986"/>
              <a:gd name="connsiteY0" fmla="*/ 24729 h 121402"/>
              <a:gd name="connsiteX1" fmla="*/ 153289 w 171986"/>
              <a:gd name="connsiteY1" fmla="*/ 53029 h 121402"/>
              <a:gd name="connsiteX2" fmla="*/ 47668 w 171986"/>
              <a:gd name="connsiteY2" fmla="*/ 114430 h 121402"/>
              <a:gd name="connsiteX3" fmla="*/ 5218 w 171986"/>
              <a:gd name="connsiteY3" fmla="*/ 108619 h 121402"/>
              <a:gd name="connsiteX4" fmla="*/ 20126 w 171986"/>
              <a:gd name="connsiteY4" fmla="*/ 66421 h 121402"/>
              <a:gd name="connsiteX5" fmla="*/ 125999 w 171986"/>
              <a:gd name="connsiteY5" fmla="*/ 5273 h 121402"/>
              <a:gd name="connsiteX6" fmla="*/ 171987 w 171986"/>
              <a:gd name="connsiteY6" fmla="*/ 24729 h 121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986" h="121401">
                <a:moveTo>
                  <a:pt x="171987" y="24729"/>
                </a:moveTo>
                <a:cubicBezTo>
                  <a:pt x="171482" y="37868"/>
                  <a:pt x="164154" y="46712"/>
                  <a:pt x="153289" y="53029"/>
                </a:cubicBezTo>
                <a:cubicBezTo>
                  <a:pt x="118166" y="73749"/>
                  <a:pt x="83044" y="94216"/>
                  <a:pt x="47668" y="114430"/>
                </a:cubicBezTo>
                <a:cubicBezTo>
                  <a:pt x="32508" y="123022"/>
                  <a:pt x="16336" y="126306"/>
                  <a:pt x="5218" y="108619"/>
                </a:cubicBezTo>
                <a:cubicBezTo>
                  <a:pt x="-6658" y="89668"/>
                  <a:pt x="3197" y="76276"/>
                  <a:pt x="20126" y="66421"/>
                </a:cubicBezTo>
                <a:cubicBezTo>
                  <a:pt x="55249" y="45954"/>
                  <a:pt x="90119" y="24729"/>
                  <a:pt x="125999" y="5273"/>
                </a:cubicBezTo>
                <a:cubicBezTo>
                  <a:pt x="148993" y="-7109"/>
                  <a:pt x="171734" y="3504"/>
                  <a:pt x="171987" y="2472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3" name="Forma libre: forma 1072">
            <a:extLst>
              <a:ext uri="{FF2B5EF4-FFF2-40B4-BE49-F238E27FC236}">
                <a16:creationId xmlns:a16="http://schemas.microsoft.com/office/drawing/2014/main" id="{72406ACA-8953-4134-B82F-666687D08913}"/>
              </a:ext>
            </a:extLst>
          </p:cNvPr>
          <p:cNvSpPr/>
          <p:nvPr/>
        </p:nvSpPr>
        <p:spPr>
          <a:xfrm>
            <a:off x="8332032" y="3932842"/>
            <a:ext cx="172063" cy="121968"/>
          </a:xfrm>
          <a:custGeom>
            <a:avLst/>
            <a:gdLst>
              <a:gd name="connsiteX0" fmla="*/ 172010 w 172063"/>
              <a:gd name="connsiteY0" fmla="*/ 26932 h 121968"/>
              <a:gd name="connsiteX1" fmla="*/ 157102 w 172063"/>
              <a:gd name="connsiteY1" fmla="*/ 50684 h 121968"/>
              <a:gd name="connsiteX2" fmla="*/ 40364 w 172063"/>
              <a:gd name="connsiteY2" fmla="*/ 118150 h 121968"/>
              <a:gd name="connsiteX3" fmla="*/ 4231 w 172063"/>
              <a:gd name="connsiteY3" fmla="*/ 107537 h 121968"/>
              <a:gd name="connsiteX4" fmla="*/ 14338 w 172063"/>
              <a:gd name="connsiteY4" fmla="*/ 71657 h 121968"/>
              <a:gd name="connsiteX5" fmla="*/ 131076 w 172063"/>
              <a:gd name="connsiteY5" fmla="*/ 3938 h 121968"/>
              <a:gd name="connsiteX6" fmla="*/ 172010 w 172063"/>
              <a:gd name="connsiteY6" fmla="*/ 27185 h 12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063" h="121968">
                <a:moveTo>
                  <a:pt x="172010" y="26932"/>
                </a:moveTo>
                <a:cubicBezTo>
                  <a:pt x="170747" y="37292"/>
                  <a:pt x="165693" y="45378"/>
                  <a:pt x="157102" y="50684"/>
                </a:cubicBezTo>
                <a:cubicBezTo>
                  <a:pt x="118442" y="73425"/>
                  <a:pt x="79530" y="96419"/>
                  <a:pt x="40364" y="118150"/>
                </a:cubicBezTo>
                <a:cubicBezTo>
                  <a:pt x="26467" y="125983"/>
                  <a:pt x="12569" y="121435"/>
                  <a:pt x="4231" y="107537"/>
                </a:cubicBezTo>
                <a:cubicBezTo>
                  <a:pt x="-4613" y="92882"/>
                  <a:pt x="1199" y="79490"/>
                  <a:pt x="14338" y="71657"/>
                </a:cubicBezTo>
                <a:cubicBezTo>
                  <a:pt x="52745" y="48410"/>
                  <a:pt x="91153" y="24911"/>
                  <a:pt x="131076" y="3938"/>
                </a:cubicBezTo>
                <a:cubicBezTo>
                  <a:pt x="152049" y="-7180"/>
                  <a:pt x="173274" y="6718"/>
                  <a:pt x="172010" y="2718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4" name="Forma libre: forma 1073">
            <a:extLst>
              <a:ext uri="{FF2B5EF4-FFF2-40B4-BE49-F238E27FC236}">
                <a16:creationId xmlns:a16="http://schemas.microsoft.com/office/drawing/2014/main" id="{AB6FC4AB-7B72-4E8C-AB90-3422C3D86F7C}"/>
              </a:ext>
            </a:extLst>
          </p:cNvPr>
          <p:cNvSpPr/>
          <p:nvPr/>
        </p:nvSpPr>
        <p:spPr>
          <a:xfrm>
            <a:off x="8332173" y="3383663"/>
            <a:ext cx="172017" cy="121994"/>
          </a:xfrm>
          <a:custGeom>
            <a:avLst/>
            <a:gdLst>
              <a:gd name="connsiteX0" fmla="*/ 28852 w 172017"/>
              <a:gd name="connsiteY0" fmla="*/ 0 h 121994"/>
              <a:gd name="connsiteX1" fmla="*/ 47551 w 172017"/>
              <a:gd name="connsiteY1" fmla="*/ 7075 h 121994"/>
              <a:gd name="connsiteX2" fmla="*/ 150644 w 172017"/>
              <a:gd name="connsiteY2" fmla="*/ 66202 h 121994"/>
              <a:gd name="connsiteX3" fmla="*/ 167827 w 172017"/>
              <a:gd name="connsiteY3" fmla="*/ 108147 h 121994"/>
              <a:gd name="connsiteX4" fmla="*/ 123102 w 172017"/>
              <a:gd name="connsiteY4" fmla="*/ 114211 h 121994"/>
              <a:gd name="connsiteX5" fmla="*/ 17481 w 172017"/>
              <a:gd name="connsiteY5" fmla="*/ 52810 h 121994"/>
              <a:gd name="connsiteX6" fmla="*/ 804 w 172017"/>
              <a:gd name="connsiteY6" fmla="*/ 21225 h 121994"/>
              <a:gd name="connsiteX7" fmla="*/ 28599 w 172017"/>
              <a:gd name="connsiteY7" fmla="*/ 0 h 12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017" h="121994">
                <a:moveTo>
                  <a:pt x="28852" y="0"/>
                </a:moveTo>
                <a:cubicBezTo>
                  <a:pt x="33906" y="1769"/>
                  <a:pt x="41233" y="3538"/>
                  <a:pt x="47551" y="7075"/>
                </a:cubicBezTo>
                <a:cubicBezTo>
                  <a:pt x="82168" y="26531"/>
                  <a:pt x="116532" y="46241"/>
                  <a:pt x="150644" y="66202"/>
                </a:cubicBezTo>
                <a:cubicBezTo>
                  <a:pt x="166816" y="75804"/>
                  <a:pt x="178692" y="88943"/>
                  <a:pt x="167827" y="108147"/>
                </a:cubicBezTo>
                <a:cubicBezTo>
                  <a:pt x="156709" y="127603"/>
                  <a:pt x="139526" y="123561"/>
                  <a:pt x="123102" y="114211"/>
                </a:cubicBezTo>
                <a:cubicBezTo>
                  <a:pt x="87727" y="93997"/>
                  <a:pt x="52604" y="73530"/>
                  <a:pt x="17481" y="52810"/>
                </a:cubicBezTo>
                <a:cubicBezTo>
                  <a:pt x="5858" y="45988"/>
                  <a:pt x="-2733" y="36133"/>
                  <a:pt x="804" y="21225"/>
                </a:cubicBezTo>
                <a:cubicBezTo>
                  <a:pt x="3837" y="8338"/>
                  <a:pt x="13186" y="1769"/>
                  <a:pt x="28599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5" name="Forma libre: forma 1074">
            <a:extLst>
              <a:ext uri="{FF2B5EF4-FFF2-40B4-BE49-F238E27FC236}">
                <a16:creationId xmlns:a16="http://schemas.microsoft.com/office/drawing/2014/main" id="{F8DF8240-2B81-4A5F-B477-FF1B8814123A}"/>
              </a:ext>
            </a:extLst>
          </p:cNvPr>
          <p:cNvSpPr/>
          <p:nvPr/>
        </p:nvSpPr>
        <p:spPr>
          <a:xfrm>
            <a:off x="9283398" y="3931793"/>
            <a:ext cx="170977" cy="122113"/>
          </a:xfrm>
          <a:custGeom>
            <a:avLst/>
            <a:gdLst>
              <a:gd name="connsiteX0" fmla="*/ 170975 w 170977"/>
              <a:gd name="connsiteY0" fmla="*/ 95447 h 122113"/>
              <a:gd name="connsiteX1" fmla="*/ 132820 w 170977"/>
              <a:gd name="connsiteY1" fmla="*/ 118693 h 122113"/>
              <a:gd name="connsiteX2" fmla="*/ 13302 w 170977"/>
              <a:gd name="connsiteY2" fmla="*/ 50217 h 122113"/>
              <a:gd name="connsiteX3" fmla="*/ 4458 w 170977"/>
              <a:gd name="connsiteY3" fmla="*/ 13831 h 122113"/>
              <a:gd name="connsiteX4" fmla="*/ 37560 w 170977"/>
              <a:gd name="connsiteY4" fmla="*/ 3219 h 122113"/>
              <a:gd name="connsiteX5" fmla="*/ 159604 w 170977"/>
              <a:gd name="connsiteY5" fmla="*/ 73464 h 122113"/>
              <a:gd name="connsiteX6" fmla="*/ 170975 w 170977"/>
              <a:gd name="connsiteY6" fmla="*/ 95447 h 12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977" h="122113">
                <a:moveTo>
                  <a:pt x="170975" y="95447"/>
                </a:moveTo>
                <a:cubicBezTo>
                  <a:pt x="171228" y="115156"/>
                  <a:pt x="152024" y="128801"/>
                  <a:pt x="132820" y="118693"/>
                </a:cubicBezTo>
                <a:cubicBezTo>
                  <a:pt x="92139" y="97468"/>
                  <a:pt x="52468" y="73969"/>
                  <a:pt x="13302" y="50217"/>
                </a:cubicBezTo>
                <a:cubicBezTo>
                  <a:pt x="163" y="42131"/>
                  <a:pt x="-4133" y="27981"/>
                  <a:pt x="4458" y="13831"/>
                </a:cubicBezTo>
                <a:cubicBezTo>
                  <a:pt x="12039" y="1197"/>
                  <a:pt x="24673" y="-3856"/>
                  <a:pt x="37560" y="3219"/>
                </a:cubicBezTo>
                <a:cubicBezTo>
                  <a:pt x="78747" y="25960"/>
                  <a:pt x="119175" y="49712"/>
                  <a:pt x="159604" y="73464"/>
                </a:cubicBezTo>
                <a:cubicBezTo>
                  <a:pt x="167437" y="78012"/>
                  <a:pt x="170470" y="86350"/>
                  <a:pt x="170975" y="9544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6" name="Forma libre: forma 1075">
            <a:extLst>
              <a:ext uri="{FF2B5EF4-FFF2-40B4-BE49-F238E27FC236}">
                <a16:creationId xmlns:a16="http://schemas.microsoft.com/office/drawing/2014/main" id="{7D4A40C5-DD69-44C3-985E-D06801E85921}"/>
              </a:ext>
            </a:extLst>
          </p:cNvPr>
          <p:cNvSpPr/>
          <p:nvPr/>
        </p:nvSpPr>
        <p:spPr>
          <a:xfrm>
            <a:off x="8557815" y="4109007"/>
            <a:ext cx="122093" cy="171049"/>
          </a:xfrm>
          <a:custGeom>
            <a:avLst/>
            <a:gdLst>
              <a:gd name="connsiteX0" fmla="*/ 122093 w 122093"/>
              <a:gd name="connsiteY0" fmla="*/ 28401 h 171049"/>
              <a:gd name="connsiteX1" fmla="*/ 115271 w 122093"/>
              <a:gd name="connsiteY1" fmla="*/ 47099 h 171049"/>
              <a:gd name="connsiteX2" fmla="*/ 55891 w 122093"/>
              <a:gd name="connsiteY2" fmla="*/ 149940 h 171049"/>
              <a:gd name="connsiteX3" fmla="*/ 13946 w 122093"/>
              <a:gd name="connsiteY3" fmla="*/ 166617 h 171049"/>
              <a:gd name="connsiteX4" fmla="*/ 7881 w 122093"/>
              <a:gd name="connsiteY4" fmla="*/ 122145 h 171049"/>
              <a:gd name="connsiteX5" fmla="*/ 69030 w 122093"/>
              <a:gd name="connsiteY5" fmla="*/ 16525 h 171049"/>
              <a:gd name="connsiteX6" fmla="*/ 104406 w 122093"/>
              <a:gd name="connsiteY6" fmla="*/ 1364 h 171049"/>
              <a:gd name="connsiteX7" fmla="*/ 122093 w 122093"/>
              <a:gd name="connsiteY7" fmla="*/ 28148 h 17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93" h="171049">
                <a:moveTo>
                  <a:pt x="122093" y="28401"/>
                </a:moveTo>
                <a:cubicBezTo>
                  <a:pt x="120325" y="33202"/>
                  <a:pt x="118808" y="40782"/>
                  <a:pt x="115271" y="47099"/>
                </a:cubicBezTo>
                <a:cubicBezTo>
                  <a:pt x="95814" y="81464"/>
                  <a:pt x="75853" y="115828"/>
                  <a:pt x="55891" y="149940"/>
                </a:cubicBezTo>
                <a:cubicBezTo>
                  <a:pt x="46289" y="166364"/>
                  <a:pt x="33149" y="177735"/>
                  <a:pt x="13946" y="166617"/>
                </a:cubicBezTo>
                <a:cubicBezTo>
                  <a:pt x="-5511" y="155499"/>
                  <a:pt x="-1721" y="138822"/>
                  <a:pt x="7881" y="122145"/>
                </a:cubicBezTo>
                <a:cubicBezTo>
                  <a:pt x="28349" y="87023"/>
                  <a:pt x="48563" y="51648"/>
                  <a:pt x="69030" y="16525"/>
                </a:cubicBezTo>
                <a:cubicBezTo>
                  <a:pt x="76863" y="3133"/>
                  <a:pt x="88992" y="-2932"/>
                  <a:pt x="104406" y="1364"/>
                </a:cubicBezTo>
                <a:cubicBezTo>
                  <a:pt x="116029" y="4649"/>
                  <a:pt x="120830" y="14251"/>
                  <a:pt x="122093" y="2814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7" name="Forma libre: forma 1076">
            <a:extLst>
              <a:ext uri="{FF2B5EF4-FFF2-40B4-BE49-F238E27FC236}">
                <a16:creationId xmlns:a16="http://schemas.microsoft.com/office/drawing/2014/main" id="{E7E2DC33-58A5-45DE-BFF8-3D12D2D638DE}"/>
              </a:ext>
            </a:extLst>
          </p:cNvPr>
          <p:cNvSpPr/>
          <p:nvPr/>
        </p:nvSpPr>
        <p:spPr>
          <a:xfrm>
            <a:off x="8559342" y="3158525"/>
            <a:ext cx="120832" cy="171207"/>
          </a:xfrm>
          <a:custGeom>
            <a:avLst/>
            <a:gdLst>
              <a:gd name="connsiteX0" fmla="*/ 26316 w 120832"/>
              <a:gd name="connsiteY0" fmla="*/ 0 h 171207"/>
              <a:gd name="connsiteX1" fmla="*/ 54111 w 120832"/>
              <a:gd name="connsiteY1" fmla="*/ 19204 h 171207"/>
              <a:gd name="connsiteX2" fmla="*/ 113238 w 120832"/>
              <a:gd name="connsiteY2" fmla="*/ 122045 h 171207"/>
              <a:gd name="connsiteX3" fmla="*/ 107174 w 120832"/>
              <a:gd name="connsiteY3" fmla="*/ 167022 h 171207"/>
              <a:gd name="connsiteX4" fmla="*/ 65482 w 120832"/>
              <a:gd name="connsiteY4" fmla="*/ 149587 h 171207"/>
              <a:gd name="connsiteX5" fmla="*/ 5091 w 120832"/>
              <a:gd name="connsiteY5" fmla="*/ 43967 h 171207"/>
              <a:gd name="connsiteX6" fmla="*/ 26569 w 120832"/>
              <a:gd name="connsiteY6" fmla="*/ 253 h 171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832" h="171207">
                <a:moveTo>
                  <a:pt x="26316" y="0"/>
                </a:moveTo>
                <a:cubicBezTo>
                  <a:pt x="39455" y="758"/>
                  <a:pt x="47794" y="8338"/>
                  <a:pt x="54111" y="19204"/>
                </a:cubicBezTo>
                <a:cubicBezTo>
                  <a:pt x="73820" y="53316"/>
                  <a:pt x="93782" y="87680"/>
                  <a:pt x="113238" y="122045"/>
                </a:cubicBezTo>
                <a:cubicBezTo>
                  <a:pt x="122335" y="138216"/>
                  <a:pt x="126378" y="155904"/>
                  <a:pt x="107174" y="167022"/>
                </a:cubicBezTo>
                <a:cubicBezTo>
                  <a:pt x="87970" y="177887"/>
                  <a:pt x="74831" y="166011"/>
                  <a:pt x="65482" y="149587"/>
                </a:cubicBezTo>
                <a:cubicBezTo>
                  <a:pt x="45014" y="114464"/>
                  <a:pt x="24042" y="79847"/>
                  <a:pt x="5091" y="43967"/>
                </a:cubicBezTo>
                <a:cubicBezTo>
                  <a:pt x="-7290" y="20467"/>
                  <a:pt x="4080" y="-253"/>
                  <a:pt x="26569" y="25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8" name="Forma libre: forma 1077">
            <a:extLst>
              <a:ext uri="{FF2B5EF4-FFF2-40B4-BE49-F238E27FC236}">
                <a16:creationId xmlns:a16="http://schemas.microsoft.com/office/drawing/2014/main" id="{5B4ED755-55C5-46D7-A6E8-385C20FDE537}"/>
              </a:ext>
            </a:extLst>
          </p:cNvPr>
          <p:cNvSpPr/>
          <p:nvPr/>
        </p:nvSpPr>
        <p:spPr>
          <a:xfrm>
            <a:off x="9107575" y="3158040"/>
            <a:ext cx="121792" cy="170040"/>
          </a:xfrm>
          <a:custGeom>
            <a:avLst/>
            <a:gdLst>
              <a:gd name="connsiteX0" fmla="*/ 22862 w 121792"/>
              <a:gd name="connsiteY0" fmla="*/ 170033 h 170040"/>
              <a:gd name="connsiteX1" fmla="*/ 3658 w 121792"/>
              <a:gd name="connsiteY1" fmla="*/ 133395 h 170040"/>
              <a:gd name="connsiteX2" fmla="*/ 71629 w 121792"/>
              <a:gd name="connsiteY2" fmla="*/ 13371 h 170040"/>
              <a:gd name="connsiteX3" fmla="*/ 108268 w 121792"/>
              <a:gd name="connsiteY3" fmla="*/ 4275 h 170040"/>
              <a:gd name="connsiteX4" fmla="*/ 117617 w 121792"/>
              <a:gd name="connsiteY4" fmla="*/ 40661 h 170040"/>
              <a:gd name="connsiteX5" fmla="*/ 51920 w 121792"/>
              <a:gd name="connsiteY5" fmla="*/ 154620 h 170040"/>
              <a:gd name="connsiteX6" fmla="*/ 22862 w 121792"/>
              <a:gd name="connsiteY6" fmla="*/ 170033 h 17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92" h="170040">
                <a:moveTo>
                  <a:pt x="22862" y="170033"/>
                </a:moveTo>
                <a:cubicBezTo>
                  <a:pt x="3658" y="166496"/>
                  <a:pt x="-5691" y="151840"/>
                  <a:pt x="3658" y="133395"/>
                </a:cubicBezTo>
                <a:cubicBezTo>
                  <a:pt x="24378" y="92460"/>
                  <a:pt x="47877" y="52790"/>
                  <a:pt x="71629" y="13371"/>
                </a:cubicBezTo>
                <a:cubicBezTo>
                  <a:pt x="79462" y="232"/>
                  <a:pt x="93865" y="-4064"/>
                  <a:pt x="108268" y="4275"/>
                </a:cubicBezTo>
                <a:cubicBezTo>
                  <a:pt x="122671" y="12613"/>
                  <a:pt x="125198" y="27016"/>
                  <a:pt x="117617" y="40661"/>
                </a:cubicBezTo>
                <a:cubicBezTo>
                  <a:pt x="96392" y="79068"/>
                  <a:pt x="74156" y="116970"/>
                  <a:pt x="51920" y="154620"/>
                </a:cubicBezTo>
                <a:cubicBezTo>
                  <a:pt x="46361" y="164222"/>
                  <a:pt x="37518" y="170286"/>
                  <a:pt x="22862" y="17003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79" name="Forma libre: forma 1078">
            <a:extLst>
              <a:ext uri="{FF2B5EF4-FFF2-40B4-BE49-F238E27FC236}">
                <a16:creationId xmlns:a16="http://schemas.microsoft.com/office/drawing/2014/main" id="{C8D62E7B-E82F-42F0-94DF-18B73DFF3F94}"/>
              </a:ext>
            </a:extLst>
          </p:cNvPr>
          <p:cNvSpPr/>
          <p:nvPr/>
        </p:nvSpPr>
        <p:spPr>
          <a:xfrm>
            <a:off x="8251106" y="3691806"/>
            <a:ext cx="188024" cy="54677"/>
          </a:xfrm>
          <a:custGeom>
            <a:avLst/>
            <a:gdLst>
              <a:gd name="connsiteX0" fmla="*/ 92989 w 188024"/>
              <a:gd name="connsiteY0" fmla="*/ 54453 h 54677"/>
              <a:gd name="connsiteX1" fmla="*/ 31841 w 188024"/>
              <a:gd name="connsiteY1" fmla="*/ 54453 h 54677"/>
              <a:gd name="connsiteX2" fmla="*/ 3 w 188024"/>
              <a:gd name="connsiteY2" fmla="*/ 26405 h 54677"/>
              <a:gd name="connsiteX3" fmla="*/ 30325 w 188024"/>
              <a:gd name="connsiteY3" fmla="*/ 379 h 54677"/>
              <a:gd name="connsiteX4" fmla="*/ 155654 w 188024"/>
              <a:gd name="connsiteY4" fmla="*/ 379 h 54677"/>
              <a:gd name="connsiteX5" fmla="*/ 187998 w 188024"/>
              <a:gd name="connsiteY5" fmla="*/ 28174 h 54677"/>
              <a:gd name="connsiteX6" fmla="*/ 153886 w 188024"/>
              <a:gd name="connsiteY6" fmla="*/ 54453 h 54677"/>
              <a:gd name="connsiteX7" fmla="*/ 92737 w 188024"/>
              <a:gd name="connsiteY7" fmla="*/ 54453 h 5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24" h="54677">
                <a:moveTo>
                  <a:pt x="92989" y="54453"/>
                </a:moveTo>
                <a:cubicBezTo>
                  <a:pt x="72522" y="54453"/>
                  <a:pt x="52308" y="54958"/>
                  <a:pt x="31841" y="54453"/>
                </a:cubicBezTo>
                <a:cubicBezTo>
                  <a:pt x="13900" y="53947"/>
                  <a:pt x="-250" y="47125"/>
                  <a:pt x="3" y="26405"/>
                </a:cubicBezTo>
                <a:cubicBezTo>
                  <a:pt x="255" y="7454"/>
                  <a:pt x="13648" y="632"/>
                  <a:pt x="30325" y="379"/>
                </a:cubicBezTo>
                <a:cubicBezTo>
                  <a:pt x="72017" y="-126"/>
                  <a:pt x="113962" y="-126"/>
                  <a:pt x="155654" y="379"/>
                </a:cubicBezTo>
                <a:cubicBezTo>
                  <a:pt x="173595" y="379"/>
                  <a:pt x="188756" y="7960"/>
                  <a:pt x="187998" y="28174"/>
                </a:cubicBezTo>
                <a:cubicBezTo>
                  <a:pt x="187240" y="47883"/>
                  <a:pt x="171573" y="54200"/>
                  <a:pt x="153886" y="54453"/>
                </a:cubicBezTo>
                <a:cubicBezTo>
                  <a:pt x="133419" y="54705"/>
                  <a:pt x="113204" y="54453"/>
                  <a:pt x="92737" y="5445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80" name="Forma libre: forma 1079">
            <a:extLst>
              <a:ext uri="{FF2B5EF4-FFF2-40B4-BE49-F238E27FC236}">
                <a16:creationId xmlns:a16="http://schemas.microsoft.com/office/drawing/2014/main" id="{4EED7EDE-88BF-4A8D-9147-2CC046AFD483}"/>
              </a:ext>
            </a:extLst>
          </p:cNvPr>
          <p:cNvSpPr/>
          <p:nvPr/>
        </p:nvSpPr>
        <p:spPr>
          <a:xfrm>
            <a:off x="9348485" y="3691870"/>
            <a:ext cx="188514" cy="54726"/>
          </a:xfrm>
          <a:custGeom>
            <a:avLst/>
            <a:gdLst>
              <a:gd name="connsiteX0" fmla="*/ 91738 w 188514"/>
              <a:gd name="connsiteY0" fmla="*/ 54137 h 54726"/>
              <a:gd name="connsiteX1" fmla="*/ 27810 w 188514"/>
              <a:gd name="connsiteY1" fmla="*/ 53884 h 54726"/>
              <a:gd name="connsiteX2" fmla="*/ 15 w 188514"/>
              <a:gd name="connsiteY2" fmla="*/ 28363 h 54726"/>
              <a:gd name="connsiteX3" fmla="*/ 28568 w 188514"/>
              <a:gd name="connsiteY3" fmla="*/ 569 h 54726"/>
              <a:gd name="connsiteX4" fmla="*/ 159456 w 188514"/>
              <a:gd name="connsiteY4" fmla="*/ 569 h 54726"/>
              <a:gd name="connsiteX5" fmla="*/ 188514 w 188514"/>
              <a:gd name="connsiteY5" fmla="*/ 27858 h 54726"/>
              <a:gd name="connsiteX6" fmla="*/ 158698 w 188514"/>
              <a:gd name="connsiteY6" fmla="*/ 54389 h 54726"/>
              <a:gd name="connsiteX7" fmla="*/ 91485 w 188514"/>
              <a:gd name="connsiteY7" fmla="*/ 54389 h 54726"/>
              <a:gd name="connsiteX8" fmla="*/ 91485 w 188514"/>
              <a:gd name="connsiteY8" fmla="*/ 54137 h 54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514" h="54726">
                <a:moveTo>
                  <a:pt x="91738" y="54137"/>
                </a:moveTo>
                <a:cubicBezTo>
                  <a:pt x="70513" y="54137"/>
                  <a:pt x="49035" y="54895"/>
                  <a:pt x="27810" y="53884"/>
                </a:cubicBezTo>
                <a:cubicBezTo>
                  <a:pt x="12396" y="53126"/>
                  <a:pt x="520" y="44535"/>
                  <a:pt x="15" y="28363"/>
                </a:cubicBezTo>
                <a:cubicBezTo>
                  <a:pt x="-490" y="10423"/>
                  <a:pt x="11638" y="1074"/>
                  <a:pt x="28568" y="569"/>
                </a:cubicBezTo>
                <a:cubicBezTo>
                  <a:pt x="72281" y="-190"/>
                  <a:pt x="115995" y="-190"/>
                  <a:pt x="159456" y="569"/>
                </a:cubicBezTo>
                <a:cubicBezTo>
                  <a:pt x="176386" y="569"/>
                  <a:pt x="188514" y="9412"/>
                  <a:pt x="188514" y="27858"/>
                </a:cubicBezTo>
                <a:cubicBezTo>
                  <a:pt x="188514" y="46304"/>
                  <a:pt x="175122" y="53884"/>
                  <a:pt x="158698" y="54389"/>
                </a:cubicBezTo>
                <a:cubicBezTo>
                  <a:pt x="136462" y="55147"/>
                  <a:pt x="113974" y="54389"/>
                  <a:pt x="91485" y="54389"/>
                </a:cubicBezTo>
                <a:cubicBezTo>
                  <a:pt x="91485" y="54389"/>
                  <a:pt x="91485" y="54389"/>
                  <a:pt x="91485" y="5413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90" name="Forma libre: forma 1089">
            <a:extLst>
              <a:ext uri="{FF2B5EF4-FFF2-40B4-BE49-F238E27FC236}">
                <a16:creationId xmlns:a16="http://schemas.microsoft.com/office/drawing/2014/main" id="{84B153E8-79F9-4FD8-AE1F-CCF8B02F7D94}"/>
              </a:ext>
            </a:extLst>
          </p:cNvPr>
          <p:cNvSpPr/>
          <p:nvPr/>
        </p:nvSpPr>
        <p:spPr>
          <a:xfrm>
            <a:off x="1019969" y="2342592"/>
            <a:ext cx="98734" cy="145118"/>
          </a:xfrm>
          <a:custGeom>
            <a:avLst/>
            <a:gdLst>
              <a:gd name="connsiteX0" fmla="*/ 98482 w 98734"/>
              <a:gd name="connsiteY0" fmla="*/ 32624 h 145118"/>
              <a:gd name="connsiteX1" fmla="*/ 44661 w 98734"/>
              <a:gd name="connsiteY1" fmla="*/ 137234 h 145118"/>
              <a:gd name="connsiteX2" fmla="*/ 15097 w 98734"/>
              <a:gd name="connsiteY2" fmla="*/ 141529 h 145118"/>
              <a:gd name="connsiteX3" fmla="*/ 1452 w 98734"/>
              <a:gd name="connsiteY3" fmla="*/ 111966 h 145118"/>
              <a:gd name="connsiteX4" fmla="*/ 53504 w 98734"/>
              <a:gd name="connsiteY4" fmla="*/ 9125 h 145118"/>
              <a:gd name="connsiteX5" fmla="*/ 82563 w 98734"/>
              <a:gd name="connsiteY5" fmla="*/ 2808 h 145118"/>
              <a:gd name="connsiteX6" fmla="*/ 98734 w 98734"/>
              <a:gd name="connsiteY6" fmla="*/ 32624 h 145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34" h="145118">
                <a:moveTo>
                  <a:pt x="98482" y="32624"/>
                </a:moveTo>
                <a:cubicBezTo>
                  <a:pt x="84331" y="66736"/>
                  <a:pt x="68665" y="104385"/>
                  <a:pt x="44661" y="137234"/>
                </a:cubicBezTo>
                <a:cubicBezTo>
                  <a:pt x="37838" y="146583"/>
                  <a:pt x="25710" y="147088"/>
                  <a:pt x="15097" y="141529"/>
                </a:cubicBezTo>
                <a:cubicBezTo>
                  <a:pt x="3474" y="135465"/>
                  <a:pt x="-3096" y="124094"/>
                  <a:pt x="1452" y="111966"/>
                </a:cubicBezTo>
                <a:cubicBezTo>
                  <a:pt x="14844" y="75832"/>
                  <a:pt x="31521" y="40963"/>
                  <a:pt x="53504" y="9125"/>
                </a:cubicBezTo>
                <a:cubicBezTo>
                  <a:pt x="59821" y="-224"/>
                  <a:pt x="71192" y="-2498"/>
                  <a:pt x="82563" y="2808"/>
                </a:cubicBezTo>
                <a:cubicBezTo>
                  <a:pt x="93428" y="7861"/>
                  <a:pt x="97976" y="16958"/>
                  <a:pt x="98734" y="3262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93" name="Forma libre: forma 1092">
            <a:extLst>
              <a:ext uri="{FF2B5EF4-FFF2-40B4-BE49-F238E27FC236}">
                <a16:creationId xmlns:a16="http://schemas.microsoft.com/office/drawing/2014/main" id="{323919CB-95C2-4FF8-992C-597F1E30C67F}"/>
              </a:ext>
            </a:extLst>
          </p:cNvPr>
          <p:cNvSpPr/>
          <p:nvPr/>
        </p:nvSpPr>
        <p:spPr>
          <a:xfrm>
            <a:off x="1477251" y="2342666"/>
            <a:ext cx="98126" cy="145489"/>
          </a:xfrm>
          <a:custGeom>
            <a:avLst/>
            <a:gdLst>
              <a:gd name="connsiteX0" fmla="*/ 98046 w 98126"/>
              <a:gd name="connsiteY0" fmla="*/ 111134 h 145489"/>
              <a:gd name="connsiteX1" fmla="*/ 83643 w 98126"/>
              <a:gd name="connsiteY1" fmla="*/ 142466 h 145489"/>
              <a:gd name="connsiteX2" fmla="*/ 52311 w 98126"/>
              <a:gd name="connsiteY2" fmla="*/ 134633 h 145489"/>
              <a:gd name="connsiteX3" fmla="*/ 1522 w 98126"/>
              <a:gd name="connsiteY3" fmla="*/ 34572 h 145489"/>
              <a:gd name="connsiteX4" fmla="*/ 14156 w 98126"/>
              <a:gd name="connsiteY4" fmla="*/ 4250 h 145489"/>
              <a:gd name="connsiteX5" fmla="*/ 43467 w 98126"/>
              <a:gd name="connsiteY5" fmla="*/ 7535 h 145489"/>
              <a:gd name="connsiteX6" fmla="*/ 97793 w 98126"/>
              <a:gd name="connsiteY6" fmla="*/ 111386 h 145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126" h="145489">
                <a:moveTo>
                  <a:pt x="98046" y="111134"/>
                </a:moveTo>
                <a:cubicBezTo>
                  <a:pt x="98804" y="127558"/>
                  <a:pt x="94255" y="137160"/>
                  <a:pt x="83643" y="142466"/>
                </a:cubicBezTo>
                <a:cubicBezTo>
                  <a:pt x="71514" y="148530"/>
                  <a:pt x="59386" y="145246"/>
                  <a:pt x="52311" y="134633"/>
                </a:cubicBezTo>
                <a:cubicBezTo>
                  <a:pt x="31338" y="103553"/>
                  <a:pt x="14914" y="69694"/>
                  <a:pt x="1522" y="34572"/>
                </a:cubicBezTo>
                <a:cubicBezTo>
                  <a:pt x="-3026" y="22443"/>
                  <a:pt x="3038" y="11325"/>
                  <a:pt x="14156" y="4250"/>
                </a:cubicBezTo>
                <a:cubicBezTo>
                  <a:pt x="24516" y="-2320"/>
                  <a:pt x="36644" y="-1309"/>
                  <a:pt x="43467" y="7535"/>
                </a:cubicBezTo>
                <a:cubicBezTo>
                  <a:pt x="68229" y="40131"/>
                  <a:pt x="83138" y="78033"/>
                  <a:pt x="97793" y="11138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96" name="Forma libre: forma 1095">
            <a:extLst>
              <a:ext uri="{FF2B5EF4-FFF2-40B4-BE49-F238E27FC236}">
                <a16:creationId xmlns:a16="http://schemas.microsoft.com/office/drawing/2014/main" id="{CAEFB07B-8808-447E-8F58-3A60EF602A50}"/>
              </a:ext>
            </a:extLst>
          </p:cNvPr>
          <p:cNvSpPr/>
          <p:nvPr/>
        </p:nvSpPr>
        <p:spPr>
          <a:xfrm>
            <a:off x="1020032" y="1290580"/>
            <a:ext cx="98418" cy="144246"/>
          </a:xfrm>
          <a:custGeom>
            <a:avLst/>
            <a:gdLst>
              <a:gd name="connsiteX0" fmla="*/ 98419 w 98418"/>
              <a:gd name="connsiteY0" fmla="*/ 109290 h 144246"/>
              <a:gd name="connsiteX1" fmla="*/ 80478 w 98418"/>
              <a:gd name="connsiteY1" fmla="*/ 142391 h 144246"/>
              <a:gd name="connsiteX2" fmla="*/ 50157 w 98418"/>
              <a:gd name="connsiteY2" fmla="*/ 131273 h 144246"/>
              <a:gd name="connsiteX3" fmla="*/ 2653 w 98418"/>
              <a:gd name="connsiteY3" fmla="*/ 37023 h 144246"/>
              <a:gd name="connsiteX4" fmla="*/ 11497 w 98418"/>
              <a:gd name="connsiteY4" fmla="*/ 5691 h 144246"/>
              <a:gd name="connsiteX5" fmla="*/ 43840 w 98418"/>
              <a:gd name="connsiteY5" fmla="*/ 7207 h 144246"/>
              <a:gd name="connsiteX6" fmla="*/ 98419 w 98418"/>
              <a:gd name="connsiteY6" fmla="*/ 109037 h 14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418" h="144246">
                <a:moveTo>
                  <a:pt x="98419" y="109290"/>
                </a:moveTo>
                <a:cubicBezTo>
                  <a:pt x="98419" y="127988"/>
                  <a:pt x="92860" y="137843"/>
                  <a:pt x="80478" y="142391"/>
                </a:cubicBezTo>
                <a:cubicBezTo>
                  <a:pt x="67592" y="147192"/>
                  <a:pt x="55968" y="142391"/>
                  <a:pt x="50157" y="131273"/>
                </a:cubicBezTo>
                <a:cubicBezTo>
                  <a:pt x="33480" y="100446"/>
                  <a:pt x="17814" y="68861"/>
                  <a:pt x="2653" y="37023"/>
                </a:cubicBezTo>
                <a:cubicBezTo>
                  <a:pt x="-2906" y="25400"/>
                  <a:pt x="379" y="13524"/>
                  <a:pt x="11497" y="5691"/>
                </a:cubicBezTo>
                <a:cubicBezTo>
                  <a:pt x="22362" y="-1890"/>
                  <a:pt x="35754" y="-2395"/>
                  <a:pt x="43840" y="7207"/>
                </a:cubicBezTo>
                <a:cubicBezTo>
                  <a:pt x="69866" y="38792"/>
                  <a:pt x="82247" y="77705"/>
                  <a:pt x="98419" y="10903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1" name="Forma libre: forma 1100">
            <a:extLst>
              <a:ext uri="{FF2B5EF4-FFF2-40B4-BE49-F238E27FC236}">
                <a16:creationId xmlns:a16="http://schemas.microsoft.com/office/drawing/2014/main" id="{3F08FD1E-E4CB-45E8-9BBA-56E1A70C2E90}"/>
              </a:ext>
            </a:extLst>
          </p:cNvPr>
          <p:cNvSpPr/>
          <p:nvPr/>
        </p:nvSpPr>
        <p:spPr>
          <a:xfrm>
            <a:off x="1477332" y="1291679"/>
            <a:ext cx="97712" cy="143657"/>
          </a:xfrm>
          <a:custGeom>
            <a:avLst/>
            <a:gdLst>
              <a:gd name="connsiteX0" fmla="*/ 97712 w 97712"/>
              <a:gd name="connsiteY0" fmla="*/ 36177 h 143657"/>
              <a:gd name="connsiteX1" fmla="*/ 45660 w 97712"/>
              <a:gd name="connsiteY1" fmla="*/ 134470 h 143657"/>
              <a:gd name="connsiteX2" fmla="*/ 13822 w 97712"/>
              <a:gd name="connsiteY2" fmla="*/ 139271 h 143657"/>
              <a:gd name="connsiteX3" fmla="*/ 1946 w 97712"/>
              <a:gd name="connsiteY3" fmla="*/ 109202 h 143657"/>
              <a:gd name="connsiteX4" fmla="*/ 50208 w 97712"/>
              <a:gd name="connsiteY4" fmla="*/ 12172 h 143657"/>
              <a:gd name="connsiteX5" fmla="*/ 83815 w 97712"/>
              <a:gd name="connsiteY5" fmla="*/ 3329 h 143657"/>
              <a:gd name="connsiteX6" fmla="*/ 97207 w 97712"/>
              <a:gd name="connsiteY6" fmla="*/ 36430 h 143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712" h="143657">
                <a:moveTo>
                  <a:pt x="97712" y="36177"/>
                </a:moveTo>
                <a:cubicBezTo>
                  <a:pt x="83815" y="68267"/>
                  <a:pt x="68149" y="103390"/>
                  <a:pt x="45660" y="134470"/>
                </a:cubicBezTo>
                <a:cubicBezTo>
                  <a:pt x="38332" y="144577"/>
                  <a:pt x="25698" y="146598"/>
                  <a:pt x="13822" y="139271"/>
                </a:cubicBezTo>
                <a:cubicBezTo>
                  <a:pt x="2704" y="132196"/>
                  <a:pt x="-3360" y="121078"/>
                  <a:pt x="1946" y="109202"/>
                </a:cubicBezTo>
                <a:cubicBezTo>
                  <a:pt x="16855" y="76353"/>
                  <a:pt x="33026" y="43758"/>
                  <a:pt x="50208" y="12172"/>
                </a:cubicBezTo>
                <a:cubicBezTo>
                  <a:pt x="57031" y="-462"/>
                  <a:pt x="70675" y="-2988"/>
                  <a:pt x="83815" y="3329"/>
                </a:cubicBezTo>
                <a:cubicBezTo>
                  <a:pt x="95943" y="9140"/>
                  <a:pt x="98976" y="20258"/>
                  <a:pt x="97207" y="3643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3" name="Forma libre: forma 1102">
            <a:extLst>
              <a:ext uri="{FF2B5EF4-FFF2-40B4-BE49-F238E27FC236}">
                <a16:creationId xmlns:a16="http://schemas.microsoft.com/office/drawing/2014/main" id="{DF830C03-EAA2-4981-833A-8E5F6BA00FE9}"/>
              </a:ext>
            </a:extLst>
          </p:cNvPr>
          <p:cNvSpPr/>
          <p:nvPr/>
        </p:nvSpPr>
        <p:spPr>
          <a:xfrm>
            <a:off x="6328890" y="5700677"/>
            <a:ext cx="142387" cy="59948"/>
          </a:xfrm>
          <a:custGeom>
            <a:avLst/>
            <a:gdLst>
              <a:gd name="connsiteX0" fmla="*/ 69820 w 142387"/>
              <a:gd name="connsiteY0" fmla="*/ 59696 h 59948"/>
              <a:gd name="connsiteX1" fmla="*/ 24843 w 142387"/>
              <a:gd name="connsiteY1" fmla="*/ 57422 h 59948"/>
              <a:gd name="connsiteX2" fmla="*/ 80 w 142387"/>
              <a:gd name="connsiteY2" fmla="*/ 32154 h 59948"/>
              <a:gd name="connsiteX3" fmla="*/ 21558 w 142387"/>
              <a:gd name="connsiteY3" fmla="*/ 4359 h 59948"/>
              <a:gd name="connsiteX4" fmla="*/ 120609 w 142387"/>
              <a:gd name="connsiteY4" fmla="*/ 4359 h 59948"/>
              <a:gd name="connsiteX5" fmla="*/ 142340 w 142387"/>
              <a:gd name="connsiteY5" fmla="*/ 31901 h 59948"/>
              <a:gd name="connsiteX6" fmla="*/ 117830 w 142387"/>
              <a:gd name="connsiteY6" fmla="*/ 57422 h 59948"/>
              <a:gd name="connsiteX7" fmla="*/ 69820 w 142387"/>
              <a:gd name="connsiteY7" fmla="*/ 57927 h 59948"/>
              <a:gd name="connsiteX8" fmla="*/ 69820 w 142387"/>
              <a:gd name="connsiteY8" fmla="*/ 59949 h 59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387" h="59948">
                <a:moveTo>
                  <a:pt x="69820" y="59696"/>
                </a:moveTo>
                <a:cubicBezTo>
                  <a:pt x="54912" y="58938"/>
                  <a:pt x="39751" y="59443"/>
                  <a:pt x="24843" y="57422"/>
                </a:cubicBezTo>
                <a:cubicBezTo>
                  <a:pt x="10946" y="55653"/>
                  <a:pt x="838" y="47062"/>
                  <a:pt x="80" y="32154"/>
                </a:cubicBezTo>
                <a:cubicBezTo>
                  <a:pt x="-930" y="17245"/>
                  <a:pt x="7661" y="6886"/>
                  <a:pt x="21558" y="4359"/>
                </a:cubicBezTo>
                <a:cubicBezTo>
                  <a:pt x="54407" y="-1453"/>
                  <a:pt x="87761" y="-1453"/>
                  <a:pt x="120609" y="4359"/>
                </a:cubicBezTo>
                <a:cubicBezTo>
                  <a:pt x="134759" y="6886"/>
                  <a:pt x="143098" y="16993"/>
                  <a:pt x="142340" y="31901"/>
                </a:cubicBezTo>
                <a:cubicBezTo>
                  <a:pt x="141582" y="46809"/>
                  <a:pt x="131727" y="55906"/>
                  <a:pt x="117830" y="57422"/>
                </a:cubicBezTo>
                <a:cubicBezTo>
                  <a:pt x="101911" y="59191"/>
                  <a:pt x="85739" y="57927"/>
                  <a:pt x="69820" y="57927"/>
                </a:cubicBezTo>
                <a:cubicBezTo>
                  <a:pt x="69820" y="58685"/>
                  <a:pt x="69820" y="59191"/>
                  <a:pt x="69820" y="5994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4" name="Forma libre: forma 1103">
            <a:extLst>
              <a:ext uri="{FF2B5EF4-FFF2-40B4-BE49-F238E27FC236}">
                <a16:creationId xmlns:a16="http://schemas.microsoft.com/office/drawing/2014/main" id="{023F03FF-C503-45DE-A97A-55588B4F2F74}"/>
              </a:ext>
            </a:extLst>
          </p:cNvPr>
          <p:cNvSpPr/>
          <p:nvPr/>
        </p:nvSpPr>
        <p:spPr>
          <a:xfrm>
            <a:off x="4543371" y="5700582"/>
            <a:ext cx="144016" cy="59791"/>
          </a:xfrm>
          <a:custGeom>
            <a:avLst/>
            <a:gdLst>
              <a:gd name="connsiteX0" fmla="*/ 70406 w 144016"/>
              <a:gd name="connsiteY0" fmla="*/ 59791 h 59791"/>
              <a:gd name="connsiteX1" fmla="*/ 25682 w 144016"/>
              <a:gd name="connsiteY1" fmla="*/ 57517 h 59791"/>
              <a:gd name="connsiteX2" fmla="*/ 161 w 144016"/>
              <a:gd name="connsiteY2" fmla="*/ 33007 h 59791"/>
              <a:gd name="connsiteX3" fmla="*/ 21386 w 144016"/>
              <a:gd name="connsiteY3" fmla="*/ 5212 h 59791"/>
              <a:gd name="connsiteX4" fmla="*/ 122711 w 144016"/>
              <a:gd name="connsiteY4" fmla="*/ 5212 h 59791"/>
              <a:gd name="connsiteX5" fmla="*/ 143936 w 144016"/>
              <a:gd name="connsiteY5" fmla="*/ 33260 h 59791"/>
              <a:gd name="connsiteX6" fmla="*/ 117910 w 144016"/>
              <a:gd name="connsiteY6" fmla="*/ 57012 h 59791"/>
              <a:gd name="connsiteX7" fmla="*/ 70154 w 144016"/>
              <a:gd name="connsiteY7" fmla="*/ 57264 h 59791"/>
              <a:gd name="connsiteX8" fmla="*/ 70154 w 144016"/>
              <a:gd name="connsiteY8" fmla="*/ 59286 h 5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016" h="59791">
                <a:moveTo>
                  <a:pt x="70406" y="59791"/>
                </a:moveTo>
                <a:cubicBezTo>
                  <a:pt x="55498" y="59033"/>
                  <a:pt x="40590" y="59286"/>
                  <a:pt x="25682" y="57517"/>
                </a:cubicBezTo>
                <a:cubicBezTo>
                  <a:pt x="11785" y="55748"/>
                  <a:pt x="1425" y="47915"/>
                  <a:pt x="161" y="33007"/>
                </a:cubicBezTo>
                <a:cubicBezTo>
                  <a:pt x="-1355" y="17846"/>
                  <a:pt x="7994" y="7991"/>
                  <a:pt x="21386" y="5212"/>
                </a:cubicBezTo>
                <a:cubicBezTo>
                  <a:pt x="54993" y="-1610"/>
                  <a:pt x="89105" y="-1863"/>
                  <a:pt x="122711" y="5212"/>
                </a:cubicBezTo>
                <a:cubicBezTo>
                  <a:pt x="136356" y="8244"/>
                  <a:pt x="144947" y="18604"/>
                  <a:pt x="143936" y="33260"/>
                </a:cubicBezTo>
                <a:cubicBezTo>
                  <a:pt x="142926" y="48420"/>
                  <a:pt x="131555" y="55748"/>
                  <a:pt x="117910" y="57012"/>
                </a:cubicBezTo>
                <a:cubicBezTo>
                  <a:pt x="101991" y="58528"/>
                  <a:pt x="86073" y="57264"/>
                  <a:pt x="70154" y="57264"/>
                </a:cubicBezTo>
                <a:cubicBezTo>
                  <a:pt x="70154" y="58022"/>
                  <a:pt x="70154" y="58528"/>
                  <a:pt x="70154" y="5928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5" name="Forma libre: forma 1104">
            <a:extLst>
              <a:ext uri="{FF2B5EF4-FFF2-40B4-BE49-F238E27FC236}">
                <a16:creationId xmlns:a16="http://schemas.microsoft.com/office/drawing/2014/main" id="{A2B8BFFC-78DD-4542-83FF-5E0DC7C14BD4}"/>
              </a:ext>
            </a:extLst>
          </p:cNvPr>
          <p:cNvSpPr/>
          <p:nvPr/>
        </p:nvSpPr>
        <p:spPr>
          <a:xfrm>
            <a:off x="5114096" y="6186139"/>
            <a:ext cx="57788" cy="143021"/>
          </a:xfrm>
          <a:custGeom>
            <a:avLst/>
            <a:gdLst>
              <a:gd name="connsiteX0" fmla="*/ 494 w 57788"/>
              <a:gd name="connsiteY0" fmla="*/ 71509 h 143021"/>
              <a:gd name="connsiteX1" fmla="*/ 746 w 57788"/>
              <a:gd name="connsiteY1" fmla="*/ 26532 h 143021"/>
              <a:gd name="connsiteX2" fmla="*/ 27530 w 57788"/>
              <a:gd name="connsiteY2" fmla="*/ 0 h 143021"/>
              <a:gd name="connsiteX3" fmla="*/ 53809 w 57788"/>
              <a:gd name="connsiteY3" fmla="*/ 23752 h 143021"/>
              <a:gd name="connsiteX4" fmla="*/ 53809 w 57788"/>
              <a:gd name="connsiteY4" fmla="*/ 119518 h 143021"/>
              <a:gd name="connsiteX5" fmla="*/ 27530 w 57788"/>
              <a:gd name="connsiteY5" fmla="*/ 143017 h 143021"/>
              <a:gd name="connsiteX6" fmla="*/ 746 w 57788"/>
              <a:gd name="connsiteY6" fmla="*/ 116233 h 143021"/>
              <a:gd name="connsiteX7" fmla="*/ 494 w 57788"/>
              <a:gd name="connsiteY7" fmla="*/ 71256 h 14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88" h="143021">
                <a:moveTo>
                  <a:pt x="494" y="71509"/>
                </a:moveTo>
                <a:cubicBezTo>
                  <a:pt x="494" y="56601"/>
                  <a:pt x="-770" y="41440"/>
                  <a:pt x="746" y="26532"/>
                </a:cubicBezTo>
                <a:cubicBezTo>
                  <a:pt x="2262" y="11371"/>
                  <a:pt x="10854" y="0"/>
                  <a:pt x="27530" y="0"/>
                </a:cubicBezTo>
                <a:cubicBezTo>
                  <a:pt x="42439" y="0"/>
                  <a:pt x="51535" y="9855"/>
                  <a:pt x="53809" y="23752"/>
                </a:cubicBezTo>
                <a:cubicBezTo>
                  <a:pt x="59115" y="55590"/>
                  <a:pt x="59115" y="87680"/>
                  <a:pt x="53809" y="119518"/>
                </a:cubicBezTo>
                <a:cubicBezTo>
                  <a:pt x="51535" y="133415"/>
                  <a:pt x="42439" y="143270"/>
                  <a:pt x="27530" y="143017"/>
                </a:cubicBezTo>
                <a:cubicBezTo>
                  <a:pt x="10854" y="142765"/>
                  <a:pt x="2262" y="131394"/>
                  <a:pt x="746" y="116233"/>
                </a:cubicBezTo>
                <a:cubicBezTo>
                  <a:pt x="-770" y="101325"/>
                  <a:pt x="494" y="86417"/>
                  <a:pt x="494" y="7125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6" name="Forma libre: forma 1105">
            <a:extLst>
              <a:ext uri="{FF2B5EF4-FFF2-40B4-BE49-F238E27FC236}">
                <a16:creationId xmlns:a16="http://schemas.microsoft.com/office/drawing/2014/main" id="{A7625CDA-DFBB-42B2-9DCE-E0B8FFA36F70}"/>
              </a:ext>
            </a:extLst>
          </p:cNvPr>
          <p:cNvSpPr/>
          <p:nvPr/>
        </p:nvSpPr>
        <p:spPr>
          <a:xfrm>
            <a:off x="7655519" y="5700642"/>
            <a:ext cx="142787" cy="59731"/>
          </a:xfrm>
          <a:custGeom>
            <a:avLst/>
            <a:gdLst>
              <a:gd name="connsiteX0" fmla="*/ 69510 w 142787"/>
              <a:gd name="connsiteY0" fmla="*/ 59732 h 59731"/>
              <a:gd name="connsiteX1" fmla="*/ 23775 w 142787"/>
              <a:gd name="connsiteY1" fmla="*/ 56952 h 59731"/>
              <a:gd name="connsiteX2" fmla="*/ 23 w 142787"/>
              <a:gd name="connsiteY2" fmla="*/ 30926 h 59731"/>
              <a:gd name="connsiteX3" fmla="*/ 19985 w 142787"/>
              <a:gd name="connsiteY3" fmla="*/ 5405 h 59731"/>
              <a:gd name="connsiteX4" fmla="*/ 122067 w 142787"/>
              <a:gd name="connsiteY4" fmla="*/ 4647 h 59731"/>
              <a:gd name="connsiteX5" fmla="*/ 142787 w 142787"/>
              <a:gd name="connsiteY5" fmla="*/ 29915 h 59731"/>
              <a:gd name="connsiteX6" fmla="*/ 120046 w 142787"/>
              <a:gd name="connsiteY6" fmla="*/ 56699 h 59731"/>
              <a:gd name="connsiteX7" fmla="*/ 69763 w 142787"/>
              <a:gd name="connsiteY7" fmla="*/ 59479 h 5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87" h="59731">
                <a:moveTo>
                  <a:pt x="69510" y="59732"/>
                </a:moveTo>
                <a:cubicBezTo>
                  <a:pt x="53591" y="58973"/>
                  <a:pt x="38430" y="59226"/>
                  <a:pt x="23775" y="56952"/>
                </a:cubicBezTo>
                <a:cubicBezTo>
                  <a:pt x="9877" y="54931"/>
                  <a:pt x="276" y="45834"/>
                  <a:pt x="23" y="30926"/>
                </a:cubicBezTo>
                <a:cubicBezTo>
                  <a:pt x="-482" y="17534"/>
                  <a:pt x="7351" y="7932"/>
                  <a:pt x="19985" y="5405"/>
                </a:cubicBezTo>
                <a:cubicBezTo>
                  <a:pt x="53844" y="-1670"/>
                  <a:pt x="87956" y="-1670"/>
                  <a:pt x="122067" y="4647"/>
                </a:cubicBezTo>
                <a:cubicBezTo>
                  <a:pt x="134701" y="6921"/>
                  <a:pt x="142534" y="16776"/>
                  <a:pt x="142787" y="29915"/>
                </a:cubicBezTo>
                <a:cubicBezTo>
                  <a:pt x="142787" y="44823"/>
                  <a:pt x="134196" y="54678"/>
                  <a:pt x="120046" y="56699"/>
                </a:cubicBezTo>
                <a:cubicBezTo>
                  <a:pt x="103116" y="58973"/>
                  <a:pt x="85934" y="58721"/>
                  <a:pt x="69763" y="5947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7" name="Forma libre: forma 1106">
            <a:extLst>
              <a:ext uri="{FF2B5EF4-FFF2-40B4-BE49-F238E27FC236}">
                <a16:creationId xmlns:a16="http://schemas.microsoft.com/office/drawing/2014/main" id="{8F9B2F1B-8632-4D07-A548-6AB2CED02508}"/>
              </a:ext>
            </a:extLst>
          </p:cNvPr>
          <p:cNvSpPr/>
          <p:nvPr/>
        </p:nvSpPr>
        <p:spPr>
          <a:xfrm>
            <a:off x="5113449" y="5134227"/>
            <a:ext cx="57962" cy="142300"/>
          </a:xfrm>
          <a:custGeom>
            <a:avLst/>
            <a:gdLst>
              <a:gd name="connsiteX0" fmla="*/ 1141 w 57962"/>
              <a:gd name="connsiteY0" fmla="*/ 70250 h 142300"/>
              <a:gd name="connsiteX1" fmla="*/ 1393 w 57962"/>
              <a:gd name="connsiteY1" fmla="*/ 25525 h 142300"/>
              <a:gd name="connsiteX2" fmla="*/ 29188 w 57962"/>
              <a:gd name="connsiteY2" fmla="*/ 5 h 142300"/>
              <a:gd name="connsiteX3" fmla="*/ 54456 w 57962"/>
              <a:gd name="connsiteY3" fmla="*/ 24262 h 142300"/>
              <a:gd name="connsiteX4" fmla="*/ 54456 w 57962"/>
              <a:gd name="connsiteY4" fmla="*/ 116743 h 142300"/>
              <a:gd name="connsiteX5" fmla="*/ 26914 w 57962"/>
              <a:gd name="connsiteY5" fmla="*/ 142264 h 142300"/>
              <a:gd name="connsiteX6" fmla="*/ 635 w 57962"/>
              <a:gd name="connsiteY6" fmla="*/ 114722 h 142300"/>
              <a:gd name="connsiteX7" fmla="*/ 383 w 57962"/>
              <a:gd name="connsiteY7" fmla="*/ 69997 h 142300"/>
              <a:gd name="connsiteX8" fmla="*/ 888 w 57962"/>
              <a:gd name="connsiteY8" fmla="*/ 69997 h 14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961" h="142300">
                <a:moveTo>
                  <a:pt x="1141" y="70250"/>
                </a:moveTo>
                <a:cubicBezTo>
                  <a:pt x="1141" y="55342"/>
                  <a:pt x="-123" y="40181"/>
                  <a:pt x="1393" y="25525"/>
                </a:cubicBezTo>
                <a:cubicBezTo>
                  <a:pt x="3162" y="10112"/>
                  <a:pt x="12764" y="-248"/>
                  <a:pt x="29188" y="5"/>
                </a:cubicBezTo>
                <a:cubicBezTo>
                  <a:pt x="44349" y="257"/>
                  <a:pt x="52182" y="10112"/>
                  <a:pt x="54456" y="24262"/>
                </a:cubicBezTo>
                <a:cubicBezTo>
                  <a:pt x="59257" y="55089"/>
                  <a:pt x="59005" y="85916"/>
                  <a:pt x="54456" y="116743"/>
                </a:cubicBezTo>
                <a:cubicBezTo>
                  <a:pt x="52182" y="132157"/>
                  <a:pt x="43844" y="143022"/>
                  <a:pt x="26914" y="142264"/>
                </a:cubicBezTo>
                <a:cubicBezTo>
                  <a:pt x="10490" y="141506"/>
                  <a:pt x="1899" y="130135"/>
                  <a:pt x="635" y="114722"/>
                </a:cubicBezTo>
                <a:cubicBezTo>
                  <a:pt x="-628" y="99814"/>
                  <a:pt x="383" y="84905"/>
                  <a:pt x="383" y="69997"/>
                </a:cubicBezTo>
                <a:cubicBezTo>
                  <a:pt x="383" y="69997"/>
                  <a:pt x="635" y="69997"/>
                  <a:pt x="888" y="6999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8" name="Forma libre: forma 1107">
            <a:extLst>
              <a:ext uri="{FF2B5EF4-FFF2-40B4-BE49-F238E27FC236}">
                <a16:creationId xmlns:a16="http://schemas.microsoft.com/office/drawing/2014/main" id="{5985394A-2529-4E4C-ADAE-6B78B9381660}"/>
              </a:ext>
            </a:extLst>
          </p:cNvPr>
          <p:cNvSpPr/>
          <p:nvPr/>
        </p:nvSpPr>
        <p:spPr>
          <a:xfrm>
            <a:off x="5596654" y="5700739"/>
            <a:ext cx="142076" cy="59634"/>
          </a:xfrm>
          <a:custGeom>
            <a:avLst/>
            <a:gdLst>
              <a:gd name="connsiteX0" fmla="*/ 69789 w 142076"/>
              <a:gd name="connsiteY0" fmla="*/ 57613 h 59634"/>
              <a:gd name="connsiteX1" fmla="*/ 25064 w 142076"/>
              <a:gd name="connsiteY1" fmla="*/ 57360 h 59634"/>
              <a:gd name="connsiteX2" fmla="*/ 49 w 142076"/>
              <a:gd name="connsiteY2" fmla="*/ 32598 h 59634"/>
              <a:gd name="connsiteX3" fmla="*/ 21527 w 142076"/>
              <a:gd name="connsiteY3" fmla="*/ 4803 h 59634"/>
              <a:gd name="connsiteX4" fmla="*/ 120072 w 142076"/>
              <a:gd name="connsiteY4" fmla="*/ 4298 h 59634"/>
              <a:gd name="connsiteX5" fmla="*/ 142055 w 142076"/>
              <a:gd name="connsiteY5" fmla="*/ 31587 h 59634"/>
              <a:gd name="connsiteX6" fmla="*/ 117545 w 142076"/>
              <a:gd name="connsiteY6" fmla="*/ 57108 h 59634"/>
              <a:gd name="connsiteX7" fmla="*/ 69536 w 142076"/>
              <a:gd name="connsiteY7" fmla="*/ 59635 h 59634"/>
              <a:gd name="connsiteX8" fmla="*/ 69536 w 142076"/>
              <a:gd name="connsiteY8" fmla="*/ 57866 h 5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076" h="59634">
                <a:moveTo>
                  <a:pt x="69789" y="57613"/>
                </a:moveTo>
                <a:cubicBezTo>
                  <a:pt x="54881" y="57613"/>
                  <a:pt x="39720" y="58876"/>
                  <a:pt x="25064" y="57360"/>
                </a:cubicBezTo>
                <a:cubicBezTo>
                  <a:pt x="11167" y="55844"/>
                  <a:pt x="807" y="47506"/>
                  <a:pt x="49" y="32598"/>
                </a:cubicBezTo>
                <a:cubicBezTo>
                  <a:pt x="-709" y="17942"/>
                  <a:pt x="7377" y="7582"/>
                  <a:pt x="21527" y="4803"/>
                </a:cubicBezTo>
                <a:cubicBezTo>
                  <a:pt x="54375" y="-1514"/>
                  <a:pt x="87476" y="-1514"/>
                  <a:pt x="120072" y="4298"/>
                </a:cubicBezTo>
                <a:cubicBezTo>
                  <a:pt x="133969" y="6824"/>
                  <a:pt x="142561" y="16679"/>
                  <a:pt x="142055" y="31587"/>
                </a:cubicBezTo>
                <a:cubicBezTo>
                  <a:pt x="141297" y="46748"/>
                  <a:pt x="131443" y="55086"/>
                  <a:pt x="117545" y="57108"/>
                </a:cubicBezTo>
                <a:cubicBezTo>
                  <a:pt x="101626" y="59129"/>
                  <a:pt x="85708" y="58876"/>
                  <a:pt x="69536" y="59635"/>
                </a:cubicBezTo>
                <a:cubicBezTo>
                  <a:pt x="69536" y="59129"/>
                  <a:pt x="69536" y="58371"/>
                  <a:pt x="69536" y="5786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09" name="Forma libre: forma 1108">
            <a:extLst>
              <a:ext uri="{FF2B5EF4-FFF2-40B4-BE49-F238E27FC236}">
                <a16:creationId xmlns:a16="http://schemas.microsoft.com/office/drawing/2014/main" id="{7BAEFF8F-5A64-4C4C-84C7-AE2185CFCBD2}"/>
              </a:ext>
            </a:extLst>
          </p:cNvPr>
          <p:cNvSpPr/>
          <p:nvPr/>
        </p:nvSpPr>
        <p:spPr>
          <a:xfrm>
            <a:off x="7572077" y="6015065"/>
            <a:ext cx="133042" cy="97860"/>
          </a:xfrm>
          <a:custGeom>
            <a:avLst/>
            <a:gdLst>
              <a:gd name="connsiteX0" fmla="*/ 33182 w 133042"/>
              <a:gd name="connsiteY0" fmla="*/ 10 h 97860"/>
              <a:gd name="connsiteX1" fmla="*/ 127432 w 133042"/>
              <a:gd name="connsiteY1" fmla="*/ 56358 h 97860"/>
              <a:gd name="connsiteX2" fmla="*/ 127432 w 133042"/>
              <a:gd name="connsiteY2" fmla="*/ 85921 h 97860"/>
              <a:gd name="connsiteX3" fmla="*/ 99637 w 133042"/>
              <a:gd name="connsiteY3" fmla="*/ 96281 h 97860"/>
              <a:gd name="connsiteX4" fmla="*/ 8419 w 133042"/>
              <a:gd name="connsiteY4" fmla="*/ 44482 h 97860"/>
              <a:gd name="connsiteX5" fmla="*/ 2860 w 133042"/>
              <a:gd name="connsiteY5" fmla="*/ 15171 h 97860"/>
              <a:gd name="connsiteX6" fmla="*/ 33182 w 133042"/>
              <a:gd name="connsiteY6" fmla="*/ 10 h 97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042" h="97860">
                <a:moveTo>
                  <a:pt x="33182" y="10"/>
                </a:moveTo>
                <a:cubicBezTo>
                  <a:pt x="64262" y="13907"/>
                  <a:pt x="99132" y="30079"/>
                  <a:pt x="127432" y="56358"/>
                </a:cubicBezTo>
                <a:cubicBezTo>
                  <a:pt x="135771" y="64191"/>
                  <a:pt x="134002" y="76319"/>
                  <a:pt x="127432" y="85921"/>
                </a:cubicBezTo>
                <a:cubicBezTo>
                  <a:pt x="120863" y="95776"/>
                  <a:pt x="110755" y="100577"/>
                  <a:pt x="99637" y="96281"/>
                </a:cubicBezTo>
                <a:cubicBezTo>
                  <a:pt x="67041" y="83142"/>
                  <a:pt x="36214" y="65707"/>
                  <a:pt x="8419" y="44482"/>
                </a:cubicBezTo>
                <a:cubicBezTo>
                  <a:pt x="-677" y="37659"/>
                  <a:pt x="-2193" y="26289"/>
                  <a:pt x="2860" y="15171"/>
                </a:cubicBezTo>
                <a:cubicBezTo>
                  <a:pt x="7914" y="4306"/>
                  <a:pt x="17011" y="-243"/>
                  <a:pt x="33182" y="1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0" name="Forma libre: forma 1109">
            <a:extLst>
              <a:ext uri="{FF2B5EF4-FFF2-40B4-BE49-F238E27FC236}">
                <a16:creationId xmlns:a16="http://schemas.microsoft.com/office/drawing/2014/main" id="{704725F9-41CD-4374-8C95-C5FF0AF2F3A9}"/>
              </a:ext>
            </a:extLst>
          </p:cNvPr>
          <p:cNvSpPr/>
          <p:nvPr/>
        </p:nvSpPr>
        <p:spPr>
          <a:xfrm>
            <a:off x="6682504" y="5090439"/>
            <a:ext cx="99269" cy="133542"/>
          </a:xfrm>
          <a:custGeom>
            <a:avLst/>
            <a:gdLst>
              <a:gd name="connsiteX0" fmla="*/ 99017 w 99269"/>
              <a:gd name="connsiteY0" fmla="*/ 100393 h 133542"/>
              <a:gd name="connsiteX1" fmla="*/ 81582 w 99269"/>
              <a:gd name="connsiteY1" fmla="*/ 131220 h 133542"/>
              <a:gd name="connsiteX2" fmla="*/ 52777 w 99269"/>
              <a:gd name="connsiteY2" fmla="*/ 124145 h 133542"/>
              <a:gd name="connsiteX3" fmla="*/ 1988 w 99269"/>
              <a:gd name="connsiteY3" fmla="*/ 35707 h 133542"/>
              <a:gd name="connsiteX4" fmla="*/ 10579 w 99269"/>
              <a:gd name="connsiteY4" fmla="*/ 6901 h 133542"/>
              <a:gd name="connsiteX5" fmla="*/ 40143 w 99269"/>
              <a:gd name="connsiteY5" fmla="*/ 4880 h 133542"/>
              <a:gd name="connsiteX6" fmla="*/ 99270 w 99269"/>
              <a:gd name="connsiteY6" fmla="*/ 100141 h 13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269" h="133542">
                <a:moveTo>
                  <a:pt x="99017" y="100393"/>
                </a:moveTo>
                <a:cubicBezTo>
                  <a:pt x="97248" y="117323"/>
                  <a:pt x="92700" y="126419"/>
                  <a:pt x="81582" y="131220"/>
                </a:cubicBezTo>
                <a:cubicBezTo>
                  <a:pt x="70212" y="136021"/>
                  <a:pt x="59852" y="133242"/>
                  <a:pt x="52777" y="124145"/>
                </a:cubicBezTo>
                <a:cubicBezTo>
                  <a:pt x="31804" y="97108"/>
                  <a:pt x="16138" y="66787"/>
                  <a:pt x="1988" y="35707"/>
                </a:cubicBezTo>
                <a:cubicBezTo>
                  <a:pt x="-2813" y="25094"/>
                  <a:pt x="1482" y="14482"/>
                  <a:pt x="10579" y="6901"/>
                </a:cubicBezTo>
                <a:cubicBezTo>
                  <a:pt x="19675" y="-679"/>
                  <a:pt x="31551" y="-2953"/>
                  <a:pt x="40143" y="4880"/>
                </a:cubicBezTo>
                <a:cubicBezTo>
                  <a:pt x="69201" y="32675"/>
                  <a:pt x="82593" y="70072"/>
                  <a:pt x="99270" y="10014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1" name="Forma libre: forma 1110">
            <a:extLst>
              <a:ext uri="{FF2B5EF4-FFF2-40B4-BE49-F238E27FC236}">
                <a16:creationId xmlns:a16="http://schemas.microsoft.com/office/drawing/2014/main" id="{8B818EDB-1894-4C21-A810-4B2A30A6DBFF}"/>
              </a:ext>
            </a:extLst>
          </p:cNvPr>
          <p:cNvSpPr/>
          <p:nvPr/>
        </p:nvSpPr>
        <p:spPr>
          <a:xfrm>
            <a:off x="6422322" y="6014822"/>
            <a:ext cx="133189" cy="98288"/>
          </a:xfrm>
          <a:custGeom>
            <a:avLst/>
            <a:gdLst>
              <a:gd name="connsiteX0" fmla="*/ 97675 w 133189"/>
              <a:gd name="connsiteY0" fmla="*/ 253 h 98288"/>
              <a:gd name="connsiteX1" fmla="*/ 130271 w 133189"/>
              <a:gd name="connsiteY1" fmla="*/ 14403 h 98288"/>
              <a:gd name="connsiteX2" fmla="*/ 124965 w 133189"/>
              <a:gd name="connsiteY2" fmla="*/ 43714 h 98288"/>
              <a:gd name="connsiteX3" fmla="*/ 34252 w 133189"/>
              <a:gd name="connsiteY3" fmla="*/ 96524 h 98288"/>
              <a:gd name="connsiteX4" fmla="*/ 5952 w 133189"/>
              <a:gd name="connsiteY4" fmla="*/ 86670 h 98288"/>
              <a:gd name="connsiteX5" fmla="*/ 5447 w 133189"/>
              <a:gd name="connsiteY5" fmla="*/ 57106 h 98288"/>
              <a:gd name="connsiteX6" fmla="*/ 97422 w 133189"/>
              <a:gd name="connsiteY6" fmla="*/ 0 h 9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189" h="98288">
                <a:moveTo>
                  <a:pt x="97675" y="253"/>
                </a:moveTo>
                <a:cubicBezTo>
                  <a:pt x="115363" y="0"/>
                  <a:pt x="124965" y="3538"/>
                  <a:pt x="130271" y="14403"/>
                </a:cubicBezTo>
                <a:cubicBezTo>
                  <a:pt x="135577" y="25268"/>
                  <a:pt x="133556" y="36639"/>
                  <a:pt x="124965" y="43714"/>
                </a:cubicBezTo>
                <a:cubicBezTo>
                  <a:pt x="97422" y="65950"/>
                  <a:pt x="66343" y="82374"/>
                  <a:pt x="34252" y="96524"/>
                </a:cubicBezTo>
                <a:cubicBezTo>
                  <a:pt x="23640" y="101325"/>
                  <a:pt x="13280" y="95766"/>
                  <a:pt x="5952" y="86670"/>
                </a:cubicBezTo>
                <a:cubicBezTo>
                  <a:pt x="-1376" y="77068"/>
                  <a:pt x="-2386" y="65192"/>
                  <a:pt x="5447" y="57106"/>
                </a:cubicBezTo>
                <a:cubicBezTo>
                  <a:pt x="32989" y="29816"/>
                  <a:pt x="68617" y="14908"/>
                  <a:pt x="97422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2" name="Forma libre: forma 1111">
            <a:extLst>
              <a:ext uri="{FF2B5EF4-FFF2-40B4-BE49-F238E27FC236}">
                <a16:creationId xmlns:a16="http://schemas.microsoft.com/office/drawing/2014/main" id="{9DFF412A-3314-4B70-BC6B-4A3CA7E4B93A}"/>
              </a:ext>
            </a:extLst>
          </p:cNvPr>
          <p:cNvSpPr/>
          <p:nvPr/>
        </p:nvSpPr>
        <p:spPr>
          <a:xfrm>
            <a:off x="7571505" y="5351789"/>
            <a:ext cx="132907" cy="97937"/>
          </a:xfrm>
          <a:custGeom>
            <a:avLst/>
            <a:gdLst>
              <a:gd name="connsiteX0" fmla="*/ 100209 w 132907"/>
              <a:gd name="connsiteY0" fmla="*/ 0 h 97937"/>
              <a:gd name="connsiteX1" fmla="*/ 130530 w 132907"/>
              <a:gd name="connsiteY1" fmla="*/ 15666 h 97937"/>
              <a:gd name="connsiteX2" fmla="*/ 121687 w 132907"/>
              <a:gd name="connsiteY2" fmla="*/ 46746 h 97937"/>
              <a:gd name="connsiteX3" fmla="*/ 39060 w 132907"/>
              <a:gd name="connsiteY3" fmla="*/ 94755 h 97937"/>
              <a:gd name="connsiteX4" fmla="*/ 7222 w 132907"/>
              <a:gd name="connsiteY4" fmla="*/ 87933 h 97937"/>
              <a:gd name="connsiteX5" fmla="*/ 6464 w 132907"/>
              <a:gd name="connsiteY5" fmla="*/ 55843 h 97937"/>
              <a:gd name="connsiteX6" fmla="*/ 100461 w 132907"/>
              <a:gd name="connsiteY6" fmla="*/ 0 h 9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907" h="97937">
                <a:moveTo>
                  <a:pt x="100209" y="0"/>
                </a:moveTo>
                <a:cubicBezTo>
                  <a:pt x="116633" y="0"/>
                  <a:pt x="125982" y="4548"/>
                  <a:pt x="130530" y="15666"/>
                </a:cubicBezTo>
                <a:cubicBezTo>
                  <a:pt x="135584" y="28048"/>
                  <a:pt x="132552" y="39924"/>
                  <a:pt x="121687" y="46746"/>
                </a:cubicBezTo>
                <a:cubicBezTo>
                  <a:pt x="94650" y="63676"/>
                  <a:pt x="66855" y="79595"/>
                  <a:pt x="39060" y="94755"/>
                </a:cubicBezTo>
                <a:cubicBezTo>
                  <a:pt x="27689" y="100820"/>
                  <a:pt x="15813" y="98040"/>
                  <a:pt x="7222" y="87933"/>
                </a:cubicBezTo>
                <a:cubicBezTo>
                  <a:pt x="-1622" y="77826"/>
                  <a:pt x="-2885" y="64181"/>
                  <a:pt x="6464" y="55843"/>
                </a:cubicBezTo>
                <a:cubicBezTo>
                  <a:pt x="35017" y="30069"/>
                  <a:pt x="69129" y="12887"/>
                  <a:pt x="100461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3" name="Forma libre: forma 1112">
            <a:extLst>
              <a:ext uri="{FF2B5EF4-FFF2-40B4-BE49-F238E27FC236}">
                <a16:creationId xmlns:a16="http://schemas.microsoft.com/office/drawing/2014/main" id="{229FB9E3-D253-4D3C-A6BD-C33B7BC25ADD}"/>
              </a:ext>
            </a:extLst>
          </p:cNvPr>
          <p:cNvSpPr/>
          <p:nvPr/>
        </p:nvSpPr>
        <p:spPr>
          <a:xfrm>
            <a:off x="7345831" y="5091491"/>
            <a:ext cx="98434" cy="131942"/>
          </a:xfrm>
          <a:custGeom>
            <a:avLst/>
            <a:gdLst>
              <a:gd name="connsiteX0" fmla="*/ 68402 w 98434"/>
              <a:gd name="connsiteY0" fmla="*/ 38 h 131942"/>
              <a:gd name="connsiteX1" fmla="*/ 95691 w 98434"/>
              <a:gd name="connsiteY1" fmla="*/ 37687 h 131942"/>
              <a:gd name="connsiteX2" fmla="*/ 47934 w 98434"/>
              <a:gd name="connsiteY2" fmla="*/ 120313 h 131942"/>
              <a:gd name="connsiteX3" fmla="*/ 16855 w 98434"/>
              <a:gd name="connsiteY3" fmla="*/ 129662 h 131942"/>
              <a:gd name="connsiteX4" fmla="*/ 1189 w 98434"/>
              <a:gd name="connsiteY4" fmla="*/ 101615 h 131942"/>
              <a:gd name="connsiteX5" fmla="*/ 56526 w 98434"/>
              <a:gd name="connsiteY5" fmla="*/ 5597 h 131942"/>
              <a:gd name="connsiteX6" fmla="*/ 68654 w 98434"/>
              <a:gd name="connsiteY6" fmla="*/ 38 h 131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434" h="131942">
                <a:moveTo>
                  <a:pt x="68402" y="38"/>
                </a:moveTo>
                <a:cubicBezTo>
                  <a:pt x="90132" y="-973"/>
                  <a:pt x="104787" y="18483"/>
                  <a:pt x="95691" y="37687"/>
                </a:cubicBezTo>
                <a:cubicBezTo>
                  <a:pt x="82046" y="66492"/>
                  <a:pt x="64864" y="93529"/>
                  <a:pt x="47934" y="120313"/>
                </a:cubicBezTo>
                <a:cubicBezTo>
                  <a:pt x="41365" y="130673"/>
                  <a:pt x="29236" y="134969"/>
                  <a:pt x="16855" y="129662"/>
                </a:cubicBezTo>
                <a:cubicBezTo>
                  <a:pt x="4726" y="124609"/>
                  <a:pt x="-3107" y="113491"/>
                  <a:pt x="1189" y="101615"/>
                </a:cubicBezTo>
                <a:cubicBezTo>
                  <a:pt x="14075" y="66492"/>
                  <a:pt x="32774" y="34402"/>
                  <a:pt x="56526" y="5597"/>
                </a:cubicBezTo>
                <a:cubicBezTo>
                  <a:pt x="59558" y="2059"/>
                  <a:pt x="65875" y="1301"/>
                  <a:pt x="68654" y="3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4" name="Forma libre: forma 1113">
            <a:extLst>
              <a:ext uri="{FF2B5EF4-FFF2-40B4-BE49-F238E27FC236}">
                <a16:creationId xmlns:a16="http://schemas.microsoft.com/office/drawing/2014/main" id="{30D50004-D076-4FF9-9413-53CF4CDBC62A}"/>
              </a:ext>
            </a:extLst>
          </p:cNvPr>
          <p:cNvSpPr/>
          <p:nvPr/>
        </p:nvSpPr>
        <p:spPr>
          <a:xfrm>
            <a:off x="6682763" y="6240180"/>
            <a:ext cx="98253" cy="131996"/>
          </a:xfrm>
          <a:custGeom>
            <a:avLst/>
            <a:gdLst>
              <a:gd name="connsiteX0" fmla="*/ 98000 w 98253"/>
              <a:gd name="connsiteY0" fmla="*/ 32123 h 131996"/>
              <a:gd name="connsiteX1" fmla="*/ 40136 w 98253"/>
              <a:gd name="connsiteY1" fmla="*/ 126626 h 131996"/>
              <a:gd name="connsiteX2" fmla="*/ 13100 w 98253"/>
              <a:gd name="connsiteY2" fmla="*/ 127889 h 131996"/>
              <a:gd name="connsiteX3" fmla="*/ 1224 w 98253"/>
              <a:gd name="connsiteY3" fmla="*/ 100599 h 131996"/>
              <a:gd name="connsiteX4" fmla="*/ 52771 w 98253"/>
              <a:gd name="connsiteY4" fmla="*/ 8371 h 131996"/>
              <a:gd name="connsiteX5" fmla="*/ 82334 w 98253"/>
              <a:gd name="connsiteY5" fmla="*/ 2560 h 131996"/>
              <a:gd name="connsiteX6" fmla="*/ 98253 w 98253"/>
              <a:gd name="connsiteY6" fmla="*/ 32123 h 13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53" h="131996">
                <a:moveTo>
                  <a:pt x="98000" y="32123"/>
                </a:moveTo>
                <a:cubicBezTo>
                  <a:pt x="82840" y="63203"/>
                  <a:pt x="67679" y="98831"/>
                  <a:pt x="40136" y="126626"/>
                </a:cubicBezTo>
                <a:cubicBezTo>
                  <a:pt x="32809" y="133953"/>
                  <a:pt x="22196" y="133195"/>
                  <a:pt x="13100" y="127889"/>
                </a:cubicBezTo>
                <a:cubicBezTo>
                  <a:pt x="2740" y="121825"/>
                  <a:pt x="-2567" y="111465"/>
                  <a:pt x="1224" y="100599"/>
                </a:cubicBezTo>
                <a:cubicBezTo>
                  <a:pt x="12847" y="66993"/>
                  <a:pt x="32303" y="37177"/>
                  <a:pt x="52771" y="8371"/>
                </a:cubicBezTo>
                <a:cubicBezTo>
                  <a:pt x="59340" y="-725"/>
                  <a:pt x="71216" y="-1989"/>
                  <a:pt x="82334" y="2560"/>
                </a:cubicBezTo>
                <a:cubicBezTo>
                  <a:pt x="93705" y="7108"/>
                  <a:pt x="98253" y="16204"/>
                  <a:pt x="98253" y="3212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5" name="Forma libre: forma 1114">
            <a:extLst>
              <a:ext uri="{FF2B5EF4-FFF2-40B4-BE49-F238E27FC236}">
                <a16:creationId xmlns:a16="http://schemas.microsoft.com/office/drawing/2014/main" id="{34E369D3-13E1-42FE-B3EA-62DA0E1E6ADF}"/>
              </a:ext>
            </a:extLst>
          </p:cNvPr>
          <p:cNvSpPr/>
          <p:nvPr/>
        </p:nvSpPr>
        <p:spPr>
          <a:xfrm>
            <a:off x="6422586" y="5351836"/>
            <a:ext cx="132785" cy="97735"/>
          </a:xfrm>
          <a:custGeom>
            <a:avLst/>
            <a:gdLst>
              <a:gd name="connsiteX0" fmla="*/ 132786 w 132785"/>
              <a:gd name="connsiteY0" fmla="*/ 69693 h 97735"/>
              <a:gd name="connsiteX1" fmla="*/ 96653 w 132785"/>
              <a:gd name="connsiteY1" fmla="*/ 95467 h 97735"/>
              <a:gd name="connsiteX2" fmla="*/ 10488 w 132785"/>
              <a:gd name="connsiteY2" fmla="*/ 46194 h 97735"/>
              <a:gd name="connsiteX3" fmla="*/ 3161 w 132785"/>
              <a:gd name="connsiteY3" fmla="*/ 14609 h 97735"/>
              <a:gd name="connsiteX4" fmla="*/ 29692 w 132785"/>
              <a:gd name="connsiteY4" fmla="*/ 964 h 97735"/>
              <a:gd name="connsiteX5" fmla="*/ 126216 w 132785"/>
              <a:gd name="connsiteY5" fmla="*/ 55796 h 97735"/>
              <a:gd name="connsiteX6" fmla="*/ 132533 w 132785"/>
              <a:gd name="connsiteY6" fmla="*/ 69693 h 97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785" h="97735">
                <a:moveTo>
                  <a:pt x="132786" y="69693"/>
                </a:moveTo>
                <a:cubicBezTo>
                  <a:pt x="128996" y="90918"/>
                  <a:pt x="117120" y="103047"/>
                  <a:pt x="96653" y="95467"/>
                </a:cubicBezTo>
                <a:cubicBezTo>
                  <a:pt x="65573" y="83591"/>
                  <a:pt x="37272" y="65903"/>
                  <a:pt x="10488" y="46194"/>
                </a:cubicBezTo>
                <a:cubicBezTo>
                  <a:pt x="-124" y="38361"/>
                  <a:pt x="-2904" y="26737"/>
                  <a:pt x="3161" y="14609"/>
                </a:cubicBezTo>
                <a:cubicBezTo>
                  <a:pt x="8467" y="3996"/>
                  <a:pt x="18827" y="-2574"/>
                  <a:pt x="29692" y="964"/>
                </a:cubicBezTo>
                <a:cubicBezTo>
                  <a:pt x="65320" y="12840"/>
                  <a:pt x="98169" y="30528"/>
                  <a:pt x="126216" y="55796"/>
                </a:cubicBezTo>
                <a:cubicBezTo>
                  <a:pt x="129754" y="59081"/>
                  <a:pt x="130512" y="65398"/>
                  <a:pt x="132533" y="69693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6" name="Forma libre: forma 1115">
            <a:extLst>
              <a:ext uri="{FF2B5EF4-FFF2-40B4-BE49-F238E27FC236}">
                <a16:creationId xmlns:a16="http://schemas.microsoft.com/office/drawing/2014/main" id="{BBFD2965-5968-4598-AB42-F1061EF1ADB8}"/>
              </a:ext>
            </a:extLst>
          </p:cNvPr>
          <p:cNvSpPr/>
          <p:nvPr/>
        </p:nvSpPr>
        <p:spPr>
          <a:xfrm>
            <a:off x="7345989" y="6240452"/>
            <a:ext cx="98312" cy="131289"/>
          </a:xfrm>
          <a:custGeom>
            <a:avLst/>
            <a:gdLst>
              <a:gd name="connsiteX0" fmla="*/ 98060 w 98312"/>
              <a:gd name="connsiteY0" fmla="*/ 97549 h 131289"/>
              <a:gd name="connsiteX1" fmla="*/ 83657 w 98312"/>
              <a:gd name="connsiteY1" fmla="*/ 128376 h 131289"/>
              <a:gd name="connsiteX2" fmla="*/ 49798 w 98312"/>
              <a:gd name="connsiteY2" fmla="*/ 119027 h 131289"/>
              <a:gd name="connsiteX3" fmla="*/ 3305 w 98312"/>
              <a:gd name="connsiteY3" fmla="*/ 38674 h 131289"/>
              <a:gd name="connsiteX4" fmla="*/ 12654 w 98312"/>
              <a:gd name="connsiteY4" fmla="*/ 5068 h 131289"/>
              <a:gd name="connsiteX5" fmla="*/ 42218 w 98312"/>
              <a:gd name="connsiteY5" fmla="*/ 6331 h 131289"/>
              <a:gd name="connsiteX6" fmla="*/ 98312 w 98312"/>
              <a:gd name="connsiteY6" fmla="*/ 97549 h 1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312" h="131289">
                <a:moveTo>
                  <a:pt x="98060" y="97549"/>
                </a:moveTo>
                <a:cubicBezTo>
                  <a:pt x="98565" y="113720"/>
                  <a:pt x="94522" y="123322"/>
                  <a:pt x="83657" y="128376"/>
                </a:cubicBezTo>
                <a:cubicBezTo>
                  <a:pt x="70265" y="134440"/>
                  <a:pt x="57126" y="130903"/>
                  <a:pt x="49798" y="119027"/>
                </a:cubicBezTo>
                <a:cubicBezTo>
                  <a:pt x="33374" y="93000"/>
                  <a:pt x="17960" y="65964"/>
                  <a:pt x="3305" y="38674"/>
                </a:cubicBezTo>
                <a:cubicBezTo>
                  <a:pt x="-3518" y="25787"/>
                  <a:pt x="525" y="13659"/>
                  <a:pt x="12654" y="5068"/>
                </a:cubicBezTo>
                <a:cubicBezTo>
                  <a:pt x="22761" y="-2007"/>
                  <a:pt x="34132" y="-1755"/>
                  <a:pt x="42218" y="6331"/>
                </a:cubicBezTo>
                <a:cubicBezTo>
                  <a:pt x="68496" y="33620"/>
                  <a:pt x="83404" y="67985"/>
                  <a:pt x="98312" y="9754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7" name="Forma libre: forma 1116">
            <a:extLst>
              <a:ext uri="{FF2B5EF4-FFF2-40B4-BE49-F238E27FC236}">
                <a16:creationId xmlns:a16="http://schemas.microsoft.com/office/drawing/2014/main" id="{117617DC-CF2C-448F-A9B6-6928B40AAE5D}"/>
              </a:ext>
            </a:extLst>
          </p:cNvPr>
          <p:cNvSpPr/>
          <p:nvPr/>
        </p:nvSpPr>
        <p:spPr>
          <a:xfrm>
            <a:off x="7036694" y="4996736"/>
            <a:ext cx="54348" cy="143576"/>
          </a:xfrm>
          <a:custGeom>
            <a:avLst/>
            <a:gdLst>
              <a:gd name="connsiteX0" fmla="*/ 53602 w 54348"/>
              <a:gd name="connsiteY0" fmla="*/ 72810 h 143576"/>
              <a:gd name="connsiteX1" fmla="*/ 53349 w 54348"/>
              <a:gd name="connsiteY1" fmla="*/ 117787 h 143576"/>
              <a:gd name="connsiteX2" fmla="*/ 25807 w 54348"/>
              <a:gd name="connsiteY2" fmla="*/ 143560 h 143576"/>
              <a:gd name="connsiteX3" fmla="*/ 1044 w 54348"/>
              <a:gd name="connsiteY3" fmla="*/ 118292 h 143576"/>
              <a:gd name="connsiteX4" fmla="*/ 1044 w 54348"/>
              <a:gd name="connsiteY4" fmla="*/ 25306 h 143576"/>
              <a:gd name="connsiteX5" fmla="*/ 28586 w 54348"/>
              <a:gd name="connsiteY5" fmla="*/ 38 h 143576"/>
              <a:gd name="connsiteX6" fmla="*/ 53602 w 54348"/>
              <a:gd name="connsiteY6" fmla="*/ 24801 h 143576"/>
              <a:gd name="connsiteX7" fmla="*/ 53854 w 54348"/>
              <a:gd name="connsiteY7" fmla="*/ 72810 h 14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348" h="143576">
                <a:moveTo>
                  <a:pt x="53602" y="72810"/>
                </a:moveTo>
                <a:cubicBezTo>
                  <a:pt x="53602" y="87718"/>
                  <a:pt x="54865" y="102879"/>
                  <a:pt x="53349" y="117787"/>
                </a:cubicBezTo>
                <a:cubicBezTo>
                  <a:pt x="51580" y="132948"/>
                  <a:pt x="42484" y="144066"/>
                  <a:pt x="25807" y="143560"/>
                </a:cubicBezTo>
                <a:cubicBezTo>
                  <a:pt x="10899" y="143055"/>
                  <a:pt x="1802" y="132190"/>
                  <a:pt x="1044" y="118292"/>
                </a:cubicBezTo>
                <a:cubicBezTo>
                  <a:pt x="-219" y="87213"/>
                  <a:pt x="-472" y="56133"/>
                  <a:pt x="1044" y="25306"/>
                </a:cubicBezTo>
                <a:cubicBezTo>
                  <a:pt x="1802" y="9893"/>
                  <a:pt x="11657" y="-720"/>
                  <a:pt x="28586" y="38"/>
                </a:cubicBezTo>
                <a:cubicBezTo>
                  <a:pt x="43747" y="796"/>
                  <a:pt x="52338" y="10651"/>
                  <a:pt x="53602" y="24801"/>
                </a:cubicBezTo>
                <a:cubicBezTo>
                  <a:pt x="55118" y="40720"/>
                  <a:pt x="53854" y="56891"/>
                  <a:pt x="53854" y="7281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18" name="Forma libre: forma 1117">
            <a:extLst>
              <a:ext uri="{FF2B5EF4-FFF2-40B4-BE49-F238E27FC236}">
                <a16:creationId xmlns:a16="http://schemas.microsoft.com/office/drawing/2014/main" id="{5E2DE1CB-C75D-4E17-9418-46E226D56A0A}"/>
              </a:ext>
            </a:extLst>
          </p:cNvPr>
          <p:cNvSpPr/>
          <p:nvPr/>
        </p:nvSpPr>
        <p:spPr>
          <a:xfrm>
            <a:off x="7036539" y="6324356"/>
            <a:ext cx="54599" cy="142022"/>
          </a:xfrm>
          <a:custGeom>
            <a:avLst/>
            <a:gdLst>
              <a:gd name="connsiteX0" fmla="*/ 53758 w 54599"/>
              <a:gd name="connsiteY0" fmla="*/ 69993 h 142022"/>
              <a:gd name="connsiteX1" fmla="*/ 53758 w 54599"/>
              <a:gd name="connsiteY1" fmla="*/ 114717 h 142022"/>
              <a:gd name="connsiteX2" fmla="*/ 27732 w 54599"/>
              <a:gd name="connsiteY2" fmla="*/ 142006 h 142022"/>
              <a:gd name="connsiteX3" fmla="*/ 948 w 54599"/>
              <a:gd name="connsiteY3" fmla="*/ 115980 h 142022"/>
              <a:gd name="connsiteX4" fmla="*/ 948 w 54599"/>
              <a:gd name="connsiteY4" fmla="*/ 26784 h 142022"/>
              <a:gd name="connsiteX5" fmla="*/ 26974 w 54599"/>
              <a:gd name="connsiteY5" fmla="*/ 0 h 142022"/>
              <a:gd name="connsiteX6" fmla="*/ 54263 w 54599"/>
              <a:gd name="connsiteY6" fmla="*/ 28806 h 142022"/>
              <a:gd name="connsiteX7" fmla="*/ 54263 w 54599"/>
              <a:gd name="connsiteY7" fmla="*/ 70245 h 142022"/>
              <a:gd name="connsiteX8" fmla="*/ 54010 w 54599"/>
              <a:gd name="connsiteY8" fmla="*/ 70245 h 142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599" h="142022">
                <a:moveTo>
                  <a:pt x="53758" y="69993"/>
                </a:moveTo>
                <a:cubicBezTo>
                  <a:pt x="53758" y="84901"/>
                  <a:pt x="54769" y="99809"/>
                  <a:pt x="53758" y="114717"/>
                </a:cubicBezTo>
                <a:cubicBezTo>
                  <a:pt x="52494" y="130130"/>
                  <a:pt x="44156" y="141501"/>
                  <a:pt x="27732" y="142006"/>
                </a:cubicBezTo>
                <a:cubicBezTo>
                  <a:pt x="11055" y="142512"/>
                  <a:pt x="1706" y="131394"/>
                  <a:pt x="948" y="115980"/>
                </a:cubicBezTo>
                <a:cubicBezTo>
                  <a:pt x="-316" y="86164"/>
                  <a:pt x="-316" y="56348"/>
                  <a:pt x="948" y="26784"/>
                </a:cubicBezTo>
                <a:cubicBezTo>
                  <a:pt x="1453" y="11623"/>
                  <a:pt x="10044" y="0"/>
                  <a:pt x="26974" y="0"/>
                </a:cubicBezTo>
                <a:cubicBezTo>
                  <a:pt x="45419" y="0"/>
                  <a:pt x="53505" y="11876"/>
                  <a:pt x="54263" y="28806"/>
                </a:cubicBezTo>
                <a:cubicBezTo>
                  <a:pt x="55021" y="42703"/>
                  <a:pt x="54263" y="56348"/>
                  <a:pt x="54263" y="70245"/>
                </a:cubicBezTo>
                <a:cubicBezTo>
                  <a:pt x="54263" y="70245"/>
                  <a:pt x="54263" y="70245"/>
                  <a:pt x="54010" y="7024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22" name="Forma libre: forma 1121">
            <a:extLst>
              <a:ext uri="{FF2B5EF4-FFF2-40B4-BE49-F238E27FC236}">
                <a16:creationId xmlns:a16="http://schemas.microsoft.com/office/drawing/2014/main" id="{162E1717-5D22-4B54-95B5-33C311D38DCC}"/>
              </a:ext>
            </a:extLst>
          </p:cNvPr>
          <p:cNvSpPr/>
          <p:nvPr/>
        </p:nvSpPr>
        <p:spPr>
          <a:xfrm>
            <a:off x="10308641" y="3300774"/>
            <a:ext cx="98100" cy="58883"/>
          </a:xfrm>
          <a:custGeom>
            <a:avLst/>
            <a:gdLst>
              <a:gd name="connsiteX0" fmla="*/ 47043 w 98100"/>
              <a:gd name="connsiteY0" fmla="*/ 58884 h 58883"/>
              <a:gd name="connsiteX1" fmla="*/ 19501 w 98100"/>
              <a:gd name="connsiteY1" fmla="*/ 54083 h 58883"/>
              <a:gd name="connsiteX2" fmla="*/ 1055 w 98100"/>
              <a:gd name="connsiteY2" fmla="*/ 24519 h 58883"/>
              <a:gd name="connsiteX3" fmla="*/ 57150 w 98100"/>
              <a:gd name="connsiteY3" fmla="*/ 262 h 58883"/>
              <a:gd name="connsiteX4" fmla="*/ 97832 w 98100"/>
              <a:gd name="connsiteY4" fmla="*/ 27804 h 58883"/>
              <a:gd name="connsiteX5" fmla="*/ 76354 w 98100"/>
              <a:gd name="connsiteY5" fmla="*/ 55346 h 58883"/>
              <a:gd name="connsiteX6" fmla="*/ 46790 w 98100"/>
              <a:gd name="connsiteY6" fmla="*/ 58884 h 5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100" h="58883">
                <a:moveTo>
                  <a:pt x="47043" y="58884"/>
                </a:moveTo>
                <a:cubicBezTo>
                  <a:pt x="38452" y="57621"/>
                  <a:pt x="28597" y="57368"/>
                  <a:pt x="19501" y="54083"/>
                </a:cubicBezTo>
                <a:cubicBezTo>
                  <a:pt x="6108" y="49535"/>
                  <a:pt x="-3241" y="38922"/>
                  <a:pt x="1055" y="24519"/>
                </a:cubicBezTo>
                <a:cubicBezTo>
                  <a:pt x="9646" y="-4286"/>
                  <a:pt x="35167" y="262"/>
                  <a:pt x="57150" y="262"/>
                </a:cubicBezTo>
                <a:cubicBezTo>
                  <a:pt x="76354" y="262"/>
                  <a:pt x="94800" y="4810"/>
                  <a:pt x="97832" y="27804"/>
                </a:cubicBezTo>
                <a:cubicBezTo>
                  <a:pt x="99853" y="42460"/>
                  <a:pt x="90251" y="52062"/>
                  <a:pt x="76354" y="55346"/>
                </a:cubicBezTo>
                <a:cubicBezTo>
                  <a:pt x="67005" y="57621"/>
                  <a:pt x="57403" y="57621"/>
                  <a:pt x="46790" y="5888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23" name="Forma libre: forma 1122">
            <a:extLst>
              <a:ext uri="{FF2B5EF4-FFF2-40B4-BE49-F238E27FC236}">
                <a16:creationId xmlns:a16="http://schemas.microsoft.com/office/drawing/2014/main" id="{D8ADD2ED-D4CA-4C52-90D4-91B9D2A8B4C6}"/>
              </a:ext>
            </a:extLst>
          </p:cNvPr>
          <p:cNvSpPr/>
          <p:nvPr/>
        </p:nvSpPr>
        <p:spPr>
          <a:xfrm>
            <a:off x="5779013" y="5701562"/>
            <a:ext cx="98038" cy="58305"/>
          </a:xfrm>
          <a:custGeom>
            <a:avLst/>
            <a:gdLst>
              <a:gd name="connsiteX0" fmla="*/ 50914 w 98038"/>
              <a:gd name="connsiteY0" fmla="*/ 58306 h 58305"/>
              <a:gd name="connsiteX1" fmla="*/ 28678 w 98038"/>
              <a:gd name="connsiteY1" fmla="*/ 57042 h 58305"/>
              <a:gd name="connsiteX2" fmla="*/ 126 w 98038"/>
              <a:gd name="connsiteY2" fmla="*/ 32280 h 58305"/>
              <a:gd name="connsiteX3" fmla="*/ 26910 w 98038"/>
              <a:gd name="connsiteY3" fmla="*/ 2463 h 58305"/>
              <a:gd name="connsiteX4" fmla="*/ 71129 w 98038"/>
              <a:gd name="connsiteY4" fmla="*/ 2463 h 58305"/>
              <a:gd name="connsiteX5" fmla="*/ 97913 w 98038"/>
              <a:gd name="connsiteY5" fmla="*/ 32280 h 58305"/>
              <a:gd name="connsiteX6" fmla="*/ 66833 w 98038"/>
              <a:gd name="connsiteY6" fmla="*/ 57800 h 58305"/>
              <a:gd name="connsiteX7" fmla="*/ 50914 w 98038"/>
              <a:gd name="connsiteY7" fmla="*/ 57800 h 58305"/>
              <a:gd name="connsiteX8" fmla="*/ 50914 w 98038"/>
              <a:gd name="connsiteY8" fmla="*/ 58306 h 5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038" h="58304">
                <a:moveTo>
                  <a:pt x="50914" y="58306"/>
                </a:moveTo>
                <a:cubicBezTo>
                  <a:pt x="43586" y="57800"/>
                  <a:pt x="36006" y="58053"/>
                  <a:pt x="28678" y="57042"/>
                </a:cubicBezTo>
                <a:cubicBezTo>
                  <a:pt x="13770" y="55021"/>
                  <a:pt x="1389" y="48704"/>
                  <a:pt x="126" y="32280"/>
                </a:cubicBezTo>
                <a:cubicBezTo>
                  <a:pt x="-1391" y="14087"/>
                  <a:pt x="10991" y="5748"/>
                  <a:pt x="26910" y="2463"/>
                </a:cubicBezTo>
                <a:cubicBezTo>
                  <a:pt x="41565" y="-821"/>
                  <a:pt x="56473" y="-821"/>
                  <a:pt x="71129" y="2463"/>
                </a:cubicBezTo>
                <a:cubicBezTo>
                  <a:pt x="87048" y="6001"/>
                  <a:pt x="99429" y="14087"/>
                  <a:pt x="97913" y="32280"/>
                </a:cubicBezTo>
                <a:cubicBezTo>
                  <a:pt x="96397" y="50220"/>
                  <a:pt x="83257" y="56790"/>
                  <a:pt x="66833" y="57800"/>
                </a:cubicBezTo>
                <a:cubicBezTo>
                  <a:pt x="61527" y="58053"/>
                  <a:pt x="56220" y="57800"/>
                  <a:pt x="50914" y="57800"/>
                </a:cubicBezTo>
                <a:cubicBezTo>
                  <a:pt x="50914" y="57800"/>
                  <a:pt x="50914" y="58306"/>
                  <a:pt x="50914" y="5830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24" name="Forma libre: forma 1123">
            <a:extLst>
              <a:ext uri="{FF2B5EF4-FFF2-40B4-BE49-F238E27FC236}">
                <a16:creationId xmlns:a16="http://schemas.microsoft.com/office/drawing/2014/main" id="{1D7A0A59-1884-4F8B-AA86-A719081A082F}"/>
              </a:ext>
            </a:extLst>
          </p:cNvPr>
          <p:cNvSpPr/>
          <p:nvPr/>
        </p:nvSpPr>
        <p:spPr>
          <a:xfrm>
            <a:off x="10396322" y="3349275"/>
            <a:ext cx="59423" cy="98203"/>
          </a:xfrm>
          <a:custGeom>
            <a:avLst/>
            <a:gdLst>
              <a:gd name="connsiteX0" fmla="*/ 59170 w 59423"/>
              <a:gd name="connsiteY0" fmla="*/ 49802 h 98203"/>
              <a:gd name="connsiteX1" fmla="*/ 56391 w 59423"/>
              <a:gd name="connsiteY1" fmla="*/ 75322 h 98203"/>
              <a:gd name="connsiteX2" fmla="*/ 33397 w 59423"/>
              <a:gd name="connsiteY2" fmla="*/ 98064 h 98203"/>
              <a:gd name="connsiteX3" fmla="*/ 4338 w 59423"/>
              <a:gd name="connsiteY3" fmla="*/ 78355 h 98203"/>
              <a:gd name="connsiteX4" fmla="*/ 5349 w 59423"/>
              <a:gd name="connsiteY4" fmla="*/ 18975 h 98203"/>
              <a:gd name="connsiteX5" fmla="*/ 31881 w 59423"/>
              <a:gd name="connsiteY5" fmla="*/ 24 h 98203"/>
              <a:gd name="connsiteX6" fmla="*/ 56138 w 59423"/>
              <a:gd name="connsiteY6" fmla="*/ 21754 h 98203"/>
              <a:gd name="connsiteX7" fmla="*/ 59423 w 59423"/>
              <a:gd name="connsiteY7" fmla="*/ 49802 h 98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423" h="98203">
                <a:moveTo>
                  <a:pt x="59170" y="49802"/>
                </a:moveTo>
                <a:cubicBezTo>
                  <a:pt x="58159" y="58646"/>
                  <a:pt x="57907" y="67237"/>
                  <a:pt x="56391" y="75322"/>
                </a:cubicBezTo>
                <a:cubicBezTo>
                  <a:pt x="53864" y="87704"/>
                  <a:pt x="46536" y="97053"/>
                  <a:pt x="33397" y="98064"/>
                </a:cubicBezTo>
                <a:cubicBezTo>
                  <a:pt x="18994" y="99327"/>
                  <a:pt x="8634" y="91999"/>
                  <a:pt x="4338" y="78355"/>
                </a:cubicBezTo>
                <a:cubicBezTo>
                  <a:pt x="-1726" y="58646"/>
                  <a:pt x="-1473" y="38431"/>
                  <a:pt x="5349" y="18975"/>
                </a:cubicBezTo>
                <a:cubicBezTo>
                  <a:pt x="9392" y="7099"/>
                  <a:pt x="18489" y="-482"/>
                  <a:pt x="31881" y="24"/>
                </a:cubicBezTo>
                <a:cubicBezTo>
                  <a:pt x="45273" y="529"/>
                  <a:pt x="53106" y="9373"/>
                  <a:pt x="56138" y="21754"/>
                </a:cubicBezTo>
                <a:cubicBezTo>
                  <a:pt x="58412" y="30851"/>
                  <a:pt x="58412" y="40453"/>
                  <a:pt x="59423" y="4980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26" name="Forma libre: forma 1125">
            <a:extLst>
              <a:ext uri="{FF2B5EF4-FFF2-40B4-BE49-F238E27FC236}">
                <a16:creationId xmlns:a16="http://schemas.microsoft.com/office/drawing/2014/main" id="{CA9A466B-A40F-4ADD-9844-1F8527385F51}"/>
              </a:ext>
            </a:extLst>
          </p:cNvPr>
          <p:cNvSpPr/>
          <p:nvPr/>
        </p:nvSpPr>
        <p:spPr>
          <a:xfrm>
            <a:off x="10446929" y="3301010"/>
            <a:ext cx="97791" cy="58900"/>
          </a:xfrm>
          <a:custGeom>
            <a:avLst/>
            <a:gdLst>
              <a:gd name="connsiteX0" fmla="*/ 48486 w 97791"/>
              <a:gd name="connsiteY0" fmla="*/ 58901 h 58900"/>
              <a:gd name="connsiteX1" fmla="*/ 19176 w 97791"/>
              <a:gd name="connsiteY1" fmla="*/ 54605 h 58900"/>
              <a:gd name="connsiteX2" fmla="*/ 730 w 97791"/>
              <a:gd name="connsiteY2" fmla="*/ 25042 h 58900"/>
              <a:gd name="connsiteX3" fmla="*/ 46718 w 97791"/>
              <a:gd name="connsiteY3" fmla="*/ 26 h 58900"/>
              <a:gd name="connsiteX4" fmla="*/ 96749 w 97791"/>
              <a:gd name="connsiteY4" fmla="*/ 23778 h 58900"/>
              <a:gd name="connsiteX5" fmla="*/ 79061 w 97791"/>
              <a:gd name="connsiteY5" fmla="*/ 53594 h 58900"/>
              <a:gd name="connsiteX6" fmla="*/ 48486 w 97791"/>
              <a:gd name="connsiteY6" fmla="*/ 58901 h 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791" h="58900">
                <a:moveTo>
                  <a:pt x="48486" y="58901"/>
                </a:moveTo>
                <a:cubicBezTo>
                  <a:pt x="37874" y="57385"/>
                  <a:pt x="28272" y="57385"/>
                  <a:pt x="19176" y="54605"/>
                </a:cubicBezTo>
                <a:cubicBezTo>
                  <a:pt x="5531" y="50310"/>
                  <a:pt x="-2555" y="39444"/>
                  <a:pt x="730" y="25042"/>
                </a:cubicBezTo>
                <a:cubicBezTo>
                  <a:pt x="6289" y="532"/>
                  <a:pt x="27261" y="26"/>
                  <a:pt x="46718" y="26"/>
                </a:cubicBezTo>
                <a:cubicBezTo>
                  <a:pt x="66932" y="26"/>
                  <a:pt x="89421" y="-1743"/>
                  <a:pt x="96749" y="23778"/>
                </a:cubicBezTo>
                <a:cubicBezTo>
                  <a:pt x="100791" y="38181"/>
                  <a:pt x="92706" y="49046"/>
                  <a:pt x="79061" y="53594"/>
                </a:cubicBezTo>
                <a:cubicBezTo>
                  <a:pt x="69206" y="56879"/>
                  <a:pt x="58341" y="57132"/>
                  <a:pt x="48486" y="5890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29" name="Forma libre: forma 1128">
            <a:extLst>
              <a:ext uri="{FF2B5EF4-FFF2-40B4-BE49-F238E27FC236}">
                <a16:creationId xmlns:a16="http://schemas.microsoft.com/office/drawing/2014/main" id="{133DD4B7-04B5-4383-946B-BFDD9686A728}"/>
              </a:ext>
            </a:extLst>
          </p:cNvPr>
          <p:cNvSpPr/>
          <p:nvPr/>
        </p:nvSpPr>
        <p:spPr>
          <a:xfrm>
            <a:off x="5112315" y="6369365"/>
            <a:ext cx="58202" cy="97763"/>
          </a:xfrm>
          <a:custGeom>
            <a:avLst/>
            <a:gdLst>
              <a:gd name="connsiteX0" fmla="*/ 0 w 58202"/>
              <a:gd name="connsiteY0" fmla="*/ 47471 h 97763"/>
              <a:gd name="connsiteX1" fmla="*/ 3538 w 58202"/>
              <a:gd name="connsiteY1" fmla="*/ 20940 h 97763"/>
              <a:gd name="connsiteX2" fmla="*/ 35123 w 58202"/>
              <a:gd name="connsiteY2" fmla="*/ 978 h 97763"/>
              <a:gd name="connsiteX3" fmla="*/ 58116 w 58202"/>
              <a:gd name="connsiteY3" fmla="*/ 44944 h 97763"/>
              <a:gd name="connsiteX4" fmla="*/ 33354 w 58202"/>
              <a:gd name="connsiteY4" fmla="*/ 96997 h 97763"/>
              <a:gd name="connsiteX5" fmla="*/ 4548 w 58202"/>
              <a:gd name="connsiteY5" fmla="*/ 77793 h 97763"/>
              <a:gd name="connsiteX6" fmla="*/ 0 w 58202"/>
              <a:gd name="connsiteY6" fmla="*/ 47471 h 9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2" h="97763">
                <a:moveTo>
                  <a:pt x="0" y="47471"/>
                </a:moveTo>
                <a:cubicBezTo>
                  <a:pt x="1263" y="37617"/>
                  <a:pt x="1011" y="28773"/>
                  <a:pt x="3538" y="20940"/>
                </a:cubicBezTo>
                <a:cubicBezTo>
                  <a:pt x="8086" y="5779"/>
                  <a:pt x="19456" y="-3065"/>
                  <a:pt x="35123" y="978"/>
                </a:cubicBezTo>
                <a:cubicBezTo>
                  <a:pt x="57611" y="6790"/>
                  <a:pt x="58622" y="26751"/>
                  <a:pt x="58116" y="44944"/>
                </a:cubicBezTo>
                <a:cubicBezTo>
                  <a:pt x="57358" y="65411"/>
                  <a:pt x="61654" y="90174"/>
                  <a:pt x="33354" y="96997"/>
                </a:cubicBezTo>
                <a:cubicBezTo>
                  <a:pt x="18951" y="100534"/>
                  <a:pt x="8591" y="91438"/>
                  <a:pt x="4548" y="77793"/>
                </a:cubicBezTo>
                <a:cubicBezTo>
                  <a:pt x="1516" y="67686"/>
                  <a:pt x="1263" y="56820"/>
                  <a:pt x="0" y="4747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34" name="Forma libre: forma 1133">
            <a:extLst>
              <a:ext uri="{FF2B5EF4-FFF2-40B4-BE49-F238E27FC236}">
                <a16:creationId xmlns:a16="http://schemas.microsoft.com/office/drawing/2014/main" id="{4ADE00C7-8D0D-4035-A06F-E30325BC6733}"/>
              </a:ext>
            </a:extLst>
          </p:cNvPr>
          <p:cNvSpPr/>
          <p:nvPr/>
        </p:nvSpPr>
        <p:spPr>
          <a:xfrm>
            <a:off x="5112820" y="4996251"/>
            <a:ext cx="58235" cy="98057"/>
          </a:xfrm>
          <a:custGeom>
            <a:avLst/>
            <a:gdLst>
              <a:gd name="connsiteX0" fmla="*/ 0 w 58235"/>
              <a:gd name="connsiteY0" fmla="*/ 49543 h 98057"/>
              <a:gd name="connsiteX1" fmla="*/ 2527 w 58235"/>
              <a:gd name="connsiteY1" fmla="*/ 24275 h 98057"/>
              <a:gd name="connsiteX2" fmla="*/ 28553 w 58235"/>
              <a:gd name="connsiteY2" fmla="*/ 18 h 98057"/>
              <a:gd name="connsiteX3" fmla="*/ 55085 w 58235"/>
              <a:gd name="connsiteY3" fmla="*/ 23264 h 98057"/>
              <a:gd name="connsiteX4" fmla="*/ 56601 w 58235"/>
              <a:gd name="connsiteY4" fmla="*/ 67736 h 98057"/>
              <a:gd name="connsiteX5" fmla="*/ 29311 w 58235"/>
              <a:gd name="connsiteY5" fmla="*/ 98058 h 98057"/>
              <a:gd name="connsiteX6" fmla="*/ 1011 w 58235"/>
              <a:gd name="connsiteY6" fmla="*/ 65715 h 98057"/>
              <a:gd name="connsiteX7" fmla="*/ 1011 w 58235"/>
              <a:gd name="connsiteY7" fmla="*/ 49796 h 98057"/>
              <a:gd name="connsiteX8" fmla="*/ 0 w 58235"/>
              <a:gd name="connsiteY8" fmla="*/ 49796 h 98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235" h="98057">
                <a:moveTo>
                  <a:pt x="0" y="49543"/>
                </a:moveTo>
                <a:cubicBezTo>
                  <a:pt x="758" y="40952"/>
                  <a:pt x="758" y="32361"/>
                  <a:pt x="2527" y="24275"/>
                </a:cubicBezTo>
                <a:cubicBezTo>
                  <a:pt x="5559" y="10630"/>
                  <a:pt x="13645" y="523"/>
                  <a:pt x="28553" y="18"/>
                </a:cubicBezTo>
                <a:cubicBezTo>
                  <a:pt x="43461" y="-488"/>
                  <a:pt x="51547" y="9872"/>
                  <a:pt x="55085" y="23264"/>
                </a:cubicBezTo>
                <a:cubicBezTo>
                  <a:pt x="59127" y="37920"/>
                  <a:pt x="58875" y="52828"/>
                  <a:pt x="56601" y="67736"/>
                </a:cubicBezTo>
                <a:cubicBezTo>
                  <a:pt x="54326" y="83907"/>
                  <a:pt x="47504" y="97805"/>
                  <a:pt x="29311" y="98058"/>
                </a:cubicBezTo>
                <a:cubicBezTo>
                  <a:pt x="9349" y="98058"/>
                  <a:pt x="2527" y="83402"/>
                  <a:pt x="1011" y="65715"/>
                </a:cubicBezTo>
                <a:cubicBezTo>
                  <a:pt x="505" y="60408"/>
                  <a:pt x="1011" y="55102"/>
                  <a:pt x="1011" y="49796"/>
                </a:cubicBezTo>
                <a:cubicBezTo>
                  <a:pt x="758" y="49796"/>
                  <a:pt x="253" y="49796"/>
                  <a:pt x="0" y="4979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35" name="Forma libre: forma 1134">
            <a:extLst>
              <a:ext uri="{FF2B5EF4-FFF2-40B4-BE49-F238E27FC236}">
                <a16:creationId xmlns:a16="http://schemas.microsoft.com/office/drawing/2014/main" id="{B69D2F3E-2B9C-42E6-B210-062716109FD0}"/>
              </a:ext>
            </a:extLst>
          </p:cNvPr>
          <p:cNvSpPr/>
          <p:nvPr/>
        </p:nvSpPr>
        <p:spPr>
          <a:xfrm>
            <a:off x="4406774" y="5701688"/>
            <a:ext cx="96357" cy="57927"/>
          </a:xfrm>
          <a:custGeom>
            <a:avLst/>
            <a:gdLst>
              <a:gd name="connsiteX0" fmla="*/ 39728 w 96357"/>
              <a:gd name="connsiteY0" fmla="*/ 57927 h 57927"/>
              <a:gd name="connsiteX1" fmla="*/ 15724 w 96357"/>
              <a:gd name="connsiteY1" fmla="*/ 52874 h 57927"/>
              <a:gd name="connsiteX2" fmla="*/ 57 w 96357"/>
              <a:gd name="connsiteY2" fmla="*/ 30891 h 57927"/>
              <a:gd name="connsiteX3" fmla="*/ 40486 w 96357"/>
              <a:gd name="connsiteY3" fmla="*/ 316 h 57927"/>
              <a:gd name="connsiteX4" fmla="*/ 96076 w 96357"/>
              <a:gd name="connsiteY4" fmla="*/ 27859 h 57927"/>
              <a:gd name="connsiteX5" fmla="*/ 56658 w 96357"/>
              <a:gd name="connsiteY5" fmla="*/ 57927 h 57927"/>
              <a:gd name="connsiteX6" fmla="*/ 39981 w 96357"/>
              <a:gd name="connsiteY6" fmla="*/ 57927 h 57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357" h="57926">
                <a:moveTo>
                  <a:pt x="39728" y="57927"/>
                </a:moveTo>
                <a:cubicBezTo>
                  <a:pt x="36191" y="57169"/>
                  <a:pt x="25578" y="56411"/>
                  <a:pt x="15724" y="52874"/>
                </a:cubicBezTo>
                <a:cubicBezTo>
                  <a:pt x="6122" y="49589"/>
                  <a:pt x="-701" y="41503"/>
                  <a:pt x="57" y="30891"/>
                </a:cubicBezTo>
                <a:cubicBezTo>
                  <a:pt x="1574" y="5623"/>
                  <a:pt x="19766" y="64"/>
                  <a:pt x="40486" y="316"/>
                </a:cubicBezTo>
                <a:cubicBezTo>
                  <a:pt x="63228" y="316"/>
                  <a:pt x="92033" y="-4990"/>
                  <a:pt x="96076" y="27859"/>
                </a:cubicBezTo>
                <a:cubicBezTo>
                  <a:pt x="99108" y="53632"/>
                  <a:pt x="77125" y="57169"/>
                  <a:pt x="56658" y="57927"/>
                </a:cubicBezTo>
                <a:cubicBezTo>
                  <a:pt x="53373" y="57927"/>
                  <a:pt x="50341" y="57927"/>
                  <a:pt x="39981" y="5792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37" name="Forma libre: forma 1136">
            <a:extLst>
              <a:ext uri="{FF2B5EF4-FFF2-40B4-BE49-F238E27FC236}">
                <a16:creationId xmlns:a16="http://schemas.microsoft.com/office/drawing/2014/main" id="{D8277207-FAD4-4C78-86A5-A37D88F18DAD}"/>
              </a:ext>
            </a:extLst>
          </p:cNvPr>
          <p:cNvSpPr/>
          <p:nvPr/>
        </p:nvSpPr>
        <p:spPr>
          <a:xfrm>
            <a:off x="10395900" y="3211959"/>
            <a:ext cx="60350" cy="97545"/>
          </a:xfrm>
          <a:custGeom>
            <a:avLst/>
            <a:gdLst>
              <a:gd name="connsiteX0" fmla="*/ 60350 w 60350"/>
              <a:gd name="connsiteY0" fmla="*/ 49659 h 97545"/>
              <a:gd name="connsiteX1" fmla="*/ 54538 w 60350"/>
              <a:gd name="connsiteY1" fmla="*/ 80486 h 97545"/>
              <a:gd name="connsiteX2" fmla="*/ 15120 w 60350"/>
              <a:gd name="connsiteY2" fmla="*/ 91857 h 97545"/>
              <a:gd name="connsiteX3" fmla="*/ 13352 w 60350"/>
              <a:gd name="connsiteY3" fmla="*/ 7209 h 97545"/>
              <a:gd name="connsiteX4" fmla="*/ 54538 w 60350"/>
              <a:gd name="connsiteY4" fmla="*/ 18327 h 97545"/>
              <a:gd name="connsiteX5" fmla="*/ 60097 w 60350"/>
              <a:gd name="connsiteY5" fmla="*/ 49912 h 9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350" h="97545">
                <a:moveTo>
                  <a:pt x="60350" y="49659"/>
                </a:moveTo>
                <a:cubicBezTo>
                  <a:pt x="58581" y="60019"/>
                  <a:pt x="58834" y="71137"/>
                  <a:pt x="54538" y="80486"/>
                </a:cubicBezTo>
                <a:cubicBezTo>
                  <a:pt x="46453" y="98427"/>
                  <a:pt x="31545" y="102217"/>
                  <a:pt x="15120" y="91857"/>
                </a:cubicBezTo>
                <a:cubicBezTo>
                  <a:pt x="-4083" y="79476"/>
                  <a:pt x="-5347" y="21107"/>
                  <a:pt x="13352" y="7209"/>
                </a:cubicBezTo>
                <a:cubicBezTo>
                  <a:pt x="30787" y="-5678"/>
                  <a:pt x="45947" y="-877"/>
                  <a:pt x="54538" y="18327"/>
                </a:cubicBezTo>
                <a:cubicBezTo>
                  <a:pt x="58581" y="27676"/>
                  <a:pt x="58329" y="39047"/>
                  <a:pt x="60097" y="4991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38" name="Forma libre: forma 1137">
            <a:extLst>
              <a:ext uri="{FF2B5EF4-FFF2-40B4-BE49-F238E27FC236}">
                <a16:creationId xmlns:a16="http://schemas.microsoft.com/office/drawing/2014/main" id="{FB092DF3-59A9-4F2A-A859-F2265B6EFA1B}"/>
              </a:ext>
            </a:extLst>
          </p:cNvPr>
          <p:cNvSpPr/>
          <p:nvPr/>
        </p:nvSpPr>
        <p:spPr>
          <a:xfrm>
            <a:off x="4545212" y="5134899"/>
            <a:ext cx="84741" cy="84497"/>
          </a:xfrm>
          <a:custGeom>
            <a:avLst/>
            <a:gdLst>
              <a:gd name="connsiteX0" fmla="*/ 84737 w 84741"/>
              <a:gd name="connsiteY0" fmla="*/ 59976 h 84497"/>
              <a:gd name="connsiteX1" fmla="*/ 57447 w 84741"/>
              <a:gd name="connsiteY1" fmla="*/ 84486 h 84497"/>
              <a:gd name="connsiteX2" fmla="*/ 89 w 84741"/>
              <a:gd name="connsiteY2" fmla="*/ 29149 h 84497"/>
              <a:gd name="connsiteX3" fmla="*/ 23336 w 84741"/>
              <a:gd name="connsiteY3" fmla="*/ 91 h 84497"/>
              <a:gd name="connsiteX4" fmla="*/ 84737 w 84741"/>
              <a:gd name="connsiteY4" fmla="*/ 59976 h 84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741" h="84497">
                <a:moveTo>
                  <a:pt x="84737" y="59976"/>
                </a:moveTo>
                <a:cubicBezTo>
                  <a:pt x="82715" y="74379"/>
                  <a:pt x="73872" y="83981"/>
                  <a:pt x="57447" y="84486"/>
                </a:cubicBezTo>
                <a:cubicBezTo>
                  <a:pt x="40771" y="85244"/>
                  <a:pt x="1100" y="46837"/>
                  <a:pt x="89" y="29149"/>
                </a:cubicBezTo>
                <a:cubicBezTo>
                  <a:pt x="-922" y="12725"/>
                  <a:pt x="6659" y="2112"/>
                  <a:pt x="23336" y="91"/>
                </a:cubicBezTo>
                <a:cubicBezTo>
                  <a:pt x="42287" y="-2183"/>
                  <a:pt x="85242" y="38751"/>
                  <a:pt x="84737" y="5997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0" name="Forma libre: forma 1139">
            <a:extLst>
              <a:ext uri="{FF2B5EF4-FFF2-40B4-BE49-F238E27FC236}">
                <a16:creationId xmlns:a16="http://schemas.microsoft.com/office/drawing/2014/main" id="{78BD0590-A439-441D-9F19-2E4D08947184}"/>
              </a:ext>
            </a:extLst>
          </p:cNvPr>
          <p:cNvSpPr/>
          <p:nvPr/>
        </p:nvSpPr>
        <p:spPr>
          <a:xfrm>
            <a:off x="5654184" y="6243969"/>
            <a:ext cx="84525" cy="84598"/>
          </a:xfrm>
          <a:custGeom>
            <a:avLst/>
            <a:gdLst>
              <a:gd name="connsiteX0" fmla="*/ 84273 w 84525"/>
              <a:gd name="connsiteY0" fmla="*/ 56634 h 84598"/>
              <a:gd name="connsiteX1" fmla="*/ 44349 w 84525"/>
              <a:gd name="connsiteY1" fmla="*/ 80386 h 84598"/>
              <a:gd name="connsiteX2" fmla="*/ 3920 w 84525"/>
              <a:gd name="connsiteY2" fmla="*/ 39957 h 84598"/>
              <a:gd name="connsiteX3" fmla="*/ 28430 w 84525"/>
              <a:gd name="connsiteY3" fmla="*/ 34 h 84598"/>
              <a:gd name="connsiteX4" fmla="*/ 84525 w 84525"/>
              <a:gd name="connsiteY4" fmla="*/ 56887 h 8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25" h="84598">
                <a:moveTo>
                  <a:pt x="84273" y="56634"/>
                </a:moveTo>
                <a:cubicBezTo>
                  <a:pt x="85283" y="78112"/>
                  <a:pt x="63553" y="92010"/>
                  <a:pt x="44349" y="80386"/>
                </a:cubicBezTo>
                <a:cubicBezTo>
                  <a:pt x="27925" y="70532"/>
                  <a:pt x="13522" y="56634"/>
                  <a:pt x="3920" y="39957"/>
                </a:cubicBezTo>
                <a:cubicBezTo>
                  <a:pt x="-7198" y="20754"/>
                  <a:pt x="6700" y="-977"/>
                  <a:pt x="28430" y="34"/>
                </a:cubicBezTo>
                <a:cubicBezTo>
                  <a:pt x="45360" y="792"/>
                  <a:pt x="83515" y="39452"/>
                  <a:pt x="84525" y="5688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1" name="Forma libre: forma 1140">
            <a:extLst>
              <a:ext uri="{FF2B5EF4-FFF2-40B4-BE49-F238E27FC236}">
                <a16:creationId xmlns:a16="http://schemas.microsoft.com/office/drawing/2014/main" id="{B11104B6-7CE6-4091-A1CD-83C150654976}"/>
              </a:ext>
            </a:extLst>
          </p:cNvPr>
          <p:cNvSpPr/>
          <p:nvPr/>
        </p:nvSpPr>
        <p:spPr>
          <a:xfrm>
            <a:off x="5460316" y="5328752"/>
            <a:ext cx="84345" cy="83976"/>
          </a:xfrm>
          <a:custGeom>
            <a:avLst/>
            <a:gdLst>
              <a:gd name="connsiteX0" fmla="*/ 84335 w 84345"/>
              <a:gd name="connsiteY0" fmla="*/ 25564 h 83976"/>
              <a:gd name="connsiteX1" fmla="*/ 24450 w 84345"/>
              <a:gd name="connsiteY1" fmla="*/ 83933 h 83976"/>
              <a:gd name="connsiteX2" fmla="*/ 3224 w 84345"/>
              <a:gd name="connsiteY2" fmla="*/ 47042 h 83976"/>
              <a:gd name="connsiteX3" fmla="*/ 47949 w 84345"/>
              <a:gd name="connsiteY3" fmla="*/ 2823 h 83976"/>
              <a:gd name="connsiteX4" fmla="*/ 84335 w 84345"/>
              <a:gd name="connsiteY4" fmla="*/ 25564 h 83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345" h="83976">
                <a:moveTo>
                  <a:pt x="84335" y="25564"/>
                </a:moveTo>
                <a:cubicBezTo>
                  <a:pt x="85093" y="46789"/>
                  <a:pt x="45169" y="85449"/>
                  <a:pt x="24450" y="83933"/>
                </a:cubicBezTo>
                <a:cubicBezTo>
                  <a:pt x="5246" y="82417"/>
                  <a:pt x="-5872" y="64982"/>
                  <a:pt x="3224" y="47042"/>
                </a:cubicBezTo>
                <a:cubicBezTo>
                  <a:pt x="12826" y="27585"/>
                  <a:pt x="29250" y="12930"/>
                  <a:pt x="47949" y="2823"/>
                </a:cubicBezTo>
                <a:cubicBezTo>
                  <a:pt x="64626" y="-6021"/>
                  <a:pt x="83577" y="7118"/>
                  <a:pt x="84335" y="2556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2" name="Forma libre: forma 1141">
            <a:extLst>
              <a:ext uri="{FF2B5EF4-FFF2-40B4-BE49-F238E27FC236}">
                <a16:creationId xmlns:a16="http://schemas.microsoft.com/office/drawing/2014/main" id="{0A656D64-AAEE-430F-A98F-62163F25A1FC}"/>
              </a:ext>
            </a:extLst>
          </p:cNvPr>
          <p:cNvSpPr/>
          <p:nvPr/>
        </p:nvSpPr>
        <p:spPr>
          <a:xfrm>
            <a:off x="5460479" y="6049687"/>
            <a:ext cx="83924" cy="83894"/>
          </a:xfrm>
          <a:custGeom>
            <a:avLst/>
            <a:gdLst>
              <a:gd name="connsiteX0" fmla="*/ 83920 w 83924"/>
              <a:gd name="connsiteY0" fmla="*/ 59637 h 83894"/>
              <a:gd name="connsiteX1" fmla="*/ 57388 w 83924"/>
              <a:gd name="connsiteY1" fmla="*/ 83894 h 83894"/>
              <a:gd name="connsiteX2" fmla="*/ 30 w 83924"/>
              <a:gd name="connsiteY2" fmla="*/ 26283 h 83894"/>
              <a:gd name="connsiteX3" fmla="*/ 26561 w 83924"/>
              <a:gd name="connsiteY3" fmla="*/ 5 h 83894"/>
              <a:gd name="connsiteX4" fmla="*/ 83920 w 83924"/>
              <a:gd name="connsiteY4" fmla="*/ 59637 h 8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924" h="83894">
                <a:moveTo>
                  <a:pt x="83920" y="59637"/>
                </a:moveTo>
                <a:cubicBezTo>
                  <a:pt x="82151" y="73535"/>
                  <a:pt x="74318" y="83642"/>
                  <a:pt x="57388" y="83894"/>
                </a:cubicBezTo>
                <a:cubicBezTo>
                  <a:pt x="37932" y="83894"/>
                  <a:pt x="-1234" y="44982"/>
                  <a:pt x="30" y="26283"/>
                </a:cubicBezTo>
                <a:cubicBezTo>
                  <a:pt x="1040" y="10112"/>
                  <a:pt x="10137" y="510"/>
                  <a:pt x="26561" y="5"/>
                </a:cubicBezTo>
                <a:cubicBezTo>
                  <a:pt x="45512" y="-501"/>
                  <a:pt x="84425" y="39170"/>
                  <a:pt x="83920" y="5963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4" name="Forma libre: forma 1143">
            <a:extLst>
              <a:ext uri="{FF2B5EF4-FFF2-40B4-BE49-F238E27FC236}">
                <a16:creationId xmlns:a16="http://schemas.microsoft.com/office/drawing/2014/main" id="{035E304A-83C3-4ACA-B042-95500211F61E}"/>
              </a:ext>
            </a:extLst>
          </p:cNvPr>
          <p:cNvSpPr/>
          <p:nvPr/>
        </p:nvSpPr>
        <p:spPr>
          <a:xfrm>
            <a:off x="4642425" y="6146336"/>
            <a:ext cx="84562" cy="84916"/>
          </a:xfrm>
          <a:custGeom>
            <a:avLst/>
            <a:gdLst>
              <a:gd name="connsiteX0" fmla="*/ 84553 w 84562"/>
              <a:gd name="connsiteY0" fmla="*/ 27169 h 84916"/>
              <a:gd name="connsiteX1" fmla="*/ 29216 w 84562"/>
              <a:gd name="connsiteY1" fmla="*/ 84780 h 84916"/>
              <a:gd name="connsiteX2" fmla="*/ 3948 w 84562"/>
              <a:gd name="connsiteY2" fmla="*/ 46120 h 84916"/>
              <a:gd name="connsiteX3" fmla="*/ 46651 w 84562"/>
              <a:gd name="connsiteY3" fmla="*/ 3417 h 84916"/>
              <a:gd name="connsiteX4" fmla="*/ 84553 w 84562"/>
              <a:gd name="connsiteY4" fmla="*/ 26916 h 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62" h="84916">
                <a:moveTo>
                  <a:pt x="84553" y="27169"/>
                </a:moveTo>
                <a:cubicBezTo>
                  <a:pt x="84048" y="45362"/>
                  <a:pt x="47914" y="83012"/>
                  <a:pt x="29216" y="84780"/>
                </a:cubicBezTo>
                <a:cubicBezTo>
                  <a:pt x="7233" y="86802"/>
                  <a:pt x="-7423" y="66082"/>
                  <a:pt x="3948" y="46120"/>
                </a:cubicBezTo>
                <a:cubicBezTo>
                  <a:pt x="13803" y="28433"/>
                  <a:pt x="28711" y="13524"/>
                  <a:pt x="46651" y="3417"/>
                </a:cubicBezTo>
                <a:cubicBezTo>
                  <a:pt x="64844" y="-6690"/>
                  <a:pt x="85058" y="6955"/>
                  <a:pt x="84553" y="26916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5" name="Forma libre: forma 1144">
            <a:extLst>
              <a:ext uri="{FF2B5EF4-FFF2-40B4-BE49-F238E27FC236}">
                <a16:creationId xmlns:a16="http://schemas.microsoft.com/office/drawing/2014/main" id="{B589778A-9313-4861-9EBC-4D3EB066633E}"/>
              </a:ext>
            </a:extLst>
          </p:cNvPr>
          <p:cNvSpPr/>
          <p:nvPr/>
        </p:nvSpPr>
        <p:spPr>
          <a:xfrm>
            <a:off x="4544795" y="6244096"/>
            <a:ext cx="84414" cy="85060"/>
          </a:xfrm>
          <a:custGeom>
            <a:avLst/>
            <a:gdLst>
              <a:gd name="connsiteX0" fmla="*/ 24763 w 84414"/>
              <a:gd name="connsiteY0" fmla="*/ 85060 h 85060"/>
              <a:gd name="connsiteX1" fmla="*/ 1769 w 84414"/>
              <a:gd name="connsiteY1" fmla="*/ 52717 h 85060"/>
              <a:gd name="connsiteX2" fmla="*/ 54832 w 84414"/>
              <a:gd name="connsiteY2" fmla="*/ 1170 h 85060"/>
              <a:gd name="connsiteX3" fmla="*/ 84395 w 84414"/>
              <a:gd name="connsiteY3" fmla="*/ 25933 h 85060"/>
              <a:gd name="connsiteX4" fmla="*/ 24763 w 84414"/>
              <a:gd name="connsiteY4" fmla="*/ 84808 h 8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414" h="85060">
                <a:moveTo>
                  <a:pt x="24763" y="85060"/>
                </a:moveTo>
                <a:cubicBezTo>
                  <a:pt x="7833" y="82533"/>
                  <a:pt x="-4801" y="70910"/>
                  <a:pt x="1769" y="52717"/>
                </a:cubicBezTo>
                <a:cubicBezTo>
                  <a:pt x="10360" y="28207"/>
                  <a:pt x="29058" y="8498"/>
                  <a:pt x="54832" y="1170"/>
                </a:cubicBezTo>
                <a:cubicBezTo>
                  <a:pt x="72267" y="-3883"/>
                  <a:pt x="83385" y="7993"/>
                  <a:pt x="84395" y="25933"/>
                </a:cubicBezTo>
                <a:cubicBezTo>
                  <a:pt x="85406" y="44631"/>
                  <a:pt x="45988" y="84555"/>
                  <a:pt x="24763" y="8480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6" name="Forma libre: forma 1145">
            <a:extLst>
              <a:ext uri="{FF2B5EF4-FFF2-40B4-BE49-F238E27FC236}">
                <a16:creationId xmlns:a16="http://schemas.microsoft.com/office/drawing/2014/main" id="{808BFCEA-00DF-410A-BDDF-C6D6F0FEBC84}"/>
              </a:ext>
            </a:extLst>
          </p:cNvPr>
          <p:cNvSpPr/>
          <p:nvPr/>
        </p:nvSpPr>
        <p:spPr>
          <a:xfrm>
            <a:off x="5653903" y="5134314"/>
            <a:ext cx="84572" cy="84699"/>
          </a:xfrm>
          <a:custGeom>
            <a:avLst/>
            <a:gdLst>
              <a:gd name="connsiteX0" fmla="*/ 84554 w 84572"/>
              <a:gd name="connsiteY0" fmla="*/ 23164 h 84699"/>
              <a:gd name="connsiteX1" fmla="*/ 24921 w 84572"/>
              <a:gd name="connsiteY1" fmla="*/ 84565 h 84699"/>
              <a:gd name="connsiteX2" fmla="*/ 2433 w 84572"/>
              <a:gd name="connsiteY2" fmla="*/ 50453 h 84699"/>
              <a:gd name="connsiteX3" fmla="*/ 51452 w 84572"/>
              <a:gd name="connsiteY3" fmla="*/ 2192 h 84699"/>
              <a:gd name="connsiteX4" fmla="*/ 84301 w 84572"/>
              <a:gd name="connsiteY4" fmla="*/ 23164 h 84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72" h="84699">
                <a:moveTo>
                  <a:pt x="84554" y="23164"/>
                </a:moveTo>
                <a:cubicBezTo>
                  <a:pt x="85564" y="46411"/>
                  <a:pt x="45388" y="87345"/>
                  <a:pt x="24921" y="84565"/>
                </a:cubicBezTo>
                <a:cubicBezTo>
                  <a:pt x="5717" y="82038"/>
                  <a:pt x="-5148" y="68646"/>
                  <a:pt x="2433" y="50453"/>
                </a:cubicBezTo>
                <a:cubicBezTo>
                  <a:pt x="11782" y="28723"/>
                  <a:pt x="29217" y="10783"/>
                  <a:pt x="51452" y="2192"/>
                </a:cubicBezTo>
                <a:cubicBezTo>
                  <a:pt x="69898" y="-4883"/>
                  <a:pt x="81774" y="5982"/>
                  <a:pt x="84301" y="23164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7" name="Forma libre: forma 1146">
            <a:extLst>
              <a:ext uri="{FF2B5EF4-FFF2-40B4-BE49-F238E27FC236}">
                <a16:creationId xmlns:a16="http://schemas.microsoft.com/office/drawing/2014/main" id="{2BDAE630-D96E-4EE9-8E02-E729E88064E0}"/>
              </a:ext>
            </a:extLst>
          </p:cNvPr>
          <p:cNvSpPr/>
          <p:nvPr/>
        </p:nvSpPr>
        <p:spPr>
          <a:xfrm>
            <a:off x="4642508" y="5232019"/>
            <a:ext cx="83975" cy="84170"/>
          </a:xfrm>
          <a:custGeom>
            <a:avLst/>
            <a:gdLst>
              <a:gd name="connsiteX0" fmla="*/ 23069 w 83975"/>
              <a:gd name="connsiteY0" fmla="*/ 0 h 84170"/>
              <a:gd name="connsiteX1" fmla="*/ 83965 w 83975"/>
              <a:gd name="connsiteY1" fmla="*/ 57359 h 84170"/>
              <a:gd name="connsiteX2" fmla="*/ 57939 w 83975"/>
              <a:gd name="connsiteY2" fmla="*/ 84143 h 84170"/>
              <a:gd name="connsiteX3" fmla="*/ 75 w 83975"/>
              <a:gd name="connsiteY3" fmla="*/ 23752 h 84170"/>
              <a:gd name="connsiteX4" fmla="*/ 22816 w 83975"/>
              <a:gd name="connsiteY4" fmla="*/ 0 h 8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975" h="84170">
                <a:moveTo>
                  <a:pt x="23069" y="0"/>
                </a:moveTo>
                <a:cubicBezTo>
                  <a:pt x="43789" y="0"/>
                  <a:pt x="84723" y="39418"/>
                  <a:pt x="83965" y="57359"/>
                </a:cubicBezTo>
                <a:cubicBezTo>
                  <a:pt x="83459" y="73530"/>
                  <a:pt x="74110" y="83132"/>
                  <a:pt x="57939" y="84143"/>
                </a:cubicBezTo>
                <a:cubicBezTo>
                  <a:pt x="37472" y="85406"/>
                  <a:pt x="-1947" y="43714"/>
                  <a:pt x="75" y="23752"/>
                </a:cubicBezTo>
                <a:cubicBezTo>
                  <a:pt x="1844" y="8591"/>
                  <a:pt x="11445" y="1769"/>
                  <a:pt x="22816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48" name="Forma libre: forma 1147">
            <a:extLst>
              <a:ext uri="{FF2B5EF4-FFF2-40B4-BE49-F238E27FC236}">
                <a16:creationId xmlns:a16="http://schemas.microsoft.com/office/drawing/2014/main" id="{73DBF319-53D7-4E60-80BB-9C989681FE90}"/>
              </a:ext>
            </a:extLst>
          </p:cNvPr>
          <p:cNvSpPr/>
          <p:nvPr/>
        </p:nvSpPr>
        <p:spPr>
          <a:xfrm>
            <a:off x="5557108" y="6146380"/>
            <a:ext cx="84577" cy="84236"/>
          </a:xfrm>
          <a:custGeom>
            <a:avLst/>
            <a:gdLst>
              <a:gd name="connsiteX0" fmla="*/ 84573 w 84577"/>
              <a:gd name="connsiteY0" fmla="*/ 61237 h 84236"/>
              <a:gd name="connsiteX1" fmla="*/ 53745 w 84577"/>
              <a:gd name="connsiteY1" fmla="*/ 82967 h 84236"/>
              <a:gd name="connsiteX2" fmla="*/ 1440 w 84577"/>
              <a:gd name="connsiteY2" fmla="*/ 31168 h 84236"/>
              <a:gd name="connsiteX3" fmla="*/ 24687 w 84577"/>
              <a:gd name="connsiteY3" fmla="*/ 88 h 84236"/>
              <a:gd name="connsiteX4" fmla="*/ 84573 w 84577"/>
              <a:gd name="connsiteY4" fmla="*/ 61237 h 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77" h="84236">
                <a:moveTo>
                  <a:pt x="84573" y="61237"/>
                </a:moveTo>
                <a:cubicBezTo>
                  <a:pt x="82046" y="77408"/>
                  <a:pt x="70928" y="88021"/>
                  <a:pt x="53745" y="82967"/>
                </a:cubicBezTo>
                <a:cubicBezTo>
                  <a:pt x="27719" y="75640"/>
                  <a:pt x="10032" y="55930"/>
                  <a:pt x="1440" y="31168"/>
                </a:cubicBezTo>
                <a:cubicBezTo>
                  <a:pt x="-4119" y="14491"/>
                  <a:pt x="6999" y="2362"/>
                  <a:pt x="24687" y="88"/>
                </a:cubicBezTo>
                <a:cubicBezTo>
                  <a:pt x="43638" y="-2186"/>
                  <a:pt x="85078" y="40012"/>
                  <a:pt x="84573" y="61237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50" name="Forma libre: forma 1149">
            <a:extLst>
              <a:ext uri="{FF2B5EF4-FFF2-40B4-BE49-F238E27FC236}">
                <a16:creationId xmlns:a16="http://schemas.microsoft.com/office/drawing/2014/main" id="{B43A319E-0106-4CF5-B035-44347F81AB3C}"/>
              </a:ext>
            </a:extLst>
          </p:cNvPr>
          <p:cNvSpPr/>
          <p:nvPr/>
        </p:nvSpPr>
        <p:spPr>
          <a:xfrm>
            <a:off x="5557280" y="5232014"/>
            <a:ext cx="83914" cy="84399"/>
          </a:xfrm>
          <a:custGeom>
            <a:avLst/>
            <a:gdLst>
              <a:gd name="connsiteX0" fmla="*/ 24768 w 83914"/>
              <a:gd name="connsiteY0" fmla="*/ 84400 h 84399"/>
              <a:gd name="connsiteX1" fmla="*/ 5 w 83914"/>
              <a:gd name="connsiteY1" fmla="*/ 58626 h 84399"/>
              <a:gd name="connsiteX2" fmla="*/ 57363 w 83914"/>
              <a:gd name="connsiteY2" fmla="*/ 5 h 84399"/>
              <a:gd name="connsiteX3" fmla="*/ 83895 w 83914"/>
              <a:gd name="connsiteY3" fmla="*/ 26283 h 84399"/>
              <a:gd name="connsiteX4" fmla="*/ 24515 w 83914"/>
              <a:gd name="connsiteY4" fmla="*/ 84400 h 8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914" h="84399">
                <a:moveTo>
                  <a:pt x="24768" y="84400"/>
                </a:moveTo>
                <a:cubicBezTo>
                  <a:pt x="10618" y="83136"/>
                  <a:pt x="510" y="75556"/>
                  <a:pt x="5" y="58626"/>
                </a:cubicBezTo>
                <a:cubicBezTo>
                  <a:pt x="-500" y="40939"/>
                  <a:pt x="39676" y="-501"/>
                  <a:pt x="57363" y="5"/>
                </a:cubicBezTo>
                <a:cubicBezTo>
                  <a:pt x="73535" y="510"/>
                  <a:pt x="83137" y="9859"/>
                  <a:pt x="83895" y="26283"/>
                </a:cubicBezTo>
                <a:cubicBezTo>
                  <a:pt x="84905" y="45740"/>
                  <a:pt x="46245" y="84400"/>
                  <a:pt x="24515" y="8440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51" name="Forma libre: forma 1150">
            <a:extLst>
              <a:ext uri="{FF2B5EF4-FFF2-40B4-BE49-F238E27FC236}">
                <a16:creationId xmlns:a16="http://schemas.microsoft.com/office/drawing/2014/main" id="{558E886C-09C9-4817-8546-89D88B369394}"/>
              </a:ext>
            </a:extLst>
          </p:cNvPr>
          <p:cNvSpPr/>
          <p:nvPr/>
        </p:nvSpPr>
        <p:spPr>
          <a:xfrm>
            <a:off x="4739077" y="5328770"/>
            <a:ext cx="84929" cy="84283"/>
          </a:xfrm>
          <a:custGeom>
            <a:avLst/>
            <a:gdLst>
              <a:gd name="connsiteX0" fmla="*/ 84930 w 84929"/>
              <a:gd name="connsiteY0" fmla="*/ 58647 h 84283"/>
              <a:gd name="connsiteX1" fmla="*/ 81645 w 84929"/>
              <a:gd name="connsiteY1" fmla="*/ 69260 h 84283"/>
              <a:gd name="connsiteX2" fmla="*/ 52587 w 84929"/>
              <a:gd name="connsiteY2" fmla="*/ 82904 h 84283"/>
              <a:gd name="connsiteX3" fmla="*/ 1798 w 84929"/>
              <a:gd name="connsiteY3" fmla="*/ 33379 h 84283"/>
              <a:gd name="connsiteX4" fmla="*/ 14179 w 84929"/>
              <a:gd name="connsiteY4" fmla="*/ 3815 h 84283"/>
              <a:gd name="connsiteX5" fmla="*/ 53345 w 84929"/>
              <a:gd name="connsiteY5" fmla="*/ 14681 h 84283"/>
              <a:gd name="connsiteX6" fmla="*/ 84930 w 84929"/>
              <a:gd name="connsiteY6" fmla="*/ 58900 h 8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929" h="84283">
                <a:moveTo>
                  <a:pt x="84930" y="58647"/>
                </a:moveTo>
                <a:cubicBezTo>
                  <a:pt x="84172" y="61427"/>
                  <a:pt x="83414" y="65722"/>
                  <a:pt x="81645" y="69260"/>
                </a:cubicBezTo>
                <a:cubicBezTo>
                  <a:pt x="75580" y="81136"/>
                  <a:pt x="64210" y="87200"/>
                  <a:pt x="52587" y="82904"/>
                </a:cubicBezTo>
                <a:cubicBezTo>
                  <a:pt x="28835" y="74313"/>
                  <a:pt x="11905" y="56120"/>
                  <a:pt x="1798" y="33379"/>
                </a:cubicBezTo>
                <a:cubicBezTo>
                  <a:pt x="-3256" y="21756"/>
                  <a:pt x="2809" y="10132"/>
                  <a:pt x="14179" y="3815"/>
                </a:cubicBezTo>
                <a:cubicBezTo>
                  <a:pt x="30351" y="-5281"/>
                  <a:pt x="42732" y="3310"/>
                  <a:pt x="53345" y="14681"/>
                </a:cubicBezTo>
                <a:cubicBezTo>
                  <a:pt x="65473" y="27567"/>
                  <a:pt x="82150" y="37169"/>
                  <a:pt x="84930" y="5890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52" name="Forma libre: forma 1151">
            <a:extLst>
              <a:ext uri="{FF2B5EF4-FFF2-40B4-BE49-F238E27FC236}">
                <a16:creationId xmlns:a16="http://schemas.microsoft.com/office/drawing/2014/main" id="{C7B315D4-069B-4817-962F-01A90D589A0A}"/>
              </a:ext>
            </a:extLst>
          </p:cNvPr>
          <p:cNvSpPr/>
          <p:nvPr/>
        </p:nvSpPr>
        <p:spPr>
          <a:xfrm>
            <a:off x="4739591" y="6049902"/>
            <a:ext cx="83662" cy="83684"/>
          </a:xfrm>
          <a:custGeom>
            <a:avLst/>
            <a:gdLst>
              <a:gd name="connsiteX0" fmla="*/ 22509 w 83662"/>
              <a:gd name="connsiteY0" fmla="*/ 83680 h 83684"/>
              <a:gd name="connsiteX1" fmla="*/ 21 w 83662"/>
              <a:gd name="connsiteY1" fmla="*/ 56643 h 83684"/>
              <a:gd name="connsiteX2" fmla="*/ 58895 w 83662"/>
              <a:gd name="connsiteY2" fmla="*/ 43 h 83684"/>
              <a:gd name="connsiteX3" fmla="*/ 83658 w 83662"/>
              <a:gd name="connsiteY3" fmla="*/ 27585 h 83684"/>
              <a:gd name="connsiteX4" fmla="*/ 22256 w 83662"/>
              <a:gd name="connsiteY4" fmla="*/ 83680 h 83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62" h="83684">
                <a:moveTo>
                  <a:pt x="22509" y="83680"/>
                </a:moveTo>
                <a:cubicBezTo>
                  <a:pt x="8359" y="82164"/>
                  <a:pt x="-485" y="73320"/>
                  <a:pt x="21" y="56643"/>
                </a:cubicBezTo>
                <a:cubicBezTo>
                  <a:pt x="779" y="37945"/>
                  <a:pt x="41713" y="-1474"/>
                  <a:pt x="58895" y="43"/>
                </a:cubicBezTo>
                <a:cubicBezTo>
                  <a:pt x="75066" y="1559"/>
                  <a:pt x="83910" y="11413"/>
                  <a:pt x="83658" y="27585"/>
                </a:cubicBezTo>
                <a:cubicBezTo>
                  <a:pt x="83405" y="47547"/>
                  <a:pt x="43987" y="84185"/>
                  <a:pt x="22256" y="8368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53" name="Forma libre: forma 1152">
            <a:extLst>
              <a:ext uri="{FF2B5EF4-FFF2-40B4-BE49-F238E27FC236}">
                <a16:creationId xmlns:a16="http://schemas.microsoft.com/office/drawing/2014/main" id="{62C263CE-8FFC-4F88-87C4-641199B8FE29}"/>
              </a:ext>
            </a:extLst>
          </p:cNvPr>
          <p:cNvSpPr/>
          <p:nvPr/>
        </p:nvSpPr>
        <p:spPr>
          <a:xfrm>
            <a:off x="11360134" y="4173541"/>
            <a:ext cx="55290" cy="97534"/>
          </a:xfrm>
          <a:custGeom>
            <a:avLst/>
            <a:gdLst>
              <a:gd name="connsiteX0" fmla="*/ 55290 w 55290"/>
              <a:gd name="connsiteY0" fmla="*/ 48515 h 97534"/>
              <a:gd name="connsiteX1" fmla="*/ 54027 w 55290"/>
              <a:gd name="connsiteY1" fmla="*/ 70750 h 97534"/>
              <a:gd name="connsiteX2" fmla="*/ 27496 w 55290"/>
              <a:gd name="connsiteY2" fmla="*/ 97534 h 97534"/>
              <a:gd name="connsiteX3" fmla="*/ 964 w 55290"/>
              <a:gd name="connsiteY3" fmla="*/ 71003 h 97534"/>
              <a:gd name="connsiteX4" fmla="*/ 206 w 55290"/>
              <a:gd name="connsiteY4" fmla="*/ 32596 h 97534"/>
              <a:gd name="connsiteX5" fmla="*/ 27243 w 55290"/>
              <a:gd name="connsiteY5" fmla="*/ 0 h 97534"/>
              <a:gd name="connsiteX6" fmla="*/ 54785 w 55290"/>
              <a:gd name="connsiteY6" fmla="*/ 32343 h 97534"/>
              <a:gd name="connsiteX7" fmla="*/ 54785 w 55290"/>
              <a:gd name="connsiteY7" fmla="*/ 48262 h 97534"/>
              <a:gd name="connsiteX8" fmla="*/ 55290 w 55290"/>
              <a:gd name="connsiteY8" fmla="*/ 48262 h 9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90" h="97534">
                <a:moveTo>
                  <a:pt x="55290" y="48515"/>
                </a:moveTo>
                <a:cubicBezTo>
                  <a:pt x="55038" y="55842"/>
                  <a:pt x="55290" y="63423"/>
                  <a:pt x="54027" y="70750"/>
                </a:cubicBezTo>
                <a:cubicBezTo>
                  <a:pt x="51753" y="85911"/>
                  <a:pt x="43920" y="97534"/>
                  <a:pt x="27496" y="97534"/>
                </a:cubicBezTo>
                <a:cubicBezTo>
                  <a:pt x="11071" y="97534"/>
                  <a:pt x="2480" y="86417"/>
                  <a:pt x="964" y="71003"/>
                </a:cubicBezTo>
                <a:cubicBezTo>
                  <a:pt x="-299" y="58369"/>
                  <a:pt x="-47" y="45482"/>
                  <a:pt x="206" y="32596"/>
                </a:cubicBezTo>
                <a:cubicBezTo>
                  <a:pt x="711" y="14908"/>
                  <a:pt x="6776" y="0"/>
                  <a:pt x="27243" y="0"/>
                </a:cubicBezTo>
                <a:cubicBezTo>
                  <a:pt x="47710" y="0"/>
                  <a:pt x="53774" y="14655"/>
                  <a:pt x="54785" y="32343"/>
                </a:cubicBezTo>
                <a:cubicBezTo>
                  <a:pt x="55038" y="37649"/>
                  <a:pt x="54785" y="42956"/>
                  <a:pt x="54785" y="48262"/>
                </a:cubicBezTo>
                <a:cubicBezTo>
                  <a:pt x="54785" y="48262"/>
                  <a:pt x="55038" y="48262"/>
                  <a:pt x="55290" y="48262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55" name="Forma libre: forma 1154">
            <a:extLst>
              <a:ext uri="{FF2B5EF4-FFF2-40B4-BE49-F238E27FC236}">
                <a16:creationId xmlns:a16="http://schemas.microsoft.com/office/drawing/2014/main" id="{D4F310F9-E744-4617-A8E7-109511DBB247}"/>
              </a:ext>
            </a:extLst>
          </p:cNvPr>
          <p:cNvSpPr/>
          <p:nvPr/>
        </p:nvSpPr>
        <p:spPr>
          <a:xfrm>
            <a:off x="11338594" y="3691726"/>
            <a:ext cx="96792" cy="55290"/>
          </a:xfrm>
          <a:custGeom>
            <a:avLst/>
            <a:gdLst>
              <a:gd name="connsiteX0" fmla="*/ 48783 w 96792"/>
              <a:gd name="connsiteY0" fmla="*/ 55038 h 55290"/>
              <a:gd name="connsiteX1" fmla="*/ 26547 w 96792"/>
              <a:gd name="connsiteY1" fmla="*/ 54027 h 55290"/>
              <a:gd name="connsiteX2" fmla="*/ 16 w 96792"/>
              <a:gd name="connsiteY2" fmla="*/ 27243 h 55290"/>
              <a:gd name="connsiteX3" fmla="*/ 26294 w 96792"/>
              <a:gd name="connsiteY3" fmla="*/ 964 h 55290"/>
              <a:gd name="connsiteX4" fmla="*/ 64449 w 96792"/>
              <a:gd name="connsiteY4" fmla="*/ 206 h 55290"/>
              <a:gd name="connsiteX5" fmla="*/ 96792 w 96792"/>
              <a:gd name="connsiteY5" fmla="*/ 27243 h 55290"/>
              <a:gd name="connsiteX6" fmla="*/ 64449 w 96792"/>
              <a:gd name="connsiteY6" fmla="*/ 54785 h 55290"/>
              <a:gd name="connsiteX7" fmla="*/ 48530 w 96792"/>
              <a:gd name="connsiteY7" fmla="*/ 54785 h 55290"/>
              <a:gd name="connsiteX8" fmla="*/ 48530 w 96792"/>
              <a:gd name="connsiteY8" fmla="*/ 55291 h 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792" h="55290">
                <a:moveTo>
                  <a:pt x="48783" y="55038"/>
                </a:moveTo>
                <a:cubicBezTo>
                  <a:pt x="41455" y="54785"/>
                  <a:pt x="33875" y="55038"/>
                  <a:pt x="26547" y="54027"/>
                </a:cubicBezTo>
                <a:cubicBezTo>
                  <a:pt x="11134" y="51753"/>
                  <a:pt x="521" y="43415"/>
                  <a:pt x="16" y="27243"/>
                </a:cubicBezTo>
                <a:cubicBezTo>
                  <a:pt x="-490" y="10566"/>
                  <a:pt x="10881" y="2481"/>
                  <a:pt x="26294" y="964"/>
                </a:cubicBezTo>
                <a:cubicBezTo>
                  <a:pt x="38928" y="-299"/>
                  <a:pt x="51815" y="-46"/>
                  <a:pt x="64449" y="206"/>
                </a:cubicBezTo>
                <a:cubicBezTo>
                  <a:pt x="82137" y="712"/>
                  <a:pt x="96792" y="6776"/>
                  <a:pt x="96792" y="27243"/>
                </a:cubicBezTo>
                <a:cubicBezTo>
                  <a:pt x="96792" y="47458"/>
                  <a:pt x="82389" y="53775"/>
                  <a:pt x="64449" y="54785"/>
                </a:cubicBezTo>
                <a:cubicBezTo>
                  <a:pt x="59143" y="55038"/>
                  <a:pt x="53836" y="54785"/>
                  <a:pt x="48530" y="54785"/>
                </a:cubicBezTo>
                <a:cubicBezTo>
                  <a:pt x="48530" y="54785"/>
                  <a:pt x="48530" y="55038"/>
                  <a:pt x="48530" y="55291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63" name="Forma libre: forma 1162">
            <a:extLst>
              <a:ext uri="{FF2B5EF4-FFF2-40B4-BE49-F238E27FC236}">
                <a16:creationId xmlns:a16="http://schemas.microsoft.com/office/drawing/2014/main" id="{3A101259-2DBD-4CB7-8BA8-1A1660793365}"/>
              </a:ext>
            </a:extLst>
          </p:cNvPr>
          <p:cNvSpPr/>
          <p:nvPr/>
        </p:nvSpPr>
        <p:spPr>
          <a:xfrm>
            <a:off x="11290032" y="3738924"/>
            <a:ext cx="54473" cy="97037"/>
          </a:xfrm>
          <a:custGeom>
            <a:avLst/>
            <a:gdLst>
              <a:gd name="connsiteX0" fmla="*/ 54137 w 54473"/>
              <a:gd name="connsiteY0" fmla="*/ 50291 h 97037"/>
              <a:gd name="connsiteX1" fmla="*/ 54137 w 54473"/>
              <a:gd name="connsiteY1" fmla="*/ 72779 h 97037"/>
              <a:gd name="connsiteX2" fmla="*/ 32406 w 54473"/>
              <a:gd name="connsiteY2" fmla="*/ 96784 h 97037"/>
              <a:gd name="connsiteX3" fmla="*/ 3601 w 54473"/>
              <a:gd name="connsiteY3" fmla="*/ 76822 h 97037"/>
              <a:gd name="connsiteX4" fmla="*/ 3601 w 54473"/>
              <a:gd name="connsiteY4" fmla="*/ 19717 h 97037"/>
              <a:gd name="connsiteX5" fmla="*/ 32911 w 54473"/>
              <a:gd name="connsiteY5" fmla="*/ 260 h 97037"/>
              <a:gd name="connsiteX6" fmla="*/ 54137 w 54473"/>
              <a:gd name="connsiteY6" fmla="*/ 24518 h 97037"/>
              <a:gd name="connsiteX7" fmla="*/ 54137 w 54473"/>
              <a:gd name="connsiteY7" fmla="*/ 50038 h 9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2" h="97037">
                <a:moveTo>
                  <a:pt x="54137" y="50291"/>
                </a:moveTo>
                <a:cubicBezTo>
                  <a:pt x="54137" y="57871"/>
                  <a:pt x="54642" y="65199"/>
                  <a:pt x="54137" y="72779"/>
                </a:cubicBezTo>
                <a:cubicBezTo>
                  <a:pt x="52873" y="85919"/>
                  <a:pt x="45798" y="95015"/>
                  <a:pt x="32406" y="96784"/>
                </a:cubicBezTo>
                <a:cubicBezTo>
                  <a:pt x="17498" y="98553"/>
                  <a:pt x="7138" y="90972"/>
                  <a:pt x="3601" y="76822"/>
                </a:cubicBezTo>
                <a:cubicBezTo>
                  <a:pt x="-1200" y="58124"/>
                  <a:pt x="-1200" y="38415"/>
                  <a:pt x="3601" y="19717"/>
                </a:cubicBezTo>
                <a:cubicBezTo>
                  <a:pt x="7391" y="5819"/>
                  <a:pt x="18003" y="-1508"/>
                  <a:pt x="32911" y="260"/>
                </a:cubicBezTo>
                <a:cubicBezTo>
                  <a:pt x="46556" y="2029"/>
                  <a:pt x="53126" y="11631"/>
                  <a:pt x="54137" y="24518"/>
                </a:cubicBezTo>
                <a:cubicBezTo>
                  <a:pt x="54895" y="33109"/>
                  <a:pt x="54137" y="41700"/>
                  <a:pt x="54137" y="5003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65" name="Forma libre: forma 1164">
            <a:extLst>
              <a:ext uri="{FF2B5EF4-FFF2-40B4-BE49-F238E27FC236}">
                <a16:creationId xmlns:a16="http://schemas.microsoft.com/office/drawing/2014/main" id="{1D9017C3-CE05-4BF4-B73F-D8FB66B0ABC3}"/>
              </a:ext>
            </a:extLst>
          </p:cNvPr>
          <p:cNvSpPr/>
          <p:nvPr/>
        </p:nvSpPr>
        <p:spPr>
          <a:xfrm>
            <a:off x="11291324" y="3601445"/>
            <a:ext cx="53855" cy="97563"/>
          </a:xfrm>
          <a:custGeom>
            <a:avLst/>
            <a:gdLst>
              <a:gd name="connsiteX0" fmla="*/ 53097 w 53855"/>
              <a:gd name="connsiteY0" fmla="*/ 48291 h 97563"/>
              <a:gd name="connsiteX1" fmla="*/ 53097 w 53855"/>
              <a:gd name="connsiteY1" fmla="*/ 70779 h 97563"/>
              <a:gd name="connsiteX2" fmla="*/ 26819 w 53855"/>
              <a:gd name="connsiteY2" fmla="*/ 97563 h 97563"/>
              <a:gd name="connsiteX3" fmla="*/ 793 w 53855"/>
              <a:gd name="connsiteY3" fmla="*/ 70274 h 97563"/>
              <a:gd name="connsiteX4" fmla="*/ 540 w 53855"/>
              <a:gd name="connsiteY4" fmla="*/ 31614 h 97563"/>
              <a:gd name="connsiteX5" fmla="*/ 29598 w 53855"/>
              <a:gd name="connsiteY5" fmla="*/ 29 h 97563"/>
              <a:gd name="connsiteX6" fmla="*/ 53855 w 53855"/>
              <a:gd name="connsiteY6" fmla="*/ 31866 h 97563"/>
              <a:gd name="connsiteX7" fmla="*/ 53855 w 53855"/>
              <a:gd name="connsiteY7" fmla="*/ 48038 h 97563"/>
              <a:gd name="connsiteX8" fmla="*/ 53350 w 53855"/>
              <a:gd name="connsiteY8" fmla="*/ 48038 h 9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55" h="97563">
                <a:moveTo>
                  <a:pt x="53097" y="48291"/>
                </a:moveTo>
                <a:cubicBezTo>
                  <a:pt x="53097" y="55871"/>
                  <a:pt x="53603" y="63451"/>
                  <a:pt x="53097" y="70779"/>
                </a:cubicBezTo>
                <a:cubicBezTo>
                  <a:pt x="51581" y="86445"/>
                  <a:pt x="43243" y="97563"/>
                  <a:pt x="26819" y="97563"/>
                </a:cubicBezTo>
                <a:cubicBezTo>
                  <a:pt x="10142" y="97563"/>
                  <a:pt x="2056" y="85940"/>
                  <a:pt x="793" y="70274"/>
                </a:cubicBezTo>
                <a:cubicBezTo>
                  <a:pt x="-218" y="57387"/>
                  <a:pt x="-218" y="44500"/>
                  <a:pt x="540" y="31614"/>
                </a:cubicBezTo>
                <a:cubicBezTo>
                  <a:pt x="1551" y="13673"/>
                  <a:pt x="9636" y="-729"/>
                  <a:pt x="29598" y="29"/>
                </a:cubicBezTo>
                <a:cubicBezTo>
                  <a:pt x="48549" y="787"/>
                  <a:pt x="53603" y="15442"/>
                  <a:pt x="53855" y="31866"/>
                </a:cubicBezTo>
                <a:cubicBezTo>
                  <a:pt x="53855" y="37173"/>
                  <a:pt x="53855" y="42479"/>
                  <a:pt x="53855" y="48038"/>
                </a:cubicBezTo>
                <a:cubicBezTo>
                  <a:pt x="53855" y="48038"/>
                  <a:pt x="53603" y="48038"/>
                  <a:pt x="53350" y="4803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68" name="Forma libre: forma 1167">
            <a:extLst>
              <a:ext uri="{FF2B5EF4-FFF2-40B4-BE49-F238E27FC236}">
                <a16:creationId xmlns:a16="http://schemas.microsoft.com/office/drawing/2014/main" id="{5897160F-B268-407A-A47E-16566084D47F}"/>
              </a:ext>
            </a:extLst>
          </p:cNvPr>
          <p:cNvSpPr/>
          <p:nvPr/>
        </p:nvSpPr>
        <p:spPr>
          <a:xfrm>
            <a:off x="11269908" y="4264154"/>
            <a:ext cx="97509" cy="54903"/>
          </a:xfrm>
          <a:custGeom>
            <a:avLst/>
            <a:gdLst>
              <a:gd name="connsiteX0" fmla="*/ 39896 w 97509"/>
              <a:gd name="connsiteY0" fmla="*/ 54679 h 54903"/>
              <a:gd name="connsiteX1" fmla="*/ 20440 w 97509"/>
              <a:gd name="connsiteY1" fmla="*/ 51899 h 54903"/>
              <a:gd name="connsiteX2" fmla="*/ 225 w 97509"/>
              <a:gd name="connsiteY2" fmla="*/ 23346 h 54903"/>
              <a:gd name="connsiteX3" fmla="*/ 26757 w 97509"/>
              <a:gd name="connsiteY3" fmla="*/ 605 h 54903"/>
              <a:gd name="connsiteX4" fmla="*/ 64911 w 97509"/>
              <a:gd name="connsiteY4" fmla="*/ 352 h 54903"/>
              <a:gd name="connsiteX5" fmla="*/ 97507 w 97509"/>
              <a:gd name="connsiteY5" fmla="*/ 27389 h 54903"/>
              <a:gd name="connsiteX6" fmla="*/ 64659 w 97509"/>
              <a:gd name="connsiteY6" fmla="*/ 54679 h 54903"/>
              <a:gd name="connsiteX7" fmla="*/ 40149 w 97509"/>
              <a:gd name="connsiteY7" fmla="*/ 54679 h 5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509" h="54903">
                <a:moveTo>
                  <a:pt x="39896" y="54679"/>
                </a:moveTo>
                <a:cubicBezTo>
                  <a:pt x="39896" y="54679"/>
                  <a:pt x="29284" y="54679"/>
                  <a:pt x="20440" y="51899"/>
                </a:cubicBezTo>
                <a:cubicBezTo>
                  <a:pt x="7300" y="47603"/>
                  <a:pt x="-1543" y="38254"/>
                  <a:pt x="225" y="23346"/>
                </a:cubicBezTo>
                <a:cubicBezTo>
                  <a:pt x="1994" y="8438"/>
                  <a:pt x="12607" y="1616"/>
                  <a:pt x="26757" y="605"/>
                </a:cubicBezTo>
                <a:cubicBezTo>
                  <a:pt x="39391" y="-153"/>
                  <a:pt x="52277" y="-153"/>
                  <a:pt x="64911" y="352"/>
                </a:cubicBezTo>
                <a:cubicBezTo>
                  <a:pt x="82599" y="858"/>
                  <a:pt x="97760" y="7427"/>
                  <a:pt x="97507" y="27389"/>
                </a:cubicBezTo>
                <a:cubicBezTo>
                  <a:pt x="97507" y="47098"/>
                  <a:pt x="82094" y="53415"/>
                  <a:pt x="64659" y="54679"/>
                </a:cubicBezTo>
                <a:cubicBezTo>
                  <a:pt x="59352" y="55184"/>
                  <a:pt x="54046" y="54679"/>
                  <a:pt x="40149" y="5467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69" name="Forma libre: forma 1168">
            <a:extLst>
              <a:ext uri="{FF2B5EF4-FFF2-40B4-BE49-F238E27FC236}">
                <a16:creationId xmlns:a16="http://schemas.microsoft.com/office/drawing/2014/main" id="{F534037B-65E3-46C9-80EA-75330723D759}"/>
              </a:ext>
            </a:extLst>
          </p:cNvPr>
          <p:cNvSpPr/>
          <p:nvPr/>
        </p:nvSpPr>
        <p:spPr>
          <a:xfrm>
            <a:off x="11407780" y="4263748"/>
            <a:ext cx="96516" cy="55811"/>
          </a:xfrm>
          <a:custGeom>
            <a:avLst/>
            <a:gdLst>
              <a:gd name="connsiteX0" fmla="*/ 50600 w 96516"/>
              <a:gd name="connsiteY0" fmla="*/ 0 h 55811"/>
              <a:gd name="connsiteX1" fmla="*/ 72836 w 96516"/>
              <a:gd name="connsiteY1" fmla="*/ 1263 h 55811"/>
              <a:gd name="connsiteX2" fmla="*/ 96335 w 96516"/>
              <a:gd name="connsiteY2" fmla="*/ 23499 h 55811"/>
              <a:gd name="connsiteX3" fmla="*/ 76121 w 96516"/>
              <a:gd name="connsiteY3" fmla="*/ 52305 h 55811"/>
              <a:gd name="connsiteX4" fmla="*/ 25332 w 96516"/>
              <a:gd name="connsiteY4" fmla="*/ 53821 h 55811"/>
              <a:gd name="connsiteX5" fmla="*/ 64 w 96516"/>
              <a:gd name="connsiteY5" fmla="*/ 26026 h 55811"/>
              <a:gd name="connsiteX6" fmla="*/ 28111 w 96516"/>
              <a:gd name="connsiteY6" fmla="*/ 758 h 55811"/>
              <a:gd name="connsiteX7" fmla="*/ 50600 w 96516"/>
              <a:gd name="connsiteY7" fmla="*/ 758 h 55811"/>
              <a:gd name="connsiteX8" fmla="*/ 50600 w 96516"/>
              <a:gd name="connsiteY8" fmla="*/ 0 h 55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516" h="55811">
                <a:moveTo>
                  <a:pt x="50600" y="0"/>
                </a:moveTo>
                <a:cubicBezTo>
                  <a:pt x="58180" y="505"/>
                  <a:pt x="65508" y="253"/>
                  <a:pt x="72836" y="1263"/>
                </a:cubicBezTo>
                <a:cubicBezTo>
                  <a:pt x="85722" y="3032"/>
                  <a:pt x="94819" y="10107"/>
                  <a:pt x="96335" y="23499"/>
                </a:cubicBezTo>
                <a:cubicBezTo>
                  <a:pt x="97851" y="38407"/>
                  <a:pt x="89765" y="48262"/>
                  <a:pt x="76121" y="52305"/>
                </a:cubicBezTo>
                <a:cubicBezTo>
                  <a:pt x="59444" y="57358"/>
                  <a:pt x="42009" y="56095"/>
                  <a:pt x="25332" y="53821"/>
                </a:cubicBezTo>
                <a:cubicBezTo>
                  <a:pt x="10171" y="51547"/>
                  <a:pt x="-947" y="42703"/>
                  <a:pt x="64" y="26026"/>
                </a:cubicBezTo>
                <a:cubicBezTo>
                  <a:pt x="1075" y="9602"/>
                  <a:pt x="12698" y="2021"/>
                  <a:pt x="28111" y="758"/>
                </a:cubicBezTo>
                <a:cubicBezTo>
                  <a:pt x="35439" y="253"/>
                  <a:pt x="43020" y="758"/>
                  <a:pt x="50600" y="758"/>
                </a:cubicBezTo>
                <a:cubicBezTo>
                  <a:pt x="50600" y="505"/>
                  <a:pt x="50600" y="253"/>
                  <a:pt x="50600" y="0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72" name="Forma libre: forma 1171">
            <a:extLst>
              <a:ext uri="{FF2B5EF4-FFF2-40B4-BE49-F238E27FC236}">
                <a16:creationId xmlns:a16="http://schemas.microsoft.com/office/drawing/2014/main" id="{878C78D5-5DDA-470B-A354-E183B834C70D}"/>
              </a:ext>
            </a:extLst>
          </p:cNvPr>
          <p:cNvSpPr/>
          <p:nvPr/>
        </p:nvSpPr>
        <p:spPr>
          <a:xfrm>
            <a:off x="11201651" y="3691924"/>
            <a:ext cx="96542" cy="55092"/>
          </a:xfrm>
          <a:custGeom>
            <a:avLst/>
            <a:gdLst>
              <a:gd name="connsiteX0" fmla="*/ 49026 w 96542"/>
              <a:gd name="connsiteY0" fmla="*/ 55093 h 55092"/>
              <a:gd name="connsiteX1" fmla="*/ 20473 w 96542"/>
              <a:gd name="connsiteY1" fmla="*/ 52313 h 55092"/>
              <a:gd name="connsiteX2" fmla="*/ 6 w 96542"/>
              <a:gd name="connsiteY2" fmla="*/ 27045 h 55092"/>
              <a:gd name="connsiteX3" fmla="*/ 20726 w 96542"/>
              <a:gd name="connsiteY3" fmla="*/ 2030 h 55092"/>
              <a:gd name="connsiteX4" fmla="*/ 65450 w 96542"/>
              <a:gd name="connsiteY4" fmla="*/ 8 h 55092"/>
              <a:gd name="connsiteX5" fmla="*/ 96530 w 96542"/>
              <a:gd name="connsiteY5" fmla="*/ 25024 h 55092"/>
              <a:gd name="connsiteX6" fmla="*/ 65198 w 96542"/>
              <a:gd name="connsiteY6" fmla="*/ 54082 h 55092"/>
              <a:gd name="connsiteX7" fmla="*/ 49279 w 96542"/>
              <a:gd name="connsiteY7" fmla="*/ 54082 h 55092"/>
              <a:gd name="connsiteX8" fmla="*/ 49279 w 96542"/>
              <a:gd name="connsiteY8" fmla="*/ 55093 h 55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542" h="55092">
                <a:moveTo>
                  <a:pt x="49026" y="55093"/>
                </a:moveTo>
                <a:cubicBezTo>
                  <a:pt x="39424" y="54335"/>
                  <a:pt x="29570" y="54587"/>
                  <a:pt x="20473" y="52313"/>
                </a:cubicBezTo>
                <a:cubicBezTo>
                  <a:pt x="8092" y="49281"/>
                  <a:pt x="-247" y="40437"/>
                  <a:pt x="6" y="27045"/>
                </a:cubicBezTo>
                <a:cubicBezTo>
                  <a:pt x="6" y="13653"/>
                  <a:pt x="8092" y="4051"/>
                  <a:pt x="20726" y="2030"/>
                </a:cubicBezTo>
                <a:cubicBezTo>
                  <a:pt x="35381" y="-244"/>
                  <a:pt x="50542" y="8"/>
                  <a:pt x="65450" y="8"/>
                </a:cubicBezTo>
                <a:cubicBezTo>
                  <a:pt x="82127" y="8"/>
                  <a:pt x="96024" y="6325"/>
                  <a:pt x="96530" y="25024"/>
                </a:cubicBezTo>
                <a:cubicBezTo>
                  <a:pt x="97035" y="44985"/>
                  <a:pt x="83138" y="52566"/>
                  <a:pt x="65198" y="54082"/>
                </a:cubicBezTo>
                <a:cubicBezTo>
                  <a:pt x="59891" y="54587"/>
                  <a:pt x="54585" y="54082"/>
                  <a:pt x="49279" y="54082"/>
                </a:cubicBezTo>
                <a:lnTo>
                  <a:pt x="49279" y="55093"/>
                </a:ln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74" name="Forma libre: forma 1173">
            <a:extLst>
              <a:ext uri="{FF2B5EF4-FFF2-40B4-BE49-F238E27FC236}">
                <a16:creationId xmlns:a16="http://schemas.microsoft.com/office/drawing/2014/main" id="{5CFE3F88-0117-4C11-ACAF-DAE0D3D6CAF2}"/>
              </a:ext>
            </a:extLst>
          </p:cNvPr>
          <p:cNvSpPr/>
          <p:nvPr/>
        </p:nvSpPr>
        <p:spPr>
          <a:xfrm>
            <a:off x="11359582" y="4311252"/>
            <a:ext cx="56632" cy="96326"/>
          </a:xfrm>
          <a:custGeom>
            <a:avLst/>
            <a:gdLst>
              <a:gd name="connsiteX0" fmla="*/ 0 w 56632"/>
              <a:gd name="connsiteY0" fmla="*/ 49525 h 96326"/>
              <a:gd name="connsiteX1" fmla="*/ 2780 w 56632"/>
              <a:gd name="connsiteY1" fmla="*/ 20214 h 96326"/>
              <a:gd name="connsiteX2" fmla="*/ 28300 w 56632"/>
              <a:gd name="connsiteY2" fmla="*/ 0 h 96326"/>
              <a:gd name="connsiteX3" fmla="*/ 52305 w 56632"/>
              <a:gd name="connsiteY3" fmla="*/ 17688 h 96326"/>
              <a:gd name="connsiteX4" fmla="*/ 52810 w 56632"/>
              <a:gd name="connsiteY4" fmla="*/ 77573 h 96326"/>
              <a:gd name="connsiteX5" fmla="*/ 26279 w 56632"/>
              <a:gd name="connsiteY5" fmla="*/ 96271 h 96326"/>
              <a:gd name="connsiteX6" fmla="*/ 3285 w 56632"/>
              <a:gd name="connsiteY6" fmla="*/ 77320 h 96326"/>
              <a:gd name="connsiteX7" fmla="*/ 0 w 56632"/>
              <a:gd name="connsiteY7" fmla="*/ 49525 h 96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631" h="96326">
                <a:moveTo>
                  <a:pt x="0" y="49525"/>
                </a:moveTo>
                <a:cubicBezTo>
                  <a:pt x="758" y="39166"/>
                  <a:pt x="505" y="29564"/>
                  <a:pt x="2780" y="20214"/>
                </a:cubicBezTo>
                <a:cubicBezTo>
                  <a:pt x="6064" y="7833"/>
                  <a:pt x="14908" y="0"/>
                  <a:pt x="28300" y="0"/>
                </a:cubicBezTo>
                <a:cubicBezTo>
                  <a:pt x="40176" y="0"/>
                  <a:pt x="49020" y="6822"/>
                  <a:pt x="52305" y="17688"/>
                </a:cubicBezTo>
                <a:cubicBezTo>
                  <a:pt x="58116" y="37397"/>
                  <a:pt x="57864" y="57864"/>
                  <a:pt x="52810" y="77573"/>
                </a:cubicBezTo>
                <a:cubicBezTo>
                  <a:pt x="49525" y="89954"/>
                  <a:pt x="39671" y="97029"/>
                  <a:pt x="26279" y="96271"/>
                </a:cubicBezTo>
                <a:cubicBezTo>
                  <a:pt x="14656" y="95513"/>
                  <a:pt x="6317" y="88438"/>
                  <a:pt x="3285" y="77320"/>
                </a:cubicBezTo>
                <a:cubicBezTo>
                  <a:pt x="1011" y="68224"/>
                  <a:pt x="1011" y="58369"/>
                  <a:pt x="0" y="49525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76" name="Forma libre: forma 1175">
            <a:extLst>
              <a:ext uri="{FF2B5EF4-FFF2-40B4-BE49-F238E27FC236}">
                <a16:creationId xmlns:a16="http://schemas.microsoft.com/office/drawing/2014/main" id="{B6937085-9F2E-480D-8EAE-997A63BFB08D}"/>
              </a:ext>
            </a:extLst>
          </p:cNvPr>
          <p:cNvSpPr/>
          <p:nvPr/>
        </p:nvSpPr>
        <p:spPr>
          <a:xfrm>
            <a:off x="4770941" y="1517872"/>
            <a:ext cx="742381" cy="741869"/>
          </a:xfrm>
          <a:custGeom>
            <a:avLst/>
            <a:gdLst>
              <a:gd name="connsiteX0" fmla="*/ 370179 w 742381"/>
              <a:gd name="connsiteY0" fmla="*/ 741869 h 741869"/>
              <a:gd name="connsiteX1" fmla="*/ 3 w 742381"/>
              <a:gd name="connsiteY1" fmla="*/ 368155 h 741869"/>
              <a:gd name="connsiteX2" fmla="*/ 369927 w 742381"/>
              <a:gd name="connsiteY2" fmla="*/ 0 h 741869"/>
              <a:gd name="connsiteX3" fmla="*/ 742377 w 742381"/>
              <a:gd name="connsiteY3" fmla="*/ 372704 h 741869"/>
              <a:gd name="connsiteX4" fmla="*/ 370179 w 742381"/>
              <a:gd name="connsiteY4" fmla="*/ 741869 h 741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381" h="741869">
                <a:moveTo>
                  <a:pt x="370179" y="741869"/>
                </a:moveTo>
                <a:cubicBezTo>
                  <a:pt x="164750" y="741869"/>
                  <a:pt x="-755" y="574595"/>
                  <a:pt x="3" y="368155"/>
                </a:cubicBezTo>
                <a:cubicBezTo>
                  <a:pt x="761" y="166517"/>
                  <a:pt x="167782" y="506"/>
                  <a:pt x="369927" y="0"/>
                </a:cubicBezTo>
                <a:cubicBezTo>
                  <a:pt x="574345" y="-252"/>
                  <a:pt x="743388" y="168791"/>
                  <a:pt x="742377" y="372704"/>
                </a:cubicBezTo>
                <a:cubicBezTo>
                  <a:pt x="741366" y="576364"/>
                  <a:pt x="574345" y="741869"/>
                  <a:pt x="370179" y="741869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77" name="Forma libre: forma 1176">
            <a:extLst>
              <a:ext uri="{FF2B5EF4-FFF2-40B4-BE49-F238E27FC236}">
                <a16:creationId xmlns:a16="http://schemas.microsoft.com/office/drawing/2014/main" id="{5C8A5C8C-146B-4E02-9C19-2F6097926880}"/>
              </a:ext>
            </a:extLst>
          </p:cNvPr>
          <p:cNvSpPr/>
          <p:nvPr/>
        </p:nvSpPr>
        <p:spPr>
          <a:xfrm>
            <a:off x="8568221" y="1472385"/>
            <a:ext cx="833091" cy="832838"/>
          </a:xfrm>
          <a:custGeom>
            <a:avLst/>
            <a:gdLst>
              <a:gd name="connsiteX0" fmla="*/ 833089 w 833091"/>
              <a:gd name="connsiteY0" fmla="*/ 420464 h 832838"/>
              <a:gd name="connsiteX1" fmla="*/ 415156 w 833091"/>
              <a:gd name="connsiteY1" fmla="*/ 832838 h 832838"/>
              <a:gd name="connsiteX2" fmla="*/ 2 w 833091"/>
              <a:gd name="connsiteY2" fmla="*/ 416168 h 832838"/>
              <a:gd name="connsiteX3" fmla="*/ 419452 w 833091"/>
              <a:gd name="connsiteY3" fmla="*/ 4 h 832838"/>
              <a:gd name="connsiteX4" fmla="*/ 833089 w 833091"/>
              <a:gd name="connsiteY4" fmla="*/ 420464 h 832838"/>
              <a:gd name="connsiteX5" fmla="*/ 424758 w 833091"/>
              <a:gd name="connsiteY5" fmla="*/ 685778 h 832838"/>
              <a:gd name="connsiteX6" fmla="*/ 467208 w 833091"/>
              <a:gd name="connsiteY6" fmla="*/ 680977 h 832838"/>
              <a:gd name="connsiteX7" fmla="*/ 634988 w 833091"/>
              <a:gd name="connsiteY7" fmla="*/ 548826 h 832838"/>
              <a:gd name="connsiteX8" fmla="*/ 630187 w 833091"/>
              <a:gd name="connsiteY8" fmla="*/ 517746 h 832838"/>
              <a:gd name="connsiteX9" fmla="*/ 603656 w 833091"/>
              <a:gd name="connsiteY9" fmla="*/ 533412 h 832838"/>
              <a:gd name="connsiteX10" fmla="*/ 595823 w 833091"/>
              <a:gd name="connsiteY10" fmla="*/ 547562 h 832838"/>
              <a:gd name="connsiteX11" fmla="*/ 355019 w 833091"/>
              <a:gd name="connsiteY11" fmla="*/ 641812 h 832838"/>
              <a:gd name="connsiteX12" fmla="*/ 230700 w 833091"/>
              <a:gd name="connsiteY12" fmla="*/ 532907 h 832838"/>
              <a:gd name="connsiteX13" fmla="*/ 206948 w 833091"/>
              <a:gd name="connsiteY13" fmla="*/ 516483 h 832838"/>
              <a:gd name="connsiteX14" fmla="*/ 199114 w 833091"/>
              <a:gd name="connsiteY14" fmla="*/ 546551 h 832838"/>
              <a:gd name="connsiteX15" fmla="*/ 209980 w 833091"/>
              <a:gd name="connsiteY15" fmla="*/ 569798 h 832838"/>
              <a:gd name="connsiteX16" fmla="*/ 424253 w 833091"/>
              <a:gd name="connsiteY16" fmla="*/ 685526 h 832838"/>
              <a:gd name="connsiteX17" fmla="*/ 322170 w 833091"/>
              <a:gd name="connsiteY17" fmla="*/ 327983 h 832838"/>
              <a:gd name="connsiteX18" fmla="*/ 316106 w 833091"/>
              <a:gd name="connsiteY18" fmla="*/ 298925 h 832838"/>
              <a:gd name="connsiteX19" fmla="*/ 279467 w 833091"/>
              <a:gd name="connsiteY19" fmla="*/ 264055 h 832838"/>
              <a:gd name="connsiteX20" fmla="*/ 243334 w 833091"/>
              <a:gd name="connsiteY20" fmla="*/ 299430 h 832838"/>
              <a:gd name="connsiteX21" fmla="*/ 244850 w 833091"/>
              <a:gd name="connsiteY21" fmla="*/ 356031 h 832838"/>
              <a:gd name="connsiteX22" fmla="*/ 278709 w 833091"/>
              <a:gd name="connsiteY22" fmla="*/ 386100 h 832838"/>
              <a:gd name="connsiteX23" fmla="*/ 313579 w 833091"/>
              <a:gd name="connsiteY23" fmla="*/ 358305 h 832838"/>
              <a:gd name="connsiteX24" fmla="*/ 321917 w 833091"/>
              <a:gd name="connsiteY24" fmla="*/ 328236 h 832838"/>
              <a:gd name="connsiteX25" fmla="*/ 593801 w 833091"/>
              <a:gd name="connsiteY25" fmla="*/ 324698 h 832838"/>
              <a:gd name="connsiteX26" fmla="*/ 588242 w 833091"/>
              <a:gd name="connsiteY26" fmla="*/ 294629 h 832838"/>
              <a:gd name="connsiteX27" fmla="*/ 552867 w 833091"/>
              <a:gd name="connsiteY27" fmla="*/ 263297 h 832838"/>
              <a:gd name="connsiteX28" fmla="*/ 518755 w 833091"/>
              <a:gd name="connsiteY28" fmla="*/ 296903 h 832838"/>
              <a:gd name="connsiteX29" fmla="*/ 517997 w 833091"/>
              <a:gd name="connsiteY29" fmla="*/ 350724 h 832838"/>
              <a:gd name="connsiteX30" fmla="*/ 553878 w 833091"/>
              <a:gd name="connsiteY30" fmla="*/ 385594 h 832838"/>
              <a:gd name="connsiteX31" fmla="*/ 590264 w 833091"/>
              <a:gd name="connsiteY31" fmla="*/ 351230 h 832838"/>
              <a:gd name="connsiteX32" fmla="*/ 593548 w 833091"/>
              <a:gd name="connsiteY32" fmla="*/ 324698 h 83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33090" h="832837">
                <a:moveTo>
                  <a:pt x="833089" y="420464"/>
                </a:moveTo>
                <a:cubicBezTo>
                  <a:pt x="832584" y="648634"/>
                  <a:pt x="645348" y="833091"/>
                  <a:pt x="415156" y="832838"/>
                </a:cubicBezTo>
                <a:cubicBezTo>
                  <a:pt x="186986" y="832333"/>
                  <a:pt x="-756" y="643833"/>
                  <a:pt x="2" y="416168"/>
                </a:cubicBezTo>
                <a:cubicBezTo>
                  <a:pt x="1013" y="186987"/>
                  <a:pt x="190271" y="-1007"/>
                  <a:pt x="419452" y="4"/>
                </a:cubicBezTo>
                <a:cubicBezTo>
                  <a:pt x="649643" y="762"/>
                  <a:pt x="833847" y="187998"/>
                  <a:pt x="833089" y="420464"/>
                </a:cubicBezTo>
                <a:close/>
                <a:moveTo>
                  <a:pt x="424758" y="685778"/>
                </a:moveTo>
                <a:cubicBezTo>
                  <a:pt x="433097" y="684768"/>
                  <a:pt x="450532" y="684262"/>
                  <a:pt x="467208" y="680977"/>
                </a:cubicBezTo>
                <a:cubicBezTo>
                  <a:pt x="545539" y="665817"/>
                  <a:pt x="599613" y="618818"/>
                  <a:pt x="634988" y="548826"/>
                </a:cubicBezTo>
                <a:cubicBezTo>
                  <a:pt x="640294" y="538213"/>
                  <a:pt x="644084" y="524821"/>
                  <a:pt x="630187" y="517746"/>
                </a:cubicBezTo>
                <a:cubicBezTo>
                  <a:pt x="615279" y="510166"/>
                  <a:pt x="609720" y="523305"/>
                  <a:pt x="603656" y="533412"/>
                </a:cubicBezTo>
                <a:cubicBezTo>
                  <a:pt x="600876" y="537960"/>
                  <a:pt x="598602" y="543014"/>
                  <a:pt x="595823" y="547562"/>
                </a:cubicBezTo>
                <a:cubicBezTo>
                  <a:pt x="545034" y="633221"/>
                  <a:pt x="450784" y="670112"/>
                  <a:pt x="355019" y="641812"/>
                </a:cubicBezTo>
                <a:cubicBezTo>
                  <a:pt x="296649" y="624630"/>
                  <a:pt x="257231" y="586475"/>
                  <a:pt x="230700" y="532907"/>
                </a:cubicBezTo>
                <a:cubicBezTo>
                  <a:pt x="225899" y="523305"/>
                  <a:pt x="220087" y="511682"/>
                  <a:pt x="206948" y="516483"/>
                </a:cubicBezTo>
                <a:cubicBezTo>
                  <a:pt x="192292" y="522041"/>
                  <a:pt x="194566" y="534675"/>
                  <a:pt x="199114" y="546551"/>
                </a:cubicBezTo>
                <a:cubicBezTo>
                  <a:pt x="202147" y="554385"/>
                  <a:pt x="205684" y="562470"/>
                  <a:pt x="209980" y="569798"/>
                </a:cubicBezTo>
                <a:cubicBezTo>
                  <a:pt x="257484" y="645855"/>
                  <a:pt x="325960" y="685020"/>
                  <a:pt x="424253" y="685526"/>
                </a:cubicBezTo>
                <a:close/>
                <a:moveTo>
                  <a:pt x="322170" y="327983"/>
                </a:moveTo>
                <a:cubicBezTo>
                  <a:pt x="320149" y="317623"/>
                  <a:pt x="318633" y="308274"/>
                  <a:pt x="316106" y="298925"/>
                </a:cubicBezTo>
                <a:cubicBezTo>
                  <a:pt x="310800" y="280479"/>
                  <a:pt x="300692" y="264308"/>
                  <a:pt x="279467" y="264055"/>
                </a:cubicBezTo>
                <a:cubicBezTo>
                  <a:pt x="257736" y="263802"/>
                  <a:pt x="248893" y="281490"/>
                  <a:pt x="243334" y="299430"/>
                </a:cubicBezTo>
                <a:cubicBezTo>
                  <a:pt x="237775" y="318129"/>
                  <a:pt x="237269" y="337585"/>
                  <a:pt x="244850" y="356031"/>
                </a:cubicBezTo>
                <a:cubicBezTo>
                  <a:pt x="251167" y="371191"/>
                  <a:pt x="259758" y="385089"/>
                  <a:pt x="278709" y="386100"/>
                </a:cubicBezTo>
                <a:cubicBezTo>
                  <a:pt x="297913" y="387110"/>
                  <a:pt x="307262" y="373465"/>
                  <a:pt x="313579" y="358305"/>
                </a:cubicBezTo>
                <a:cubicBezTo>
                  <a:pt x="317622" y="348703"/>
                  <a:pt x="319391" y="338090"/>
                  <a:pt x="321917" y="328236"/>
                </a:cubicBezTo>
                <a:close/>
                <a:moveTo>
                  <a:pt x="593801" y="324698"/>
                </a:moveTo>
                <a:cubicBezTo>
                  <a:pt x="592285" y="315349"/>
                  <a:pt x="591527" y="304736"/>
                  <a:pt x="588242" y="294629"/>
                </a:cubicBezTo>
                <a:cubicBezTo>
                  <a:pt x="582936" y="277447"/>
                  <a:pt x="572829" y="262286"/>
                  <a:pt x="552867" y="263297"/>
                </a:cubicBezTo>
                <a:cubicBezTo>
                  <a:pt x="533663" y="264308"/>
                  <a:pt x="523809" y="279468"/>
                  <a:pt x="518755" y="296903"/>
                </a:cubicBezTo>
                <a:cubicBezTo>
                  <a:pt x="513954" y="314591"/>
                  <a:pt x="513954" y="333037"/>
                  <a:pt x="517997" y="350724"/>
                </a:cubicBezTo>
                <a:cubicBezTo>
                  <a:pt x="522545" y="369170"/>
                  <a:pt x="532147" y="385341"/>
                  <a:pt x="553878" y="385594"/>
                </a:cubicBezTo>
                <a:cubicBezTo>
                  <a:pt x="575608" y="385594"/>
                  <a:pt x="584957" y="369675"/>
                  <a:pt x="590264" y="351230"/>
                </a:cubicBezTo>
                <a:cubicBezTo>
                  <a:pt x="592538" y="343144"/>
                  <a:pt x="592538" y="334553"/>
                  <a:pt x="593548" y="324698"/>
                </a:cubicBezTo>
                <a:close/>
              </a:path>
            </a:pathLst>
          </a:custGeom>
          <a:solidFill>
            <a:srgbClr val="000000"/>
          </a:solidFill>
          <a:ln w="2524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9350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iamond 5">
            <a:extLst>
              <a:ext uri="{FF2B5EF4-FFF2-40B4-BE49-F238E27FC236}">
                <a16:creationId xmlns:a16="http://schemas.microsoft.com/office/drawing/2014/main" id="{CB9C46FD-19AC-EE27-F18F-2178F7DC89B8}"/>
              </a:ext>
            </a:extLst>
          </p:cNvPr>
          <p:cNvSpPr/>
          <p:nvPr/>
        </p:nvSpPr>
        <p:spPr>
          <a:xfrm>
            <a:off x="4240408" y="1863628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A83EB8E6-E4F6-D74D-1328-AD66DA81E912}"/>
              </a:ext>
            </a:extLst>
          </p:cNvPr>
          <p:cNvSpPr/>
          <p:nvPr/>
        </p:nvSpPr>
        <p:spPr>
          <a:xfrm>
            <a:off x="3401654" y="1934160"/>
            <a:ext cx="523147" cy="38362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D0015D23-EF58-9E68-AD8E-801917092D6C}"/>
              </a:ext>
            </a:extLst>
          </p:cNvPr>
          <p:cNvSpPr/>
          <p:nvPr/>
        </p:nvSpPr>
        <p:spPr>
          <a:xfrm>
            <a:off x="4242494" y="4891680"/>
            <a:ext cx="313133" cy="707899"/>
          </a:xfrm>
          <a:custGeom>
            <a:avLst/>
            <a:gdLst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595E305D-FBE8-24F5-64A4-8A499A6F4906}"/>
              </a:ext>
            </a:extLst>
          </p:cNvPr>
          <p:cNvSpPr/>
          <p:nvPr/>
        </p:nvSpPr>
        <p:spPr>
          <a:xfrm rot="18900000">
            <a:off x="7714073" y="4026034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900C5241-BD08-81F1-F14A-F6360A6BCFEA}"/>
              </a:ext>
            </a:extLst>
          </p:cNvPr>
          <p:cNvSpPr/>
          <p:nvPr/>
        </p:nvSpPr>
        <p:spPr>
          <a:xfrm flipH="1">
            <a:off x="3395364" y="5013383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6C0A147B-C3F3-8743-3A96-5E2C0EBB42E3}"/>
              </a:ext>
            </a:extLst>
          </p:cNvPr>
          <p:cNvSpPr/>
          <p:nvPr/>
        </p:nvSpPr>
        <p:spPr>
          <a:xfrm>
            <a:off x="5873747" y="4013981"/>
            <a:ext cx="460779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D28056DE-9C43-4C22-B579-F78CBBFC3F3F}"/>
              </a:ext>
            </a:extLst>
          </p:cNvPr>
          <p:cNvSpPr/>
          <p:nvPr/>
        </p:nvSpPr>
        <p:spPr>
          <a:xfrm>
            <a:off x="9192038" y="3972041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6562645B-3BB7-2418-EEF5-2A0A3A2E6959}"/>
              </a:ext>
            </a:extLst>
          </p:cNvPr>
          <p:cNvSpPr/>
          <p:nvPr/>
        </p:nvSpPr>
        <p:spPr>
          <a:xfrm>
            <a:off x="5079163" y="1890192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1039E0F6-187D-10AA-C373-09BFE9527C5C}"/>
              </a:ext>
            </a:extLst>
          </p:cNvPr>
          <p:cNvSpPr/>
          <p:nvPr/>
        </p:nvSpPr>
        <p:spPr>
          <a:xfrm rot="5400000">
            <a:off x="5866022" y="1890190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B6943F52-303A-5012-E957-083484249A65}"/>
              </a:ext>
            </a:extLst>
          </p:cNvPr>
          <p:cNvSpPr/>
          <p:nvPr/>
        </p:nvSpPr>
        <p:spPr>
          <a:xfrm>
            <a:off x="4938265" y="4990458"/>
            <a:ext cx="513183" cy="51034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48A1ED9C-3DC6-41A9-A26F-A9CF5057DD79}"/>
              </a:ext>
            </a:extLst>
          </p:cNvPr>
          <p:cNvSpPr/>
          <p:nvPr/>
        </p:nvSpPr>
        <p:spPr>
          <a:xfrm rot="16200000">
            <a:off x="6653697" y="1842088"/>
            <a:ext cx="567400" cy="56777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5E071D2A-8B1B-5CED-B945-FCA1C5F2598C}"/>
              </a:ext>
            </a:extLst>
          </p:cNvPr>
          <p:cNvSpPr/>
          <p:nvPr/>
        </p:nvSpPr>
        <p:spPr>
          <a:xfrm>
            <a:off x="7536889" y="1795776"/>
            <a:ext cx="473301" cy="660395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266F752B-362E-7BD1-BAD5-EDD342D576AF}"/>
              </a:ext>
            </a:extLst>
          </p:cNvPr>
          <p:cNvSpPr/>
          <p:nvPr/>
        </p:nvSpPr>
        <p:spPr>
          <a:xfrm>
            <a:off x="5834084" y="4972434"/>
            <a:ext cx="385791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AEEC0411-EACA-CA8A-6ED6-798422AEBD74}"/>
              </a:ext>
            </a:extLst>
          </p:cNvPr>
          <p:cNvSpPr/>
          <p:nvPr/>
        </p:nvSpPr>
        <p:spPr>
          <a:xfrm rot="20700000">
            <a:off x="4265874" y="4005682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3D4CAFC5-86F5-9556-6464-EE2B8823CC91}"/>
              </a:ext>
            </a:extLst>
          </p:cNvPr>
          <p:cNvSpPr/>
          <p:nvPr/>
        </p:nvSpPr>
        <p:spPr>
          <a:xfrm>
            <a:off x="2529512" y="3916723"/>
            <a:ext cx="527335" cy="493633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9" name="Frame 17">
            <a:extLst>
              <a:ext uri="{FF2B5EF4-FFF2-40B4-BE49-F238E27FC236}">
                <a16:creationId xmlns:a16="http://schemas.microsoft.com/office/drawing/2014/main" id="{A57A76D1-DF01-FA83-2AF7-C5CAFC17ACBD}"/>
              </a:ext>
            </a:extLst>
          </p:cNvPr>
          <p:cNvSpPr/>
          <p:nvPr/>
        </p:nvSpPr>
        <p:spPr>
          <a:xfrm>
            <a:off x="2504574" y="4984892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ardrop 1">
            <a:extLst>
              <a:ext uri="{FF2B5EF4-FFF2-40B4-BE49-F238E27FC236}">
                <a16:creationId xmlns:a16="http://schemas.microsoft.com/office/drawing/2014/main" id="{DCB5E3D3-A5C3-84FA-CEB0-2396540CA31A}"/>
              </a:ext>
            </a:extLst>
          </p:cNvPr>
          <p:cNvSpPr/>
          <p:nvPr/>
        </p:nvSpPr>
        <p:spPr>
          <a:xfrm rot="18805992">
            <a:off x="8255030" y="1910822"/>
            <a:ext cx="551843" cy="546087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130">
            <a:extLst>
              <a:ext uri="{FF2B5EF4-FFF2-40B4-BE49-F238E27FC236}">
                <a16:creationId xmlns:a16="http://schemas.microsoft.com/office/drawing/2014/main" id="{7B9E12A8-9B68-05B4-3D01-73FBAF4D173E}"/>
              </a:ext>
            </a:extLst>
          </p:cNvPr>
          <p:cNvSpPr/>
          <p:nvPr/>
        </p:nvSpPr>
        <p:spPr>
          <a:xfrm>
            <a:off x="9061159" y="1910889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CCC07838-0462-D6E9-ECF0-14662F712A0F}"/>
              </a:ext>
            </a:extLst>
          </p:cNvPr>
          <p:cNvSpPr>
            <a:spLocks noChangeAspect="1"/>
          </p:cNvSpPr>
          <p:nvPr/>
        </p:nvSpPr>
        <p:spPr>
          <a:xfrm>
            <a:off x="7491812" y="49495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7EBF7441-770D-49C8-C3FC-F65F29BB4AED}"/>
              </a:ext>
            </a:extLst>
          </p:cNvPr>
          <p:cNvSpPr>
            <a:spLocks noChangeAspect="1"/>
          </p:cNvSpPr>
          <p:nvPr/>
        </p:nvSpPr>
        <p:spPr>
          <a:xfrm>
            <a:off x="6616769" y="49495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6CAA5E57-0F9F-AF5C-A178-3B6F84C338AD}"/>
              </a:ext>
            </a:extLst>
          </p:cNvPr>
          <p:cNvSpPr>
            <a:spLocks noChangeAspect="1"/>
          </p:cNvSpPr>
          <p:nvPr/>
        </p:nvSpPr>
        <p:spPr>
          <a:xfrm>
            <a:off x="8366853" y="49495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BCAF4446-039E-A47E-C918-F646761AEAA4}"/>
              </a:ext>
            </a:extLst>
          </p:cNvPr>
          <p:cNvSpPr>
            <a:spLocks noChangeAspect="1"/>
          </p:cNvSpPr>
          <p:nvPr/>
        </p:nvSpPr>
        <p:spPr>
          <a:xfrm>
            <a:off x="9241895" y="49495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26" name="Google Shape;6000;p67">
            <a:extLst>
              <a:ext uri="{FF2B5EF4-FFF2-40B4-BE49-F238E27FC236}">
                <a16:creationId xmlns:a16="http://schemas.microsoft.com/office/drawing/2014/main" id="{2B5B14C5-88D7-A776-612D-FC4CCEA56928}"/>
              </a:ext>
            </a:extLst>
          </p:cNvPr>
          <p:cNvSpPr/>
          <p:nvPr/>
        </p:nvSpPr>
        <p:spPr>
          <a:xfrm>
            <a:off x="2479533" y="1850245"/>
            <a:ext cx="604245" cy="61647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27" name="Google Shape;6029;p67">
            <a:extLst>
              <a:ext uri="{FF2B5EF4-FFF2-40B4-BE49-F238E27FC236}">
                <a16:creationId xmlns:a16="http://schemas.microsoft.com/office/drawing/2014/main" id="{08874A62-6F7A-CAA5-FDED-BE6564258E0B}"/>
              </a:ext>
            </a:extLst>
          </p:cNvPr>
          <p:cNvGrpSpPr/>
          <p:nvPr/>
        </p:nvGrpSpPr>
        <p:grpSpPr>
          <a:xfrm>
            <a:off x="7496151" y="5791375"/>
            <a:ext cx="404147" cy="560241"/>
            <a:chOff x="-38860326" y="3221750"/>
            <a:chExt cx="228425" cy="316650"/>
          </a:xfrm>
          <a:solidFill>
            <a:schemeClr val="tx1"/>
          </a:solidFill>
        </p:grpSpPr>
        <p:sp>
          <p:nvSpPr>
            <p:cNvPr id="28" name="Google Shape;6030;p67">
              <a:extLst>
                <a:ext uri="{FF2B5EF4-FFF2-40B4-BE49-F238E27FC236}">
                  <a16:creationId xmlns:a16="http://schemas.microsoft.com/office/drawing/2014/main" id="{4B8BCD5C-8B88-C356-5FA7-6BEF4BE9291E}"/>
                </a:ext>
              </a:extLst>
            </p:cNvPr>
            <p:cNvSpPr/>
            <p:nvPr/>
          </p:nvSpPr>
          <p:spPr>
            <a:xfrm>
              <a:off x="-38735874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1;p67">
              <a:extLst>
                <a:ext uri="{FF2B5EF4-FFF2-40B4-BE49-F238E27FC236}">
                  <a16:creationId xmlns:a16="http://schemas.microsoft.com/office/drawing/2014/main" id="{D82D1712-6801-34F5-BC9A-E29E018F3960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2;p67">
              <a:extLst>
                <a:ext uri="{FF2B5EF4-FFF2-40B4-BE49-F238E27FC236}">
                  <a16:creationId xmlns:a16="http://schemas.microsoft.com/office/drawing/2014/main" id="{BE47395C-DDCA-5E3F-3C5C-7890778893E9}"/>
                </a:ext>
              </a:extLst>
            </p:cNvPr>
            <p:cNvSpPr/>
            <p:nvPr/>
          </p:nvSpPr>
          <p:spPr>
            <a:xfrm>
              <a:off x="-38859551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6033;p67">
              <a:extLst>
                <a:ext uri="{FF2B5EF4-FFF2-40B4-BE49-F238E27FC236}">
                  <a16:creationId xmlns:a16="http://schemas.microsoft.com/office/drawing/2014/main" id="{B30AC5F2-BED3-652E-BE93-29C13360A806}"/>
                </a:ext>
              </a:extLst>
            </p:cNvPr>
            <p:cNvSpPr/>
            <p:nvPr/>
          </p:nvSpPr>
          <p:spPr>
            <a:xfrm>
              <a:off x="-38860326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6066;p67">
            <a:extLst>
              <a:ext uri="{FF2B5EF4-FFF2-40B4-BE49-F238E27FC236}">
                <a16:creationId xmlns:a16="http://schemas.microsoft.com/office/drawing/2014/main" id="{31E02A81-1E8E-DFCE-113D-24B058022315}"/>
              </a:ext>
            </a:extLst>
          </p:cNvPr>
          <p:cNvGrpSpPr/>
          <p:nvPr/>
        </p:nvGrpSpPr>
        <p:grpSpPr>
          <a:xfrm>
            <a:off x="2442138" y="2772369"/>
            <a:ext cx="644203" cy="641015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33" name="Google Shape;6067;p67">
              <a:extLst>
                <a:ext uri="{FF2B5EF4-FFF2-40B4-BE49-F238E27FC236}">
                  <a16:creationId xmlns:a16="http://schemas.microsoft.com/office/drawing/2014/main" id="{77E5D60A-F58D-1AF3-39AB-13A2FD6D55FC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068;p67">
              <a:extLst>
                <a:ext uri="{FF2B5EF4-FFF2-40B4-BE49-F238E27FC236}">
                  <a16:creationId xmlns:a16="http://schemas.microsoft.com/office/drawing/2014/main" id="{24155E40-E8A8-19D8-16DF-AEBBF9CFBA39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5976;p67">
            <a:extLst>
              <a:ext uri="{FF2B5EF4-FFF2-40B4-BE49-F238E27FC236}">
                <a16:creationId xmlns:a16="http://schemas.microsoft.com/office/drawing/2014/main" id="{3F84FD24-C7D7-CFA0-EC98-F0397D8C0AF9}"/>
              </a:ext>
            </a:extLst>
          </p:cNvPr>
          <p:cNvGrpSpPr/>
          <p:nvPr/>
        </p:nvGrpSpPr>
        <p:grpSpPr>
          <a:xfrm>
            <a:off x="2528223" y="5990398"/>
            <a:ext cx="495395" cy="442067"/>
            <a:chOff x="-42996151" y="3612600"/>
            <a:chExt cx="323750" cy="288900"/>
          </a:xfrm>
          <a:solidFill>
            <a:schemeClr val="tx1"/>
          </a:solidFill>
        </p:grpSpPr>
        <p:sp>
          <p:nvSpPr>
            <p:cNvPr id="36" name="Google Shape;5977;p67">
              <a:extLst>
                <a:ext uri="{FF2B5EF4-FFF2-40B4-BE49-F238E27FC236}">
                  <a16:creationId xmlns:a16="http://schemas.microsoft.com/office/drawing/2014/main" id="{6C0C4524-8B95-AA21-ADA5-9CBB9CF43E58}"/>
                </a:ext>
              </a:extLst>
            </p:cNvPr>
            <p:cNvSpPr/>
            <p:nvPr/>
          </p:nvSpPr>
          <p:spPr>
            <a:xfrm>
              <a:off x="-42914224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8;p67">
              <a:extLst>
                <a:ext uri="{FF2B5EF4-FFF2-40B4-BE49-F238E27FC236}">
                  <a16:creationId xmlns:a16="http://schemas.microsoft.com/office/drawing/2014/main" id="{CE3C1CC2-6130-50FC-6DB0-28D492078E53}"/>
                </a:ext>
              </a:extLst>
            </p:cNvPr>
            <p:cNvSpPr/>
            <p:nvPr/>
          </p:nvSpPr>
          <p:spPr>
            <a:xfrm>
              <a:off x="-42946526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5979;p67">
              <a:extLst>
                <a:ext uri="{FF2B5EF4-FFF2-40B4-BE49-F238E27FC236}">
                  <a16:creationId xmlns:a16="http://schemas.microsoft.com/office/drawing/2014/main" id="{D775E3AF-8E32-8CD8-8E1D-2A239982ED0E}"/>
                </a:ext>
              </a:extLst>
            </p:cNvPr>
            <p:cNvSpPr/>
            <p:nvPr/>
          </p:nvSpPr>
          <p:spPr>
            <a:xfrm>
              <a:off x="-42996151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oogle Shape;5989;p67">
            <a:extLst>
              <a:ext uri="{FF2B5EF4-FFF2-40B4-BE49-F238E27FC236}">
                <a16:creationId xmlns:a16="http://schemas.microsoft.com/office/drawing/2014/main" id="{71E119E2-EEE9-F8EA-BD66-17DE2BD3F480}"/>
              </a:ext>
            </a:extLst>
          </p:cNvPr>
          <p:cNvGrpSpPr/>
          <p:nvPr/>
        </p:nvGrpSpPr>
        <p:grpSpPr>
          <a:xfrm>
            <a:off x="6561042" y="5873434"/>
            <a:ext cx="496541" cy="485831"/>
            <a:chOff x="-41117651" y="3605525"/>
            <a:chExt cx="324500" cy="317500"/>
          </a:xfrm>
          <a:solidFill>
            <a:schemeClr val="tx1"/>
          </a:solidFill>
        </p:grpSpPr>
        <p:sp>
          <p:nvSpPr>
            <p:cNvPr id="40" name="Google Shape;5990;p67">
              <a:extLst>
                <a:ext uri="{FF2B5EF4-FFF2-40B4-BE49-F238E27FC236}">
                  <a16:creationId xmlns:a16="http://schemas.microsoft.com/office/drawing/2014/main" id="{CDCA5A4F-B8CB-B3F9-30BC-C878C877BA6B}"/>
                </a:ext>
              </a:extLst>
            </p:cNvPr>
            <p:cNvSpPr/>
            <p:nvPr/>
          </p:nvSpPr>
          <p:spPr>
            <a:xfrm>
              <a:off x="-41016851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1;p67">
              <a:extLst>
                <a:ext uri="{FF2B5EF4-FFF2-40B4-BE49-F238E27FC236}">
                  <a16:creationId xmlns:a16="http://schemas.microsoft.com/office/drawing/2014/main" id="{36B3BD10-79A1-4B3C-BA83-FBB557980FDD}"/>
                </a:ext>
              </a:extLst>
            </p:cNvPr>
            <p:cNvSpPr/>
            <p:nvPr/>
          </p:nvSpPr>
          <p:spPr>
            <a:xfrm>
              <a:off x="-40900276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5992;p67">
              <a:extLst>
                <a:ext uri="{FF2B5EF4-FFF2-40B4-BE49-F238E27FC236}">
                  <a16:creationId xmlns:a16="http://schemas.microsoft.com/office/drawing/2014/main" id="{090C5FE6-AED7-0F3D-F193-A7ADED0F0172}"/>
                </a:ext>
              </a:extLst>
            </p:cNvPr>
            <p:cNvSpPr/>
            <p:nvPr/>
          </p:nvSpPr>
          <p:spPr>
            <a:xfrm>
              <a:off x="-41117651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6007;p67">
            <a:extLst>
              <a:ext uri="{FF2B5EF4-FFF2-40B4-BE49-F238E27FC236}">
                <a16:creationId xmlns:a16="http://schemas.microsoft.com/office/drawing/2014/main" id="{AF927D38-D131-4535-B6BC-D1D784D95FB9}"/>
              </a:ext>
            </a:extLst>
          </p:cNvPr>
          <p:cNvGrpSpPr/>
          <p:nvPr/>
        </p:nvGrpSpPr>
        <p:grpSpPr>
          <a:xfrm>
            <a:off x="3413888" y="5914196"/>
            <a:ext cx="469687" cy="475692"/>
            <a:chOff x="-42617299" y="3587775"/>
            <a:chExt cx="306950" cy="310875"/>
          </a:xfrm>
          <a:solidFill>
            <a:schemeClr val="tx1"/>
          </a:solidFill>
        </p:grpSpPr>
        <p:sp>
          <p:nvSpPr>
            <p:cNvPr id="44" name="Google Shape;6008;p67">
              <a:extLst>
                <a:ext uri="{FF2B5EF4-FFF2-40B4-BE49-F238E27FC236}">
                  <a16:creationId xmlns:a16="http://schemas.microsoft.com/office/drawing/2014/main" id="{7FC684B0-9693-FCD4-E86C-112D5BA22CCB}"/>
                </a:ext>
              </a:extLst>
            </p:cNvPr>
            <p:cNvSpPr/>
            <p:nvPr/>
          </p:nvSpPr>
          <p:spPr>
            <a:xfrm>
              <a:off x="-42617299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6009;p67">
              <a:extLst>
                <a:ext uri="{FF2B5EF4-FFF2-40B4-BE49-F238E27FC236}">
                  <a16:creationId xmlns:a16="http://schemas.microsoft.com/office/drawing/2014/main" id="{43A468F4-F156-70F3-90CF-B57B71D9F8CB}"/>
                </a:ext>
              </a:extLst>
            </p:cNvPr>
            <p:cNvSpPr/>
            <p:nvPr/>
          </p:nvSpPr>
          <p:spPr>
            <a:xfrm>
              <a:off x="-42500724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018;p67">
            <a:extLst>
              <a:ext uri="{FF2B5EF4-FFF2-40B4-BE49-F238E27FC236}">
                <a16:creationId xmlns:a16="http://schemas.microsoft.com/office/drawing/2014/main" id="{0BEB952C-BD65-6BF1-1978-81F92E2F00F1}"/>
              </a:ext>
            </a:extLst>
          </p:cNvPr>
          <p:cNvGrpSpPr/>
          <p:nvPr/>
        </p:nvGrpSpPr>
        <p:grpSpPr>
          <a:xfrm>
            <a:off x="8349574" y="5936154"/>
            <a:ext cx="486939" cy="443559"/>
            <a:chOff x="-40745125" y="3632900"/>
            <a:chExt cx="318225" cy="289875"/>
          </a:xfrm>
          <a:solidFill>
            <a:schemeClr val="tx1"/>
          </a:solidFill>
        </p:grpSpPr>
        <p:sp>
          <p:nvSpPr>
            <p:cNvPr id="47" name="Google Shape;6019;p67">
              <a:extLst>
                <a:ext uri="{FF2B5EF4-FFF2-40B4-BE49-F238E27FC236}">
                  <a16:creationId xmlns:a16="http://schemas.microsoft.com/office/drawing/2014/main" id="{AEC7DAAD-58F7-129D-BC98-49311F4648DD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0;p67">
              <a:extLst>
                <a:ext uri="{FF2B5EF4-FFF2-40B4-BE49-F238E27FC236}">
                  <a16:creationId xmlns:a16="http://schemas.microsoft.com/office/drawing/2014/main" id="{D9D79FA2-FAA5-FABE-60A9-AA832FB271BA}"/>
                </a:ext>
              </a:extLst>
            </p:cNvPr>
            <p:cNvSpPr/>
            <p:nvPr/>
          </p:nvSpPr>
          <p:spPr>
            <a:xfrm>
              <a:off x="-40508051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1;p67">
              <a:extLst>
                <a:ext uri="{FF2B5EF4-FFF2-40B4-BE49-F238E27FC236}">
                  <a16:creationId xmlns:a16="http://schemas.microsoft.com/office/drawing/2014/main" id="{04BED7C4-7611-7528-C4DA-73894A1A3A22}"/>
                </a:ext>
              </a:extLst>
            </p:cNvPr>
            <p:cNvSpPr/>
            <p:nvPr/>
          </p:nvSpPr>
          <p:spPr>
            <a:xfrm>
              <a:off x="-40466299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2;p67">
              <a:extLst>
                <a:ext uri="{FF2B5EF4-FFF2-40B4-BE49-F238E27FC236}">
                  <a16:creationId xmlns:a16="http://schemas.microsoft.com/office/drawing/2014/main" id="{21F22784-76E0-6C5C-BE16-0DCA5252260A}"/>
                </a:ext>
              </a:extLst>
            </p:cNvPr>
            <p:cNvSpPr/>
            <p:nvPr/>
          </p:nvSpPr>
          <p:spPr>
            <a:xfrm>
              <a:off x="-40723049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3;p67">
              <a:extLst>
                <a:ext uri="{FF2B5EF4-FFF2-40B4-BE49-F238E27FC236}">
                  <a16:creationId xmlns:a16="http://schemas.microsoft.com/office/drawing/2014/main" id="{4F374AE5-8672-47D1-4892-D14B893228E0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4;p67">
              <a:extLst>
                <a:ext uri="{FF2B5EF4-FFF2-40B4-BE49-F238E27FC236}">
                  <a16:creationId xmlns:a16="http://schemas.microsoft.com/office/drawing/2014/main" id="{6D71CA5E-2766-DE9F-3D6C-47AF4C44C31F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025;p67">
              <a:extLst>
                <a:ext uri="{FF2B5EF4-FFF2-40B4-BE49-F238E27FC236}">
                  <a16:creationId xmlns:a16="http://schemas.microsoft.com/office/drawing/2014/main" id="{6517C873-B6DB-7143-8EF4-2F2C4D7B6A64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3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54" name="Google Shape;6043;p67">
            <a:extLst>
              <a:ext uri="{FF2B5EF4-FFF2-40B4-BE49-F238E27FC236}">
                <a16:creationId xmlns:a16="http://schemas.microsoft.com/office/drawing/2014/main" id="{66338029-2C5B-A55A-A774-7DE378AC64E4}"/>
              </a:ext>
            </a:extLst>
          </p:cNvPr>
          <p:cNvSpPr/>
          <p:nvPr/>
        </p:nvSpPr>
        <p:spPr>
          <a:xfrm>
            <a:off x="4205804" y="5915076"/>
            <a:ext cx="412229" cy="486939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55" name="Google Shape;6052;p67">
            <a:extLst>
              <a:ext uri="{FF2B5EF4-FFF2-40B4-BE49-F238E27FC236}">
                <a16:creationId xmlns:a16="http://schemas.microsoft.com/office/drawing/2014/main" id="{29387AAB-B204-A77F-602E-A99C980362F9}"/>
              </a:ext>
            </a:extLst>
          </p:cNvPr>
          <p:cNvGrpSpPr/>
          <p:nvPr/>
        </p:nvGrpSpPr>
        <p:grpSpPr>
          <a:xfrm>
            <a:off x="9233598" y="5892560"/>
            <a:ext cx="476115" cy="484531"/>
            <a:chOff x="-40372574" y="3604550"/>
            <a:chExt cx="311150" cy="316650"/>
          </a:xfrm>
          <a:solidFill>
            <a:schemeClr val="tx1"/>
          </a:solidFill>
        </p:grpSpPr>
        <p:sp>
          <p:nvSpPr>
            <p:cNvPr id="56" name="Google Shape;6053;p67">
              <a:extLst>
                <a:ext uri="{FF2B5EF4-FFF2-40B4-BE49-F238E27FC236}">
                  <a16:creationId xmlns:a16="http://schemas.microsoft.com/office/drawing/2014/main" id="{49F891FE-72D4-2D17-849B-E2927673E965}"/>
                </a:ext>
              </a:extLst>
            </p:cNvPr>
            <p:cNvSpPr/>
            <p:nvPr/>
          </p:nvSpPr>
          <p:spPr>
            <a:xfrm>
              <a:off x="-40372574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4;p67">
              <a:extLst>
                <a:ext uri="{FF2B5EF4-FFF2-40B4-BE49-F238E27FC236}">
                  <a16:creationId xmlns:a16="http://schemas.microsoft.com/office/drawing/2014/main" id="{0A01780B-9461-CD96-29B2-D09DF2446A63}"/>
                </a:ext>
              </a:extLst>
            </p:cNvPr>
            <p:cNvSpPr/>
            <p:nvPr/>
          </p:nvSpPr>
          <p:spPr>
            <a:xfrm>
              <a:off x="-40312699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6055;p67">
              <a:extLst>
                <a:ext uri="{FF2B5EF4-FFF2-40B4-BE49-F238E27FC236}">
                  <a16:creationId xmlns:a16="http://schemas.microsoft.com/office/drawing/2014/main" id="{BAB67603-609D-43EF-5DDE-8E9FCD1898D4}"/>
                </a:ext>
              </a:extLst>
            </p:cNvPr>
            <p:cNvSpPr/>
            <p:nvPr/>
          </p:nvSpPr>
          <p:spPr>
            <a:xfrm>
              <a:off x="-40250476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078;p67">
            <a:extLst>
              <a:ext uri="{FF2B5EF4-FFF2-40B4-BE49-F238E27FC236}">
                <a16:creationId xmlns:a16="http://schemas.microsoft.com/office/drawing/2014/main" id="{651E0FB5-81D2-C9D4-CFAD-0E47B7824181}"/>
              </a:ext>
            </a:extLst>
          </p:cNvPr>
          <p:cNvGrpSpPr/>
          <p:nvPr/>
        </p:nvGrpSpPr>
        <p:grpSpPr>
          <a:xfrm>
            <a:off x="4963338" y="5916279"/>
            <a:ext cx="486939" cy="484531"/>
            <a:chOff x="-41893474" y="3584850"/>
            <a:chExt cx="318225" cy="316650"/>
          </a:xfrm>
          <a:solidFill>
            <a:schemeClr val="tx1"/>
          </a:solidFill>
        </p:grpSpPr>
        <p:sp>
          <p:nvSpPr>
            <p:cNvPr id="60" name="Google Shape;6079;p67">
              <a:extLst>
                <a:ext uri="{FF2B5EF4-FFF2-40B4-BE49-F238E27FC236}">
                  <a16:creationId xmlns:a16="http://schemas.microsoft.com/office/drawing/2014/main" id="{F1551A9B-F113-44D4-9496-BAB2F3C67651}"/>
                </a:ext>
              </a:extLst>
            </p:cNvPr>
            <p:cNvSpPr/>
            <p:nvPr/>
          </p:nvSpPr>
          <p:spPr>
            <a:xfrm>
              <a:off x="-41827301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6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0;p67">
              <a:extLst>
                <a:ext uri="{FF2B5EF4-FFF2-40B4-BE49-F238E27FC236}">
                  <a16:creationId xmlns:a16="http://schemas.microsoft.com/office/drawing/2014/main" id="{6E62A7D7-2277-5C75-86C8-B47A99F9F017}"/>
                </a:ext>
              </a:extLst>
            </p:cNvPr>
            <p:cNvSpPr/>
            <p:nvPr/>
          </p:nvSpPr>
          <p:spPr>
            <a:xfrm>
              <a:off x="-41726501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1;p67">
              <a:extLst>
                <a:ext uri="{FF2B5EF4-FFF2-40B4-BE49-F238E27FC236}">
                  <a16:creationId xmlns:a16="http://schemas.microsoft.com/office/drawing/2014/main" id="{9C886917-E024-261D-5D52-920778B248C1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082;p67">
              <a:extLst>
                <a:ext uri="{FF2B5EF4-FFF2-40B4-BE49-F238E27FC236}">
                  <a16:creationId xmlns:a16="http://schemas.microsoft.com/office/drawing/2014/main" id="{A3D3CE59-57F1-E0C9-CA79-FC179D4A4AFC}"/>
                </a:ext>
              </a:extLst>
            </p:cNvPr>
            <p:cNvSpPr/>
            <p:nvPr/>
          </p:nvSpPr>
          <p:spPr>
            <a:xfrm>
              <a:off x="-41893474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110;p67">
            <a:extLst>
              <a:ext uri="{FF2B5EF4-FFF2-40B4-BE49-F238E27FC236}">
                <a16:creationId xmlns:a16="http://schemas.microsoft.com/office/drawing/2014/main" id="{21108D27-ED8D-B610-7091-C38218BFFEB1}"/>
              </a:ext>
            </a:extLst>
          </p:cNvPr>
          <p:cNvGrpSpPr/>
          <p:nvPr/>
        </p:nvGrpSpPr>
        <p:grpSpPr>
          <a:xfrm>
            <a:off x="5772388" y="5962797"/>
            <a:ext cx="483343" cy="378489"/>
            <a:chOff x="-41526451" y="3653375"/>
            <a:chExt cx="315875" cy="247350"/>
          </a:xfrm>
          <a:solidFill>
            <a:schemeClr val="tx1"/>
          </a:solidFill>
        </p:grpSpPr>
        <p:sp>
          <p:nvSpPr>
            <p:cNvPr id="65" name="Google Shape;6111;p67">
              <a:extLst>
                <a:ext uri="{FF2B5EF4-FFF2-40B4-BE49-F238E27FC236}">
                  <a16:creationId xmlns:a16="http://schemas.microsoft.com/office/drawing/2014/main" id="{30D52EEE-CA7D-9529-BFB1-632B93B80399}"/>
                </a:ext>
              </a:extLst>
            </p:cNvPr>
            <p:cNvSpPr/>
            <p:nvPr/>
          </p:nvSpPr>
          <p:spPr>
            <a:xfrm>
              <a:off x="-41526451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6112;p67">
              <a:extLst>
                <a:ext uri="{FF2B5EF4-FFF2-40B4-BE49-F238E27FC236}">
                  <a16:creationId xmlns:a16="http://schemas.microsoft.com/office/drawing/2014/main" id="{9DE00A83-3114-1A41-5562-F240A192E888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5972;p67">
            <a:extLst>
              <a:ext uri="{FF2B5EF4-FFF2-40B4-BE49-F238E27FC236}">
                <a16:creationId xmlns:a16="http://schemas.microsoft.com/office/drawing/2014/main" id="{AB3E59C9-353D-EA32-8D5E-1BFE324C5677}"/>
              </a:ext>
            </a:extLst>
          </p:cNvPr>
          <p:cNvGrpSpPr/>
          <p:nvPr/>
        </p:nvGrpSpPr>
        <p:grpSpPr>
          <a:xfrm>
            <a:off x="3359827" y="2893801"/>
            <a:ext cx="480672" cy="552945"/>
            <a:chOff x="-42971724" y="3217825"/>
            <a:chExt cx="275675" cy="317125"/>
          </a:xfrm>
          <a:solidFill>
            <a:schemeClr val="tx1"/>
          </a:solidFill>
        </p:grpSpPr>
        <p:sp>
          <p:nvSpPr>
            <p:cNvPr id="68" name="Google Shape;5973;p67">
              <a:extLst>
                <a:ext uri="{FF2B5EF4-FFF2-40B4-BE49-F238E27FC236}">
                  <a16:creationId xmlns:a16="http://schemas.microsoft.com/office/drawing/2014/main" id="{DC973AD7-0950-3E7F-2889-600A0A0EA470}"/>
                </a:ext>
              </a:extLst>
            </p:cNvPr>
            <p:cNvSpPr/>
            <p:nvPr/>
          </p:nvSpPr>
          <p:spPr>
            <a:xfrm>
              <a:off x="-42951251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4;p67">
              <a:extLst>
                <a:ext uri="{FF2B5EF4-FFF2-40B4-BE49-F238E27FC236}">
                  <a16:creationId xmlns:a16="http://schemas.microsoft.com/office/drawing/2014/main" id="{B4E7B55E-0E33-32AF-30B5-640581F3CCC7}"/>
                </a:ext>
              </a:extLst>
            </p:cNvPr>
            <p:cNvSpPr/>
            <p:nvPr/>
          </p:nvSpPr>
          <p:spPr>
            <a:xfrm>
              <a:off x="-42971724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5975;p67">
              <a:extLst>
                <a:ext uri="{FF2B5EF4-FFF2-40B4-BE49-F238E27FC236}">
                  <a16:creationId xmlns:a16="http://schemas.microsoft.com/office/drawing/2014/main" id="{300439BE-A737-253E-09C9-562BEAD18633}"/>
                </a:ext>
              </a:extLst>
            </p:cNvPr>
            <p:cNvSpPr/>
            <p:nvPr/>
          </p:nvSpPr>
          <p:spPr>
            <a:xfrm>
              <a:off x="-42866974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5984;p67">
            <a:extLst>
              <a:ext uri="{FF2B5EF4-FFF2-40B4-BE49-F238E27FC236}">
                <a16:creationId xmlns:a16="http://schemas.microsoft.com/office/drawing/2014/main" id="{91A5C730-F78C-CEB1-EADA-31E31DFA33D2}"/>
              </a:ext>
            </a:extLst>
          </p:cNvPr>
          <p:cNvGrpSpPr/>
          <p:nvPr/>
        </p:nvGrpSpPr>
        <p:grpSpPr>
          <a:xfrm>
            <a:off x="7452978" y="2889715"/>
            <a:ext cx="554819" cy="553467"/>
            <a:chOff x="-41111351" y="3239100"/>
            <a:chExt cx="318200" cy="317425"/>
          </a:xfrm>
          <a:solidFill>
            <a:schemeClr val="tx1"/>
          </a:solidFill>
        </p:grpSpPr>
        <p:sp>
          <p:nvSpPr>
            <p:cNvPr id="72" name="Google Shape;5985;p67">
              <a:extLst>
                <a:ext uri="{FF2B5EF4-FFF2-40B4-BE49-F238E27FC236}">
                  <a16:creationId xmlns:a16="http://schemas.microsoft.com/office/drawing/2014/main" id="{BF7C4A0A-9F08-3378-DF65-D127624F7841}"/>
                </a:ext>
              </a:extLst>
            </p:cNvPr>
            <p:cNvSpPr/>
            <p:nvPr/>
          </p:nvSpPr>
          <p:spPr>
            <a:xfrm>
              <a:off x="-41111351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6;p67">
              <a:extLst>
                <a:ext uri="{FF2B5EF4-FFF2-40B4-BE49-F238E27FC236}">
                  <a16:creationId xmlns:a16="http://schemas.microsoft.com/office/drawing/2014/main" id="{C6462B17-C761-2A46-C5B6-92F30B185FED}"/>
                </a:ext>
              </a:extLst>
            </p:cNvPr>
            <p:cNvSpPr/>
            <p:nvPr/>
          </p:nvSpPr>
          <p:spPr>
            <a:xfrm>
              <a:off x="-41110576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7;p67">
              <a:extLst>
                <a:ext uri="{FF2B5EF4-FFF2-40B4-BE49-F238E27FC236}">
                  <a16:creationId xmlns:a16="http://schemas.microsoft.com/office/drawing/2014/main" id="{6F328BFB-7B5D-0B10-45D2-E3B3E1A9E48D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5988;p67">
              <a:extLst>
                <a:ext uri="{FF2B5EF4-FFF2-40B4-BE49-F238E27FC236}">
                  <a16:creationId xmlns:a16="http://schemas.microsoft.com/office/drawing/2014/main" id="{EE41B49B-7345-BE6B-5F4F-453F115A5262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oogle Shape;6002;p67">
            <a:extLst>
              <a:ext uri="{FF2B5EF4-FFF2-40B4-BE49-F238E27FC236}">
                <a16:creationId xmlns:a16="http://schemas.microsoft.com/office/drawing/2014/main" id="{6D26A0CF-0D04-F896-3FAD-51374723022A}"/>
              </a:ext>
            </a:extLst>
          </p:cNvPr>
          <p:cNvGrpSpPr/>
          <p:nvPr/>
        </p:nvGrpSpPr>
        <p:grpSpPr>
          <a:xfrm>
            <a:off x="4221421" y="2893800"/>
            <a:ext cx="640955" cy="553467"/>
            <a:chOff x="-42651700" y="3217825"/>
            <a:chExt cx="367600" cy="317425"/>
          </a:xfrm>
          <a:solidFill>
            <a:schemeClr val="tx1"/>
          </a:solidFill>
        </p:grpSpPr>
        <p:sp>
          <p:nvSpPr>
            <p:cNvPr id="77" name="Google Shape;6003;p67">
              <a:extLst>
                <a:ext uri="{FF2B5EF4-FFF2-40B4-BE49-F238E27FC236}">
                  <a16:creationId xmlns:a16="http://schemas.microsoft.com/office/drawing/2014/main" id="{382ED815-5E98-B8CD-7405-1A2E2E9B7840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4;p67">
              <a:extLst>
                <a:ext uri="{FF2B5EF4-FFF2-40B4-BE49-F238E27FC236}">
                  <a16:creationId xmlns:a16="http://schemas.microsoft.com/office/drawing/2014/main" id="{A52F85BE-5635-8957-FBAC-09D9AF978F55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5;p67">
              <a:extLst>
                <a:ext uri="{FF2B5EF4-FFF2-40B4-BE49-F238E27FC236}">
                  <a16:creationId xmlns:a16="http://schemas.microsoft.com/office/drawing/2014/main" id="{60425C82-0358-9462-EAA3-B44DB2335CDC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006;p67">
              <a:extLst>
                <a:ext uri="{FF2B5EF4-FFF2-40B4-BE49-F238E27FC236}">
                  <a16:creationId xmlns:a16="http://schemas.microsoft.com/office/drawing/2014/main" id="{89CD92E7-63BB-F599-8916-FEB1EF983114}"/>
                </a:ext>
              </a:extLst>
            </p:cNvPr>
            <p:cNvSpPr/>
            <p:nvPr/>
          </p:nvSpPr>
          <p:spPr>
            <a:xfrm>
              <a:off x="-42561374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6011;p67">
            <a:extLst>
              <a:ext uri="{FF2B5EF4-FFF2-40B4-BE49-F238E27FC236}">
                <a16:creationId xmlns:a16="http://schemas.microsoft.com/office/drawing/2014/main" id="{E5497FB1-9FFD-BA99-29D0-7CB789084735}"/>
              </a:ext>
            </a:extLst>
          </p:cNvPr>
          <p:cNvGrpSpPr/>
          <p:nvPr/>
        </p:nvGrpSpPr>
        <p:grpSpPr>
          <a:xfrm>
            <a:off x="8241875" y="2861493"/>
            <a:ext cx="562491" cy="552639"/>
            <a:chOff x="-40748276" y="3238700"/>
            <a:chExt cx="322600" cy="316950"/>
          </a:xfrm>
          <a:solidFill>
            <a:schemeClr val="tx1"/>
          </a:solidFill>
        </p:grpSpPr>
        <p:sp>
          <p:nvSpPr>
            <p:cNvPr id="82" name="Google Shape;6012;p67">
              <a:extLst>
                <a:ext uri="{FF2B5EF4-FFF2-40B4-BE49-F238E27FC236}">
                  <a16:creationId xmlns:a16="http://schemas.microsoft.com/office/drawing/2014/main" id="{38DFDDA1-8417-36AD-DB1D-2E705B33F6C8}"/>
                </a:ext>
              </a:extLst>
            </p:cNvPr>
            <p:cNvSpPr/>
            <p:nvPr/>
          </p:nvSpPr>
          <p:spPr>
            <a:xfrm>
              <a:off x="-40709676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3;p67">
              <a:extLst>
                <a:ext uri="{FF2B5EF4-FFF2-40B4-BE49-F238E27FC236}">
                  <a16:creationId xmlns:a16="http://schemas.microsoft.com/office/drawing/2014/main" id="{324D5D63-BCEF-1686-8B7B-B764C8B1A198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4;p67">
              <a:extLst>
                <a:ext uri="{FF2B5EF4-FFF2-40B4-BE49-F238E27FC236}">
                  <a16:creationId xmlns:a16="http://schemas.microsoft.com/office/drawing/2014/main" id="{3D4E8C96-2D73-3C9F-7670-F60E013298ED}"/>
                </a:ext>
              </a:extLst>
            </p:cNvPr>
            <p:cNvSpPr/>
            <p:nvPr/>
          </p:nvSpPr>
          <p:spPr>
            <a:xfrm>
              <a:off x="-40678174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5;p67">
              <a:extLst>
                <a:ext uri="{FF2B5EF4-FFF2-40B4-BE49-F238E27FC236}">
                  <a16:creationId xmlns:a16="http://schemas.microsoft.com/office/drawing/2014/main" id="{6F10305F-53D0-8A96-3794-E8C09D806E5F}"/>
                </a:ext>
              </a:extLst>
            </p:cNvPr>
            <p:cNvSpPr/>
            <p:nvPr/>
          </p:nvSpPr>
          <p:spPr>
            <a:xfrm>
              <a:off x="-40513549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6;p67">
              <a:extLst>
                <a:ext uri="{FF2B5EF4-FFF2-40B4-BE49-F238E27FC236}">
                  <a16:creationId xmlns:a16="http://schemas.microsoft.com/office/drawing/2014/main" id="{BB287507-42A7-836C-4834-B3DE105F6C03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6017;p67">
              <a:extLst>
                <a:ext uri="{FF2B5EF4-FFF2-40B4-BE49-F238E27FC236}">
                  <a16:creationId xmlns:a16="http://schemas.microsoft.com/office/drawing/2014/main" id="{4B6D6DD6-6EC6-F2BA-C74E-94F714B14BEF}"/>
                </a:ext>
              </a:extLst>
            </p:cNvPr>
            <p:cNvSpPr/>
            <p:nvPr/>
          </p:nvSpPr>
          <p:spPr>
            <a:xfrm>
              <a:off x="-40748276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6" h="3513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88" name="Google Shape;6042;p67">
            <a:extLst>
              <a:ext uri="{FF2B5EF4-FFF2-40B4-BE49-F238E27FC236}">
                <a16:creationId xmlns:a16="http://schemas.microsoft.com/office/drawing/2014/main" id="{C5C402CF-2F9E-4A41-464E-5953C9A3443F}"/>
              </a:ext>
            </a:extLst>
          </p:cNvPr>
          <p:cNvSpPr/>
          <p:nvPr/>
        </p:nvSpPr>
        <p:spPr>
          <a:xfrm>
            <a:off x="5064126" y="2894890"/>
            <a:ext cx="543877" cy="551288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89" name="Google Shape;6047;p67">
            <a:extLst>
              <a:ext uri="{FF2B5EF4-FFF2-40B4-BE49-F238E27FC236}">
                <a16:creationId xmlns:a16="http://schemas.microsoft.com/office/drawing/2014/main" id="{DAF40B6F-78D2-8E91-1C4E-950248E56191}"/>
              </a:ext>
            </a:extLst>
          </p:cNvPr>
          <p:cNvGrpSpPr/>
          <p:nvPr/>
        </p:nvGrpSpPr>
        <p:grpSpPr>
          <a:xfrm>
            <a:off x="9102227" y="2861789"/>
            <a:ext cx="553467" cy="504036"/>
            <a:chOff x="-40378075" y="3267450"/>
            <a:chExt cx="317425" cy="289075"/>
          </a:xfrm>
          <a:solidFill>
            <a:schemeClr val="tx1"/>
          </a:solidFill>
        </p:grpSpPr>
        <p:sp>
          <p:nvSpPr>
            <p:cNvPr id="90" name="Google Shape;6048;p67">
              <a:extLst>
                <a:ext uri="{FF2B5EF4-FFF2-40B4-BE49-F238E27FC236}">
                  <a16:creationId xmlns:a16="http://schemas.microsoft.com/office/drawing/2014/main" id="{381FB04E-A68A-09F6-56DC-A0A55C483212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49;p67">
              <a:extLst>
                <a:ext uri="{FF2B5EF4-FFF2-40B4-BE49-F238E27FC236}">
                  <a16:creationId xmlns:a16="http://schemas.microsoft.com/office/drawing/2014/main" id="{6223864C-580F-C82E-C83D-84B43061591A}"/>
                </a:ext>
              </a:extLst>
            </p:cNvPr>
            <p:cNvSpPr/>
            <p:nvPr/>
          </p:nvSpPr>
          <p:spPr>
            <a:xfrm>
              <a:off x="-40316649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0;p67">
              <a:extLst>
                <a:ext uri="{FF2B5EF4-FFF2-40B4-BE49-F238E27FC236}">
                  <a16:creationId xmlns:a16="http://schemas.microsoft.com/office/drawing/2014/main" id="{F0B758D2-2269-974D-59F0-67440B6FA416}"/>
                </a:ext>
              </a:extLst>
            </p:cNvPr>
            <p:cNvSpPr/>
            <p:nvPr/>
          </p:nvSpPr>
          <p:spPr>
            <a:xfrm>
              <a:off x="-40209524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6051;p67">
              <a:extLst>
                <a:ext uri="{FF2B5EF4-FFF2-40B4-BE49-F238E27FC236}">
                  <a16:creationId xmlns:a16="http://schemas.microsoft.com/office/drawing/2014/main" id="{8A2C27B5-F963-B3D4-4A2A-BD0350BA07E7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072;p67">
            <a:extLst>
              <a:ext uri="{FF2B5EF4-FFF2-40B4-BE49-F238E27FC236}">
                <a16:creationId xmlns:a16="http://schemas.microsoft.com/office/drawing/2014/main" id="{0D382564-403C-1D1D-02AD-FE8821796EBA}"/>
              </a:ext>
            </a:extLst>
          </p:cNvPr>
          <p:cNvGrpSpPr/>
          <p:nvPr/>
        </p:nvGrpSpPr>
        <p:grpSpPr>
          <a:xfrm>
            <a:off x="5830331" y="2867940"/>
            <a:ext cx="553512" cy="553163"/>
            <a:chOff x="-41895049" y="3217225"/>
            <a:chExt cx="317450" cy="317250"/>
          </a:xfrm>
          <a:solidFill>
            <a:schemeClr val="tx1"/>
          </a:solidFill>
        </p:grpSpPr>
        <p:sp>
          <p:nvSpPr>
            <p:cNvPr id="95" name="Google Shape;6073;p67">
              <a:extLst>
                <a:ext uri="{FF2B5EF4-FFF2-40B4-BE49-F238E27FC236}">
                  <a16:creationId xmlns:a16="http://schemas.microsoft.com/office/drawing/2014/main" id="{9FE6685E-E030-9DBF-E579-C8C2A01829B6}"/>
                </a:ext>
              </a:extLst>
            </p:cNvPr>
            <p:cNvSpPr/>
            <p:nvPr/>
          </p:nvSpPr>
          <p:spPr>
            <a:xfrm>
              <a:off x="-41895049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4;p67">
              <a:extLst>
                <a:ext uri="{FF2B5EF4-FFF2-40B4-BE49-F238E27FC236}">
                  <a16:creationId xmlns:a16="http://schemas.microsoft.com/office/drawing/2014/main" id="{59DA8B51-5059-4AB9-4D0B-9AA392BB6168}"/>
                </a:ext>
              </a:extLst>
            </p:cNvPr>
            <p:cNvSpPr/>
            <p:nvPr/>
          </p:nvSpPr>
          <p:spPr>
            <a:xfrm>
              <a:off x="-41619376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5;p67">
              <a:extLst>
                <a:ext uri="{FF2B5EF4-FFF2-40B4-BE49-F238E27FC236}">
                  <a16:creationId xmlns:a16="http://schemas.microsoft.com/office/drawing/2014/main" id="{E1233FDA-7D59-B426-25A5-F81690CE74B5}"/>
                </a:ext>
              </a:extLst>
            </p:cNvPr>
            <p:cNvSpPr/>
            <p:nvPr/>
          </p:nvSpPr>
          <p:spPr>
            <a:xfrm>
              <a:off x="-41832826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19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6;p67">
              <a:extLst>
                <a:ext uri="{FF2B5EF4-FFF2-40B4-BE49-F238E27FC236}">
                  <a16:creationId xmlns:a16="http://schemas.microsoft.com/office/drawing/2014/main" id="{046170E8-9BEF-841C-0822-977DD72CFDEC}"/>
                </a:ext>
              </a:extLst>
            </p:cNvPr>
            <p:cNvSpPr/>
            <p:nvPr/>
          </p:nvSpPr>
          <p:spPr>
            <a:xfrm>
              <a:off x="-41880076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6077;p67">
              <a:extLst>
                <a:ext uri="{FF2B5EF4-FFF2-40B4-BE49-F238E27FC236}">
                  <a16:creationId xmlns:a16="http://schemas.microsoft.com/office/drawing/2014/main" id="{7996D59C-D82B-3C98-1AF7-51B7C241B0D1}"/>
                </a:ext>
              </a:extLst>
            </p:cNvPr>
            <p:cNvSpPr/>
            <p:nvPr/>
          </p:nvSpPr>
          <p:spPr>
            <a:xfrm>
              <a:off x="-41880876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2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0" name="Google Shape;6107;p67">
            <a:extLst>
              <a:ext uri="{FF2B5EF4-FFF2-40B4-BE49-F238E27FC236}">
                <a16:creationId xmlns:a16="http://schemas.microsoft.com/office/drawing/2014/main" id="{E6F4F83F-4B1A-EDA4-6E9F-9700D406032B}"/>
              </a:ext>
            </a:extLst>
          </p:cNvPr>
          <p:cNvGrpSpPr/>
          <p:nvPr/>
        </p:nvGrpSpPr>
        <p:grpSpPr>
          <a:xfrm>
            <a:off x="6657685" y="2846625"/>
            <a:ext cx="557608" cy="550765"/>
            <a:chOff x="-41530374" y="3218800"/>
            <a:chExt cx="319800" cy="315875"/>
          </a:xfrm>
          <a:solidFill>
            <a:schemeClr val="tx1"/>
          </a:solidFill>
        </p:grpSpPr>
        <p:sp>
          <p:nvSpPr>
            <p:cNvPr id="101" name="Google Shape;6108;p67">
              <a:extLst>
                <a:ext uri="{FF2B5EF4-FFF2-40B4-BE49-F238E27FC236}">
                  <a16:creationId xmlns:a16="http://schemas.microsoft.com/office/drawing/2014/main" id="{8040F123-166A-0FF4-47C0-56A6E8D84294}"/>
                </a:ext>
              </a:extLst>
            </p:cNvPr>
            <p:cNvSpPr/>
            <p:nvPr/>
          </p:nvSpPr>
          <p:spPr>
            <a:xfrm>
              <a:off x="-41530374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1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2" name="Google Shape;6109;p67">
              <a:extLst>
                <a:ext uri="{FF2B5EF4-FFF2-40B4-BE49-F238E27FC236}">
                  <a16:creationId xmlns:a16="http://schemas.microsoft.com/office/drawing/2014/main" id="{2652FA8E-6A76-3434-6B93-FC6ABB823C87}"/>
                </a:ext>
              </a:extLst>
            </p:cNvPr>
            <p:cNvSpPr/>
            <p:nvPr/>
          </p:nvSpPr>
          <p:spPr>
            <a:xfrm>
              <a:off x="-41435074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3" name="Google Shape;5593;p66">
            <a:extLst>
              <a:ext uri="{FF2B5EF4-FFF2-40B4-BE49-F238E27FC236}">
                <a16:creationId xmlns:a16="http://schemas.microsoft.com/office/drawing/2014/main" id="{6E04A9FF-2784-1F23-C776-C7AC06C6C618}"/>
              </a:ext>
            </a:extLst>
          </p:cNvPr>
          <p:cNvGrpSpPr/>
          <p:nvPr/>
        </p:nvGrpSpPr>
        <p:grpSpPr>
          <a:xfrm>
            <a:off x="3309066" y="3837810"/>
            <a:ext cx="669093" cy="669093"/>
            <a:chOff x="5049725" y="249400"/>
            <a:chExt cx="481825" cy="481825"/>
          </a:xfrm>
          <a:solidFill>
            <a:schemeClr val="tx1"/>
          </a:solidFill>
        </p:grpSpPr>
        <p:sp>
          <p:nvSpPr>
            <p:cNvPr id="104" name="Google Shape;5594;p66">
              <a:extLst>
                <a:ext uri="{FF2B5EF4-FFF2-40B4-BE49-F238E27FC236}">
                  <a16:creationId xmlns:a16="http://schemas.microsoft.com/office/drawing/2014/main" id="{0F1D17C7-5A60-6BAB-6E0A-6E3F91BE1EE7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4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5595;p66">
              <a:extLst>
                <a:ext uri="{FF2B5EF4-FFF2-40B4-BE49-F238E27FC236}">
                  <a16:creationId xmlns:a16="http://schemas.microsoft.com/office/drawing/2014/main" id="{FF49D9E1-03B1-30EC-FC2B-2514E8795A7B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5596;p66">
            <a:extLst>
              <a:ext uri="{FF2B5EF4-FFF2-40B4-BE49-F238E27FC236}">
                <a16:creationId xmlns:a16="http://schemas.microsoft.com/office/drawing/2014/main" id="{EC0F9B0E-AADF-9A5B-8D15-1980200EA3D6}"/>
              </a:ext>
            </a:extLst>
          </p:cNvPr>
          <p:cNvGrpSpPr/>
          <p:nvPr/>
        </p:nvGrpSpPr>
        <p:grpSpPr>
          <a:xfrm>
            <a:off x="5036015" y="3932342"/>
            <a:ext cx="526700" cy="526700"/>
            <a:chOff x="5660400" y="238125"/>
            <a:chExt cx="481825" cy="481825"/>
          </a:xfrm>
          <a:solidFill>
            <a:schemeClr val="tx1"/>
          </a:solidFill>
        </p:grpSpPr>
        <p:sp>
          <p:nvSpPr>
            <p:cNvPr id="107" name="Google Shape;5597;p66">
              <a:extLst>
                <a:ext uri="{FF2B5EF4-FFF2-40B4-BE49-F238E27FC236}">
                  <a16:creationId xmlns:a16="http://schemas.microsoft.com/office/drawing/2014/main" id="{351144FB-9996-F693-BF83-0FBC1FA0DDD9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5598;p66">
              <a:extLst>
                <a:ext uri="{FF2B5EF4-FFF2-40B4-BE49-F238E27FC236}">
                  <a16:creationId xmlns:a16="http://schemas.microsoft.com/office/drawing/2014/main" id="{9F723B9F-5528-AC29-9B6B-0EF92BEF5601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5651;p66">
            <a:extLst>
              <a:ext uri="{FF2B5EF4-FFF2-40B4-BE49-F238E27FC236}">
                <a16:creationId xmlns:a16="http://schemas.microsoft.com/office/drawing/2014/main" id="{E902F630-16F1-D465-351D-C5A2700867C9}"/>
              </a:ext>
            </a:extLst>
          </p:cNvPr>
          <p:cNvGrpSpPr/>
          <p:nvPr/>
        </p:nvGrpSpPr>
        <p:grpSpPr>
          <a:xfrm>
            <a:off x="8252709" y="4007370"/>
            <a:ext cx="588395" cy="379268"/>
            <a:chOff x="1492675" y="1520750"/>
            <a:chExt cx="481825" cy="310575"/>
          </a:xfrm>
          <a:solidFill>
            <a:schemeClr val="tx1"/>
          </a:solidFill>
        </p:grpSpPr>
        <p:sp>
          <p:nvSpPr>
            <p:cNvPr id="110" name="Google Shape;5652;p66">
              <a:extLst>
                <a:ext uri="{FF2B5EF4-FFF2-40B4-BE49-F238E27FC236}">
                  <a16:creationId xmlns:a16="http://schemas.microsoft.com/office/drawing/2014/main" id="{52946EA4-1F88-26DB-F343-26B60E47F398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5653;p66">
              <a:extLst>
                <a:ext uri="{FF2B5EF4-FFF2-40B4-BE49-F238E27FC236}">
                  <a16:creationId xmlns:a16="http://schemas.microsoft.com/office/drawing/2014/main" id="{38B23CE7-A3A3-CE11-970D-04F7DA8BF51D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" name="Google Shape;5775;p66">
            <a:extLst>
              <a:ext uri="{FF2B5EF4-FFF2-40B4-BE49-F238E27FC236}">
                <a16:creationId xmlns:a16="http://schemas.microsoft.com/office/drawing/2014/main" id="{5ECF3067-5DB2-E2CA-3E04-16322C05A7CB}"/>
              </a:ext>
            </a:extLst>
          </p:cNvPr>
          <p:cNvGrpSpPr/>
          <p:nvPr/>
        </p:nvGrpSpPr>
        <p:grpSpPr>
          <a:xfrm>
            <a:off x="6704881" y="4035888"/>
            <a:ext cx="451911" cy="423656"/>
            <a:chOff x="4456875" y="2635825"/>
            <a:chExt cx="481825" cy="451700"/>
          </a:xfrm>
          <a:solidFill>
            <a:schemeClr val="tx1"/>
          </a:solidFill>
        </p:grpSpPr>
        <p:sp>
          <p:nvSpPr>
            <p:cNvPr id="113" name="Google Shape;5776;p66">
              <a:extLst>
                <a:ext uri="{FF2B5EF4-FFF2-40B4-BE49-F238E27FC236}">
                  <a16:creationId xmlns:a16="http://schemas.microsoft.com/office/drawing/2014/main" id="{5D9F23C9-4750-40C7-FEDC-174D4E5600C1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7;p66">
              <a:extLst>
                <a:ext uri="{FF2B5EF4-FFF2-40B4-BE49-F238E27FC236}">
                  <a16:creationId xmlns:a16="http://schemas.microsoft.com/office/drawing/2014/main" id="{DDC1A73C-AAE5-2C6C-0FD5-88B1AE81787A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8;p66">
              <a:extLst>
                <a:ext uri="{FF2B5EF4-FFF2-40B4-BE49-F238E27FC236}">
                  <a16:creationId xmlns:a16="http://schemas.microsoft.com/office/drawing/2014/main" id="{4D44509C-F0DF-19ED-4D96-6F49E68A8FFE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5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79;p66">
              <a:extLst>
                <a:ext uri="{FF2B5EF4-FFF2-40B4-BE49-F238E27FC236}">
                  <a16:creationId xmlns:a16="http://schemas.microsoft.com/office/drawing/2014/main" id="{60D743CF-A1C9-04CF-6631-CB75556C73DD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5" h="1695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0;p66">
              <a:extLst>
                <a:ext uri="{FF2B5EF4-FFF2-40B4-BE49-F238E27FC236}">
                  <a16:creationId xmlns:a16="http://schemas.microsoft.com/office/drawing/2014/main" id="{EDDDC0AE-6880-7F9C-9644-65A71F0CAFCA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5781;p66">
              <a:extLst>
                <a:ext uri="{FF2B5EF4-FFF2-40B4-BE49-F238E27FC236}">
                  <a16:creationId xmlns:a16="http://schemas.microsoft.com/office/drawing/2014/main" id="{1304B988-C717-C812-62F5-B07A7136C2BC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5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" name="Text Placeholder 1">
            <a:extLst>
              <a:ext uri="{FF2B5EF4-FFF2-40B4-BE49-F238E27FC236}">
                <a16:creationId xmlns:a16="http://schemas.microsoft.com/office/drawing/2014/main" id="{C42E2666-28C1-0CC3-3687-9953F0CD6E36}"/>
              </a:ext>
            </a:extLst>
          </p:cNvPr>
          <p:cNvSpPr txBox="1"/>
          <p:nvPr/>
        </p:nvSpPr>
        <p:spPr>
          <a:xfrm>
            <a:off x="459357" y="826964"/>
            <a:ext cx="11521035" cy="720983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779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779" dirty="0"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230275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3">
            <a:extLst>
              <a:ext uri="{FF2B5EF4-FFF2-40B4-BE49-F238E27FC236}">
                <a16:creationId xmlns:a16="http://schemas.microsoft.com/office/drawing/2014/main" id="{8D002C8A-8B5C-3074-F050-578B2EE4235E}"/>
              </a:ext>
            </a:extLst>
          </p:cNvPr>
          <p:cNvGrpSpPr/>
          <p:nvPr/>
        </p:nvGrpSpPr>
        <p:grpSpPr>
          <a:xfrm>
            <a:off x="2643064" y="2109608"/>
            <a:ext cx="7724899" cy="4479755"/>
            <a:chOff x="4171826" y="1572826"/>
            <a:chExt cx="8233076" cy="4479755"/>
          </a:xfrm>
          <a:solidFill>
            <a:schemeClr val="tx1"/>
          </a:solidFill>
        </p:grpSpPr>
        <p:sp>
          <p:nvSpPr>
            <p:cNvPr id="4" name="Freeform 108">
              <a:extLst>
                <a:ext uri="{FF2B5EF4-FFF2-40B4-BE49-F238E27FC236}">
                  <a16:creationId xmlns:a16="http://schemas.microsoft.com/office/drawing/2014/main" id="{49DB2D40-B968-6B02-3BF6-0EB2D0BE8141}"/>
                </a:ext>
              </a:extLst>
            </p:cNvPr>
            <p:cNvSpPr/>
            <p:nvPr/>
          </p:nvSpPr>
          <p:spPr>
            <a:xfrm>
              <a:off x="6164041" y="1656593"/>
              <a:ext cx="590309" cy="652294"/>
            </a:xfrm>
            <a:custGeom>
              <a:avLst/>
              <a:gdLst/>
              <a:ahLst/>
              <a:cxnLst/>
              <a:rect l="l" t="t" r="r" b="b"/>
              <a:pathLst>
                <a:path w="341005" h="376812">
                  <a:moveTo>
                    <a:pt x="179590" y="105941"/>
                  </a:moveTo>
                  <a:cubicBezTo>
                    <a:pt x="189466" y="103284"/>
                    <a:pt x="200229" y="106383"/>
                    <a:pt x="207502" y="113978"/>
                  </a:cubicBezTo>
                  <a:lnTo>
                    <a:pt x="205155" y="116193"/>
                  </a:lnTo>
                  <a:cubicBezTo>
                    <a:pt x="198727" y="109493"/>
                    <a:pt x="189244" y="106732"/>
                    <a:pt x="180543" y="109027"/>
                  </a:cubicBezTo>
                  <a:cubicBezTo>
                    <a:pt x="171284" y="111470"/>
                    <a:pt x="164597" y="119184"/>
                    <a:pt x="163491" y="128699"/>
                  </a:cubicBezTo>
                  <a:lnTo>
                    <a:pt x="160301" y="128192"/>
                  </a:lnTo>
                  <a:cubicBezTo>
                    <a:pt x="160626" y="125509"/>
                    <a:pt x="161343" y="122953"/>
                    <a:pt x="162397" y="120583"/>
                  </a:cubicBezTo>
                  <a:cubicBezTo>
                    <a:pt x="163188" y="118806"/>
                    <a:pt x="164168" y="117134"/>
                    <a:pt x="165317" y="115593"/>
                  </a:cubicBezTo>
                  <a:close/>
                  <a:moveTo>
                    <a:pt x="184774" y="76800"/>
                  </a:moveTo>
                  <a:cubicBezTo>
                    <a:pt x="189722" y="75892"/>
                    <a:pt x="194950" y="76276"/>
                    <a:pt x="199898" y="78055"/>
                  </a:cubicBezTo>
                  <a:lnTo>
                    <a:pt x="198784" y="81085"/>
                  </a:lnTo>
                  <a:cubicBezTo>
                    <a:pt x="190044" y="77951"/>
                    <a:pt x="180324" y="79705"/>
                    <a:pt x="173557" y="85636"/>
                  </a:cubicBezTo>
                  <a:cubicBezTo>
                    <a:pt x="166357" y="91948"/>
                    <a:pt x="163808" y="101834"/>
                    <a:pt x="167057" y="110845"/>
                  </a:cubicBezTo>
                  <a:lnTo>
                    <a:pt x="163976" y="111813"/>
                  </a:lnTo>
                  <a:cubicBezTo>
                    <a:pt x="161264" y="104174"/>
                    <a:pt x="162206" y="95982"/>
                    <a:pt x="166259" y="89343"/>
                  </a:cubicBezTo>
                  <a:lnTo>
                    <a:pt x="171329" y="83298"/>
                  </a:lnTo>
                  <a:cubicBezTo>
                    <a:pt x="175158" y="79908"/>
                    <a:pt x="179826" y="77708"/>
                    <a:pt x="184774" y="76800"/>
                  </a:cubicBezTo>
                  <a:close/>
                  <a:moveTo>
                    <a:pt x="179076" y="24908"/>
                  </a:moveTo>
                  <a:cubicBezTo>
                    <a:pt x="173882" y="25821"/>
                    <a:pt x="169065" y="28595"/>
                    <a:pt x="165693" y="33023"/>
                  </a:cubicBezTo>
                  <a:lnTo>
                    <a:pt x="165081" y="32645"/>
                  </a:lnTo>
                  <a:lnTo>
                    <a:pt x="164343" y="33841"/>
                  </a:lnTo>
                  <a:lnTo>
                    <a:pt x="159156" y="28989"/>
                  </a:lnTo>
                  <a:cubicBezTo>
                    <a:pt x="147650" y="21890"/>
                    <a:pt x="132568" y="25462"/>
                    <a:pt x="125468" y="36968"/>
                  </a:cubicBezTo>
                  <a:cubicBezTo>
                    <a:pt x="125028" y="37682"/>
                    <a:pt x="124628" y="38410"/>
                    <a:pt x="124607" y="39302"/>
                  </a:cubicBezTo>
                  <a:cubicBezTo>
                    <a:pt x="121192" y="53871"/>
                    <a:pt x="126621" y="67918"/>
                    <a:pt x="137512" y="72288"/>
                  </a:cubicBezTo>
                  <a:lnTo>
                    <a:pt x="136408" y="75373"/>
                  </a:lnTo>
                  <a:cubicBezTo>
                    <a:pt x="125065" y="70889"/>
                    <a:pt x="118824" y="57470"/>
                    <a:pt x="120792" y="42874"/>
                  </a:cubicBezTo>
                  <a:cubicBezTo>
                    <a:pt x="110219" y="38045"/>
                    <a:pt x="97555" y="41998"/>
                    <a:pt x="91229" y="52250"/>
                  </a:cubicBezTo>
                  <a:cubicBezTo>
                    <a:pt x="86215" y="60377"/>
                    <a:pt x="87164" y="68019"/>
                    <a:pt x="90995" y="75559"/>
                  </a:cubicBezTo>
                  <a:cubicBezTo>
                    <a:pt x="88405" y="77546"/>
                    <a:pt x="86197" y="80074"/>
                    <a:pt x="84391" y="83001"/>
                  </a:cubicBezTo>
                  <a:cubicBezTo>
                    <a:pt x="75261" y="97799"/>
                    <a:pt x="79855" y="117197"/>
                    <a:pt x="94653" y="126328"/>
                  </a:cubicBezTo>
                  <a:cubicBezTo>
                    <a:pt x="99603" y="129383"/>
                    <a:pt x="105068" y="130901"/>
                    <a:pt x="110449" y="130283"/>
                  </a:cubicBezTo>
                  <a:cubicBezTo>
                    <a:pt x="111461" y="121556"/>
                    <a:pt x="114239" y="112980"/>
                    <a:pt x="118788" y="105103"/>
                  </a:cubicBezTo>
                  <a:lnTo>
                    <a:pt x="122060" y="106993"/>
                  </a:lnTo>
                  <a:cubicBezTo>
                    <a:pt x="117549" y="114804"/>
                    <a:pt x="114885" y="123345"/>
                    <a:pt x="114602" y="132066"/>
                  </a:cubicBezTo>
                  <a:cubicBezTo>
                    <a:pt x="118189" y="142541"/>
                    <a:pt x="127538" y="149533"/>
                    <a:pt x="138054" y="150704"/>
                  </a:cubicBezTo>
                  <a:lnTo>
                    <a:pt x="138622" y="157584"/>
                  </a:lnTo>
                  <a:cubicBezTo>
                    <a:pt x="141809" y="168599"/>
                    <a:pt x="152592" y="175355"/>
                    <a:pt x="163536" y="173320"/>
                  </a:cubicBezTo>
                  <a:lnTo>
                    <a:pt x="163736" y="174011"/>
                  </a:lnTo>
                  <a:lnTo>
                    <a:pt x="165086" y="173621"/>
                  </a:lnTo>
                  <a:lnTo>
                    <a:pt x="165671" y="180699"/>
                  </a:lnTo>
                  <a:cubicBezTo>
                    <a:pt x="169429" y="193686"/>
                    <a:pt x="183003" y="201168"/>
                    <a:pt x="195990" y="197411"/>
                  </a:cubicBezTo>
                  <a:cubicBezTo>
                    <a:pt x="196796" y="197178"/>
                    <a:pt x="197581" y="196907"/>
                    <a:pt x="198196" y="196260"/>
                  </a:cubicBezTo>
                  <a:cubicBezTo>
                    <a:pt x="209934" y="188156"/>
                    <a:pt x="215400" y="175007"/>
                    <a:pt x="211155" y="164763"/>
                  </a:cubicBezTo>
                  <a:cubicBezTo>
                    <a:pt x="205121" y="170199"/>
                    <a:pt x="196738" y="172687"/>
                    <a:pt x="188343" y="171472"/>
                  </a:cubicBezTo>
                  <a:lnTo>
                    <a:pt x="188829" y="168281"/>
                  </a:lnTo>
                  <a:cubicBezTo>
                    <a:pt x="198020" y="169602"/>
                    <a:pt x="207192" y="165939"/>
                    <a:pt x="212635" y="158774"/>
                  </a:cubicBezTo>
                  <a:cubicBezTo>
                    <a:pt x="218427" y="151149"/>
                    <a:pt x="218946" y="140953"/>
                    <a:pt x="213960" y="132774"/>
                  </a:cubicBezTo>
                  <a:lnTo>
                    <a:pt x="216785" y="131210"/>
                  </a:lnTo>
                  <a:cubicBezTo>
                    <a:pt x="222366" y="140465"/>
                    <a:pt x="221779" y="151983"/>
                    <a:pt x="215286" y="160619"/>
                  </a:cubicBezTo>
                  <a:lnTo>
                    <a:pt x="213805" y="162105"/>
                  </a:lnTo>
                  <a:cubicBezTo>
                    <a:pt x="218946" y="172938"/>
                    <a:pt x="214526" y="186813"/>
                    <a:pt x="203421" y="196175"/>
                  </a:cubicBezTo>
                  <a:cubicBezTo>
                    <a:pt x="208012" y="206854"/>
                    <a:pt x="220050" y="212429"/>
                    <a:pt x="231622" y="209082"/>
                  </a:cubicBezTo>
                  <a:cubicBezTo>
                    <a:pt x="239377" y="206838"/>
                    <a:pt x="243741" y="201989"/>
                    <a:pt x="246092" y="195539"/>
                  </a:cubicBezTo>
                  <a:cubicBezTo>
                    <a:pt x="255042" y="199507"/>
                    <a:pt x="265290" y="198199"/>
                    <a:pt x="272958" y="192601"/>
                  </a:cubicBezTo>
                  <a:lnTo>
                    <a:pt x="276795" y="193971"/>
                  </a:lnTo>
                  <a:cubicBezTo>
                    <a:pt x="289009" y="194016"/>
                    <a:pt x="298363" y="193248"/>
                    <a:pt x="304258" y="183694"/>
                  </a:cubicBezTo>
                  <a:cubicBezTo>
                    <a:pt x="309343" y="175453"/>
                    <a:pt x="308953" y="165378"/>
                    <a:pt x="303795" y="157923"/>
                  </a:cubicBezTo>
                  <a:cubicBezTo>
                    <a:pt x="298315" y="164420"/>
                    <a:pt x="291041" y="168177"/>
                    <a:pt x="283702" y="168174"/>
                  </a:cubicBezTo>
                  <a:lnTo>
                    <a:pt x="283555" y="164527"/>
                  </a:lnTo>
                  <a:cubicBezTo>
                    <a:pt x="293404" y="164978"/>
                    <a:pt x="303289" y="157339"/>
                    <a:pt x="308110" y="145450"/>
                  </a:cubicBezTo>
                  <a:cubicBezTo>
                    <a:pt x="311022" y="136198"/>
                    <a:pt x="308752" y="126109"/>
                    <a:pt x="302169" y="119023"/>
                  </a:cubicBezTo>
                  <a:cubicBezTo>
                    <a:pt x="296249" y="127191"/>
                    <a:pt x="286098" y="131525"/>
                    <a:pt x="275782" y="130309"/>
                  </a:cubicBezTo>
                  <a:lnTo>
                    <a:pt x="276183" y="127106"/>
                  </a:lnTo>
                  <a:cubicBezTo>
                    <a:pt x="285405" y="128184"/>
                    <a:pt x="294478" y="124281"/>
                    <a:pt x="299730" y="116974"/>
                  </a:cubicBezTo>
                  <a:lnTo>
                    <a:pt x="300207" y="116045"/>
                  </a:lnTo>
                  <a:cubicBezTo>
                    <a:pt x="300079" y="107222"/>
                    <a:pt x="295342" y="98867"/>
                    <a:pt x="287259" y="93880"/>
                  </a:cubicBezTo>
                  <a:cubicBezTo>
                    <a:pt x="284295" y="92051"/>
                    <a:pt x="281129" y="90828"/>
                    <a:pt x="277855" y="90561"/>
                  </a:cubicBezTo>
                  <a:cubicBezTo>
                    <a:pt x="271916" y="104194"/>
                    <a:pt x="259881" y="112708"/>
                    <a:pt x="248172" y="111695"/>
                  </a:cubicBezTo>
                  <a:cubicBezTo>
                    <a:pt x="248002" y="114741"/>
                    <a:pt x="246936" y="117719"/>
                    <a:pt x="245089" y="120348"/>
                  </a:cubicBezTo>
                  <a:cubicBezTo>
                    <a:pt x="241307" y="125729"/>
                    <a:pt x="234825" y="128827"/>
                    <a:pt x="228007" y="128511"/>
                  </a:cubicBezTo>
                  <a:lnTo>
                    <a:pt x="228158" y="125380"/>
                  </a:lnTo>
                  <a:cubicBezTo>
                    <a:pt x="233848" y="125642"/>
                    <a:pt x="239262" y="123097"/>
                    <a:pt x="242439" y="118667"/>
                  </a:cubicBezTo>
                  <a:cubicBezTo>
                    <a:pt x="244071" y="116391"/>
                    <a:pt x="244987" y="113796"/>
                    <a:pt x="245116" y="111152"/>
                  </a:cubicBezTo>
                  <a:lnTo>
                    <a:pt x="243716" y="110904"/>
                  </a:lnTo>
                  <a:lnTo>
                    <a:pt x="244539" y="108155"/>
                  </a:lnTo>
                  <a:cubicBezTo>
                    <a:pt x="244792" y="106166"/>
                    <a:pt x="244131" y="104285"/>
                    <a:pt x="243078" y="102544"/>
                  </a:cubicBezTo>
                  <a:cubicBezTo>
                    <a:pt x="240257" y="97875"/>
                    <a:pt x="235048" y="94922"/>
                    <a:pt x="229344" y="94755"/>
                  </a:cubicBezTo>
                  <a:lnTo>
                    <a:pt x="229436" y="91621"/>
                  </a:lnTo>
                  <a:cubicBezTo>
                    <a:pt x="236268" y="91821"/>
                    <a:pt x="242499" y="95409"/>
                    <a:pt x="245850" y="101072"/>
                  </a:cubicBezTo>
                  <a:cubicBezTo>
                    <a:pt x="247129" y="103235"/>
                    <a:pt x="247915" y="105575"/>
                    <a:pt x="248037" y="107973"/>
                  </a:cubicBezTo>
                  <a:cubicBezTo>
                    <a:pt x="258268" y="109553"/>
                    <a:pt x="268981" y="102051"/>
                    <a:pt x="274232" y="89778"/>
                  </a:cubicBezTo>
                  <a:cubicBezTo>
                    <a:pt x="278708" y="77339"/>
                    <a:pt x="274020" y="63056"/>
                    <a:pt x="262316" y="55834"/>
                  </a:cubicBezTo>
                  <a:cubicBezTo>
                    <a:pt x="257734" y="53007"/>
                    <a:pt x="252666" y="51626"/>
                    <a:pt x="247691" y="52231"/>
                  </a:cubicBezTo>
                  <a:cubicBezTo>
                    <a:pt x="248705" y="60913"/>
                    <a:pt x="245967" y="69020"/>
                    <a:pt x="239739" y="74185"/>
                  </a:cubicBezTo>
                  <a:lnTo>
                    <a:pt x="237649" y="71664"/>
                  </a:lnTo>
                  <a:cubicBezTo>
                    <a:pt x="244579" y="65918"/>
                    <a:pt x="246481" y="55888"/>
                    <a:pt x="243151" y="45920"/>
                  </a:cubicBezTo>
                  <a:cubicBezTo>
                    <a:pt x="241194" y="40124"/>
                    <a:pt x="237183" y="35004"/>
                    <a:pt x="231542" y="31523"/>
                  </a:cubicBezTo>
                  <a:cubicBezTo>
                    <a:pt x="221392" y="25261"/>
                    <a:pt x="208864" y="26095"/>
                    <a:pt x="199763" y="32668"/>
                  </a:cubicBezTo>
                  <a:lnTo>
                    <a:pt x="194721" y="27952"/>
                  </a:lnTo>
                  <a:cubicBezTo>
                    <a:pt x="189842" y="24941"/>
                    <a:pt x="184271" y="23995"/>
                    <a:pt x="179076" y="24908"/>
                  </a:cubicBezTo>
                  <a:close/>
                  <a:moveTo>
                    <a:pt x="190632" y="62"/>
                  </a:moveTo>
                  <a:cubicBezTo>
                    <a:pt x="300121" y="2329"/>
                    <a:pt x="391248" y="125645"/>
                    <a:pt x="309641" y="225160"/>
                  </a:cubicBezTo>
                  <a:cubicBezTo>
                    <a:pt x="282892" y="251229"/>
                    <a:pt x="279266" y="288859"/>
                    <a:pt x="302841" y="374772"/>
                  </a:cubicBezTo>
                  <a:lnTo>
                    <a:pt x="121266" y="376812"/>
                  </a:lnTo>
                  <a:lnTo>
                    <a:pt x="109025" y="322355"/>
                  </a:lnTo>
                  <a:cubicBezTo>
                    <a:pt x="76580" y="333165"/>
                    <a:pt x="40716" y="329924"/>
                    <a:pt x="28778" y="318327"/>
                  </a:cubicBezTo>
                  <a:cubicBezTo>
                    <a:pt x="22923" y="311868"/>
                    <a:pt x="25422" y="291738"/>
                    <a:pt x="32859" y="276164"/>
                  </a:cubicBezTo>
                  <a:cubicBezTo>
                    <a:pt x="35235" y="270344"/>
                    <a:pt x="23179" y="268321"/>
                    <a:pt x="20618" y="259843"/>
                  </a:cubicBezTo>
                  <a:cubicBezTo>
                    <a:pt x="19440" y="251965"/>
                    <a:pt x="27377" y="251682"/>
                    <a:pt x="30757" y="247602"/>
                  </a:cubicBezTo>
                  <a:lnTo>
                    <a:pt x="18516" y="238938"/>
                  </a:lnTo>
                  <a:cubicBezTo>
                    <a:pt x="12669" y="232923"/>
                    <a:pt x="25811" y="221592"/>
                    <a:pt x="29458" y="212919"/>
                  </a:cubicBezTo>
                  <a:cubicBezTo>
                    <a:pt x="16679" y="208924"/>
                    <a:pt x="7006" y="203466"/>
                    <a:pt x="307" y="196983"/>
                  </a:cubicBezTo>
                  <a:cubicBezTo>
                    <a:pt x="-2572" y="186228"/>
                    <a:pt x="15339" y="171234"/>
                    <a:pt x="31089" y="151672"/>
                  </a:cubicBezTo>
                  <a:cubicBezTo>
                    <a:pt x="47602" y="132201"/>
                    <a:pt x="33821" y="117353"/>
                    <a:pt x="46470" y="75544"/>
                  </a:cubicBezTo>
                  <a:cubicBezTo>
                    <a:pt x="66559" y="23813"/>
                    <a:pt x="114124" y="-1423"/>
                    <a:pt x="190632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5" name="Oval 8">
              <a:extLst>
                <a:ext uri="{FF2B5EF4-FFF2-40B4-BE49-F238E27FC236}">
                  <a16:creationId xmlns:a16="http://schemas.microsoft.com/office/drawing/2014/main" id="{9191B213-396C-D07B-6003-21A1DD765023}"/>
                </a:ext>
              </a:extLst>
            </p:cNvPr>
            <p:cNvSpPr/>
            <p:nvPr/>
          </p:nvSpPr>
          <p:spPr>
            <a:xfrm>
              <a:off x="7148965" y="1671110"/>
              <a:ext cx="620063" cy="623260"/>
            </a:xfrm>
            <a:custGeom>
              <a:avLst/>
              <a:gdLst/>
              <a:ahLst/>
              <a:cxnLst/>
              <a:rect l="l" t="t" r="r" b="b"/>
              <a:pathLst>
                <a:path w="3068057" h="3083879">
                  <a:moveTo>
                    <a:pt x="1943022" y="0"/>
                  </a:moveTo>
                  <a:cubicBezTo>
                    <a:pt x="2091435" y="0"/>
                    <a:pt x="2214809" y="107202"/>
                    <a:pt x="2232575" y="249298"/>
                  </a:cubicBezTo>
                  <a:cubicBezTo>
                    <a:pt x="2066806" y="323095"/>
                    <a:pt x="1966497" y="475331"/>
                    <a:pt x="1992863" y="623272"/>
                  </a:cubicBezTo>
                  <a:lnTo>
                    <a:pt x="2032344" y="614884"/>
                  </a:lnTo>
                  <a:cubicBezTo>
                    <a:pt x="2007703" y="472429"/>
                    <a:pt x="2119863" y="324636"/>
                    <a:pt x="2294697" y="266187"/>
                  </a:cubicBezTo>
                  <a:cubicBezTo>
                    <a:pt x="2304190" y="260641"/>
                    <a:pt x="2314409" y="260119"/>
                    <a:pt x="2324748" y="260119"/>
                  </a:cubicBezTo>
                  <a:cubicBezTo>
                    <a:pt x="2491310" y="260119"/>
                    <a:pt x="2626336" y="395145"/>
                    <a:pt x="2626336" y="561708"/>
                  </a:cubicBezTo>
                  <a:lnTo>
                    <a:pt x="2609021" y="647481"/>
                  </a:lnTo>
                  <a:lnTo>
                    <a:pt x="2626336" y="647481"/>
                  </a:lnTo>
                  <a:lnTo>
                    <a:pt x="2626336" y="656343"/>
                  </a:lnTo>
                  <a:cubicBezTo>
                    <a:pt x="2762823" y="669742"/>
                    <a:pt x="2867295" y="786613"/>
                    <a:pt x="2867295" y="927882"/>
                  </a:cubicBezTo>
                  <a:lnTo>
                    <a:pt x="2850464" y="1011252"/>
                  </a:lnTo>
                  <a:cubicBezTo>
                    <a:pt x="2978255" y="1064152"/>
                    <a:pt x="3068057" y="1190111"/>
                    <a:pt x="3068057" y="1337042"/>
                  </a:cubicBezTo>
                  <a:cubicBezTo>
                    <a:pt x="3068057" y="1418703"/>
                    <a:pt x="3040320" y="1493884"/>
                    <a:pt x="2992210" y="1551889"/>
                  </a:cubicBezTo>
                  <a:cubicBezTo>
                    <a:pt x="2909241" y="1651289"/>
                    <a:pt x="2791782" y="1696238"/>
                    <a:pt x="2686704" y="1660749"/>
                  </a:cubicBezTo>
                  <a:lnTo>
                    <a:pt x="2673794" y="1698968"/>
                  </a:lnTo>
                  <a:cubicBezTo>
                    <a:pt x="2768232" y="1730865"/>
                    <a:pt x="2870956" y="1707121"/>
                    <a:pt x="2955415" y="1640323"/>
                  </a:cubicBezTo>
                  <a:cubicBezTo>
                    <a:pt x="2993943" y="1688574"/>
                    <a:pt x="3012247" y="1750635"/>
                    <a:pt x="3012247" y="1816968"/>
                  </a:cubicBezTo>
                  <a:cubicBezTo>
                    <a:pt x="3012247" y="1986406"/>
                    <a:pt x="2892829" y="2127952"/>
                    <a:pt x="2733451" y="2161496"/>
                  </a:cubicBezTo>
                  <a:cubicBezTo>
                    <a:pt x="2570803" y="2185843"/>
                    <a:pt x="2422847" y="2122052"/>
                    <a:pt x="2373218" y="2004561"/>
                  </a:cubicBezTo>
                  <a:cubicBezTo>
                    <a:pt x="2397575" y="1987765"/>
                    <a:pt x="2417022" y="1964396"/>
                    <a:pt x="2431421" y="1936987"/>
                  </a:cubicBezTo>
                  <a:cubicBezTo>
                    <a:pt x="2469123" y="1865220"/>
                    <a:pt x="2466430" y="1776674"/>
                    <a:pt x="2424327" y="1703750"/>
                  </a:cubicBezTo>
                  <a:lnTo>
                    <a:pt x="2390880" y="1723060"/>
                  </a:lnTo>
                  <a:cubicBezTo>
                    <a:pt x="2426033" y="1783948"/>
                    <a:pt x="2428758" y="1857660"/>
                    <a:pt x="2398065" y="1917447"/>
                  </a:cubicBezTo>
                  <a:cubicBezTo>
                    <a:pt x="2386618" y="1939743"/>
                    <a:pt x="2371177" y="1958844"/>
                    <a:pt x="2348681" y="1969064"/>
                  </a:cubicBezTo>
                  <a:lnTo>
                    <a:pt x="2314536" y="1978212"/>
                  </a:lnTo>
                  <a:lnTo>
                    <a:pt x="2320989" y="1994504"/>
                  </a:lnTo>
                  <a:cubicBezTo>
                    <a:pt x="2292439" y="2010252"/>
                    <a:pt x="2259301" y="2017439"/>
                    <a:pt x="2224883" y="2015050"/>
                  </a:cubicBezTo>
                  <a:cubicBezTo>
                    <a:pt x="2157880" y="2010397"/>
                    <a:pt x="2096183" y="1970105"/>
                    <a:pt x="2062112" y="1908746"/>
                  </a:cubicBezTo>
                  <a:lnTo>
                    <a:pt x="2028307" y="1927422"/>
                  </a:lnTo>
                  <a:cubicBezTo>
                    <a:pt x="2069101" y="2000945"/>
                    <a:pt x="2143517" y="2048870"/>
                    <a:pt x="2224395" y="2053708"/>
                  </a:cubicBezTo>
                  <a:cubicBezTo>
                    <a:pt x="2263912" y="2056070"/>
                    <a:pt x="2302036" y="2047984"/>
                    <a:pt x="2335071" y="2030056"/>
                  </a:cubicBezTo>
                  <a:cubicBezTo>
                    <a:pt x="2400196" y="2159379"/>
                    <a:pt x="2567325" y="2230480"/>
                    <a:pt x="2748680" y="2204554"/>
                  </a:cubicBezTo>
                  <a:cubicBezTo>
                    <a:pt x="2767068" y="2240602"/>
                    <a:pt x="2774723" y="2281713"/>
                    <a:pt x="2774723" y="2324613"/>
                  </a:cubicBezTo>
                  <a:cubicBezTo>
                    <a:pt x="2774723" y="2444667"/>
                    <a:pt x="2714770" y="2550720"/>
                    <a:pt x="2619461" y="2609132"/>
                  </a:cubicBezTo>
                  <a:cubicBezTo>
                    <a:pt x="2594093" y="2739763"/>
                    <a:pt x="2496512" y="2844553"/>
                    <a:pt x="2368919" y="2876858"/>
                  </a:cubicBezTo>
                  <a:cubicBezTo>
                    <a:pt x="2184369" y="2908073"/>
                    <a:pt x="2016372" y="2826285"/>
                    <a:pt x="1978290" y="2684161"/>
                  </a:cubicBezTo>
                  <a:lnTo>
                    <a:pt x="1939323" y="2694602"/>
                  </a:lnTo>
                  <a:cubicBezTo>
                    <a:pt x="1970494" y="2810931"/>
                    <a:pt x="2075973" y="2892306"/>
                    <a:pt x="2210223" y="2912307"/>
                  </a:cubicBezTo>
                  <a:cubicBezTo>
                    <a:pt x="2165434" y="3014618"/>
                    <a:pt x="2062317" y="3083879"/>
                    <a:pt x="1943022" y="3083879"/>
                  </a:cubicBezTo>
                  <a:cubicBezTo>
                    <a:pt x="1804718" y="3083879"/>
                    <a:pt x="1736151" y="2990782"/>
                    <a:pt x="1657612" y="2862428"/>
                  </a:cubicBezTo>
                  <a:cubicBezTo>
                    <a:pt x="1632100" y="2775963"/>
                    <a:pt x="1598588" y="2449530"/>
                    <a:pt x="1653064" y="2147091"/>
                  </a:cubicBezTo>
                  <a:cubicBezTo>
                    <a:pt x="1775302" y="2294672"/>
                    <a:pt x="1947360" y="2360889"/>
                    <a:pt x="2101389" y="2319520"/>
                  </a:cubicBezTo>
                  <a:lnTo>
                    <a:pt x="2085913" y="2268654"/>
                  </a:lnTo>
                  <a:cubicBezTo>
                    <a:pt x="1935632" y="2308197"/>
                    <a:pt x="1765039" y="2228547"/>
                    <a:pt x="1652548" y="2065927"/>
                  </a:cubicBezTo>
                  <a:cubicBezTo>
                    <a:pt x="1594744" y="1988631"/>
                    <a:pt x="1552933" y="1543383"/>
                    <a:pt x="1647107" y="1210118"/>
                  </a:cubicBezTo>
                  <a:cubicBezTo>
                    <a:pt x="1757451" y="1073526"/>
                    <a:pt x="1924310" y="1023711"/>
                    <a:pt x="2044795" y="1095494"/>
                  </a:cubicBezTo>
                  <a:lnTo>
                    <a:pt x="2046624" y="1092427"/>
                  </a:lnTo>
                  <a:cubicBezTo>
                    <a:pt x="2044963" y="1115904"/>
                    <a:pt x="2049817" y="1139574"/>
                    <a:pt x="2059741" y="1162003"/>
                  </a:cubicBezTo>
                  <a:cubicBezTo>
                    <a:pt x="2085174" y="1219476"/>
                    <a:pt x="2140055" y="1259997"/>
                    <a:pt x="2204060" y="1268556"/>
                  </a:cubicBezTo>
                  <a:lnTo>
                    <a:pt x="2208020" y="1238949"/>
                  </a:lnTo>
                  <a:cubicBezTo>
                    <a:pt x="2154665" y="1231814"/>
                    <a:pt x="2108853" y="1198319"/>
                    <a:pt x="2087448" y="1150798"/>
                  </a:cubicBezTo>
                  <a:cubicBezTo>
                    <a:pt x="2064784" y="1100476"/>
                    <a:pt x="2073123" y="1042569"/>
                    <a:pt x="2109077" y="1000639"/>
                  </a:cubicBezTo>
                  <a:cubicBezTo>
                    <a:pt x="2142987" y="961090"/>
                    <a:pt x="2196315" y="941798"/>
                    <a:pt x="2249471" y="949847"/>
                  </a:cubicBezTo>
                  <a:lnTo>
                    <a:pt x="2253988" y="920317"/>
                  </a:lnTo>
                  <a:cubicBezTo>
                    <a:pt x="2190211" y="910645"/>
                    <a:pt x="2126205" y="934132"/>
                    <a:pt x="2085632" y="982099"/>
                  </a:cubicBezTo>
                  <a:lnTo>
                    <a:pt x="2052614" y="1055246"/>
                  </a:lnTo>
                  <a:cubicBezTo>
                    <a:pt x="1928226" y="988072"/>
                    <a:pt x="1765306" y="1028878"/>
                    <a:pt x="1646726" y="1149851"/>
                  </a:cubicBezTo>
                  <a:cubicBezTo>
                    <a:pt x="1576863" y="1018908"/>
                    <a:pt x="1584053" y="461235"/>
                    <a:pt x="1633436" y="269593"/>
                  </a:cubicBezTo>
                  <a:cubicBezTo>
                    <a:pt x="1697428" y="119029"/>
                    <a:pt x="1776459" y="0"/>
                    <a:pt x="1943022" y="0"/>
                  </a:cubicBezTo>
                  <a:close/>
                  <a:moveTo>
                    <a:pt x="1125035" y="0"/>
                  </a:moveTo>
                  <a:cubicBezTo>
                    <a:pt x="1263339" y="0"/>
                    <a:pt x="1331906" y="93097"/>
                    <a:pt x="1410445" y="221451"/>
                  </a:cubicBezTo>
                  <a:cubicBezTo>
                    <a:pt x="1435957" y="307916"/>
                    <a:pt x="1469469" y="634350"/>
                    <a:pt x="1414993" y="936788"/>
                  </a:cubicBezTo>
                  <a:cubicBezTo>
                    <a:pt x="1292755" y="789207"/>
                    <a:pt x="1120697" y="722990"/>
                    <a:pt x="966668" y="764359"/>
                  </a:cubicBezTo>
                  <a:lnTo>
                    <a:pt x="982144" y="815225"/>
                  </a:lnTo>
                  <a:cubicBezTo>
                    <a:pt x="1132425" y="775682"/>
                    <a:pt x="1303018" y="855332"/>
                    <a:pt x="1415509" y="1017952"/>
                  </a:cubicBezTo>
                  <a:cubicBezTo>
                    <a:pt x="1473313" y="1095249"/>
                    <a:pt x="1515123" y="1540497"/>
                    <a:pt x="1420950" y="1873762"/>
                  </a:cubicBezTo>
                  <a:cubicBezTo>
                    <a:pt x="1310606" y="2010353"/>
                    <a:pt x="1143747" y="2060168"/>
                    <a:pt x="1023262" y="1988385"/>
                  </a:cubicBezTo>
                  <a:lnTo>
                    <a:pt x="1021433" y="1991453"/>
                  </a:lnTo>
                  <a:cubicBezTo>
                    <a:pt x="1023094" y="1967976"/>
                    <a:pt x="1018240" y="1944306"/>
                    <a:pt x="1008316" y="1921877"/>
                  </a:cubicBezTo>
                  <a:cubicBezTo>
                    <a:pt x="982883" y="1864403"/>
                    <a:pt x="928002" y="1823883"/>
                    <a:pt x="863997" y="1815323"/>
                  </a:cubicBezTo>
                  <a:lnTo>
                    <a:pt x="860037" y="1844930"/>
                  </a:lnTo>
                  <a:cubicBezTo>
                    <a:pt x="913392" y="1852066"/>
                    <a:pt x="959204" y="1885560"/>
                    <a:pt x="980609" y="1933082"/>
                  </a:cubicBezTo>
                  <a:cubicBezTo>
                    <a:pt x="1003273" y="1983404"/>
                    <a:pt x="994934" y="2041310"/>
                    <a:pt x="958980" y="2083241"/>
                  </a:cubicBezTo>
                  <a:cubicBezTo>
                    <a:pt x="925070" y="2122789"/>
                    <a:pt x="871742" y="2142082"/>
                    <a:pt x="818586" y="2134033"/>
                  </a:cubicBezTo>
                  <a:lnTo>
                    <a:pt x="814069" y="2163562"/>
                  </a:lnTo>
                  <a:cubicBezTo>
                    <a:pt x="877846" y="2173235"/>
                    <a:pt x="941852" y="2149747"/>
                    <a:pt x="982425" y="2101780"/>
                  </a:cubicBezTo>
                  <a:lnTo>
                    <a:pt x="1015443" y="2028633"/>
                  </a:lnTo>
                  <a:cubicBezTo>
                    <a:pt x="1139831" y="2095808"/>
                    <a:pt x="1302751" y="2055001"/>
                    <a:pt x="1421331" y="1934029"/>
                  </a:cubicBezTo>
                  <a:cubicBezTo>
                    <a:pt x="1491194" y="2064971"/>
                    <a:pt x="1484003" y="2622644"/>
                    <a:pt x="1434621" y="2814287"/>
                  </a:cubicBezTo>
                  <a:cubicBezTo>
                    <a:pt x="1370629" y="2964850"/>
                    <a:pt x="1291598" y="3083879"/>
                    <a:pt x="1125035" y="3083879"/>
                  </a:cubicBezTo>
                  <a:cubicBezTo>
                    <a:pt x="976622" y="3083879"/>
                    <a:pt x="853248" y="2976677"/>
                    <a:pt x="835482" y="2834581"/>
                  </a:cubicBezTo>
                  <a:cubicBezTo>
                    <a:pt x="1001251" y="2760784"/>
                    <a:pt x="1101560" y="2608549"/>
                    <a:pt x="1075194" y="2460607"/>
                  </a:cubicBezTo>
                  <a:lnTo>
                    <a:pt x="1035713" y="2468996"/>
                  </a:lnTo>
                  <a:cubicBezTo>
                    <a:pt x="1060354" y="2611450"/>
                    <a:pt x="948194" y="2759243"/>
                    <a:pt x="773360" y="2817692"/>
                  </a:cubicBezTo>
                  <a:cubicBezTo>
                    <a:pt x="763867" y="2823239"/>
                    <a:pt x="753648" y="2823760"/>
                    <a:pt x="743309" y="2823760"/>
                  </a:cubicBezTo>
                  <a:cubicBezTo>
                    <a:pt x="576747" y="2823760"/>
                    <a:pt x="441721" y="2688734"/>
                    <a:pt x="441721" y="2522172"/>
                  </a:cubicBezTo>
                  <a:lnTo>
                    <a:pt x="459036" y="2436399"/>
                  </a:lnTo>
                  <a:lnTo>
                    <a:pt x="441721" y="2436399"/>
                  </a:lnTo>
                  <a:lnTo>
                    <a:pt x="441721" y="2427537"/>
                  </a:lnTo>
                  <a:cubicBezTo>
                    <a:pt x="305234" y="2414137"/>
                    <a:pt x="200762" y="2297266"/>
                    <a:pt x="200762" y="2155997"/>
                  </a:cubicBezTo>
                  <a:lnTo>
                    <a:pt x="217593" y="2072628"/>
                  </a:lnTo>
                  <a:cubicBezTo>
                    <a:pt x="89802" y="2019727"/>
                    <a:pt x="0" y="1893768"/>
                    <a:pt x="0" y="1746838"/>
                  </a:cubicBezTo>
                  <a:cubicBezTo>
                    <a:pt x="0" y="1665177"/>
                    <a:pt x="27737" y="1589996"/>
                    <a:pt x="75847" y="1531990"/>
                  </a:cubicBezTo>
                  <a:cubicBezTo>
                    <a:pt x="158816" y="1432590"/>
                    <a:pt x="276275" y="1387641"/>
                    <a:pt x="381353" y="1423131"/>
                  </a:cubicBezTo>
                  <a:lnTo>
                    <a:pt x="394263" y="1384911"/>
                  </a:lnTo>
                  <a:cubicBezTo>
                    <a:pt x="299825" y="1353014"/>
                    <a:pt x="197101" y="1376758"/>
                    <a:pt x="112642" y="1443556"/>
                  </a:cubicBezTo>
                  <a:cubicBezTo>
                    <a:pt x="74114" y="1395305"/>
                    <a:pt x="55810" y="1333244"/>
                    <a:pt x="55810" y="1266911"/>
                  </a:cubicBezTo>
                  <a:cubicBezTo>
                    <a:pt x="55810" y="1097473"/>
                    <a:pt x="175228" y="955927"/>
                    <a:pt x="334606" y="922383"/>
                  </a:cubicBezTo>
                  <a:cubicBezTo>
                    <a:pt x="497254" y="898036"/>
                    <a:pt x="645210" y="961827"/>
                    <a:pt x="694839" y="1079319"/>
                  </a:cubicBezTo>
                  <a:cubicBezTo>
                    <a:pt x="670482" y="1096114"/>
                    <a:pt x="651035" y="1119484"/>
                    <a:pt x="636636" y="1146893"/>
                  </a:cubicBezTo>
                  <a:cubicBezTo>
                    <a:pt x="598934" y="1218660"/>
                    <a:pt x="601627" y="1307205"/>
                    <a:pt x="643730" y="1380130"/>
                  </a:cubicBezTo>
                  <a:lnTo>
                    <a:pt x="677177" y="1360819"/>
                  </a:lnTo>
                  <a:cubicBezTo>
                    <a:pt x="642024" y="1299932"/>
                    <a:pt x="639299" y="1226219"/>
                    <a:pt x="669992" y="1166433"/>
                  </a:cubicBezTo>
                  <a:cubicBezTo>
                    <a:pt x="681439" y="1144136"/>
                    <a:pt x="696880" y="1125036"/>
                    <a:pt x="719376" y="1114815"/>
                  </a:cubicBezTo>
                  <a:lnTo>
                    <a:pt x="753521" y="1105667"/>
                  </a:lnTo>
                  <a:lnTo>
                    <a:pt x="747068" y="1089375"/>
                  </a:lnTo>
                  <a:cubicBezTo>
                    <a:pt x="775618" y="1073627"/>
                    <a:pt x="808756" y="1066440"/>
                    <a:pt x="843174" y="1068829"/>
                  </a:cubicBezTo>
                  <a:cubicBezTo>
                    <a:pt x="910177" y="1073482"/>
                    <a:pt x="971874" y="1113774"/>
                    <a:pt x="1005945" y="1175134"/>
                  </a:cubicBezTo>
                  <a:lnTo>
                    <a:pt x="1039750" y="1156458"/>
                  </a:lnTo>
                  <a:cubicBezTo>
                    <a:pt x="998956" y="1082934"/>
                    <a:pt x="924540" y="1035010"/>
                    <a:pt x="843662" y="1030172"/>
                  </a:cubicBezTo>
                  <a:cubicBezTo>
                    <a:pt x="804145" y="1027809"/>
                    <a:pt x="766021" y="1035895"/>
                    <a:pt x="732986" y="1053824"/>
                  </a:cubicBezTo>
                  <a:cubicBezTo>
                    <a:pt x="667861" y="924500"/>
                    <a:pt x="500732" y="853399"/>
                    <a:pt x="319377" y="879325"/>
                  </a:cubicBezTo>
                  <a:cubicBezTo>
                    <a:pt x="300989" y="843277"/>
                    <a:pt x="293334" y="802167"/>
                    <a:pt x="293334" y="759266"/>
                  </a:cubicBezTo>
                  <a:cubicBezTo>
                    <a:pt x="293334" y="639212"/>
                    <a:pt x="353287" y="533159"/>
                    <a:pt x="448596" y="474747"/>
                  </a:cubicBezTo>
                  <a:cubicBezTo>
                    <a:pt x="473964" y="344116"/>
                    <a:pt x="571545" y="239326"/>
                    <a:pt x="699138" y="207021"/>
                  </a:cubicBezTo>
                  <a:cubicBezTo>
                    <a:pt x="883688" y="175806"/>
                    <a:pt x="1051685" y="257594"/>
                    <a:pt x="1089767" y="399718"/>
                  </a:cubicBezTo>
                  <a:lnTo>
                    <a:pt x="1128734" y="389277"/>
                  </a:lnTo>
                  <a:cubicBezTo>
                    <a:pt x="1097563" y="272948"/>
                    <a:pt x="992084" y="191573"/>
                    <a:pt x="857834" y="171572"/>
                  </a:cubicBezTo>
                  <a:cubicBezTo>
                    <a:pt x="902623" y="69261"/>
                    <a:pt x="1005740" y="0"/>
                    <a:pt x="11250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grpSp>
          <p:nvGrpSpPr>
            <p:cNvPr id="6" name="Group 110">
              <a:extLst>
                <a:ext uri="{FF2B5EF4-FFF2-40B4-BE49-F238E27FC236}">
                  <a16:creationId xmlns:a16="http://schemas.microsoft.com/office/drawing/2014/main" id="{CEC1CB27-5E04-8AAC-C86A-FB69DF3686E1}"/>
                </a:ext>
              </a:extLst>
            </p:cNvPr>
            <p:cNvGrpSpPr/>
            <p:nvPr/>
          </p:nvGrpSpPr>
          <p:grpSpPr>
            <a:xfrm>
              <a:off x="5178360" y="1656593"/>
              <a:ext cx="590309" cy="652294"/>
              <a:chOff x="4835382" y="73243"/>
              <a:chExt cx="2920830" cy="3227535"/>
            </a:xfrm>
            <a:grpFill/>
          </p:grpSpPr>
          <p:sp>
            <p:nvSpPr>
              <p:cNvPr id="211" name="Freeform 111">
                <a:extLst>
                  <a:ext uri="{FF2B5EF4-FFF2-40B4-BE49-F238E27FC236}">
                    <a16:creationId xmlns:a16="http://schemas.microsoft.com/office/drawing/2014/main" id="{C9BFB19D-B16E-FEC4-0B9E-5C5F005DFC3E}"/>
                  </a:ext>
                </a:extLst>
              </p:cNvPr>
              <p:cNvSpPr/>
              <p:nvPr/>
            </p:nvSpPr>
            <p:spPr>
              <a:xfrm>
                <a:off x="4835382" y="73243"/>
                <a:ext cx="2920830" cy="3227535"/>
              </a:xfrm>
              <a:custGeom>
                <a:avLst/>
                <a:gdLst>
                  <a:gd name="connsiteX0" fmla="*/ 2980491 w 5331558"/>
                  <a:gd name="connsiteY0" fmla="*/ 968 h 5891405"/>
                  <a:gd name="connsiteX1" fmla="*/ 726547 w 5331558"/>
                  <a:gd name="connsiteY1" fmla="*/ 1181117 h 5891405"/>
                  <a:gd name="connsiteX2" fmla="*/ 486068 w 5331558"/>
                  <a:gd name="connsiteY2" fmla="*/ 2371366 h 5891405"/>
                  <a:gd name="connsiteX3" fmla="*/ 4803 w 5331558"/>
                  <a:gd name="connsiteY3" fmla="*/ 3079808 h 5891405"/>
                  <a:gd name="connsiteX4" fmla="*/ 460575 w 5331558"/>
                  <a:gd name="connsiteY4" fmla="*/ 3328959 h 5891405"/>
                  <a:gd name="connsiteX5" fmla="*/ 289487 w 5331558"/>
                  <a:gd name="connsiteY5" fmla="*/ 3735758 h 5891405"/>
                  <a:gd name="connsiteX6" fmla="*/ 480873 w 5331558"/>
                  <a:gd name="connsiteY6" fmla="*/ 3871219 h 5891405"/>
                  <a:gd name="connsiteX7" fmla="*/ 322351 w 5331558"/>
                  <a:gd name="connsiteY7" fmla="*/ 4062605 h 5891405"/>
                  <a:gd name="connsiteX8" fmla="*/ 513737 w 5331558"/>
                  <a:gd name="connsiteY8" fmla="*/ 4317787 h 5891405"/>
                  <a:gd name="connsiteX9" fmla="*/ 449942 w 5331558"/>
                  <a:gd name="connsiteY9" fmla="*/ 4977005 h 5891405"/>
                  <a:gd name="connsiteX10" fmla="*/ 1704584 w 5331558"/>
                  <a:gd name="connsiteY10" fmla="*/ 5039972 h 5891405"/>
                  <a:gd name="connsiteX11" fmla="*/ 1895970 w 5331558"/>
                  <a:gd name="connsiteY11" fmla="*/ 5891405 h 5891405"/>
                  <a:gd name="connsiteX12" fmla="*/ 4734863 w 5331558"/>
                  <a:gd name="connsiteY12" fmla="*/ 5859508 h 5891405"/>
                  <a:gd name="connsiteX13" fmla="*/ 4841189 w 5331558"/>
                  <a:gd name="connsiteY13" fmla="*/ 3520345 h 5891405"/>
                  <a:gd name="connsiteX14" fmla="*/ 2980491 w 5331558"/>
                  <a:gd name="connsiteY14" fmla="*/ 968 h 589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1558" h="5891405">
                    <a:moveTo>
                      <a:pt x="2980491" y="968"/>
                    </a:moveTo>
                    <a:cubicBezTo>
                      <a:pt x="1784302" y="-22254"/>
                      <a:pt x="1040642" y="372305"/>
                      <a:pt x="726547" y="1181117"/>
                    </a:cubicBezTo>
                    <a:cubicBezTo>
                      <a:pt x="528785" y="1834793"/>
                      <a:pt x="744238" y="2066938"/>
                      <a:pt x="486068" y="2371366"/>
                    </a:cubicBezTo>
                    <a:cubicBezTo>
                      <a:pt x="239818" y="2677225"/>
                      <a:pt x="-40213" y="2911644"/>
                      <a:pt x="4803" y="3079808"/>
                    </a:cubicBezTo>
                    <a:cubicBezTo>
                      <a:pt x="109541" y="3181162"/>
                      <a:pt x="260766" y="3266498"/>
                      <a:pt x="460575" y="3328959"/>
                    </a:cubicBezTo>
                    <a:cubicBezTo>
                      <a:pt x="403546" y="3464559"/>
                      <a:pt x="198074" y="3641722"/>
                      <a:pt x="289487" y="3735758"/>
                    </a:cubicBezTo>
                    <a:lnTo>
                      <a:pt x="480873" y="3871219"/>
                    </a:lnTo>
                    <a:cubicBezTo>
                      <a:pt x="428032" y="3935014"/>
                      <a:pt x="303940" y="3939433"/>
                      <a:pt x="322351" y="4062605"/>
                    </a:cubicBezTo>
                    <a:cubicBezTo>
                      <a:pt x="362395" y="4195168"/>
                      <a:pt x="550882" y="4226788"/>
                      <a:pt x="513737" y="4317787"/>
                    </a:cubicBezTo>
                    <a:cubicBezTo>
                      <a:pt x="397470" y="4561276"/>
                      <a:pt x="358392" y="4876020"/>
                      <a:pt x="449942" y="4977005"/>
                    </a:cubicBezTo>
                    <a:cubicBezTo>
                      <a:pt x="636587" y="5158310"/>
                      <a:pt x="1197305" y="5208988"/>
                      <a:pt x="1704584" y="5039972"/>
                    </a:cubicBezTo>
                    <a:lnTo>
                      <a:pt x="1895970" y="5891405"/>
                    </a:lnTo>
                    <a:lnTo>
                      <a:pt x="4734863" y="5859508"/>
                    </a:lnTo>
                    <a:cubicBezTo>
                      <a:pt x="4366268" y="4516262"/>
                      <a:pt x="4422975" y="3927926"/>
                      <a:pt x="4841189" y="3520345"/>
                    </a:cubicBezTo>
                    <a:cubicBezTo>
                      <a:pt x="6117095" y="1964448"/>
                      <a:pt x="4692333" y="36409"/>
                      <a:pt x="2980491" y="9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Oval 37">
                <a:extLst>
                  <a:ext uri="{FF2B5EF4-FFF2-40B4-BE49-F238E27FC236}">
                    <a16:creationId xmlns:a16="http://schemas.microsoft.com/office/drawing/2014/main" id="{D9939416-F162-D9E6-CB78-B1F4D22D4B5A}"/>
                  </a:ext>
                </a:extLst>
              </p:cNvPr>
              <p:cNvSpPr/>
              <p:nvPr/>
            </p:nvSpPr>
            <p:spPr>
              <a:xfrm rot="18100542">
                <a:off x="5907878" y="-58593"/>
                <a:ext cx="1436045" cy="2141152"/>
              </a:xfrm>
              <a:custGeom>
                <a:avLst/>
                <a:gdLst/>
                <a:ahLst/>
                <a:cxnLst/>
                <a:rect l="l" t="t" r="r" b="b"/>
                <a:pathLst>
                  <a:path w="1170491" h="1745208">
                    <a:moveTo>
                      <a:pt x="429221" y="671495"/>
                    </a:moveTo>
                    <a:cubicBezTo>
                      <a:pt x="415869" y="670322"/>
                      <a:pt x="402356" y="670624"/>
                      <a:pt x="388917" y="672439"/>
                    </a:cubicBezTo>
                    <a:cubicBezTo>
                      <a:pt x="370997" y="674859"/>
                      <a:pt x="353207" y="679968"/>
                      <a:pt x="336101" y="687858"/>
                    </a:cubicBezTo>
                    <a:lnTo>
                      <a:pt x="344770" y="708640"/>
                    </a:lnTo>
                    <a:cubicBezTo>
                      <a:pt x="405276" y="680369"/>
                      <a:pt x="475531" y="691805"/>
                      <a:pt x="523918" y="737799"/>
                    </a:cubicBezTo>
                    <a:cubicBezTo>
                      <a:pt x="569388" y="781022"/>
                      <a:pt x="587723" y="847396"/>
                      <a:pt x="571504" y="910067"/>
                    </a:cubicBezTo>
                    <a:lnTo>
                      <a:pt x="593243" y="915886"/>
                    </a:lnTo>
                    <a:cubicBezTo>
                      <a:pt x="611678" y="844923"/>
                      <a:pt x="590662" y="769719"/>
                      <a:pt x="538740" y="720849"/>
                    </a:cubicBezTo>
                    <a:cubicBezTo>
                      <a:pt x="507886" y="691808"/>
                      <a:pt x="469277" y="675014"/>
                      <a:pt x="429221" y="671495"/>
                    </a:cubicBezTo>
                    <a:close/>
                    <a:moveTo>
                      <a:pt x="588421" y="580980"/>
                    </a:moveTo>
                    <a:cubicBezTo>
                      <a:pt x="534186" y="581239"/>
                      <a:pt x="482134" y="605639"/>
                      <a:pt x="446738" y="649695"/>
                    </a:cubicBezTo>
                    <a:lnTo>
                      <a:pt x="463760" y="664437"/>
                    </a:lnTo>
                    <a:cubicBezTo>
                      <a:pt x="505329" y="612166"/>
                      <a:pt x="573320" y="591099"/>
                      <a:pt x="637132" y="610714"/>
                    </a:cubicBezTo>
                    <a:cubicBezTo>
                      <a:pt x="697098" y="629147"/>
                      <a:pt x="743088" y="680397"/>
                      <a:pt x="756495" y="743730"/>
                    </a:cubicBezTo>
                    <a:lnTo>
                      <a:pt x="778549" y="739251"/>
                    </a:lnTo>
                    <a:cubicBezTo>
                      <a:pt x="763432" y="667508"/>
                      <a:pt x="711108" y="609548"/>
                      <a:pt x="642848" y="588934"/>
                    </a:cubicBezTo>
                    <a:cubicBezTo>
                      <a:pt x="624821" y="583490"/>
                      <a:pt x="606500" y="580894"/>
                      <a:pt x="588421" y="580980"/>
                    </a:cubicBezTo>
                    <a:close/>
                    <a:moveTo>
                      <a:pt x="533817" y="0"/>
                    </a:moveTo>
                    <a:cubicBezTo>
                      <a:pt x="617807" y="1"/>
                      <a:pt x="687626" y="60667"/>
                      <a:pt x="697680" y="141081"/>
                    </a:cubicBezTo>
                    <a:cubicBezTo>
                      <a:pt x="603869" y="182843"/>
                      <a:pt x="547102" y="268997"/>
                      <a:pt x="562024" y="352718"/>
                    </a:cubicBezTo>
                    <a:lnTo>
                      <a:pt x="584367" y="347971"/>
                    </a:lnTo>
                    <a:cubicBezTo>
                      <a:pt x="570422" y="267354"/>
                      <a:pt x="633895" y="183716"/>
                      <a:pt x="732836" y="150639"/>
                    </a:cubicBezTo>
                    <a:cubicBezTo>
                      <a:pt x="738208" y="147500"/>
                      <a:pt x="743991" y="147205"/>
                      <a:pt x="749842" y="147205"/>
                    </a:cubicBezTo>
                    <a:cubicBezTo>
                      <a:pt x="844103" y="147205"/>
                      <a:pt x="920515" y="223618"/>
                      <a:pt x="920515" y="317877"/>
                    </a:cubicBezTo>
                    <a:lnTo>
                      <a:pt x="910716" y="366417"/>
                    </a:lnTo>
                    <a:lnTo>
                      <a:pt x="920515" y="366418"/>
                    </a:lnTo>
                    <a:lnTo>
                      <a:pt x="920515" y="371433"/>
                    </a:lnTo>
                    <a:cubicBezTo>
                      <a:pt x="997755" y="379016"/>
                      <a:pt x="1056877" y="445155"/>
                      <a:pt x="1056877" y="525101"/>
                    </a:cubicBezTo>
                    <a:lnTo>
                      <a:pt x="1047351" y="572282"/>
                    </a:lnTo>
                    <a:cubicBezTo>
                      <a:pt x="1119671" y="602218"/>
                      <a:pt x="1170491" y="673500"/>
                      <a:pt x="1170491" y="756650"/>
                    </a:cubicBezTo>
                    <a:cubicBezTo>
                      <a:pt x="1170490" y="802863"/>
                      <a:pt x="1154794" y="845409"/>
                      <a:pt x="1127569" y="878235"/>
                    </a:cubicBezTo>
                    <a:cubicBezTo>
                      <a:pt x="1080615" y="934488"/>
                      <a:pt x="1014142" y="959925"/>
                      <a:pt x="954678" y="939840"/>
                    </a:cubicBezTo>
                    <a:lnTo>
                      <a:pt x="947373" y="961469"/>
                    </a:lnTo>
                    <a:cubicBezTo>
                      <a:pt x="1000817" y="979520"/>
                      <a:pt x="1058949" y="966083"/>
                      <a:pt x="1106746" y="928282"/>
                    </a:cubicBezTo>
                    <a:cubicBezTo>
                      <a:pt x="1128548" y="955588"/>
                      <a:pt x="1138907" y="990708"/>
                      <a:pt x="1138907" y="1028247"/>
                    </a:cubicBezTo>
                    <a:cubicBezTo>
                      <a:pt x="1138907" y="1124134"/>
                      <a:pt x="1071328" y="1204237"/>
                      <a:pt x="981133" y="1223220"/>
                    </a:cubicBezTo>
                    <a:cubicBezTo>
                      <a:pt x="889088" y="1236998"/>
                      <a:pt x="805358" y="1200898"/>
                      <a:pt x="777272" y="1134408"/>
                    </a:cubicBezTo>
                    <a:cubicBezTo>
                      <a:pt x="791057" y="1124903"/>
                      <a:pt x="802061" y="1111678"/>
                      <a:pt x="810210" y="1096167"/>
                    </a:cubicBezTo>
                    <a:cubicBezTo>
                      <a:pt x="831546" y="1055553"/>
                      <a:pt x="830022" y="1005443"/>
                      <a:pt x="806195" y="964175"/>
                    </a:cubicBezTo>
                    <a:lnTo>
                      <a:pt x="787267" y="975103"/>
                    </a:lnTo>
                    <a:cubicBezTo>
                      <a:pt x="807161" y="1009560"/>
                      <a:pt x="808703" y="1051275"/>
                      <a:pt x="791333" y="1085110"/>
                    </a:cubicBezTo>
                    <a:cubicBezTo>
                      <a:pt x="784855" y="1097727"/>
                      <a:pt x="776117" y="1108536"/>
                      <a:pt x="763385" y="1114320"/>
                    </a:cubicBezTo>
                    <a:lnTo>
                      <a:pt x="744063" y="1119497"/>
                    </a:lnTo>
                    <a:lnTo>
                      <a:pt x="747716" y="1128718"/>
                    </a:lnTo>
                    <a:cubicBezTo>
                      <a:pt x="731558" y="1137628"/>
                      <a:pt x="712804" y="1141697"/>
                      <a:pt x="693327" y="1140344"/>
                    </a:cubicBezTo>
                    <a:cubicBezTo>
                      <a:pt x="655409" y="1137711"/>
                      <a:pt x="620494" y="1114908"/>
                      <a:pt x="601213" y="1080185"/>
                    </a:cubicBezTo>
                    <a:lnTo>
                      <a:pt x="582082" y="1090754"/>
                    </a:lnTo>
                    <a:cubicBezTo>
                      <a:pt x="605167" y="1132362"/>
                      <a:pt x="647281" y="1159482"/>
                      <a:pt x="693051" y="1162221"/>
                    </a:cubicBezTo>
                    <a:cubicBezTo>
                      <a:pt x="715413" y="1163558"/>
                      <a:pt x="736989" y="1158982"/>
                      <a:pt x="755684" y="1148835"/>
                    </a:cubicBezTo>
                    <a:cubicBezTo>
                      <a:pt x="792539" y="1222022"/>
                      <a:pt x="887119" y="1262260"/>
                      <a:pt x="989751" y="1247587"/>
                    </a:cubicBezTo>
                    <a:cubicBezTo>
                      <a:pt x="1000157" y="1267987"/>
                      <a:pt x="1004489" y="1291252"/>
                      <a:pt x="1004488" y="1315531"/>
                    </a:cubicBezTo>
                    <a:cubicBezTo>
                      <a:pt x="1004488" y="1381750"/>
                      <a:pt x="972258" y="1440443"/>
                      <a:pt x="920375" y="1473506"/>
                    </a:cubicBezTo>
                    <a:lnTo>
                      <a:pt x="913116" y="1474079"/>
                    </a:lnTo>
                    <a:cubicBezTo>
                      <a:pt x="850536" y="1469665"/>
                      <a:pt x="794159" y="1430126"/>
                      <a:pt x="766796" y="1371458"/>
                    </a:cubicBezTo>
                    <a:lnTo>
                      <a:pt x="746323" y="1380801"/>
                    </a:lnTo>
                    <a:cubicBezTo>
                      <a:pt x="776874" y="1446464"/>
                      <a:pt x="839753" y="1490827"/>
                      <a:pt x="909888" y="1496052"/>
                    </a:cubicBezTo>
                    <a:cubicBezTo>
                      <a:pt x="891948" y="1561049"/>
                      <a:pt x="840393" y="1611456"/>
                      <a:pt x="774838" y="1628054"/>
                    </a:cubicBezTo>
                    <a:cubicBezTo>
                      <a:pt x="686646" y="1642970"/>
                      <a:pt x="605133" y="1612285"/>
                      <a:pt x="571751" y="1552195"/>
                    </a:cubicBezTo>
                    <a:lnTo>
                      <a:pt x="550649" y="1566422"/>
                    </a:lnTo>
                    <a:cubicBezTo>
                      <a:pt x="577499" y="1609979"/>
                      <a:pt x="626419" y="1639383"/>
                      <a:pt x="685031" y="1648114"/>
                    </a:cubicBezTo>
                    <a:cubicBezTo>
                      <a:pt x="659684" y="1706013"/>
                      <a:pt x="601329" y="1745210"/>
                      <a:pt x="533818" y="1745209"/>
                    </a:cubicBezTo>
                    <a:cubicBezTo>
                      <a:pt x="455549" y="1745210"/>
                      <a:pt x="416747" y="1692524"/>
                      <a:pt x="372301" y="1619888"/>
                    </a:cubicBezTo>
                    <a:lnTo>
                      <a:pt x="366380" y="1592106"/>
                    </a:lnTo>
                    <a:cubicBezTo>
                      <a:pt x="305091" y="1567105"/>
                      <a:pt x="259811" y="1511085"/>
                      <a:pt x="250590" y="1443452"/>
                    </a:cubicBezTo>
                    <a:cubicBezTo>
                      <a:pt x="203712" y="1453117"/>
                      <a:pt x="158965" y="1444975"/>
                      <a:pt x="117260" y="1407178"/>
                    </a:cubicBezTo>
                    <a:cubicBezTo>
                      <a:pt x="55030" y="1350772"/>
                      <a:pt x="44039" y="1258933"/>
                      <a:pt x="90593" y="1192598"/>
                    </a:cubicBezTo>
                    <a:cubicBezTo>
                      <a:pt x="186799" y="1224213"/>
                      <a:pt x="285304" y="1199642"/>
                      <a:pt x="330760" y="1129474"/>
                    </a:cubicBezTo>
                    <a:lnTo>
                      <a:pt x="344999" y="1132822"/>
                    </a:lnTo>
                    <a:cubicBezTo>
                      <a:pt x="420009" y="1139731"/>
                      <a:pt x="490500" y="1101048"/>
                      <a:pt x="524987" y="1034051"/>
                    </a:cubicBezTo>
                    <a:lnTo>
                      <a:pt x="505360" y="1023014"/>
                    </a:lnTo>
                    <a:cubicBezTo>
                      <a:pt x="475089" y="1082544"/>
                      <a:pt x="412689" y="1116790"/>
                      <a:pt x="346243" y="1110339"/>
                    </a:cubicBezTo>
                    <a:cubicBezTo>
                      <a:pt x="283801" y="1104277"/>
                      <a:pt x="228486" y="1063265"/>
                      <a:pt x="202679" y="1003895"/>
                    </a:cubicBezTo>
                    <a:lnTo>
                      <a:pt x="181967" y="1012696"/>
                    </a:lnTo>
                    <a:cubicBezTo>
                      <a:pt x="205492" y="1066954"/>
                      <a:pt x="250941" y="1107583"/>
                      <a:pt x="305288" y="1123484"/>
                    </a:cubicBezTo>
                    <a:cubicBezTo>
                      <a:pt x="260051" y="1186174"/>
                      <a:pt x="162021" y="1201884"/>
                      <a:pt x="70961" y="1161909"/>
                    </a:cubicBezTo>
                    <a:cubicBezTo>
                      <a:pt x="64874" y="1160625"/>
                      <a:pt x="60391" y="1156961"/>
                      <a:pt x="56055" y="1153032"/>
                    </a:cubicBezTo>
                    <a:cubicBezTo>
                      <a:pt x="-13786" y="1089729"/>
                      <a:pt x="-19088" y="981796"/>
                      <a:pt x="44214" y="911953"/>
                    </a:cubicBezTo>
                    <a:lnTo>
                      <a:pt x="84073" y="882569"/>
                    </a:lnTo>
                    <a:lnTo>
                      <a:pt x="76811" y="875989"/>
                    </a:lnTo>
                    <a:lnTo>
                      <a:pt x="80179" y="872273"/>
                    </a:lnTo>
                    <a:cubicBezTo>
                      <a:pt x="28040" y="814783"/>
                      <a:pt x="28651" y="726072"/>
                      <a:pt x="82340" y="666836"/>
                    </a:cubicBezTo>
                    <a:lnTo>
                      <a:pt x="121082" y="638275"/>
                    </a:lnTo>
                    <a:cubicBezTo>
                      <a:pt x="89526" y="571593"/>
                      <a:pt x="96788" y="490523"/>
                      <a:pt x="145805" y="430894"/>
                    </a:cubicBezTo>
                    <a:cubicBezTo>
                      <a:pt x="198586" y="400645"/>
                      <a:pt x="259015" y="385179"/>
                      <a:pt x="321878" y="383347"/>
                    </a:cubicBezTo>
                    <a:lnTo>
                      <a:pt x="321111" y="357014"/>
                    </a:lnTo>
                    <a:cubicBezTo>
                      <a:pt x="257723" y="358862"/>
                      <a:pt x="196668" y="373772"/>
                      <a:pt x="141180" y="399723"/>
                    </a:cubicBezTo>
                    <a:cubicBezTo>
                      <a:pt x="117813" y="370058"/>
                      <a:pt x="106816" y="332072"/>
                      <a:pt x="106816" y="291518"/>
                    </a:cubicBezTo>
                    <a:cubicBezTo>
                      <a:pt x="106816" y="170286"/>
                      <a:pt x="205094" y="72008"/>
                      <a:pt x="326327" y="72008"/>
                    </a:cubicBezTo>
                    <a:cubicBezTo>
                      <a:pt x="350305" y="72008"/>
                      <a:pt x="373385" y="75853"/>
                      <a:pt x="394659" y="83948"/>
                    </a:cubicBezTo>
                    <a:cubicBezTo>
                      <a:pt x="425371" y="33609"/>
                      <a:pt x="467237" y="0"/>
                      <a:pt x="5338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ko-KR" altLang="en-US"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" name="Rectangle 19">
              <a:extLst>
                <a:ext uri="{FF2B5EF4-FFF2-40B4-BE49-F238E27FC236}">
                  <a16:creationId xmlns:a16="http://schemas.microsoft.com/office/drawing/2014/main" id="{6B408310-774F-E9A7-B6D0-B8882AF8F2F7}"/>
                </a:ext>
              </a:extLst>
            </p:cNvPr>
            <p:cNvSpPr/>
            <p:nvPr/>
          </p:nvSpPr>
          <p:spPr>
            <a:xfrm>
              <a:off x="4212742" y="1691988"/>
              <a:ext cx="529020" cy="581503"/>
            </a:xfrm>
            <a:custGeom>
              <a:avLst/>
              <a:gdLst/>
              <a:ahLst/>
              <a:cxnLst/>
              <a:rect l="l" t="t" r="r" b="b"/>
              <a:pathLst>
                <a:path w="2926108" h="3216409">
                  <a:moveTo>
                    <a:pt x="1150286" y="2039882"/>
                  </a:moveTo>
                  <a:cubicBezTo>
                    <a:pt x="1216487" y="2110220"/>
                    <a:pt x="1249586" y="2238485"/>
                    <a:pt x="1348889" y="2250897"/>
                  </a:cubicBezTo>
                  <a:cubicBezTo>
                    <a:pt x="1452327" y="2213659"/>
                    <a:pt x="1530941" y="2147458"/>
                    <a:pt x="1597142" y="2052295"/>
                  </a:cubicBezTo>
                  <a:cubicBezTo>
                    <a:pt x="1634380" y="2030228"/>
                    <a:pt x="1712994" y="2049536"/>
                    <a:pt x="1721269" y="2072982"/>
                  </a:cubicBezTo>
                  <a:cubicBezTo>
                    <a:pt x="1533700" y="2362611"/>
                    <a:pt x="1615072" y="2763954"/>
                    <a:pt x="1568179" y="2830155"/>
                  </a:cubicBezTo>
                  <a:cubicBezTo>
                    <a:pt x="1391644" y="2965315"/>
                    <a:pt x="1231658" y="2893598"/>
                    <a:pt x="1063398" y="2925319"/>
                  </a:cubicBezTo>
                  <a:cubicBezTo>
                    <a:pt x="925479" y="2954282"/>
                    <a:pt x="820660" y="3107371"/>
                    <a:pt x="686879" y="3148747"/>
                  </a:cubicBezTo>
                  <a:cubicBezTo>
                    <a:pt x="536548" y="3184606"/>
                    <a:pt x="373804" y="3224602"/>
                    <a:pt x="215198" y="3214948"/>
                  </a:cubicBezTo>
                  <a:cubicBezTo>
                    <a:pt x="93829" y="3209431"/>
                    <a:pt x="71763" y="3046687"/>
                    <a:pt x="136584" y="2925318"/>
                  </a:cubicBezTo>
                  <a:cubicBezTo>
                    <a:pt x="168305" y="2828775"/>
                    <a:pt x="121415" y="2802571"/>
                    <a:pt x="107623" y="2710165"/>
                  </a:cubicBezTo>
                  <a:cubicBezTo>
                    <a:pt x="111150" y="2693172"/>
                    <a:pt x="127647" y="2691385"/>
                    <a:pt x="158288" y="2695563"/>
                  </a:cubicBezTo>
                  <a:lnTo>
                    <a:pt x="158288" y="2626239"/>
                  </a:lnTo>
                  <a:lnTo>
                    <a:pt x="266288" y="2626239"/>
                  </a:lnTo>
                  <a:lnTo>
                    <a:pt x="266288" y="2708276"/>
                  </a:lnTo>
                  <a:lnTo>
                    <a:pt x="307224" y="2711894"/>
                  </a:lnTo>
                  <a:lnTo>
                    <a:pt x="307224" y="2626239"/>
                  </a:lnTo>
                  <a:lnTo>
                    <a:pt x="415224" y="2626239"/>
                  </a:lnTo>
                  <a:lnTo>
                    <a:pt x="415224" y="2711420"/>
                  </a:lnTo>
                  <a:cubicBezTo>
                    <a:pt x="428487" y="2711947"/>
                    <a:pt x="442136" y="2710942"/>
                    <a:pt x="456160" y="2708700"/>
                  </a:cubicBezTo>
                  <a:lnTo>
                    <a:pt x="456160" y="2617963"/>
                  </a:lnTo>
                  <a:lnTo>
                    <a:pt x="564160" y="2617963"/>
                  </a:lnTo>
                  <a:lnTo>
                    <a:pt x="564160" y="2692500"/>
                  </a:lnTo>
                  <a:cubicBezTo>
                    <a:pt x="577696" y="2691220"/>
                    <a:pt x="591289" y="2688332"/>
                    <a:pt x="605096" y="2684680"/>
                  </a:cubicBezTo>
                  <a:lnTo>
                    <a:pt x="605096" y="2601411"/>
                  </a:lnTo>
                  <a:lnTo>
                    <a:pt x="713096" y="2601411"/>
                  </a:lnTo>
                  <a:lnTo>
                    <a:pt x="713096" y="2654658"/>
                  </a:lnTo>
                  <a:lnTo>
                    <a:pt x="754032" y="2641463"/>
                  </a:lnTo>
                  <a:lnTo>
                    <a:pt x="754032" y="2580721"/>
                  </a:lnTo>
                  <a:lnTo>
                    <a:pt x="862032" y="2580721"/>
                  </a:lnTo>
                  <a:lnTo>
                    <a:pt x="862032" y="2599792"/>
                  </a:lnTo>
                  <a:cubicBezTo>
                    <a:pt x="897454" y="2584791"/>
                    <a:pt x="934214" y="2567836"/>
                    <a:pt x="972371" y="2548802"/>
                  </a:cubicBezTo>
                  <a:cubicBezTo>
                    <a:pt x="1030297" y="2506047"/>
                    <a:pt x="939271" y="2219176"/>
                    <a:pt x="947546" y="2122633"/>
                  </a:cubicBezTo>
                  <a:cubicBezTo>
                    <a:pt x="957201" y="2082636"/>
                    <a:pt x="1082706" y="2067466"/>
                    <a:pt x="1150286" y="2039882"/>
                  </a:cubicBezTo>
                  <a:close/>
                  <a:moveTo>
                    <a:pt x="394278" y="1320337"/>
                  </a:moveTo>
                  <a:cubicBezTo>
                    <a:pt x="356565" y="1315036"/>
                    <a:pt x="316914" y="1320983"/>
                    <a:pt x="277262" y="1344774"/>
                  </a:cubicBezTo>
                  <a:cubicBezTo>
                    <a:pt x="169686" y="1368221"/>
                    <a:pt x="281399" y="1532343"/>
                    <a:pt x="314500" y="1626128"/>
                  </a:cubicBezTo>
                  <a:cubicBezTo>
                    <a:pt x="335188" y="1715776"/>
                    <a:pt x="306225" y="1838523"/>
                    <a:pt x="376563" y="1820593"/>
                  </a:cubicBezTo>
                  <a:cubicBezTo>
                    <a:pt x="535169" y="1786113"/>
                    <a:pt x="681363" y="1673020"/>
                    <a:pt x="628954" y="1493726"/>
                  </a:cubicBezTo>
                  <a:cubicBezTo>
                    <a:pt x="603094" y="1453384"/>
                    <a:pt x="507414" y="1336241"/>
                    <a:pt x="394278" y="1320337"/>
                  </a:cubicBezTo>
                  <a:close/>
                  <a:moveTo>
                    <a:pt x="1526804" y="66"/>
                  </a:moveTo>
                  <a:cubicBezTo>
                    <a:pt x="2066065" y="2824"/>
                    <a:pt x="2621877" y="129710"/>
                    <a:pt x="2896335" y="1038593"/>
                  </a:cubicBezTo>
                  <a:cubicBezTo>
                    <a:pt x="3057700" y="1564063"/>
                    <a:pt x="2532230" y="2366749"/>
                    <a:pt x="2064686" y="2292273"/>
                  </a:cubicBezTo>
                  <a:cubicBezTo>
                    <a:pt x="1885392" y="2267447"/>
                    <a:pt x="1950214" y="2015056"/>
                    <a:pt x="1555767" y="1940580"/>
                  </a:cubicBezTo>
                  <a:cubicBezTo>
                    <a:pt x="1179249" y="1868862"/>
                    <a:pt x="732393" y="2186075"/>
                    <a:pt x="554478" y="2159871"/>
                  </a:cubicBezTo>
                  <a:cubicBezTo>
                    <a:pt x="466211" y="2141942"/>
                    <a:pt x="394493" y="1904722"/>
                    <a:pt x="364151" y="1932305"/>
                  </a:cubicBezTo>
                  <a:cubicBezTo>
                    <a:pt x="322774" y="1970922"/>
                    <a:pt x="405526" y="2146079"/>
                    <a:pt x="467589" y="2205384"/>
                  </a:cubicBezTo>
                  <a:cubicBezTo>
                    <a:pt x="525515" y="2241243"/>
                    <a:pt x="732393" y="2202626"/>
                    <a:pt x="873070" y="2139183"/>
                  </a:cubicBezTo>
                  <a:cubicBezTo>
                    <a:pt x="913066" y="2128149"/>
                    <a:pt x="870312" y="2253655"/>
                    <a:pt x="877208" y="2333648"/>
                  </a:cubicBezTo>
                  <a:lnTo>
                    <a:pt x="862033" y="2337135"/>
                  </a:lnTo>
                  <a:lnTo>
                    <a:pt x="862033" y="2415799"/>
                  </a:lnTo>
                  <a:lnTo>
                    <a:pt x="754033" y="2415799"/>
                  </a:lnTo>
                  <a:lnTo>
                    <a:pt x="754033" y="2360695"/>
                  </a:lnTo>
                  <a:lnTo>
                    <a:pt x="713097" y="2366601"/>
                  </a:lnTo>
                  <a:lnTo>
                    <a:pt x="713097" y="2428213"/>
                  </a:lnTo>
                  <a:lnTo>
                    <a:pt x="605097" y="2428213"/>
                  </a:lnTo>
                  <a:lnTo>
                    <a:pt x="605097" y="2379641"/>
                  </a:lnTo>
                  <a:lnTo>
                    <a:pt x="564161" y="2382960"/>
                  </a:lnTo>
                  <a:lnTo>
                    <a:pt x="564161" y="2436489"/>
                  </a:lnTo>
                  <a:lnTo>
                    <a:pt x="456161" y="2436489"/>
                  </a:lnTo>
                  <a:lnTo>
                    <a:pt x="456161" y="2388351"/>
                  </a:lnTo>
                  <a:lnTo>
                    <a:pt x="415225" y="2389346"/>
                  </a:lnTo>
                  <a:lnTo>
                    <a:pt x="415225" y="2436489"/>
                  </a:lnTo>
                  <a:lnTo>
                    <a:pt x="307225" y="2436489"/>
                  </a:lnTo>
                  <a:lnTo>
                    <a:pt x="307225" y="2386989"/>
                  </a:lnTo>
                  <a:cubicBezTo>
                    <a:pt x="293173" y="2387203"/>
                    <a:pt x="279516" y="2386340"/>
                    <a:pt x="266289" y="2385150"/>
                  </a:cubicBezTo>
                  <a:lnTo>
                    <a:pt x="266289" y="2428213"/>
                  </a:lnTo>
                  <a:lnTo>
                    <a:pt x="158289" y="2428213"/>
                  </a:lnTo>
                  <a:lnTo>
                    <a:pt x="158289" y="2370613"/>
                  </a:lnTo>
                  <a:cubicBezTo>
                    <a:pt x="107017" y="2360332"/>
                    <a:pt x="72014" y="2345184"/>
                    <a:pt x="62108" y="2325373"/>
                  </a:cubicBezTo>
                  <a:cubicBezTo>
                    <a:pt x="37284" y="2261930"/>
                    <a:pt x="103484" y="2223314"/>
                    <a:pt x="124172" y="2172284"/>
                  </a:cubicBezTo>
                  <a:cubicBezTo>
                    <a:pt x="111759" y="2144700"/>
                    <a:pt x="74522" y="2141942"/>
                    <a:pt x="86934" y="2089533"/>
                  </a:cubicBezTo>
                  <a:cubicBezTo>
                    <a:pt x="96588" y="2053674"/>
                    <a:pt x="242782" y="2030228"/>
                    <a:pt x="264849" y="1994369"/>
                  </a:cubicBezTo>
                  <a:cubicBezTo>
                    <a:pt x="273125" y="1919892"/>
                    <a:pt x="-4093" y="1721291"/>
                    <a:pt x="45" y="1671639"/>
                  </a:cubicBezTo>
                  <a:cubicBezTo>
                    <a:pt x="12458" y="1619230"/>
                    <a:pt x="124172" y="1558546"/>
                    <a:pt x="190373" y="1477174"/>
                  </a:cubicBezTo>
                  <a:cubicBezTo>
                    <a:pt x="222094" y="1438557"/>
                    <a:pt x="80038" y="1267538"/>
                    <a:pt x="91072" y="1224783"/>
                  </a:cubicBezTo>
                  <a:cubicBezTo>
                    <a:pt x="111760" y="1092381"/>
                    <a:pt x="240023" y="943429"/>
                    <a:pt x="264849" y="703451"/>
                  </a:cubicBezTo>
                  <a:cubicBezTo>
                    <a:pt x="342084" y="332450"/>
                    <a:pt x="961338" y="-5451"/>
                    <a:pt x="152680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8" name="Oval 47">
              <a:extLst>
                <a:ext uri="{FF2B5EF4-FFF2-40B4-BE49-F238E27FC236}">
                  <a16:creationId xmlns:a16="http://schemas.microsoft.com/office/drawing/2014/main" id="{03E5AF59-A301-74E4-AC3B-4555C02834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81710" y="1671144"/>
              <a:ext cx="623192" cy="62319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303187" y="480874"/>
                  </a:moveTo>
                  <a:lnTo>
                    <a:pt x="1303187" y="1303187"/>
                  </a:lnTo>
                  <a:lnTo>
                    <a:pt x="480874" y="1303187"/>
                  </a:lnTo>
                  <a:lnTo>
                    <a:pt x="480874" y="1936813"/>
                  </a:lnTo>
                  <a:lnTo>
                    <a:pt x="1303187" y="1936813"/>
                  </a:lnTo>
                  <a:lnTo>
                    <a:pt x="1303187" y="2759126"/>
                  </a:lnTo>
                  <a:lnTo>
                    <a:pt x="1936813" y="2759126"/>
                  </a:lnTo>
                  <a:lnTo>
                    <a:pt x="1936813" y="1936813"/>
                  </a:lnTo>
                  <a:lnTo>
                    <a:pt x="2759126" y="1936813"/>
                  </a:lnTo>
                  <a:lnTo>
                    <a:pt x="2759126" y="1303187"/>
                  </a:lnTo>
                  <a:lnTo>
                    <a:pt x="1936813" y="1303187"/>
                  </a:lnTo>
                  <a:lnTo>
                    <a:pt x="1936813" y="480874"/>
                  </a:ln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BDE4385F-54AD-B7FD-CA3C-B95AD9BE8047}"/>
                </a:ext>
              </a:extLst>
            </p:cNvPr>
            <p:cNvSpPr/>
            <p:nvPr/>
          </p:nvSpPr>
          <p:spPr>
            <a:xfrm>
              <a:off x="5168121" y="5441795"/>
              <a:ext cx="610786" cy="610786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27" fmla="*/ 436907 w 3960440"/>
                <a:gd name="connsiteY27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F3C79754-224D-14B5-B22B-26D3A504CD2A}"/>
                </a:ext>
              </a:extLst>
            </p:cNvPr>
            <p:cNvSpPr/>
            <p:nvPr/>
          </p:nvSpPr>
          <p:spPr>
            <a:xfrm>
              <a:off x="4171826" y="5441795"/>
              <a:ext cx="610854" cy="610786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31" fmla="*/ 333511 w 3888432"/>
                <a:gd name="connsiteY31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64482565-AA1C-802D-2D15-869A9B1E4C94}"/>
                </a:ext>
              </a:extLst>
            </p:cNvPr>
            <p:cNvSpPr/>
            <p:nvPr/>
          </p:nvSpPr>
          <p:spPr>
            <a:xfrm>
              <a:off x="7153603" y="5441795"/>
              <a:ext cx="610786" cy="610786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30" fmla="*/ 308009 w 3960000"/>
                <a:gd name="connsiteY30" fmla="*/ 0 h 3960000"/>
                <a:gd name="connsiteX31" fmla="*/ 308009 w 3960000"/>
                <a:gd name="connsiteY31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3">
              <a:extLst>
                <a:ext uri="{FF2B5EF4-FFF2-40B4-BE49-F238E27FC236}">
                  <a16:creationId xmlns:a16="http://schemas.microsoft.com/office/drawing/2014/main" id="{C199AF3A-3332-39D9-19BE-E07D5604FE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802" y="5441795"/>
              <a:ext cx="610786" cy="610786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Rounded Rectangle 10">
              <a:extLst>
                <a:ext uri="{FF2B5EF4-FFF2-40B4-BE49-F238E27FC236}">
                  <a16:creationId xmlns:a16="http://schemas.microsoft.com/office/drawing/2014/main" id="{7AD7EF4A-76BC-DE27-10E7-32B5FA12A7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71512" y="5429389"/>
              <a:ext cx="612962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14" name="Block Arc 6">
              <a:extLst>
                <a:ext uri="{FF2B5EF4-FFF2-40B4-BE49-F238E27FC236}">
                  <a16:creationId xmlns:a16="http://schemas.microsoft.com/office/drawing/2014/main" id="{8A95CF90-5494-17B3-681B-05536E908BE7}"/>
                </a:ext>
              </a:extLst>
            </p:cNvPr>
            <p:cNvSpPr/>
            <p:nvPr/>
          </p:nvSpPr>
          <p:spPr>
            <a:xfrm>
              <a:off x="9120000" y="5472311"/>
              <a:ext cx="574617" cy="580270"/>
            </a:xfrm>
            <a:custGeom>
              <a:avLst/>
              <a:gdLst>
                <a:gd name="connsiteX0" fmla="*/ 2664630 w 3189723"/>
                <a:gd name="connsiteY0" fmla="*/ 2175617 h 3221116"/>
                <a:gd name="connsiteX1" fmla="*/ 2658205 w 3189723"/>
                <a:gd name="connsiteY1" fmla="*/ 2178566 h 3221116"/>
                <a:gd name="connsiteX2" fmla="*/ 2664630 w 3189723"/>
                <a:gd name="connsiteY2" fmla="*/ 2175617 h 3221116"/>
                <a:gd name="connsiteX3" fmla="*/ 1477043 w 3189723"/>
                <a:gd name="connsiteY3" fmla="*/ 1144372 h 3221116"/>
                <a:gd name="connsiteX4" fmla="*/ 1409070 w 3189723"/>
                <a:gd name="connsiteY4" fmla="*/ 1159393 h 3221116"/>
                <a:gd name="connsiteX5" fmla="*/ 1152384 w 3189723"/>
                <a:gd name="connsiteY5" fmla="*/ 1703728 h 3221116"/>
                <a:gd name="connsiteX6" fmla="*/ 1514013 w 3189723"/>
                <a:gd name="connsiteY6" fmla="*/ 2152290 h 3221116"/>
                <a:gd name="connsiteX7" fmla="*/ 1850815 w 3189723"/>
                <a:gd name="connsiteY7" fmla="*/ 1654259 h 3221116"/>
                <a:gd name="connsiteX8" fmla="*/ 1830467 w 3189723"/>
                <a:gd name="connsiteY8" fmla="*/ 1515986 h 3221116"/>
                <a:gd name="connsiteX9" fmla="*/ 1477043 w 3189723"/>
                <a:gd name="connsiteY9" fmla="*/ 1144372 h 3221116"/>
                <a:gd name="connsiteX10" fmla="*/ 1651152 w 3189723"/>
                <a:gd name="connsiteY10" fmla="*/ 501 h 3221116"/>
                <a:gd name="connsiteX11" fmla="*/ 2580395 w 3189723"/>
                <a:gd name="connsiteY11" fmla="*/ 324821 h 3221116"/>
                <a:gd name="connsiteX12" fmla="*/ 3030464 w 3189723"/>
                <a:gd name="connsiteY12" fmla="*/ 2249544 h 3221116"/>
                <a:gd name="connsiteX13" fmla="*/ 2585849 w 3189723"/>
                <a:gd name="connsiteY13" fmla="*/ 2588887 h 3221116"/>
                <a:gd name="connsiteX14" fmla="*/ 1973374 w 3189723"/>
                <a:gd name="connsiteY14" fmla="*/ 2195096 h 3221116"/>
                <a:gd name="connsiteX15" fmla="*/ 1390827 w 3189723"/>
                <a:gd name="connsiteY15" fmla="*/ 2527630 h 3221116"/>
                <a:gd name="connsiteX16" fmla="*/ 783896 w 3189723"/>
                <a:gd name="connsiteY16" fmla="*/ 1665044 h 3221116"/>
                <a:gd name="connsiteX17" fmla="*/ 1268509 w 3189723"/>
                <a:gd name="connsiteY17" fmla="*/ 819983 h 3221116"/>
                <a:gd name="connsiteX18" fmla="*/ 1328805 w 3189723"/>
                <a:gd name="connsiteY18" fmla="*/ 807930 h 3221116"/>
                <a:gd name="connsiteX19" fmla="*/ 1390827 w 3189723"/>
                <a:gd name="connsiteY19" fmla="*/ 802457 h 3221116"/>
                <a:gd name="connsiteX20" fmla="*/ 1462242 w 3189723"/>
                <a:gd name="connsiteY20" fmla="*/ 801708 h 3221116"/>
                <a:gd name="connsiteX21" fmla="*/ 1956122 w 3189723"/>
                <a:gd name="connsiteY21" fmla="*/ 1110076 h 3221116"/>
                <a:gd name="connsiteX22" fmla="*/ 1973374 w 3189723"/>
                <a:gd name="connsiteY22" fmla="*/ 875315 h 3221116"/>
                <a:gd name="connsiteX23" fmla="*/ 2333414 w 3189723"/>
                <a:gd name="connsiteY23" fmla="*/ 875315 h 3221116"/>
                <a:gd name="connsiteX24" fmla="*/ 2324788 w 3189723"/>
                <a:gd name="connsiteY24" fmla="*/ 2054049 h 3221116"/>
                <a:gd name="connsiteX25" fmla="*/ 2661746 w 3189723"/>
                <a:gd name="connsiteY25" fmla="*/ 2179658 h 3221116"/>
                <a:gd name="connsiteX26" fmla="*/ 2691046 w 3189723"/>
                <a:gd name="connsiteY26" fmla="*/ 2188689 h 3221116"/>
                <a:gd name="connsiteX27" fmla="*/ 2667011 w 3189723"/>
                <a:gd name="connsiteY27" fmla="*/ 2175828 h 3221116"/>
                <a:gd name="connsiteX28" fmla="*/ 2332141 w 3189723"/>
                <a:gd name="connsiteY28" fmla="*/ 653899 h 3221116"/>
                <a:gd name="connsiteX29" fmla="*/ 776764 w 3189723"/>
                <a:gd name="connsiteY29" fmla="*/ 749845 h 3221116"/>
                <a:gd name="connsiteX30" fmla="*/ 631487 w 3189723"/>
                <a:gd name="connsiteY30" fmla="*/ 2301392 h 3221116"/>
                <a:gd name="connsiteX31" fmla="*/ 2142017 w 3189723"/>
                <a:gd name="connsiteY31" fmla="*/ 2684410 h 3221116"/>
                <a:gd name="connsiteX32" fmla="*/ 2324866 w 3189723"/>
                <a:gd name="connsiteY32" fmla="*/ 3053856 h 3221116"/>
                <a:gd name="connsiteX33" fmla="*/ 294693 w 3189723"/>
                <a:gd name="connsiteY33" fmla="*/ 2539075 h 3221116"/>
                <a:gd name="connsiteX34" fmla="*/ 489947 w 3189723"/>
                <a:gd name="connsiteY34" fmla="*/ 453774 h 3221116"/>
                <a:gd name="connsiteX35" fmla="*/ 1651152 w 3189723"/>
                <a:gd name="connsiteY35" fmla="*/ 501 h 3221116"/>
                <a:gd name="connsiteX36" fmla="*/ 1651152 w 3221102"/>
                <a:gd name="connsiteY36" fmla="*/ 501 h 3221116"/>
                <a:gd name="connsiteX37" fmla="*/ 1651152 w 3221102"/>
                <a:gd name="connsiteY37" fmla="*/ 501 h 322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89723" h="3221116">
                  <a:moveTo>
                    <a:pt x="2664630" y="2175617"/>
                  </a:moveTo>
                  <a:lnTo>
                    <a:pt x="2658205" y="2178566"/>
                  </a:lnTo>
                  <a:cubicBezTo>
                    <a:pt x="2662222" y="2175972"/>
                    <a:pt x="2664284" y="2175096"/>
                    <a:pt x="2664630" y="2175617"/>
                  </a:cubicBezTo>
                  <a:close/>
                  <a:moveTo>
                    <a:pt x="1477043" y="1144372"/>
                  </a:moveTo>
                  <a:lnTo>
                    <a:pt x="1409070" y="1159393"/>
                  </a:lnTo>
                  <a:cubicBezTo>
                    <a:pt x="1167974" y="1216277"/>
                    <a:pt x="1134894" y="1538245"/>
                    <a:pt x="1152384" y="1703728"/>
                  </a:cubicBezTo>
                  <a:cubicBezTo>
                    <a:pt x="1169874" y="1869211"/>
                    <a:pt x="1272747" y="2156947"/>
                    <a:pt x="1514013" y="2152290"/>
                  </a:cubicBezTo>
                  <a:cubicBezTo>
                    <a:pt x="1680659" y="2149073"/>
                    <a:pt x="1865876" y="1940767"/>
                    <a:pt x="1850815" y="1654259"/>
                  </a:cubicBezTo>
                  <a:cubicBezTo>
                    <a:pt x="1844015" y="1608142"/>
                    <a:pt x="1837162" y="1561942"/>
                    <a:pt x="1830467" y="1515986"/>
                  </a:cubicBezTo>
                  <a:cubicBezTo>
                    <a:pt x="1779361" y="1292438"/>
                    <a:pt x="1635542" y="1134285"/>
                    <a:pt x="1477043" y="1144372"/>
                  </a:cubicBezTo>
                  <a:close/>
                  <a:moveTo>
                    <a:pt x="1651152" y="501"/>
                  </a:moveTo>
                  <a:cubicBezTo>
                    <a:pt x="1977584" y="8635"/>
                    <a:pt x="2235425" y="52153"/>
                    <a:pt x="2580395" y="324821"/>
                  </a:cubicBezTo>
                  <a:cubicBezTo>
                    <a:pt x="3000061" y="656529"/>
                    <a:pt x="3430704" y="1549940"/>
                    <a:pt x="3030464" y="2249544"/>
                  </a:cubicBezTo>
                  <a:cubicBezTo>
                    <a:pt x="2882259" y="2451798"/>
                    <a:pt x="2785813" y="2507403"/>
                    <a:pt x="2585849" y="2588887"/>
                  </a:cubicBezTo>
                  <a:cubicBezTo>
                    <a:pt x="2194785" y="2615774"/>
                    <a:pt x="1984876" y="2478759"/>
                    <a:pt x="1973374" y="2195096"/>
                  </a:cubicBezTo>
                  <a:cubicBezTo>
                    <a:pt x="1841986" y="2496540"/>
                    <a:pt x="1610941" y="2555551"/>
                    <a:pt x="1390827" y="2527630"/>
                  </a:cubicBezTo>
                  <a:cubicBezTo>
                    <a:pt x="1131071" y="2494680"/>
                    <a:pt x="853863" y="2136270"/>
                    <a:pt x="783896" y="1665044"/>
                  </a:cubicBezTo>
                  <a:cubicBezTo>
                    <a:pt x="715204" y="1202409"/>
                    <a:pt x="991941" y="900416"/>
                    <a:pt x="1268509" y="819983"/>
                  </a:cubicBezTo>
                  <a:cubicBezTo>
                    <a:pt x="1288264" y="814237"/>
                    <a:pt x="1308391" y="810536"/>
                    <a:pt x="1328805" y="807930"/>
                  </a:cubicBezTo>
                  <a:cubicBezTo>
                    <a:pt x="1349219" y="805325"/>
                    <a:pt x="1369921" y="803817"/>
                    <a:pt x="1390827" y="802457"/>
                  </a:cubicBezTo>
                  <a:cubicBezTo>
                    <a:pt x="1416795" y="800769"/>
                    <a:pt x="1355770" y="788713"/>
                    <a:pt x="1462242" y="801708"/>
                  </a:cubicBezTo>
                  <a:cubicBezTo>
                    <a:pt x="1599590" y="818472"/>
                    <a:pt x="1776043" y="890774"/>
                    <a:pt x="1956122" y="1110076"/>
                  </a:cubicBezTo>
                  <a:lnTo>
                    <a:pt x="1973374" y="875315"/>
                  </a:lnTo>
                  <a:lnTo>
                    <a:pt x="2333414" y="875315"/>
                  </a:lnTo>
                  <a:cubicBezTo>
                    <a:pt x="2330539" y="1325736"/>
                    <a:pt x="2327663" y="1603628"/>
                    <a:pt x="2324788" y="2054049"/>
                  </a:cubicBezTo>
                  <a:cubicBezTo>
                    <a:pt x="2290850" y="2479718"/>
                    <a:pt x="2627788" y="2217580"/>
                    <a:pt x="2661746" y="2179658"/>
                  </a:cubicBezTo>
                  <a:lnTo>
                    <a:pt x="2691046" y="2188689"/>
                  </a:lnTo>
                  <a:lnTo>
                    <a:pt x="2667011" y="2175828"/>
                  </a:lnTo>
                  <a:cubicBezTo>
                    <a:pt x="2945550" y="1655295"/>
                    <a:pt x="2803444" y="1009445"/>
                    <a:pt x="2332141" y="653899"/>
                  </a:cubicBezTo>
                  <a:cubicBezTo>
                    <a:pt x="1860838" y="298353"/>
                    <a:pt x="1200794" y="339069"/>
                    <a:pt x="776764" y="749845"/>
                  </a:cubicBezTo>
                  <a:cubicBezTo>
                    <a:pt x="352733" y="1160621"/>
                    <a:pt x="291083" y="1819040"/>
                    <a:pt x="631487" y="2301392"/>
                  </a:cubicBezTo>
                  <a:cubicBezTo>
                    <a:pt x="971891" y="2783745"/>
                    <a:pt x="1612904" y="2946283"/>
                    <a:pt x="2142017" y="2684410"/>
                  </a:cubicBezTo>
                  <a:lnTo>
                    <a:pt x="2324866" y="3053856"/>
                  </a:lnTo>
                  <a:cubicBezTo>
                    <a:pt x="1613730" y="3405817"/>
                    <a:pt x="752200" y="3187363"/>
                    <a:pt x="294693" y="2539075"/>
                  </a:cubicBezTo>
                  <a:cubicBezTo>
                    <a:pt x="-162814" y="1890787"/>
                    <a:pt x="-79956" y="1005863"/>
                    <a:pt x="489947" y="453774"/>
                  </a:cubicBezTo>
                  <a:cubicBezTo>
                    <a:pt x="810518" y="143225"/>
                    <a:pt x="1231454" y="-9956"/>
                    <a:pt x="165115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14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5" name="Google Shape;10001;p74">
              <a:extLst>
                <a:ext uri="{FF2B5EF4-FFF2-40B4-BE49-F238E27FC236}">
                  <a16:creationId xmlns:a16="http://schemas.microsoft.com/office/drawing/2014/main" id="{9A66CF0A-8814-0979-8D23-3D4435C9573F}"/>
                </a:ext>
              </a:extLst>
            </p:cNvPr>
            <p:cNvGrpSpPr/>
            <p:nvPr/>
          </p:nvGrpSpPr>
          <p:grpSpPr>
            <a:xfrm>
              <a:off x="10882933" y="5417608"/>
              <a:ext cx="583830" cy="583829"/>
              <a:chOff x="-65145698" y="3727425"/>
              <a:chExt cx="317425" cy="317425"/>
            </a:xfrm>
            <a:grpFill/>
          </p:grpSpPr>
          <p:sp>
            <p:nvSpPr>
              <p:cNvPr id="209" name="Google Shape;10002;p74">
                <a:extLst>
                  <a:ext uri="{FF2B5EF4-FFF2-40B4-BE49-F238E27FC236}">
                    <a16:creationId xmlns:a16="http://schemas.microsoft.com/office/drawing/2014/main" id="{0F7442FA-5662-6AA9-74FC-354C2153C65F}"/>
                  </a:ext>
                </a:extLst>
              </p:cNvPr>
              <p:cNvSpPr/>
              <p:nvPr/>
            </p:nvSpPr>
            <p:spPr>
              <a:xfrm>
                <a:off x="-65145698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10" name="Google Shape;10003;p74">
                <a:extLst>
                  <a:ext uri="{FF2B5EF4-FFF2-40B4-BE49-F238E27FC236}">
                    <a16:creationId xmlns:a16="http://schemas.microsoft.com/office/drawing/2014/main" id="{5EC77718-CE0C-8EAE-64BE-22496ECF2344}"/>
                  </a:ext>
                </a:extLst>
              </p:cNvPr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oogle Shape;10027;p74">
              <a:extLst>
                <a:ext uri="{FF2B5EF4-FFF2-40B4-BE49-F238E27FC236}">
                  <a16:creationId xmlns:a16="http://schemas.microsoft.com/office/drawing/2014/main" id="{2C036EA4-4B43-D0B3-9345-F06767281FB0}"/>
                </a:ext>
              </a:extLst>
            </p:cNvPr>
            <p:cNvGrpSpPr/>
            <p:nvPr/>
          </p:nvGrpSpPr>
          <p:grpSpPr>
            <a:xfrm>
              <a:off x="5386424" y="3702820"/>
              <a:ext cx="558124" cy="508110"/>
              <a:chOff x="-61354872" y="3751050"/>
              <a:chExt cx="316650" cy="288275"/>
            </a:xfrm>
            <a:grpFill/>
          </p:grpSpPr>
          <p:sp>
            <p:nvSpPr>
              <p:cNvPr id="206" name="Google Shape;10028;p74">
                <a:extLst>
                  <a:ext uri="{FF2B5EF4-FFF2-40B4-BE49-F238E27FC236}">
                    <a16:creationId xmlns:a16="http://schemas.microsoft.com/office/drawing/2014/main" id="{10B13812-DAFB-5578-67D3-49C2320291F8}"/>
                  </a:ext>
                </a:extLst>
              </p:cNvPr>
              <p:cNvSpPr/>
              <p:nvPr/>
            </p:nvSpPr>
            <p:spPr>
              <a:xfrm>
                <a:off x="-61200500" y="3875475"/>
                <a:ext cx="4177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40" extrusionOk="0">
                    <a:moveTo>
                      <a:pt x="820" y="1"/>
                    </a:moveTo>
                    <a:cubicBezTo>
                      <a:pt x="379" y="1"/>
                      <a:pt x="1" y="348"/>
                      <a:pt x="1" y="820"/>
                    </a:cubicBezTo>
                    <a:cubicBezTo>
                      <a:pt x="1" y="1261"/>
                      <a:pt x="379" y="1639"/>
                      <a:pt x="820" y="1639"/>
                    </a:cubicBezTo>
                    <a:cubicBezTo>
                      <a:pt x="1292" y="1639"/>
                      <a:pt x="1670" y="1261"/>
                      <a:pt x="1670" y="820"/>
                    </a:cubicBezTo>
                    <a:cubicBezTo>
                      <a:pt x="1670" y="348"/>
                      <a:pt x="1292" y="1"/>
                      <a:pt x="8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Google Shape;10029;p74">
                <a:extLst>
                  <a:ext uri="{FF2B5EF4-FFF2-40B4-BE49-F238E27FC236}">
                    <a16:creationId xmlns:a16="http://schemas.microsoft.com/office/drawing/2014/main" id="{BE84DD70-C651-1A25-9C3F-B5494235B361}"/>
                  </a:ext>
                </a:extLst>
              </p:cNvPr>
              <p:cNvSpPr/>
              <p:nvPr/>
            </p:nvSpPr>
            <p:spPr>
              <a:xfrm>
                <a:off x="-61293425" y="3813275"/>
                <a:ext cx="19297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7718" h="6617" extrusionOk="0">
                    <a:moveTo>
                      <a:pt x="6191" y="1260"/>
                    </a:moveTo>
                    <a:cubicBezTo>
                      <a:pt x="6301" y="1260"/>
                      <a:pt x="6411" y="1292"/>
                      <a:pt x="6490" y="1355"/>
                    </a:cubicBezTo>
                    <a:cubicBezTo>
                      <a:pt x="6648" y="1512"/>
                      <a:pt x="6648" y="1796"/>
                      <a:pt x="6490" y="1953"/>
                    </a:cubicBezTo>
                    <a:lnTo>
                      <a:pt x="5954" y="2457"/>
                    </a:lnTo>
                    <a:cubicBezTo>
                      <a:pt x="6112" y="2709"/>
                      <a:pt x="6207" y="3025"/>
                      <a:pt x="6207" y="3308"/>
                    </a:cubicBezTo>
                    <a:cubicBezTo>
                      <a:pt x="6207" y="3592"/>
                      <a:pt x="6112" y="3907"/>
                      <a:pt x="5954" y="4127"/>
                    </a:cubicBezTo>
                    <a:lnTo>
                      <a:pt x="6490" y="4631"/>
                    </a:lnTo>
                    <a:cubicBezTo>
                      <a:pt x="6648" y="4789"/>
                      <a:pt x="6648" y="5072"/>
                      <a:pt x="6490" y="5230"/>
                    </a:cubicBezTo>
                    <a:cubicBezTo>
                      <a:pt x="6396" y="5324"/>
                      <a:pt x="6270" y="5356"/>
                      <a:pt x="6207" y="5356"/>
                    </a:cubicBezTo>
                    <a:cubicBezTo>
                      <a:pt x="6080" y="5356"/>
                      <a:pt x="6017" y="5324"/>
                      <a:pt x="5923" y="5230"/>
                    </a:cubicBezTo>
                    <a:lnTo>
                      <a:pt x="5419" y="4726"/>
                    </a:lnTo>
                    <a:cubicBezTo>
                      <a:pt x="5167" y="4883"/>
                      <a:pt x="4852" y="4946"/>
                      <a:pt x="4600" y="4946"/>
                    </a:cubicBezTo>
                    <a:cubicBezTo>
                      <a:pt x="4316" y="4946"/>
                      <a:pt x="4001" y="4883"/>
                      <a:pt x="3749" y="4726"/>
                    </a:cubicBezTo>
                    <a:lnTo>
                      <a:pt x="3245" y="5230"/>
                    </a:lnTo>
                    <a:cubicBezTo>
                      <a:pt x="3182" y="5324"/>
                      <a:pt x="3056" y="5356"/>
                      <a:pt x="2961" y="5356"/>
                    </a:cubicBezTo>
                    <a:cubicBezTo>
                      <a:pt x="2835" y="5356"/>
                      <a:pt x="2772" y="5324"/>
                      <a:pt x="2709" y="5230"/>
                    </a:cubicBezTo>
                    <a:cubicBezTo>
                      <a:pt x="2552" y="5072"/>
                      <a:pt x="2552" y="4789"/>
                      <a:pt x="2709" y="4631"/>
                    </a:cubicBezTo>
                    <a:lnTo>
                      <a:pt x="3214" y="4127"/>
                    </a:lnTo>
                    <a:cubicBezTo>
                      <a:pt x="2961" y="3907"/>
                      <a:pt x="2898" y="3623"/>
                      <a:pt x="2898" y="3308"/>
                    </a:cubicBezTo>
                    <a:cubicBezTo>
                      <a:pt x="2898" y="2993"/>
                      <a:pt x="2961" y="2709"/>
                      <a:pt x="3119" y="2457"/>
                    </a:cubicBezTo>
                    <a:lnTo>
                      <a:pt x="2615" y="1953"/>
                    </a:lnTo>
                    <a:cubicBezTo>
                      <a:pt x="2457" y="1796"/>
                      <a:pt x="2457" y="1512"/>
                      <a:pt x="2615" y="1355"/>
                    </a:cubicBezTo>
                    <a:cubicBezTo>
                      <a:pt x="2694" y="1292"/>
                      <a:pt x="2804" y="1260"/>
                      <a:pt x="2914" y="1260"/>
                    </a:cubicBezTo>
                    <a:cubicBezTo>
                      <a:pt x="3025" y="1260"/>
                      <a:pt x="3135" y="1292"/>
                      <a:pt x="3214" y="1355"/>
                    </a:cubicBezTo>
                    <a:lnTo>
                      <a:pt x="3718" y="1890"/>
                    </a:lnTo>
                    <a:cubicBezTo>
                      <a:pt x="3970" y="1733"/>
                      <a:pt x="4253" y="1638"/>
                      <a:pt x="4537" y="1638"/>
                    </a:cubicBezTo>
                    <a:cubicBezTo>
                      <a:pt x="4820" y="1638"/>
                      <a:pt x="5135" y="1733"/>
                      <a:pt x="5387" y="1890"/>
                    </a:cubicBezTo>
                    <a:lnTo>
                      <a:pt x="5891" y="1355"/>
                    </a:lnTo>
                    <a:cubicBezTo>
                      <a:pt x="5970" y="1292"/>
                      <a:pt x="6080" y="1260"/>
                      <a:pt x="6191" y="1260"/>
                    </a:cubicBezTo>
                    <a:close/>
                    <a:moveTo>
                      <a:pt x="0" y="0"/>
                    </a:moveTo>
                    <a:lnTo>
                      <a:pt x="0" y="1260"/>
                    </a:lnTo>
                    <a:lnTo>
                      <a:pt x="851" y="1260"/>
                    </a:lnTo>
                    <a:cubicBezTo>
                      <a:pt x="1071" y="1260"/>
                      <a:pt x="1260" y="1449"/>
                      <a:pt x="1260" y="1638"/>
                    </a:cubicBezTo>
                    <a:cubicBezTo>
                      <a:pt x="1260" y="1859"/>
                      <a:pt x="1071" y="2079"/>
                      <a:pt x="851" y="2079"/>
                    </a:cubicBezTo>
                    <a:lnTo>
                      <a:pt x="0" y="2079"/>
                    </a:lnTo>
                    <a:lnTo>
                      <a:pt x="0" y="4568"/>
                    </a:lnTo>
                    <a:lnTo>
                      <a:pt x="851" y="4568"/>
                    </a:lnTo>
                    <a:cubicBezTo>
                      <a:pt x="1071" y="4568"/>
                      <a:pt x="1260" y="4757"/>
                      <a:pt x="1260" y="4946"/>
                    </a:cubicBezTo>
                    <a:cubicBezTo>
                      <a:pt x="1260" y="5198"/>
                      <a:pt x="1071" y="5387"/>
                      <a:pt x="851" y="5387"/>
                    </a:cubicBezTo>
                    <a:lnTo>
                      <a:pt x="0" y="5387"/>
                    </a:lnTo>
                    <a:lnTo>
                      <a:pt x="0" y="6616"/>
                    </a:lnTo>
                    <a:lnTo>
                      <a:pt x="7719" y="6616"/>
                    </a:lnTo>
                    <a:lnTo>
                      <a:pt x="77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Google Shape;10030;p74">
                <a:extLst>
                  <a:ext uri="{FF2B5EF4-FFF2-40B4-BE49-F238E27FC236}">
                    <a16:creationId xmlns:a16="http://schemas.microsoft.com/office/drawing/2014/main" id="{D95340CE-E4E9-1600-4099-A881AB632926}"/>
                  </a:ext>
                </a:extLst>
              </p:cNvPr>
              <p:cNvSpPr/>
              <p:nvPr/>
            </p:nvSpPr>
            <p:spPr>
              <a:xfrm>
                <a:off x="-61354872" y="3751050"/>
                <a:ext cx="3166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1531" extrusionOk="0">
                    <a:moveTo>
                      <a:pt x="10618" y="1701"/>
                    </a:moveTo>
                    <a:cubicBezTo>
                      <a:pt x="10870" y="1701"/>
                      <a:pt x="11027" y="1890"/>
                      <a:pt x="11027" y="2080"/>
                    </a:cubicBezTo>
                    <a:lnTo>
                      <a:pt x="11027" y="9546"/>
                    </a:lnTo>
                    <a:cubicBezTo>
                      <a:pt x="11027" y="9767"/>
                      <a:pt x="10807" y="9956"/>
                      <a:pt x="10618" y="9956"/>
                    </a:cubicBezTo>
                    <a:lnTo>
                      <a:pt x="2080" y="9956"/>
                    </a:lnTo>
                    <a:cubicBezTo>
                      <a:pt x="1828" y="9956"/>
                      <a:pt x="1670" y="9767"/>
                      <a:pt x="1670" y="9546"/>
                    </a:cubicBezTo>
                    <a:lnTo>
                      <a:pt x="1670" y="2080"/>
                    </a:lnTo>
                    <a:cubicBezTo>
                      <a:pt x="1670" y="1859"/>
                      <a:pt x="1891" y="1701"/>
                      <a:pt x="2080" y="1701"/>
                    </a:cubicBezTo>
                    <a:close/>
                    <a:moveTo>
                      <a:pt x="1198" y="0"/>
                    </a:moveTo>
                    <a:cubicBezTo>
                      <a:pt x="536" y="0"/>
                      <a:pt x="1" y="567"/>
                      <a:pt x="1" y="1229"/>
                    </a:cubicBezTo>
                    <a:lnTo>
                      <a:pt x="1" y="10334"/>
                    </a:lnTo>
                    <a:cubicBezTo>
                      <a:pt x="1" y="10995"/>
                      <a:pt x="536" y="11531"/>
                      <a:pt x="1198" y="11531"/>
                    </a:cubicBezTo>
                    <a:lnTo>
                      <a:pt x="11405" y="11531"/>
                    </a:lnTo>
                    <a:cubicBezTo>
                      <a:pt x="12067" y="11531"/>
                      <a:pt x="12666" y="10995"/>
                      <a:pt x="12666" y="10334"/>
                    </a:cubicBezTo>
                    <a:lnTo>
                      <a:pt x="12666" y="1260"/>
                    </a:lnTo>
                    <a:cubicBezTo>
                      <a:pt x="12666" y="567"/>
                      <a:pt x="12130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oogle Shape;10074;p74">
              <a:extLst>
                <a:ext uri="{FF2B5EF4-FFF2-40B4-BE49-F238E27FC236}">
                  <a16:creationId xmlns:a16="http://schemas.microsoft.com/office/drawing/2014/main" id="{95719C0F-3CAF-2979-D627-93E1D51EB2B6}"/>
                </a:ext>
              </a:extLst>
            </p:cNvPr>
            <p:cNvGrpSpPr/>
            <p:nvPr/>
          </p:nvGrpSpPr>
          <p:grpSpPr>
            <a:xfrm>
              <a:off x="6231395" y="3669063"/>
              <a:ext cx="558124" cy="547020"/>
              <a:chOff x="-60988625" y="3740800"/>
              <a:chExt cx="316650" cy="310350"/>
            </a:xfrm>
            <a:grpFill/>
          </p:grpSpPr>
          <p:sp>
            <p:nvSpPr>
              <p:cNvPr id="203" name="Google Shape;10075;p74">
                <a:extLst>
                  <a:ext uri="{FF2B5EF4-FFF2-40B4-BE49-F238E27FC236}">
                    <a16:creationId xmlns:a16="http://schemas.microsoft.com/office/drawing/2014/main" id="{94AE4DEB-6D6A-0FA9-E779-CC70BAC04909}"/>
                  </a:ext>
                </a:extLst>
              </p:cNvPr>
              <p:cNvSpPr/>
              <p:nvPr/>
            </p:nvSpPr>
            <p:spPr>
              <a:xfrm>
                <a:off x="-60988625" y="3740800"/>
                <a:ext cx="311125" cy="3103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14" extrusionOk="0">
                    <a:moveTo>
                      <a:pt x="7026" y="1670"/>
                    </a:moveTo>
                    <a:cubicBezTo>
                      <a:pt x="7278" y="1670"/>
                      <a:pt x="7467" y="1859"/>
                      <a:pt x="7467" y="2111"/>
                    </a:cubicBezTo>
                    <a:cubicBezTo>
                      <a:pt x="7467" y="2332"/>
                      <a:pt x="7278" y="2490"/>
                      <a:pt x="7026" y="2490"/>
                    </a:cubicBezTo>
                    <a:lnTo>
                      <a:pt x="2080" y="2490"/>
                    </a:lnTo>
                    <a:cubicBezTo>
                      <a:pt x="1828" y="2490"/>
                      <a:pt x="1639" y="2300"/>
                      <a:pt x="1639" y="2111"/>
                    </a:cubicBezTo>
                    <a:cubicBezTo>
                      <a:pt x="1639" y="1828"/>
                      <a:pt x="1828" y="1670"/>
                      <a:pt x="2080" y="1670"/>
                    </a:cubicBezTo>
                    <a:close/>
                    <a:moveTo>
                      <a:pt x="7026" y="4159"/>
                    </a:moveTo>
                    <a:cubicBezTo>
                      <a:pt x="7278" y="4159"/>
                      <a:pt x="7467" y="4348"/>
                      <a:pt x="7467" y="4537"/>
                    </a:cubicBezTo>
                    <a:cubicBezTo>
                      <a:pt x="7467" y="4789"/>
                      <a:pt x="7278" y="4978"/>
                      <a:pt x="7026" y="4978"/>
                    </a:cubicBezTo>
                    <a:lnTo>
                      <a:pt x="2080" y="4978"/>
                    </a:lnTo>
                    <a:cubicBezTo>
                      <a:pt x="1828" y="4978"/>
                      <a:pt x="1639" y="4789"/>
                      <a:pt x="1639" y="4537"/>
                    </a:cubicBezTo>
                    <a:cubicBezTo>
                      <a:pt x="1639" y="4317"/>
                      <a:pt x="1828" y="4159"/>
                      <a:pt x="2080" y="4159"/>
                    </a:cubicBezTo>
                    <a:close/>
                    <a:moveTo>
                      <a:pt x="7026" y="6648"/>
                    </a:moveTo>
                    <a:cubicBezTo>
                      <a:pt x="7278" y="6648"/>
                      <a:pt x="7467" y="6837"/>
                      <a:pt x="7467" y="7058"/>
                    </a:cubicBezTo>
                    <a:cubicBezTo>
                      <a:pt x="7467" y="7310"/>
                      <a:pt x="7278" y="7467"/>
                      <a:pt x="7026" y="7467"/>
                    </a:cubicBezTo>
                    <a:lnTo>
                      <a:pt x="2080" y="7467"/>
                    </a:lnTo>
                    <a:cubicBezTo>
                      <a:pt x="1828" y="7467"/>
                      <a:pt x="1639" y="7278"/>
                      <a:pt x="1639" y="7058"/>
                    </a:cubicBezTo>
                    <a:cubicBezTo>
                      <a:pt x="1639" y="6806"/>
                      <a:pt x="1828" y="6648"/>
                      <a:pt x="2080" y="6648"/>
                    </a:cubicBezTo>
                    <a:close/>
                    <a:moveTo>
                      <a:pt x="7026" y="9106"/>
                    </a:moveTo>
                    <a:cubicBezTo>
                      <a:pt x="7278" y="9106"/>
                      <a:pt x="7467" y="9295"/>
                      <a:pt x="7467" y="9515"/>
                    </a:cubicBezTo>
                    <a:cubicBezTo>
                      <a:pt x="7467" y="9736"/>
                      <a:pt x="7278" y="9893"/>
                      <a:pt x="7026" y="9893"/>
                    </a:cubicBezTo>
                    <a:lnTo>
                      <a:pt x="2080" y="9893"/>
                    </a:lnTo>
                    <a:cubicBezTo>
                      <a:pt x="1828" y="9893"/>
                      <a:pt x="1639" y="9704"/>
                      <a:pt x="1639" y="9515"/>
                    </a:cubicBezTo>
                    <a:cubicBezTo>
                      <a:pt x="1639" y="9263"/>
                      <a:pt x="1828" y="9106"/>
                      <a:pt x="2080" y="9106"/>
                    </a:cubicBezTo>
                    <a:close/>
                    <a:moveTo>
                      <a:pt x="11500" y="10775"/>
                    </a:moveTo>
                    <a:cubicBezTo>
                      <a:pt x="11342" y="11248"/>
                      <a:pt x="10870" y="11594"/>
                      <a:pt x="10303" y="11594"/>
                    </a:cubicBezTo>
                    <a:cubicBezTo>
                      <a:pt x="9767" y="11594"/>
                      <a:pt x="9326" y="11248"/>
                      <a:pt x="9137" y="10775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29"/>
                    </a:cubicBezTo>
                    <a:lnTo>
                      <a:pt x="32" y="10334"/>
                    </a:lnTo>
                    <a:cubicBezTo>
                      <a:pt x="0" y="11468"/>
                      <a:pt x="946" y="12414"/>
                      <a:pt x="2080" y="12414"/>
                    </a:cubicBezTo>
                    <a:lnTo>
                      <a:pt x="10334" y="12414"/>
                    </a:lnTo>
                    <a:cubicBezTo>
                      <a:pt x="11500" y="12414"/>
                      <a:pt x="12445" y="11468"/>
                      <a:pt x="12445" y="10334"/>
                    </a:cubicBezTo>
                    <a:cubicBezTo>
                      <a:pt x="12445" y="10082"/>
                      <a:pt x="12224" y="9893"/>
                      <a:pt x="12004" y="9893"/>
                    </a:cubicBezTo>
                    <a:lnTo>
                      <a:pt x="9074" y="9893"/>
                    </a:lnTo>
                    <a:lnTo>
                      <a:pt x="9074" y="1229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Google Shape;10076;p74">
                <a:extLst>
                  <a:ext uri="{FF2B5EF4-FFF2-40B4-BE49-F238E27FC236}">
                    <a16:creationId xmlns:a16="http://schemas.microsoft.com/office/drawing/2014/main" id="{4176834A-249B-04EC-A90B-12AFF6D5EFF7}"/>
                  </a:ext>
                </a:extLst>
              </p:cNvPr>
              <p:cNvSpPr/>
              <p:nvPr/>
            </p:nvSpPr>
            <p:spPr>
              <a:xfrm>
                <a:off x="-60742097" y="3920375"/>
                <a:ext cx="6855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207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1009" y="1986"/>
                    </a:lnTo>
                    <a:cubicBezTo>
                      <a:pt x="1103" y="2080"/>
                      <a:pt x="1261" y="2206"/>
                      <a:pt x="1418" y="2206"/>
                    </a:cubicBezTo>
                    <a:cubicBezTo>
                      <a:pt x="1576" y="2206"/>
                      <a:pt x="1733" y="2143"/>
                      <a:pt x="1796" y="1986"/>
                    </a:cubicBezTo>
                    <a:lnTo>
                      <a:pt x="2741" y="32"/>
                    </a:lnTo>
                    <a:lnTo>
                      <a:pt x="274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Google Shape;10077;p74">
                <a:extLst>
                  <a:ext uri="{FF2B5EF4-FFF2-40B4-BE49-F238E27FC236}">
                    <a16:creationId xmlns:a16="http://schemas.microsoft.com/office/drawing/2014/main" id="{C0F90CAF-3652-3D1F-C00B-3EA34F83603F}"/>
                  </a:ext>
                </a:extLst>
              </p:cNvPr>
              <p:cNvSpPr/>
              <p:nvPr/>
            </p:nvSpPr>
            <p:spPr>
              <a:xfrm>
                <a:off x="-60740522" y="3741600"/>
                <a:ext cx="68550" cy="1583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6333" extrusionOk="0">
                    <a:moveTo>
                      <a:pt x="1796" y="819"/>
                    </a:moveTo>
                    <a:cubicBezTo>
                      <a:pt x="1891" y="819"/>
                      <a:pt x="1922" y="882"/>
                      <a:pt x="1922" y="945"/>
                    </a:cubicBezTo>
                    <a:lnTo>
                      <a:pt x="1922" y="1638"/>
                    </a:lnTo>
                    <a:lnTo>
                      <a:pt x="820" y="1638"/>
                    </a:lnTo>
                    <a:lnTo>
                      <a:pt x="820" y="945"/>
                    </a:lnTo>
                    <a:cubicBezTo>
                      <a:pt x="820" y="851"/>
                      <a:pt x="883" y="819"/>
                      <a:pt x="977" y="819"/>
                    </a:cubicBezTo>
                    <a:close/>
                    <a:moveTo>
                      <a:pt x="977" y="0"/>
                    </a:moveTo>
                    <a:cubicBezTo>
                      <a:pt x="410" y="0"/>
                      <a:pt x="1" y="410"/>
                      <a:pt x="1" y="945"/>
                    </a:cubicBezTo>
                    <a:lnTo>
                      <a:pt x="1" y="6333"/>
                    </a:lnTo>
                    <a:lnTo>
                      <a:pt x="2741" y="6333"/>
                    </a:lnTo>
                    <a:lnTo>
                      <a:pt x="2741" y="945"/>
                    </a:lnTo>
                    <a:cubicBezTo>
                      <a:pt x="2741" y="410"/>
                      <a:pt x="2300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" name="Google Shape;10084;p74">
              <a:extLst>
                <a:ext uri="{FF2B5EF4-FFF2-40B4-BE49-F238E27FC236}">
                  <a16:creationId xmlns:a16="http://schemas.microsoft.com/office/drawing/2014/main" id="{8C0A8DE7-71B8-726F-542F-37A7CA0146F5}"/>
                </a:ext>
              </a:extLst>
            </p:cNvPr>
            <p:cNvGrpSpPr/>
            <p:nvPr/>
          </p:nvGrpSpPr>
          <p:grpSpPr>
            <a:xfrm>
              <a:off x="9857793" y="3681088"/>
              <a:ext cx="511097" cy="494716"/>
              <a:chOff x="-59447249" y="3706150"/>
              <a:chExt cx="319000" cy="308775"/>
            </a:xfrm>
            <a:grpFill/>
          </p:grpSpPr>
          <p:sp>
            <p:nvSpPr>
              <p:cNvPr id="199" name="Google Shape;10085;p74">
                <a:extLst>
                  <a:ext uri="{FF2B5EF4-FFF2-40B4-BE49-F238E27FC236}">
                    <a16:creationId xmlns:a16="http://schemas.microsoft.com/office/drawing/2014/main" id="{1BE32E17-6DE7-C498-78DE-CAAC9745F9D2}"/>
                  </a:ext>
                </a:extLst>
              </p:cNvPr>
              <p:cNvSpPr/>
              <p:nvPr/>
            </p:nvSpPr>
            <p:spPr>
              <a:xfrm>
                <a:off x="-59381876" y="3922750"/>
                <a:ext cx="795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198" extrusionOk="0">
                    <a:moveTo>
                      <a:pt x="1607" y="0"/>
                    </a:moveTo>
                    <a:cubicBezTo>
                      <a:pt x="820" y="0"/>
                      <a:pt x="190" y="504"/>
                      <a:pt x="1" y="1197"/>
                    </a:cubicBezTo>
                    <a:lnTo>
                      <a:pt x="3183" y="1197"/>
                    </a:lnTo>
                    <a:cubicBezTo>
                      <a:pt x="3025" y="536"/>
                      <a:pt x="2363" y="0"/>
                      <a:pt x="1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Google Shape;10086;p74">
                <a:extLst>
                  <a:ext uri="{FF2B5EF4-FFF2-40B4-BE49-F238E27FC236}">
                    <a16:creationId xmlns:a16="http://schemas.microsoft.com/office/drawing/2014/main" id="{1CC59719-2F3D-B14C-810C-9C5898C59FE3}"/>
                  </a:ext>
                </a:extLst>
              </p:cNvPr>
              <p:cNvSpPr/>
              <p:nvPr/>
            </p:nvSpPr>
            <p:spPr>
              <a:xfrm>
                <a:off x="-59364550" y="3861525"/>
                <a:ext cx="43350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636" extrusionOk="0">
                    <a:moveTo>
                      <a:pt x="858" y="0"/>
                    </a:moveTo>
                    <a:cubicBezTo>
                      <a:pt x="784" y="0"/>
                      <a:pt x="707" y="8"/>
                      <a:pt x="631" y="23"/>
                    </a:cubicBezTo>
                    <a:cubicBezTo>
                      <a:pt x="347" y="118"/>
                      <a:pt x="127" y="307"/>
                      <a:pt x="95" y="590"/>
                    </a:cubicBezTo>
                    <a:cubicBezTo>
                      <a:pt x="1" y="906"/>
                      <a:pt x="95" y="1189"/>
                      <a:pt x="284" y="1410"/>
                    </a:cubicBezTo>
                    <a:cubicBezTo>
                      <a:pt x="446" y="1548"/>
                      <a:pt x="658" y="1636"/>
                      <a:pt x="871" y="1636"/>
                    </a:cubicBezTo>
                    <a:cubicBezTo>
                      <a:pt x="949" y="1636"/>
                      <a:pt x="1027" y="1624"/>
                      <a:pt x="1103" y="1599"/>
                    </a:cubicBezTo>
                    <a:cubicBezTo>
                      <a:pt x="1387" y="1536"/>
                      <a:pt x="1607" y="1347"/>
                      <a:pt x="1670" y="1063"/>
                    </a:cubicBezTo>
                    <a:cubicBezTo>
                      <a:pt x="1733" y="748"/>
                      <a:pt x="1670" y="464"/>
                      <a:pt x="1450" y="244"/>
                    </a:cubicBezTo>
                    <a:cubicBezTo>
                      <a:pt x="1307" y="77"/>
                      <a:pt x="1091" y="0"/>
                      <a:pt x="8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Google Shape;10087;p74">
                <a:extLst>
                  <a:ext uri="{FF2B5EF4-FFF2-40B4-BE49-F238E27FC236}">
                    <a16:creationId xmlns:a16="http://schemas.microsoft.com/office/drawing/2014/main" id="{45431D66-1E77-01FD-1D6A-D3AA804B8FF1}"/>
                  </a:ext>
                </a:extLst>
              </p:cNvPr>
              <p:cNvSpPr/>
              <p:nvPr/>
            </p:nvSpPr>
            <p:spPr>
              <a:xfrm>
                <a:off x="-59447249" y="3706150"/>
                <a:ext cx="319000" cy="308775"/>
              </a:xfrm>
              <a:custGeom>
                <a:avLst/>
                <a:gdLst/>
                <a:ahLst/>
                <a:cxnLst/>
                <a:rect l="l" t="t" r="r" b="b"/>
                <a:pathLst>
                  <a:path w="12759" h="12351" extrusionOk="0">
                    <a:moveTo>
                      <a:pt x="6428" y="820"/>
                    </a:moveTo>
                    <a:cubicBezTo>
                      <a:pt x="6900" y="820"/>
                      <a:pt x="7247" y="1166"/>
                      <a:pt x="7247" y="1639"/>
                    </a:cubicBezTo>
                    <a:lnTo>
                      <a:pt x="7247" y="4128"/>
                    </a:lnTo>
                    <a:lnTo>
                      <a:pt x="5609" y="4128"/>
                    </a:lnTo>
                    <a:lnTo>
                      <a:pt x="5609" y="1639"/>
                    </a:lnTo>
                    <a:cubicBezTo>
                      <a:pt x="5609" y="1166"/>
                      <a:pt x="5955" y="820"/>
                      <a:pt x="6428" y="820"/>
                    </a:cubicBezTo>
                    <a:close/>
                    <a:moveTo>
                      <a:pt x="10681" y="6616"/>
                    </a:moveTo>
                    <a:cubicBezTo>
                      <a:pt x="10901" y="6616"/>
                      <a:pt x="11059" y="6805"/>
                      <a:pt x="11059" y="6994"/>
                    </a:cubicBezTo>
                    <a:cubicBezTo>
                      <a:pt x="11122" y="7247"/>
                      <a:pt x="10901" y="7436"/>
                      <a:pt x="10681" y="7436"/>
                    </a:cubicBezTo>
                    <a:lnTo>
                      <a:pt x="8192" y="7436"/>
                    </a:lnTo>
                    <a:cubicBezTo>
                      <a:pt x="7971" y="7436"/>
                      <a:pt x="7751" y="7247"/>
                      <a:pt x="7751" y="6994"/>
                    </a:cubicBezTo>
                    <a:cubicBezTo>
                      <a:pt x="7751" y="6742"/>
                      <a:pt x="7971" y="6616"/>
                      <a:pt x="8192" y="6616"/>
                    </a:cubicBezTo>
                    <a:close/>
                    <a:moveTo>
                      <a:pt x="10681" y="8255"/>
                    </a:moveTo>
                    <a:cubicBezTo>
                      <a:pt x="10901" y="8255"/>
                      <a:pt x="11059" y="8444"/>
                      <a:pt x="11059" y="8696"/>
                    </a:cubicBezTo>
                    <a:cubicBezTo>
                      <a:pt x="11122" y="8885"/>
                      <a:pt x="10901" y="9074"/>
                      <a:pt x="10681" y="9074"/>
                    </a:cubicBezTo>
                    <a:lnTo>
                      <a:pt x="8192" y="9074"/>
                    </a:lnTo>
                    <a:cubicBezTo>
                      <a:pt x="7971" y="9074"/>
                      <a:pt x="7751" y="8885"/>
                      <a:pt x="7751" y="8696"/>
                    </a:cubicBezTo>
                    <a:cubicBezTo>
                      <a:pt x="7751" y="8444"/>
                      <a:pt x="7971" y="8255"/>
                      <a:pt x="8192" y="8255"/>
                    </a:cubicBezTo>
                    <a:close/>
                    <a:moveTo>
                      <a:pt x="4233" y="5360"/>
                    </a:moveTo>
                    <a:cubicBezTo>
                      <a:pt x="4671" y="5360"/>
                      <a:pt x="5082" y="5531"/>
                      <a:pt x="5388" y="5860"/>
                    </a:cubicBezTo>
                    <a:cubicBezTo>
                      <a:pt x="5829" y="6301"/>
                      <a:pt x="5987" y="6868"/>
                      <a:pt x="5829" y="7467"/>
                    </a:cubicBezTo>
                    <a:cubicBezTo>
                      <a:pt x="5766" y="7751"/>
                      <a:pt x="5640" y="7971"/>
                      <a:pt x="5451" y="8192"/>
                    </a:cubicBezTo>
                    <a:cubicBezTo>
                      <a:pt x="6176" y="8601"/>
                      <a:pt x="6711" y="9389"/>
                      <a:pt x="6711" y="10334"/>
                    </a:cubicBezTo>
                    <a:cubicBezTo>
                      <a:pt x="6711" y="10555"/>
                      <a:pt x="6491" y="10744"/>
                      <a:pt x="6270" y="10744"/>
                    </a:cubicBezTo>
                    <a:lnTo>
                      <a:pt x="2143" y="10744"/>
                    </a:lnTo>
                    <a:cubicBezTo>
                      <a:pt x="1891" y="10744"/>
                      <a:pt x="1733" y="10555"/>
                      <a:pt x="1733" y="10303"/>
                    </a:cubicBezTo>
                    <a:cubicBezTo>
                      <a:pt x="1733" y="9357"/>
                      <a:pt x="2238" y="8570"/>
                      <a:pt x="3025" y="8129"/>
                    </a:cubicBezTo>
                    <a:cubicBezTo>
                      <a:pt x="2647" y="7688"/>
                      <a:pt x="2490" y="7121"/>
                      <a:pt x="2647" y="6553"/>
                    </a:cubicBezTo>
                    <a:cubicBezTo>
                      <a:pt x="2805" y="6018"/>
                      <a:pt x="3246" y="5577"/>
                      <a:pt x="3781" y="5419"/>
                    </a:cubicBezTo>
                    <a:cubicBezTo>
                      <a:pt x="3933" y="5379"/>
                      <a:pt x="4084" y="5360"/>
                      <a:pt x="4233" y="5360"/>
                    </a:cubicBezTo>
                    <a:close/>
                    <a:moveTo>
                      <a:pt x="10681" y="9893"/>
                    </a:moveTo>
                    <a:cubicBezTo>
                      <a:pt x="10901" y="9893"/>
                      <a:pt x="11059" y="10113"/>
                      <a:pt x="11059" y="10303"/>
                    </a:cubicBezTo>
                    <a:cubicBezTo>
                      <a:pt x="11122" y="10555"/>
                      <a:pt x="10901" y="10744"/>
                      <a:pt x="10681" y="10744"/>
                    </a:cubicBezTo>
                    <a:lnTo>
                      <a:pt x="8192" y="10744"/>
                    </a:lnTo>
                    <a:cubicBezTo>
                      <a:pt x="7971" y="10744"/>
                      <a:pt x="7751" y="10555"/>
                      <a:pt x="7751" y="10303"/>
                    </a:cubicBezTo>
                    <a:cubicBezTo>
                      <a:pt x="7751" y="10050"/>
                      <a:pt x="7971" y="9893"/>
                      <a:pt x="8192" y="9893"/>
                    </a:cubicBezTo>
                    <a:close/>
                    <a:moveTo>
                      <a:pt x="6396" y="0"/>
                    </a:moveTo>
                    <a:cubicBezTo>
                      <a:pt x="5483" y="0"/>
                      <a:pt x="4726" y="725"/>
                      <a:pt x="4726" y="1639"/>
                    </a:cubicBezTo>
                    <a:lnTo>
                      <a:pt x="4726" y="2458"/>
                    </a:lnTo>
                    <a:lnTo>
                      <a:pt x="1261" y="2458"/>
                    </a:lnTo>
                    <a:cubicBezTo>
                      <a:pt x="599" y="2458"/>
                      <a:pt x="1" y="3025"/>
                      <a:pt x="1" y="3686"/>
                    </a:cubicBezTo>
                    <a:lnTo>
                      <a:pt x="1" y="11122"/>
                    </a:lnTo>
                    <a:cubicBezTo>
                      <a:pt x="1" y="11815"/>
                      <a:pt x="568" y="12350"/>
                      <a:pt x="1261" y="12350"/>
                    </a:cubicBezTo>
                    <a:lnTo>
                      <a:pt x="11468" y="12350"/>
                    </a:lnTo>
                    <a:cubicBezTo>
                      <a:pt x="12130" y="12350"/>
                      <a:pt x="12697" y="11815"/>
                      <a:pt x="12697" y="11122"/>
                    </a:cubicBezTo>
                    <a:lnTo>
                      <a:pt x="12697" y="3686"/>
                    </a:lnTo>
                    <a:cubicBezTo>
                      <a:pt x="12760" y="3025"/>
                      <a:pt x="12162" y="2458"/>
                      <a:pt x="11500" y="2458"/>
                    </a:cubicBezTo>
                    <a:lnTo>
                      <a:pt x="8034" y="2458"/>
                    </a:lnTo>
                    <a:lnTo>
                      <a:pt x="8034" y="1639"/>
                    </a:lnTo>
                    <a:cubicBezTo>
                      <a:pt x="8034" y="725"/>
                      <a:pt x="7278" y="0"/>
                      <a:pt x="6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202" name="Google Shape;10088;p74">
                <a:extLst>
                  <a:ext uri="{FF2B5EF4-FFF2-40B4-BE49-F238E27FC236}">
                    <a16:creationId xmlns:a16="http://schemas.microsoft.com/office/drawing/2014/main" id="{6A7989F2-1271-5BB3-9613-1D07DDE18AA5}"/>
                  </a:ext>
                </a:extLst>
              </p:cNvPr>
              <p:cNvSpPr/>
              <p:nvPr/>
            </p:nvSpPr>
            <p:spPr>
              <a:xfrm>
                <a:off x="-59293652" y="3740025"/>
                <a:ext cx="141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568" extrusionOk="0">
                    <a:moveTo>
                      <a:pt x="284" y="0"/>
                    </a:moveTo>
                    <a:cubicBezTo>
                      <a:pt x="126" y="0"/>
                      <a:pt x="0" y="126"/>
                      <a:pt x="0" y="284"/>
                    </a:cubicBezTo>
                    <a:cubicBezTo>
                      <a:pt x="0" y="441"/>
                      <a:pt x="126" y="567"/>
                      <a:pt x="284" y="567"/>
                    </a:cubicBezTo>
                    <a:cubicBezTo>
                      <a:pt x="441" y="567"/>
                      <a:pt x="567" y="441"/>
                      <a:pt x="567" y="284"/>
                    </a:cubicBezTo>
                    <a:cubicBezTo>
                      <a:pt x="567" y="126"/>
                      <a:pt x="441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oogle Shape;10089;p74">
              <a:extLst>
                <a:ext uri="{FF2B5EF4-FFF2-40B4-BE49-F238E27FC236}">
                  <a16:creationId xmlns:a16="http://schemas.microsoft.com/office/drawing/2014/main" id="{76282220-AAED-9BDA-E9E0-2803B78093E2}"/>
                </a:ext>
              </a:extLst>
            </p:cNvPr>
            <p:cNvGrpSpPr/>
            <p:nvPr/>
          </p:nvGrpSpPr>
          <p:grpSpPr>
            <a:xfrm>
              <a:off x="8825251" y="1572826"/>
              <a:ext cx="732560" cy="724676"/>
              <a:chOff x="-64406128" y="3362225"/>
              <a:chExt cx="318225" cy="314800"/>
            </a:xfrm>
            <a:grpFill/>
          </p:grpSpPr>
          <p:sp>
            <p:nvSpPr>
              <p:cNvPr id="197" name="Google Shape;10090;p74">
                <a:extLst>
                  <a:ext uri="{FF2B5EF4-FFF2-40B4-BE49-F238E27FC236}">
                    <a16:creationId xmlns:a16="http://schemas.microsoft.com/office/drawing/2014/main" id="{48142DA9-B8A9-79B0-AEA1-CCF4E7A495BE}"/>
                  </a:ext>
                </a:extLst>
              </p:cNvPr>
              <p:cNvSpPr/>
              <p:nvPr/>
            </p:nvSpPr>
            <p:spPr>
              <a:xfrm>
                <a:off x="-64332098" y="3362225"/>
                <a:ext cx="170150" cy="199025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7961" extrusionOk="0">
                    <a:moveTo>
                      <a:pt x="4506" y="3266"/>
                    </a:moveTo>
                    <a:cubicBezTo>
                      <a:pt x="4569" y="3266"/>
                      <a:pt x="4601" y="3298"/>
                      <a:pt x="4632" y="3298"/>
                    </a:cubicBezTo>
                    <a:lnTo>
                      <a:pt x="5577" y="4621"/>
                    </a:lnTo>
                    <a:cubicBezTo>
                      <a:pt x="5420" y="5881"/>
                      <a:pt x="4664" y="7110"/>
                      <a:pt x="3403" y="7110"/>
                    </a:cubicBezTo>
                    <a:cubicBezTo>
                      <a:pt x="2206" y="7110"/>
                      <a:pt x="1419" y="5944"/>
                      <a:pt x="1261" y="4621"/>
                    </a:cubicBezTo>
                    <a:lnTo>
                      <a:pt x="2206" y="3298"/>
                    </a:lnTo>
                    <a:cubicBezTo>
                      <a:pt x="2238" y="3266"/>
                      <a:pt x="2269" y="3266"/>
                      <a:pt x="2301" y="3266"/>
                    </a:cubicBezTo>
                    <a:close/>
                    <a:moveTo>
                      <a:pt x="4055" y="1"/>
                    </a:moveTo>
                    <a:cubicBezTo>
                      <a:pt x="3400" y="1"/>
                      <a:pt x="2703" y="167"/>
                      <a:pt x="2049" y="494"/>
                    </a:cubicBezTo>
                    <a:cubicBezTo>
                      <a:pt x="1957" y="483"/>
                      <a:pt x="1867" y="478"/>
                      <a:pt x="1779" y="478"/>
                    </a:cubicBezTo>
                    <a:cubicBezTo>
                      <a:pt x="1354" y="478"/>
                      <a:pt x="976" y="600"/>
                      <a:pt x="662" y="809"/>
                    </a:cubicBezTo>
                    <a:cubicBezTo>
                      <a:pt x="347" y="1061"/>
                      <a:pt x="1" y="1534"/>
                      <a:pt x="1" y="2384"/>
                    </a:cubicBezTo>
                    <a:cubicBezTo>
                      <a:pt x="1" y="2857"/>
                      <a:pt x="95" y="3613"/>
                      <a:pt x="347" y="4621"/>
                    </a:cubicBezTo>
                    <a:cubicBezTo>
                      <a:pt x="473" y="4810"/>
                      <a:pt x="536" y="6070"/>
                      <a:pt x="1482" y="7078"/>
                    </a:cubicBezTo>
                    <a:cubicBezTo>
                      <a:pt x="2049" y="7646"/>
                      <a:pt x="2710" y="7961"/>
                      <a:pt x="3403" y="7961"/>
                    </a:cubicBezTo>
                    <a:cubicBezTo>
                      <a:pt x="5136" y="7961"/>
                      <a:pt x="6207" y="6417"/>
                      <a:pt x="6396" y="4621"/>
                    </a:cubicBezTo>
                    <a:cubicBezTo>
                      <a:pt x="6554" y="4085"/>
                      <a:pt x="6774" y="3046"/>
                      <a:pt x="6806" y="2447"/>
                    </a:cubicBezTo>
                    <a:cubicBezTo>
                      <a:pt x="6806" y="1565"/>
                      <a:pt x="6459" y="872"/>
                      <a:pt x="5703" y="431"/>
                    </a:cubicBezTo>
                    <a:cubicBezTo>
                      <a:pt x="5234" y="143"/>
                      <a:pt x="4662" y="1"/>
                      <a:pt x="40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Google Shape;10091;p74">
                <a:extLst>
                  <a:ext uri="{FF2B5EF4-FFF2-40B4-BE49-F238E27FC236}">
                    <a16:creationId xmlns:a16="http://schemas.microsoft.com/office/drawing/2014/main" id="{A4DB119F-17CA-881F-0FA8-840AEF3A3D09}"/>
                  </a:ext>
                </a:extLst>
              </p:cNvPr>
              <p:cNvSpPr/>
              <p:nvPr/>
            </p:nvSpPr>
            <p:spPr>
              <a:xfrm>
                <a:off x="-64406128" y="3559050"/>
                <a:ext cx="318225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12729" h="4719" extrusionOk="0">
                    <a:moveTo>
                      <a:pt x="4474" y="1001"/>
                    </a:moveTo>
                    <a:lnTo>
                      <a:pt x="5797" y="2293"/>
                    </a:lnTo>
                    <a:lnTo>
                      <a:pt x="5199" y="2891"/>
                    </a:lnTo>
                    <a:lnTo>
                      <a:pt x="4002" y="1159"/>
                    </a:lnTo>
                    <a:cubicBezTo>
                      <a:pt x="4159" y="1096"/>
                      <a:pt x="4380" y="1064"/>
                      <a:pt x="4474" y="1001"/>
                    </a:cubicBezTo>
                    <a:close/>
                    <a:moveTo>
                      <a:pt x="8318" y="1001"/>
                    </a:moveTo>
                    <a:cubicBezTo>
                      <a:pt x="8475" y="1064"/>
                      <a:pt x="8633" y="1159"/>
                      <a:pt x="8790" y="1190"/>
                    </a:cubicBezTo>
                    <a:lnTo>
                      <a:pt x="7593" y="2891"/>
                    </a:lnTo>
                    <a:lnTo>
                      <a:pt x="6995" y="2293"/>
                    </a:lnTo>
                    <a:lnTo>
                      <a:pt x="8318" y="1001"/>
                    </a:lnTo>
                    <a:close/>
                    <a:moveTo>
                      <a:pt x="10681" y="3112"/>
                    </a:moveTo>
                    <a:cubicBezTo>
                      <a:pt x="10901" y="3112"/>
                      <a:pt x="11059" y="3301"/>
                      <a:pt x="11059" y="3553"/>
                    </a:cubicBezTo>
                    <a:cubicBezTo>
                      <a:pt x="11059" y="3742"/>
                      <a:pt x="10870" y="3931"/>
                      <a:pt x="10681" y="3931"/>
                    </a:cubicBezTo>
                    <a:lnTo>
                      <a:pt x="9578" y="3931"/>
                    </a:lnTo>
                    <a:cubicBezTo>
                      <a:pt x="9326" y="3931"/>
                      <a:pt x="9137" y="3742"/>
                      <a:pt x="9137" y="3553"/>
                    </a:cubicBezTo>
                    <a:cubicBezTo>
                      <a:pt x="9137" y="3301"/>
                      <a:pt x="9326" y="3112"/>
                      <a:pt x="9578" y="3112"/>
                    </a:cubicBezTo>
                    <a:close/>
                    <a:moveTo>
                      <a:pt x="4458" y="1"/>
                    </a:moveTo>
                    <a:cubicBezTo>
                      <a:pt x="4348" y="1"/>
                      <a:pt x="4238" y="40"/>
                      <a:pt x="4159" y="119"/>
                    </a:cubicBezTo>
                    <a:cubicBezTo>
                      <a:pt x="4065" y="245"/>
                      <a:pt x="3939" y="308"/>
                      <a:pt x="3781" y="308"/>
                    </a:cubicBezTo>
                    <a:lnTo>
                      <a:pt x="2395" y="308"/>
                    </a:lnTo>
                    <a:cubicBezTo>
                      <a:pt x="914" y="308"/>
                      <a:pt x="0" y="1442"/>
                      <a:pt x="0" y="2639"/>
                    </a:cubicBezTo>
                    <a:lnTo>
                      <a:pt x="0" y="4341"/>
                    </a:lnTo>
                    <a:cubicBezTo>
                      <a:pt x="0" y="4561"/>
                      <a:pt x="189" y="4719"/>
                      <a:pt x="441" y="4719"/>
                    </a:cubicBezTo>
                    <a:lnTo>
                      <a:pt x="12287" y="4719"/>
                    </a:lnTo>
                    <a:cubicBezTo>
                      <a:pt x="12508" y="4719"/>
                      <a:pt x="12665" y="4530"/>
                      <a:pt x="12665" y="4341"/>
                    </a:cubicBezTo>
                    <a:lnTo>
                      <a:pt x="12665" y="2639"/>
                    </a:lnTo>
                    <a:cubicBezTo>
                      <a:pt x="12728" y="1474"/>
                      <a:pt x="11783" y="371"/>
                      <a:pt x="10303" y="371"/>
                    </a:cubicBezTo>
                    <a:lnTo>
                      <a:pt x="8948" y="371"/>
                    </a:lnTo>
                    <a:cubicBezTo>
                      <a:pt x="8727" y="371"/>
                      <a:pt x="8664" y="277"/>
                      <a:pt x="8538" y="151"/>
                    </a:cubicBezTo>
                    <a:cubicBezTo>
                      <a:pt x="8456" y="52"/>
                      <a:pt x="8339" y="5"/>
                      <a:pt x="8219" y="5"/>
                    </a:cubicBezTo>
                    <a:cubicBezTo>
                      <a:pt x="8110" y="5"/>
                      <a:pt x="7998" y="44"/>
                      <a:pt x="7908" y="119"/>
                    </a:cubicBezTo>
                    <a:lnTo>
                      <a:pt x="6333" y="1694"/>
                    </a:lnTo>
                    <a:lnTo>
                      <a:pt x="4758" y="119"/>
                    </a:lnTo>
                    <a:cubicBezTo>
                      <a:pt x="4679" y="40"/>
                      <a:pt x="4569" y="1"/>
                      <a:pt x="4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0" name="Google Shape;10113;p74">
              <a:extLst>
                <a:ext uri="{FF2B5EF4-FFF2-40B4-BE49-F238E27FC236}">
                  <a16:creationId xmlns:a16="http://schemas.microsoft.com/office/drawing/2014/main" id="{3456C38A-979E-E6E9-30F6-52EAA46C5B66}"/>
                </a:ext>
              </a:extLst>
            </p:cNvPr>
            <p:cNvSpPr/>
            <p:nvPr/>
          </p:nvSpPr>
          <p:spPr>
            <a:xfrm>
              <a:off x="7156894" y="3640883"/>
              <a:ext cx="562265" cy="556052"/>
            </a:xfrm>
            <a:custGeom>
              <a:avLst/>
              <a:gdLst/>
              <a:ahLst/>
              <a:cxnLst/>
              <a:rect l="l" t="t" r="r" b="b"/>
              <a:pathLst>
                <a:path w="12759" h="12619" extrusionOk="0">
                  <a:moveTo>
                    <a:pt x="10082" y="2190"/>
                  </a:moveTo>
                  <a:lnTo>
                    <a:pt x="11027" y="2726"/>
                  </a:lnTo>
                  <a:lnTo>
                    <a:pt x="8948" y="6317"/>
                  </a:lnTo>
                  <a:lnTo>
                    <a:pt x="8003" y="5781"/>
                  </a:lnTo>
                  <a:cubicBezTo>
                    <a:pt x="8349" y="5151"/>
                    <a:pt x="9704" y="2820"/>
                    <a:pt x="10082" y="2190"/>
                  </a:cubicBezTo>
                  <a:close/>
                  <a:moveTo>
                    <a:pt x="7813" y="6601"/>
                  </a:moveTo>
                  <a:lnTo>
                    <a:pt x="8318" y="6916"/>
                  </a:lnTo>
                  <a:lnTo>
                    <a:pt x="7782" y="7262"/>
                  </a:lnTo>
                  <a:lnTo>
                    <a:pt x="7813" y="6601"/>
                  </a:lnTo>
                  <a:close/>
                  <a:moveTo>
                    <a:pt x="10554" y="8522"/>
                  </a:moveTo>
                  <a:cubicBezTo>
                    <a:pt x="10806" y="8522"/>
                    <a:pt x="10964" y="8711"/>
                    <a:pt x="10964" y="8900"/>
                  </a:cubicBezTo>
                  <a:cubicBezTo>
                    <a:pt x="10964" y="9153"/>
                    <a:pt x="10806" y="9342"/>
                    <a:pt x="10554" y="9342"/>
                  </a:cubicBezTo>
                  <a:lnTo>
                    <a:pt x="5608" y="9342"/>
                  </a:lnTo>
                  <a:cubicBezTo>
                    <a:pt x="5356" y="9342"/>
                    <a:pt x="5167" y="9153"/>
                    <a:pt x="5167" y="8900"/>
                  </a:cubicBezTo>
                  <a:cubicBezTo>
                    <a:pt x="5167" y="8680"/>
                    <a:pt x="5356" y="8522"/>
                    <a:pt x="5608" y="8522"/>
                  </a:cubicBezTo>
                  <a:close/>
                  <a:moveTo>
                    <a:pt x="3088" y="5592"/>
                  </a:moveTo>
                  <a:cubicBezTo>
                    <a:pt x="3308" y="5592"/>
                    <a:pt x="3497" y="5813"/>
                    <a:pt x="3497" y="6002"/>
                  </a:cubicBezTo>
                  <a:lnTo>
                    <a:pt x="3497" y="6286"/>
                  </a:lnTo>
                  <a:cubicBezTo>
                    <a:pt x="3970" y="6443"/>
                    <a:pt x="4348" y="6916"/>
                    <a:pt x="4348" y="7451"/>
                  </a:cubicBezTo>
                  <a:cubicBezTo>
                    <a:pt x="4348" y="7703"/>
                    <a:pt x="4159" y="7861"/>
                    <a:pt x="3907" y="7861"/>
                  </a:cubicBezTo>
                  <a:cubicBezTo>
                    <a:pt x="3655" y="7861"/>
                    <a:pt x="3497" y="7640"/>
                    <a:pt x="3497" y="7451"/>
                  </a:cubicBezTo>
                  <a:cubicBezTo>
                    <a:pt x="3497" y="7231"/>
                    <a:pt x="3308" y="7010"/>
                    <a:pt x="3088" y="7010"/>
                  </a:cubicBezTo>
                  <a:cubicBezTo>
                    <a:pt x="2836" y="7010"/>
                    <a:pt x="2678" y="7231"/>
                    <a:pt x="2678" y="7451"/>
                  </a:cubicBezTo>
                  <a:cubicBezTo>
                    <a:pt x="2678" y="7703"/>
                    <a:pt x="3025" y="7924"/>
                    <a:pt x="3340" y="8176"/>
                  </a:cubicBezTo>
                  <a:cubicBezTo>
                    <a:pt x="3781" y="8491"/>
                    <a:pt x="4348" y="8869"/>
                    <a:pt x="4348" y="9531"/>
                  </a:cubicBezTo>
                  <a:cubicBezTo>
                    <a:pt x="4348" y="10098"/>
                    <a:pt x="3970" y="10539"/>
                    <a:pt x="3497" y="10728"/>
                  </a:cubicBezTo>
                  <a:lnTo>
                    <a:pt x="3497" y="11011"/>
                  </a:lnTo>
                  <a:cubicBezTo>
                    <a:pt x="3497" y="11232"/>
                    <a:pt x="3308" y="11452"/>
                    <a:pt x="3088" y="11452"/>
                  </a:cubicBezTo>
                  <a:cubicBezTo>
                    <a:pt x="2836" y="11452"/>
                    <a:pt x="2678" y="11232"/>
                    <a:pt x="2678" y="11011"/>
                  </a:cubicBezTo>
                  <a:lnTo>
                    <a:pt x="2678" y="10728"/>
                  </a:lnTo>
                  <a:cubicBezTo>
                    <a:pt x="2206" y="10570"/>
                    <a:pt x="1859" y="10098"/>
                    <a:pt x="1859" y="9531"/>
                  </a:cubicBezTo>
                  <a:cubicBezTo>
                    <a:pt x="1859" y="9310"/>
                    <a:pt x="2048" y="9121"/>
                    <a:pt x="2300" y="9121"/>
                  </a:cubicBezTo>
                  <a:cubicBezTo>
                    <a:pt x="2521" y="9121"/>
                    <a:pt x="2678" y="9310"/>
                    <a:pt x="2678" y="9531"/>
                  </a:cubicBezTo>
                  <a:cubicBezTo>
                    <a:pt x="2678" y="9783"/>
                    <a:pt x="2867" y="9940"/>
                    <a:pt x="3088" y="9940"/>
                  </a:cubicBezTo>
                  <a:cubicBezTo>
                    <a:pt x="3308" y="9940"/>
                    <a:pt x="3497" y="9751"/>
                    <a:pt x="3497" y="9531"/>
                  </a:cubicBezTo>
                  <a:cubicBezTo>
                    <a:pt x="3497" y="9310"/>
                    <a:pt x="3182" y="9089"/>
                    <a:pt x="2836" y="8837"/>
                  </a:cubicBezTo>
                  <a:cubicBezTo>
                    <a:pt x="2395" y="8522"/>
                    <a:pt x="1859" y="8113"/>
                    <a:pt x="1859" y="7451"/>
                  </a:cubicBezTo>
                  <a:cubicBezTo>
                    <a:pt x="1859" y="6916"/>
                    <a:pt x="2206" y="6475"/>
                    <a:pt x="2678" y="6286"/>
                  </a:cubicBezTo>
                  <a:lnTo>
                    <a:pt x="2678" y="6002"/>
                  </a:lnTo>
                  <a:cubicBezTo>
                    <a:pt x="2678" y="5750"/>
                    <a:pt x="2867" y="5592"/>
                    <a:pt x="3088" y="5592"/>
                  </a:cubicBezTo>
                  <a:close/>
                  <a:moveTo>
                    <a:pt x="10554" y="11011"/>
                  </a:moveTo>
                  <a:cubicBezTo>
                    <a:pt x="10806" y="11011"/>
                    <a:pt x="10964" y="11200"/>
                    <a:pt x="10964" y="11452"/>
                  </a:cubicBezTo>
                  <a:cubicBezTo>
                    <a:pt x="10964" y="11641"/>
                    <a:pt x="10806" y="11830"/>
                    <a:pt x="10554" y="11830"/>
                  </a:cubicBezTo>
                  <a:lnTo>
                    <a:pt x="5608" y="11830"/>
                  </a:lnTo>
                  <a:cubicBezTo>
                    <a:pt x="5356" y="11830"/>
                    <a:pt x="5167" y="11641"/>
                    <a:pt x="5167" y="11452"/>
                  </a:cubicBezTo>
                  <a:cubicBezTo>
                    <a:pt x="5167" y="11200"/>
                    <a:pt x="5356" y="11011"/>
                    <a:pt x="5608" y="11011"/>
                  </a:cubicBezTo>
                  <a:close/>
                  <a:moveTo>
                    <a:pt x="10933" y="1"/>
                  </a:moveTo>
                  <a:cubicBezTo>
                    <a:pt x="10599" y="1"/>
                    <a:pt x="10280" y="176"/>
                    <a:pt x="10113" y="489"/>
                  </a:cubicBez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1"/>
                    <a:pt x="0" y="5592"/>
                  </a:cubicBezTo>
                  <a:lnTo>
                    <a:pt x="0" y="11389"/>
                  </a:lnTo>
                  <a:cubicBezTo>
                    <a:pt x="0" y="12051"/>
                    <a:pt x="567" y="12618"/>
                    <a:pt x="1229" y="12618"/>
                  </a:cubicBezTo>
                  <a:lnTo>
                    <a:pt x="11437" y="12618"/>
                  </a:lnTo>
                  <a:cubicBezTo>
                    <a:pt x="12098" y="12618"/>
                    <a:pt x="12697" y="12082"/>
                    <a:pt x="12697" y="11389"/>
                  </a:cubicBezTo>
                  <a:lnTo>
                    <a:pt x="12697" y="5592"/>
                  </a:lnTo>
                  <a:cubicBezTo>
                    <a:pt x="12602" y="4931"/>
                    <a:pt x="12067" y="4395"/>
                    <a:pt x="11374" y="4395"/>
                  </a:cubicBezTo>
                  <a:lnTo>
                    <a:pt x="11027" y="4395"/>
                  </a:lnTo>
                  <a:lnTo>
                    <a:pt x="12476" y="1875"/>
                  </a:lnTo>
                  <a:cubicBezTo>
                    <a:pt x="12760" y="1402"/>
                    <a:pt x="12602" y="804"/>
                    <a:pt x="12130" y="583"/>
                  </a:cubicBezTo>
                  <a:lnTo>
                    <a:pt x="11437" y="142"/>
                  </a:lnTo>
                  <a:cubicBezTo>
                    <a:pt x="11277" y="46"/>
                    <a:pt x="11103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grpSp>
          <p:nvGrpSpPr>
            <p:cNvPr id="21" name="Google Shape;10118;p74">
              <a:extLst>
                <a:ext uri="{FF2B5EF4-FFF2-40B4-BE49-F238E27FC236}">
                  <a16:creationId xmlns:a16="http://schemas.microsoft.com/office/drawing/2014/main" id="{630AA98D-E2C5-0954-A65D-8528929B5DB1}"/>
                </a:ext>
              </a:extLst>
            </p:cNvPr>
            <p:cNvGrpSpPr/>
            <p:nvPr/>
          </p:nvGrpSpPr>
          <p:grpSpPr>
            <a:xfrm>
              <a:off x="11767951" y="2764178"/>
              <a:ext cx="498284" cy="505891"/>
              <a:chOff x="-59400777" y="4084200"/>
              <a:chExt cx="311125" cy="315875"/>
            </a:xfrm>
            <a:grpFill/>
          </p:grpSpPr>
          <p:sp>
            <p:nvSpPr>
              <p:cNvPr id="191" name="Google Shape;10119;p74">
                <a:extLst>
                  <a:ext uri="{FF2B5EF4-FFF2-40B4-BE49-F238E27FC236}">
                    <a16:creationId xmlns:a16="http://schemas.microsoft.com/office/drawing/2014/main" id="{018B3CAB-9005-74AC-E6CB-8FF3233B8F7A}"/>
                  </a:ext>
                </a:extLst>
              </p:cNvPr>
              <p:cNvSpPr/>
              <p:nvPr/>
            </p:nvSpPr>
            <p:spPr>
              <a:xfrm>
                <a:off x="-59400777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37" y="1071"/>
                      <a:pt x="2237" y="1260"/>
                    </a:cubicBezTo>
                    <a:cubicBezTo>
                      <a:pt x="2237" y="1449"/>
                      <a:pt x="2048" y="1701"/>
                      <a:pt x="1796" y="1701"/>
                    </a:cubicBezTo>
                    <a:cubicBezTo>
                      <a:pt x="1576" y="1701"/>
                      <a:pt x="1418" y="1481"/>
                      <a:pt x="1418" y="1260"/>
                    </a:cubicBezTo>
                    <a:cubicBezTo>
                      <a:pt x="1418" y="1008"/>
                      <a:pt x="1576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29" y="3308"/>
                    </a:cubicBezTo>
                    <a:lnTo>
                      <a:pt x="2332" y="3308"/>
                    </a:lnTo>
                    <a:cubicBezTo>
                      <a:pt x="2993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Google Shape;10120;p74">
                <a:extLst>
                  <a:ext uri="{FF2B5EF4-FFF2-40B4-BE49-F238E27FC236}">
                    <a16:creationId xmlns:a16="http://schemas.microsoft.com/office/drawing/2014/main" id="{C1AD9428-5ED6-0611-1122-6A29AD56084E}"/>
                  </a:ext>
                </a:extLst>
              </p:cNvPr>
              <p:cNvSpPr/>
              <p:nvPr/>
            </p:nvSpPr>
            <p:spPr>
              <a:xfrm>
                <a:off x="-59400002" y="4084200"/>
                <a:ext cx="89825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8508" extrusionOk="0">
                    <a:moveTo>
                      <a:pt x="1734" y="1607"/>
                    </a:moveTo>
                    <a:cubicBezTo>
                      <a:pt x="1923" y="1607"/>
                      <a:pt x="2175" y="1797"/>
                      <a:pt x="2175" y="2049"/>
                    </a:cubicBezTo>
                    <a:lnTo>
                      <a:pt x="2175" y="7278"/>
                    </a:lnTo>
                    <a:cubicBezTo>
                      <a:pt x="2175" y="7499"/>
                      <a:pt x="1986" y="7656"/>
                      <a:pt x="1734" y="7656"/>
                    </a:cubicBezTo>
                    <a:cubicBezTo>
                      <a:pt x="1513" y="7656"/>
                      <a:pt x="1356" y="7467"/>
                      <a:pt x="1356" y="7278"/>
                    </a:cubicBezTo>
                    <a:lnTo>
                      <a:pt x="1356" y="2049"/>
                    </a:lnTo>
                    <a:cubicBezTo>
                      <a:pt x="1356" y="1797"/>
                      <a:pt x="1545" y="1607"/>
                      <a:pt x="1734" y="1607"/>
                    </a:cubicBezTo>
                    <a:close/>
                    <a:moveTo>
                      <a:pt x="1230" y="1"/>
                    </a:moveTo>
                    <a:cubicBezTo>
                      <a:pt x="568" y="1"/>
                      <a:pt x="1" y="536"/>
                      <a:pt x="1" y="1198"/>
                    </a:cubicBezTo>
                    <a:lnTo>
                      <a:pt x="1" y="8507"/>
                    </a:lnTo>
                    <a:lnTo>
                      <a:pt x="3593" y="8507"/>
                    </a:lnTo>
                    <a:lnTo>
                      <a:pt x="3593" y="1198"/>
                    </a:lnTo>
                    <a:cubicBezTo>
                      <a:pt x="3561" y="536"/>
                      <a:pt x="2994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Google Shape;10121;p74">
                <a:extLst>
                  <a:ext uri="{FF2B5EF4-FFF2-40B4-BE49-F238E27FC236}">
                    <a16:creationId xmlns:a16="http://schemas.microsoft.com/office/drawing/2014/main" id="{A3B34C37-686E-ECB3-664D-BC151212444C}"/>
                  </a:ext>
                </a:extLst>
              </p:cNvPr>
              <p:cNvSpPr/>
              <p:nvPr/>
            </p:nvSpPr>
            <p:spPr>
              <a:xfrm>
                <a:off x="-59290502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05" y="1071"/>
                      <a:pt x="2205" y="1260"/>
                    </a:cubicBezTo>
                    <a:cubicBezTo>
                      <a:pt x="2205" y="1449"/>
                      <a:pt x="2016" y="1701"/>
                      <a:pt x="1796" y="1701"/>
                    </a:cubicBezTo>
                    <a:cubicBezTo>
                      <a:pt x="1575" y="1701"/>
                      <a:pt x="1386" y="1481"/>
                      <a:pt x="1386" y="1260"/>
                    </a:cubicBezTo>
                    <a:cubicBezTo>
                      <a:pt x="1386" y="1008"/>
                      <a:pt x="1575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60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Google Shape;10122;p74">
                <a:extLst>
                  <a:ext uri="{FF2B5EF4-FFF2-40B4-BE49-F238E27FC236}">
                    <a16:creationId xmlns:a16="http://schemas.microsoft.com/office/drawing/2014/main" id="{C55EF791-4201-3BD2-1241-23A4058A0E0F}"/>
                  </a:ext>
                </a:extLst>
              </p:cNvPr>
              <p:cNvSpPr/>
              <p:nvPr/>
            </p:nvSpPr>
            <p:spPr>
              <a:xfrm>
                <a:off x="-59290502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96" y="1607"/>
                    </a:moveTo>
                    <a:cubicBezTo>
                      <a:pt x="2048" y="1607"/>
                      <a:pt x="2205" y="1797"/>
                      <a:pt x="2205" y="2049"/>
                    </a:cubicBezTo>
                    <a:lnTo>
                      <a:pt x="2205" y="7278"/>
                    </a:lnTo>
                    <a:cubicBezTo>
                      <a:pt x="2205" y="7499"/>
                      <a:pt x="2016" y="7656"/>
                      <a:pt x="1796" y="7656"/>
                    </a:cubicBezTo>
                    <a:cubicBezTo>
                      <a:pt x="1607" y="7656"/>
                      <a:pt x="1386" y="7467"/>
                      <a:pt x="1386" y="7278"/>
                    </a:cubicBezTo>
                    <a:lnTo>
                      <a:pt x="1386" y="2049"/>
                    </a:lnTo>
                    <a:cubicBezTo>
                      <a:pt x="1386" y="1797"/>
                      <a:pt x="1575" y="1607"/>
                      <a:pt x="1796" y="1607"/>
                    </a:cubicBezTo>
                    <a:close/>
                    <a:moveTo>
                      <a:pt x="1260" y="1"/>
                    </a:moveTo>
                    <a:cubicBezTo>
                      <a:pt x="599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92" y="536"/>
                      <a:pt x="3025" y="1"/>
                      <a:pt x="2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Google Shape;10123;p74">
                <a:extLst>
                  <a:ext uri="{FF2B5EF4-FFF2-40B4-BE49-F238E27FC236}">
                    <a16:creationId xmlns:a16="http://schemas.microsoft.com/office/drawing/2014/main" id="{3CAC7B78-2EFA-AA5D-A95C-CBF2EB9B3FAB}"/>
                  </a:ext>
                </a:extLst>
              </p:cNvPr>
              <p:cNvSpPr/>
              <p:nvPr/>
            </p:nvSpPr>
            <p:spPr>
              <a:xfrm>
                <a:off x="-59181026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828" y="851"/>
                    </a:moveTo>
                    <a:cubicBezTo>
                      <a:pt x="2080" y="851"/>
                      <a:pt x="2269" y="1071"/>
                      <a:pt x="2269" y="1260"/>
                    </a:cubicBezTo>
                    <a:cubicBezTo>
                      <a:pt x="2269" y="1449"/>
                      <a:pt x="2080" y="1701"/>
                      <a:pt x="1828" y="1701"/>
                    </a:cubicBezTo>
                    <a:cubicBezTo>
                      <a:pt x="1607" y="1701"/>
                      <a:pt x="1450" y="1481"/>
                      <a:pt x="1450" y="1260"/>
                    </a:cubicBezTo>
                    <a:cubicBezTo>
                      <a:pt x="1450" y="1008"/>
                      <a:pt x="1607" y="851"/>
                      <a:pt x="1828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lnTo>
                      <a:pt x="32" y="2079"/>
                    </a:lnTo>
                    <a:cubicBezTo>
                      <a:pt x="32" y="2741"/>
                      <a:pt x="567" y="3308"/>
                      <a:pt x="1261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Google Shape;10124;p74">
                <a:extLst>
                  <a:ext uri="{FF2B5EF4-FFF2-40B4-BE49-F238E27FC236}">
                    <a16:creationId xmlns:a16="http://schemas.microsoft.com/office/drawing/2014/main" id="{30E6C744-F398-BC79-6D92-A4BA26DACAC3}"/>
                  </a:ext>
                </a:extLst>
              </p:cNvPr>
              <p:cNvSpPr/>
              <p:nvPr/>
            </p:nvSpPr>
            <p:spPr>
              <a:xfrm>
                <a:off x="-59179451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33" y="1607"/>
                    </a:moveTo>
                    <a:cubicBezTo>
                      <a:pt x="1922" y="1607"/>
                      <a:pt x="2174" y="1797"/>
                      <a:pt x="2174" y="2049"/>
                    </a:cubicBezTo>
                    <a:lnTo>
                      <a:pt x="2174" y="7278"/>
                    </a:lnTo>
                    <a:cubicBezTo>
                      <a:pt x="2174" y="7499"/>
                      <a:pt x="1985" y="7656"/>
                      <a:pt x="1733" y="7656"/>
                    </a:cubicBezTo>
                    <a:cubicBezTo>
                      <a:pt x="1513" y="7656"/>
                      <a:pt x="1355" y="7467"/>
                      <a:pt x="1355" y="7278"/>
                    </a:cubicBezTo>
                    <a:lnTo>
                      <a:pt x="1355" y="2049"/>
                    </a:lnTo>
                    <a:cubicBezTo>
                      <a:pt x="1355" y="1797"/>
                      <a:pt x="1544" y="1607"/>
                      <a:pt x="1733" y="1607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60" y="536"/>
                      <a:pt x="2993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" name="Google Shape;10129;p74">
              <a:extLst>
                <a:ext uri="{FF2B5EF4-FFF2-40B4-BE49-F238E27FC236}">
                  <a16:creationId xmlns:a16="http://schemas.microsoft.com/office/drawing/2014/main" id="{D05E734F-9174-253C-8B36-A95C682D1316}"/>
                </a:ext>
              </a:extLst>
            </p:cNvPr>
            <p:cNvGrpSpPr/>
            <p:nvPr/>
          </p:nvGrpSpPr>
          <p:grpSpPr>
            <a:xfrm>
              <a:off x="8061811" y="1613794"/>
              <a:ext cx="607772" cy="714064"/>
              <a:chOff x="-64022548" y="3727425"/>
              <a:chExt cx="270175" cy="317425"/>
            </a:xfrm>
            <a:grpFill/>
          </p:grpSpPr>
          <p:sp>
            <p:nvSpPr>
              <p:cNvPr id="188" name="Google Shape;10130;p74">
                <a:extLst>
                  <a:ext uri="{FF2B5EF4-FFF2-40B4-BE49-F238E27FC236}">
                    <a16:creationId xmlns:a16="http://schemas.microsoft.com/office/drawing/2014/main" id="{46EC9303-786C-8A5C-DE85-90DD4990F0CC}"/>
                  </a:ext>
                </a:extLst>
              </p:cNvPr>
              <p:cNvSpPr/>
              <p:nvPr/>
            </p:nvSpPr>
            <p:spPr>
              <a:xfrm>
                <a:off x="-64022548" y="3912500"/>
                <a:ext cx="2701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807" h="3623" extrusionOk="0">
                    <a:moveTo>
                      <a:pt x="2111" y="1"/>
                    </a:moveTo>
                    <a:cubicBezTo>
                      <a:pt x="945" y="1"/>
                      <a:pt x="0" y="946"/>
                      <a:pt x="0" y="2080"/>
                    </a:cubicBezTo>
                    <a:lnTo>
                      <a:pt x="0" y="3183"/>
                    </a:lnTo>
                    <a:cubicBezTo>
                      <a:pt x="0" y="3435"/>
                      <a:pt x="221" y="3624"/>
                      <a:pt x="441" y="3624"/>
                    </a:cubicBezTo>
                    <a:lnTo>
                      <a:pt x="10365" y="3624"/>
                    </a:lnTo>
                    <a:cubicBezTo>
                      <a:pt x="10618" y="3624"/>
                      <a:pt x="10807" y="3435"/>
                      <a:pt x="10807" y="3183"/>
                    </a:cubicBezTo>
                    <a:lnTo>
                      <a:pt x="10807" y="2080"/>
                    </a:lnTo>
                    <a:cubicBezTo>
                      <a:pt x="10807" y="946"/>
                      <a:pt x="9861" y="1"/>
                      <a:pt x="8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Google Shape;10131;p74">
                <a:extLst>
                  <a:ext uri="{FF2B5EF4-FFF2-40B4-BE49-F238E27FC236}">
                    <a16:creationId xmlns:a16="http://schemas.microsoft.com/office/drawing/2014/main" id="{87F6CCB0-286E-F312-066B-8CEFB2E0EF91}"/>
                  </a:ext>
                </a:extLst>
              </p:cNvPr>
              <p:cNvSpPr/>
              <p:nvPr/>
            </p:nvSpPr>
            <p:spPr>
              <a:xfrm>
                <a:off x="-64000503" y="4023550"/>
                <a:ext cx="2276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106" h="852" extrusionOk="0">
                    <a:moveTo>
                      <a:pt x="0" y="1"/>
                    </a:moveTo>
                    <a:lnTo>
                      <a:pt x="0" y="442"/>
                    </a:lnTo>
                    <a:cubicBezTo>
                      <a:pt x="0" y="694"/>
                      <a:pt x="190" y="851"/>
                      <a:pt x="442" y="851"/>
                    </a:cubicBezTo>
                    <a:lnTo>
                      <a:pt x="8696" y="851"/>
                    </a:lnTo>
                    <a:cubicBezTo>
                      <a:pt x="8948" y="851"/>
                      <a:pt x="9105" y="631"/>
                      <a:pt x="9105" y="442"/>
                    </a:cubicBezTo>
                    <a:lnTo>
                      <a:pt x="910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Google Shape;10132;p74">
                <a:extLst>
                  <a:ext uri="{FF2B5EF4-FFF2-40B4-BE49-F238E27FC236}">
                    <a16:creationId xmlns:a16="http://schemas.microsoft.com/office/drawing/2014/main" id="{C596B004-77D3-FF72-984B-4119A313EC71}"/>
                  </a:ext>
                </a:extLst>
              </p:cNvPr>
              <p:cNvSpPr/>
              <p:nvPr/>
            </p:nvSpPr>
            <p:spPr>
              <a:xfrm>
                <a:off x="-63960325" y="3727425"/>
                <a:ext cx="14492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5797" h="6617" extrusionOk="0">
                    <a:moveTo>
                      <a:pt x="2930" y="0"/>
                    </a:moveTo>
                    <a:cubicBezTo>
                      <a:pt x="1292" y="0"/>
                      <a:pt x="0" y="1292"/>
                      <a:pt x="0" y="2867"/>
                    </a:cubicBezTo>
                    <a:cubicBezTo>
                      <a:pt x="32" y="3812"/>
                      <a:pt x="504" y="4694"/>
                      <a:pt x="1260" y="5230"/>
                    </a:cubicBezTo>
                    <a:lnTo>
                      <a:pt x="1260" y="6616"/>
                    </a:lnTo>
                    <a:lnTo>
                      <a:pt x="4568" y="6616"/>
                    </a:lnTo>
                    <a:lnTo>
                      <a:pt x="4568" y="5230"/>
                    </a:lnTo>
                    <a:cubicBezTo>
                      <a:pt x="5356" y="4694"/>
                      <a:pt x="5797" y="3812"/>
                      <a:pt x="5797" y="2867"/>
                    </a:cubicBezTo>
                    <a:cubicBezTo>
                      <a:pt x="5797" y="1260"/>
                      <a:pt x="4505" y="0"/>
                      <a:pt x="29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oogle Shape;10154;p74">
              <a:extLst>
                <a:ext uri="{FF2B5EF4-FFF2-40B4-BE49-F238E27FC236}">
                  <a16:creationId xmlns:a16="http://schemas.microsoft.com/office/drawing/2014/main" id="{C91D073A-0179-1A43-61BD-508701453908}"/>
                </a:ext>
              </a:extLst>
            </p:cNvPr>
            <p:cNvGrpSpPr/>
            <p:nvPr/>
          </p:nvGrpSpPr>
          <p:grpSpPr>
            <a:xfrm>
              <a:off x="8171512" y="3640450"/>
              <a:ext cx="558124" cy="557947"/>
              <a:chOff x="-60255348" y="3733825"/>
              <a:chExt cx="316650" cy="316550"/>
            </a:xfrm>
            <a:grpFill/>
          </p:grpSpPr>
          <p:sp>
            <p:nvSpPr>
              <p:cNvPr id="181" name="Google Shape;10155;p74">
                <a:extLst>
                  <a:ext uri="{FF2B5EF4-FFF2-40B4-BE49-F238E27FC236}">
                    <a16:creationId xmlns:a16="http://schemas.microsoft.com/office/drawing/2014/main" id="{356587FC-DF7E-5261-08A9-3DDB3C362843}"/>
                  </a:ext>
                </a:extLst>
              </p:cNvPr>
              <p:cNvSpPr/>
              <p:nvPr/>
            </p:nvSpPr>
            <p:spPr>
              <a:xfrm>
                <a:off x="-60218327" y="3733825"/>
                <a:ext cx="235525" cy="316550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62" extrusionOk="0">
                    <a:moveTo>
                      <a:pt x="4821" y="1666"/>
                    </a:moveTo>
                    <a:cubicBezTo>
                      <a:pt x="5073" y="1666"/>
                      <a:pt x="5262" y="1886"/>
                      <a:pt x="5262" y="2075"/>
                    </a:cubicBezTo>
                    <a:lnTo>
                      <a:pt x="5262" y="2359"/>
                    </a:lnTo>
                    <a:cubicBezTo>
                      <a:pt x="5734" y="2485"/>
                      <a:pt x="6081" y="2989"/>
                      <a:pt x="6081" y="3525"/>
                    </a:cubicBezTo>
                    <a:cubicBezTo>
                      <a:pt x="6081" y="3777"/>
                      <a:pt x="5892" y="3934"/>
                      <a:pt x="5640" y="3934"/>
                    </a:cubicBezTo>
                    <a:cubicBezTo>
                      <a:pt x="5419" y="3934"/>
                      <a:pt x="5262" y="3714"/>
                      <a:pt x="5262" y="3525"/>
                    </a:cubicBezTo>
                    <a:cubicBezTo>
                      <a:pt x="5262" y="3273"/>
                      <a:pt x="5073" y="3084"/>
                      <a:pt x="4821" y="3084"/>
                    </a:cubicBezTo>
                    <a:cubicBezTo>
                      <a:pt x="4569" y="3084"/>
                      <a:pt x="4411" y="3273"/>
                      <a:pt x="4411" y="3525"/>
                    </a:cubicBezTo>
                    <a:cubicBezTo>
                      <a:pt x="4411" y="3777"/>
                      <a:pt x="4789" y="3997"/>
                      <a:pt x="5104" y="4249"/>
                    </a:cubicBezTo>
                    <a:cubicBezTo>
                      <a:pt x="5514" y="4564"/>
                      <a:pt x="6081" y="4942"/>
                      <a:pt x="6081" y="5604"/>
                    </a:cubicBezTo>
                    <a:cubicBezTo>
                      <a:pt x="6081" y="6171"/>
                      <a:pt x="5734" y="6612"/>
                      <a:pt x="5262" y="6801"/>
                    </a:cubicBezTo>
                    <a:lnTo>
                      <a:pt x="5262" y="7085"/>
                    </a:lnTo>
                    <a:cubicBezTo>
                      <a:pt x="5262" y="7305"/>
                      <a:pt x="5041" y="7463"/>
                      <a:pt x="4821" y="7463"/>
                    </a:cubicBezTo>
                    <a:cubicBezTo>
                      <a:pt x="4569" y="7463"/>
                      <a:pt x="4411" y="7274"/>
                      <a:pt x="4411" y="7085"/>
                    </a:cubicBezTo>
                    <a:lnTo>
                      <a:pt x="4411" y="6801"/>
                    </a:lnTo>
                    <a:cubicBezTo>
                      <a:pt x="3938" y="6644"/>
                      <a:pt x="3592" y="6171"/>
                      <a:pt x="3592" y="5604"/>
                    </a:cubicBezTo>
                    <a:cubicBezTo>
                      <a:pt x="3592" y="5383"/>
                      <a:pt x="3781" y="5194"/>
                      <a:pt x="4033" y="5194"/>
                    </a:cubicBezTo>
                    <a:cubicBezTo>
                      <a:pt x="4253" y="5194"/>
                      <a:pt x="4411" y="5383"/>
                      <a:pt x="4411" y="5604"/>
                    </a:cubicBezTo>
                    <a:cubicBezTo>
                      <a:pt x="4411" y="5856"/>
                      <a:pt x="4632" y="6014"/>
                      <a:pt x="4821" y="6014"/>
                    </a:cubicBezTo>
                    <a:cubicBezTo>
                      <a:pt x="5041" y="6014"/>
                      <a:pt x="5262" y="5824"/>
                      <a:pt x="5262" y="5604"/>
                    </a:cubicBezTo>
                    <a:cubicBezTo>
                      <a:pt x="5262" y="5383"/>
                      <a:pt x="4947" y="5131"/>
                      <a:pt x="4569" y="4911"/>
                    </a:cubicBezTo>
                    <a:cubicBezTo>
                      <a:pt x="4159" y="4596"/>
                      <a:pt x="3592" y="4186"/>
                      <a:pt x="3592" y="3525"/>
                    </a:cubicBezTo>
                    <a:cubicBezTo>
                      <a:pt x="3592" y="2989"/>
                      <a:pt x="3938" y="2548"/>
                      <a:pt x="4411" y="2359"/>
                    </a:cubicBezTo>
                    <a:lnTo>
                      <a:pt x="4411" y="2075"/>
                    </a:lnTo>
                    <a:cubicBezTo>
                      <a:pt x="4411" y="1823"/>
                      <a:pt x="4632" y="1666"/>
                      <a:pt x="4821" y="1666"/>
                    </a:cubicBezTo>
                    <a:close/>
                    <a:moveTo>
                      <a:pt x="6081" y="9385"/>
                    </a:moveTo>
                    <a:lnTo>
                      <a:pt x="6081" y="10235"/>
                    </a:lnTo>
                    <a:lnTo>
                      <a:pt x="3592" y="10235"/>
                    </a:lnTo>
                    <a:lnTo>
                      <a:pt x="3592" y="9385"/>
                    </a:lnTo>
                    <a:close/>
                    <a:moveTo>
                      <a:pt x="4801" y="0"/>
                    </a:moveTo>
                    <a:cubicBezTo>
                      <a:pt x="4498" y="0"/>
                      <a:pt x="4188" y="29"/>
                      <a:pt x="3875" y="91"/>
                    </a:cubicBezTo>
                    <a:cubicBezTo>
                      <a:pt x="2111" y="500"/>
                      <a:pt x="693" y="1949"/>
                      <a:pt x="378" y="3714"/>
                    </a:cubicBezTo>
                    <a:cubicBezTo>
                      <a:pt x="0" y="5698"/>
                      <a:pt x="1008" y="7652"/>
                      <a:pt x="2773" y="8565"/>
                    </a:cubicBezTo>
                    <a:lnTo>
                      <a:pt x="2773" y="10582"/>
                    </a:lnTo>
                    <a:cubicBezTo>
                      <a:pt x="2773" y="11716"/>
                      <a:pt x="3718" y="12661"/>
                      <a:pt x="4852" y="12661"/>
                    </a:cubicBezTo>
                    <a:cubicBezTo>
                      <a:pt x="5986" y="12661"/>
                      <a:pt x="6963" y="11716"/>
                      <a:pt x="6963" y="10582"/>
                    </a:cubicBezTo>
                    <a:lnTo>
                      <a:pt x="6963" y="8565"/>
                    </a:lnTo>
                    <a:cubicBezTo>
                      <a:pt x="8444" y="7778"/>
                      <a:pt x="9420" y="6234"/>
                      <a:pt x="9420" y="4501"/>
                    </a:cubicBezTo>
                    <a:cubicBezTo>
                      <a:pt x="9392" y="2000"/>
                      <a:pt x="7308" y="0"/>
                      <a:pt x="48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Google Shape;10156;p74">
                <a:extLst>
                  <a:ext uri="{FF2B5EF4-FFF2-40B4-BE49-F238E27FC236}">
                    <a16:creationId xmlns:a16="http://schemas.microsoft.com/office/drawing/2014/main" id="{6231472F-4EE4-7966-40CC-7B6F0ABC9D3C}"/>
                  </a:ext>
                </a:extLst>
              </p:cNvPr>
              <p:cNvSpPr/>
              <p:nvPr/>
            </p:nvSpPr>
            <p:spPr>
              <a:xfrm>
                <a:off x="-60255348" y="3844775"/>
                <a:ext cx="34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20" extrusionOk="0">
                    <a:moveTo>
                      <a:pt x="379" y="0"/>
                    </a:moveTo>
                    <a:cubicBezTo>
                      <a:pt x="158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379" y="819"/>
                    </a:cubicBezTo>
                    <a:lnTo>
                      <a:pt x="946" y="819"/>
                    </a:lnTo>
                    <a:cubicBezTo>
                      <a:pt x="1166" y="819"/>
                      <a:pt x="1387" y="630"/>
                      <a:pt x="1387" y="378"/>
                    </a:cubicBezTo>
                    <a:cubicBezTo>
                      <a:pt x="1387" y="158"/>
                      <a:pt x="1166" y="0"/>
                      <a:pt x="9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Google Shape;10157;p74">
                <a:extLst>
                  <a:ext uri="{FF2B5EF4-FFF2-40B4-BE49-F238E27FC236}">
                    <a16:creationId xmlns:a16="http://schemas.microsoft.com/office/drawing/2014/main" id="{333659B6-42B4-B806-73E2-75836BBD87F1}"/>
                  </a:ext>
                </a:extLst>
              </p:cNvPr>
              <p:cNvSpPr/>
              <p:nvPr/>
            </p:nvSpPr>
            <p:spPr>
              <a:xfrm>
                <a:off x="-59974175" y="3844775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58"/>
                      <a:pt x="1230" y="0"/>
                      <a:pt x="1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Google Shape;10158;p74">
                <a:extLst>
                  <a:ext uri="{FF2B5EF4-FFF2-40B4-BE49-F238E27FC236}">
                    <a16:creationId xmlns:a16="http://schemas.microsoft.com/office/drawing/2014/main" id="{840BD241-2E92-8000-C886-E24C19D0312F}"/>
                  </a:ext>
                </a:extLst>
              </p:cNvPr>
              <p:cNvSpPr/>
              <p:nvPr/>
            </p:nvSpPr>
            <p:spPr>
              <a:xfrm>
                <a:off x="-60212827" y="39394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836" y="1"/>
                    </a:moveTo>
                    <a:cubicBezTo>
                      <a:pt x="725" y="1"/>
                      <a:pt x="615" y="40"/>
                      <a:pt x="536" y="119"/>
                    </a:cubicBezTo>
                    <a:lnTo>
                      <a:pt x="158" y="497"/>
                    </a:lnTo>
                    <a:cubicBezTo>
                      <a:pt x="1" y="654"/>
                      <a:pt x="1" y="938"/>
                      <a:pt x="158" y="1096"/>
                    </a:cubicBezTo>
                    <a:cubicBezTo>
                      <a:pt x="237" y="1174"/>
                      <a:pt x="340" y="1214"/>
                      <a:pt x="442" y="1214"/>
                    </a:cubicBezTo>
                    <a:cubicBezTo>
                      <a:pt x="544" y="1214"/>
                      <a:pt x="647" y="1174"/>
                      <a:pt x="725" y="1096"/>
                    </a:cubicBezTo>
                    <a:lnTo>
                      <a:pt x="1135" y="686"/>
                    </a:lnTo>
                    <a:cubicBezTo>
                      <a:pt x="1293" y="528"/>
                      <a:pt x="1293" y="245"/>
                      <a:pt x="1135" y="119"/>
                    </a:cubicBezTo>
                    <a:cubicBezTo>
                      <a:pt x="1056" y="40"/>
                      <a:pt x="946" y="1"/>
                      <a:pt x="8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Google Shape;10159;p74">
                <a:extLst>
                  <a:ext uri="{FF2B5EF4-FFF2-40B4-BE49-F238E27FC236}">
                    <a16:creationId xmlns:a16="http://schemas.microsoft.com/office/drawing/2014/main" id="{355A2774-578E-960B-386E-2B030FFEFA14}"/>
                  </a:ext>
                </a:extLst>
              </p:cNvPr>
              <p:cNvSpPr/>
              <p:nvPr/>
            </p:nvSpPr>
            <p:spPr>
              <a:xfrm>
                <a:off x="-60012752" y="373942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497"/>
                    </a:lnTo>
                    <a:cubicBezTo>
                      <a:pt x="0" y="654"/>
                      <a:pt x="0" y="938"/>
                      <a:pt x="126" y="1095"/>
                    </a:cubicBezTo>
                    <a:cubicBezTo>
                      <a:pt x="205" y="1174"/>
                      <a:pt x="315" y="1213"/>
                      <a:pt x="425" y="1213"/>
                    </a:cubicBezTo>
                    <a:cubicBezTo>
                      <a:pt x="536" y="1213"/>
                      <a:pt x="646" y="1174"/>
                      <a:pt x="725" y="1095"/>
                    </a:cubicBezTo>
                    <a:lnTo>
                      <a:pt x="1134" y="686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Google Shape;10160;p74">
                <a:extLst>
                  <a:ext uri="{FF2B5EF4-FFF2-40B4-BE49-F238E27FC236}">
                    <a16:creationId xmlns:a16="http://schemas.microsoft.com/office/drawing/2014/main" id="{B05B425F-614E-6017-87AF-8D0C1E51F3D9}"/>
                  </a:ext>
                </a:extLst>
              </p:cNvPr>
              <p:cNvSpPr/>
              <p:nvPr/>
            </p:nvSpPr>
            <p:spPr>
              <a:xfrm>
                <a:off x="-60012752" y="39394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425" y="1"/>
                    </a:moveTo>
                    <a:cubicBezTo>
                      <a:pt x="315" y="1"/>
                      <a:pt x="205" y="40"/>
                      <a:pt x="126" y="119"/>
                    </a:cubicBezTo>
                    <a:cubicBezTo>
                      <a:pt x="0" y="245"/>
                      <a:pt x="0" y="528"/>
                      <a:pt x="126" y="686"/>
                    </a:cubicBezTo>
                    <a:lnTo>
                      <a:pt x="536" y="1096"/>
                    </a:lnTo>
                    <a:cubicBezTo>
                      <a:pt x="614" y="1174"/>
                      <a:pt x="725" y="1214"/>
                      <a:pt x="835" y="1214"/>
                    </a:cubicBezTo>
                    <a:cubicBezTo>
                      <a:pt x="945" y="1214"/>
                      <a:pt x="1056" y="1174"/>
                      <a:pt x="1134" y="1096"/>
                    </a:cubicBezTo>
                    <a:cubicBezTo>
                      <a:pt x="1292" y="938"/>
                      <a:pt x="1292" y="654"/>
                      <a:pt x="1134" y="497"/>
                    </a:cubicBezTo>
                    <a:lnTo>
                      <a:pt x="725" y="119"/>
                    </a:lnTo>
                    <a:cubicBezTo>
                      <a:pt x="646" y="40"/>
                      <a:pt x="536" y="1"/>
                      <a:pt x="4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Google Shape;10161;p74">
                <a:extLst>
                  <a:ext uri="{FF2B5EF4-FFF2-40B4-BE49-F238E27FC236}">
                    <a16:creationId xmlns:a16="http://schemas.microsoft.com/office/drawing/2014/main" id="{755C0D75-FD5A-2A8E-541F-8EE96FB0683A}"/>
                  </a:ext>
                </a:extLst>
              </p:cNvPr>
              <p:cNvSpPr/>
              <p:nvPr/>
            </p:nvSpPr>
            <p:spPr>
              <a:xfrm>
                <a:off x="-60212827" y="373942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686"/>
                    </a:cubicBezTo>
                    <a:lnTo>
                      <a:pt x="536" y="1095"/>
                    </a:lnTo>
                    <a:cubicBezTo>
                      <a:pt x="615" y="1174"/>
                      <a:pt x="725" y="1213"/>
                      <a:pt x="836" y="1213"/>
                    </a:cubicBezTo>
                    <a:cubicBezTo>
                      <a:pt x="946" y="1213"/>
                      <a:pt x="1056" y="1174"/>
                      <a:pt x="1135" y="1095"/>
                    </a:cubicBezTo>
                    <a:cubicBezTo>
                      <a:pt x="1293" y="938"/>
                      <a:pt x="1293" y="654"/>
                      <a:pt x="1135" y="497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oogle Shape;10172;p74">
              <a:extLst>
                <a:ext uri="{FF2B5EF4-FFF2-40B4-BE49-F238E27FC236}">
                  <a16:creationId xmlns:a16="http://schemas.microsoft.com/office/drawing/2014/main" id="{ACE08ECE-4498-08C9-2F3F-9C243394A7ED}"/>
                </a:ext>
              </a:extLst>
            </p:cNvPr>
            <p:cNvGrpSpPr/>
            <p:nvPr/>
          </p:nvGrpSpPr>
          <p:grpSpPr>
            <a:xfrm>
              <a:off x="9770540" y="1631794"/>
              <a:ext cx="728986" cy="722278"/>
              <a:chOff x="-63679952" y="4093450"/>
              <a:chExt cx="320600" cy="317650"/>
            </a:xfrm>
            <a:grpFill/>
          </p:grpSpPr>
          <p:sp>
            <p:nvSpPr>
              <p:cNvPr id="178" name="Google Shape;10173;p74">
                <a:extLst>
                  <a:ext uri="{FF2B5EF4-FFF2-40B4-BE49-F238E27FC236}">
                    <a16:creationId xmlns:a16="http://schemas.microsoft.com/office/drawing/2014/main" id="{2E482843-86A2-D9FE-09CE-D686A99598E3}"/>
                  </a:ext>
                </a:extLst>
              </p:cNvPr>
              <p:cNvSpPr/>
              <p:nvPr/>
            </p:nvSpPr>
            <p:spPr>
              <a:xfrm>
                <a:off x="-63595653" y="4093450"/>
                <a:ext cx="236300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9452" h="9217" extrusionOk="0">
                    <a:moveTo>
                      <a:pt x="3387" y="836"/>
                    </a:moveTo>
                    <a:cubicBezTo>
                      <a:pt x="3497" y="836"/>
                      <a:pt x="3607" y="875"/>
                      <a:pt x="3686" y="954"/>
                    </a:cubicBezTo>
                    <a:cubicBezTo>
                      <a:pt x="3844" y="1111"/>
                      <a:pt x="3844" y="1395"/>
                      <a:pt x="3686" y="1553"/>
                    </a:cubicBezTo>
                    <a:lnTo>
                      <a:pt x="1638" y="3600"/>
                    </a:lnTo>
                    <a:cubicBezTo>
                      <a:pt x="1560" y="3679"/>
                      <a:pt x="1449" y="3718"/>
                      <a:pt x="1339" y="3718"/>
                    </a:cubicBezTo>
                    <a:cubicBezTo>
                      <a:pt x="1229" y="3718"/>
                      <a:pt x="1118" y="3679"/>
                      <a:pt x="1040" y="3600"/>
                    </a:cubicBezTo>
                    <a:cubicBezTo>
                      <a:pt x="882" y="3443"/>
                      <a:pt x="882" y="3159"/>
                      <a:pt x="1040" y="3002"/>
                    </a:cubicBezTo>
                    <a:lnTo>
                      <a:pt x="3088" y="954"/>
                    </a:lnTo>
                    <a:cubicBezTo>
                      <a:pt x="3166" y="875"/>
                      <a:pt x="3277" y="836"/>
                      <a:pt x="3387" y="836"/>
                    </a:cubicBezTo>
                    <a:close/>
                    <a:moveTo>
                      <a:pt x="8081" y="5530"/>
                    </a:moveTo>
                    <a:cubicBezTo>
                      <a:pt x="8191" y="5530"/>
                      <a:pt x="8302" y="5569"/>
                      <a:pt x="8380" y="5648"/>
                    </a:cubicBezTo>
                    <a:cubicBezTo>
                      <a:pt x="8538" y="5806"/>
                      <a:pt x="8538" y="6089"/>
                      <a:pt x="8380" y="6247"/>
                    </a:cubicBezTo>
                    <a:lnTo>
                      <a:pt x="6333" y="8295"/>
                    </a:lnTo>
                    <a:cubicBezTo>
                      <a:pt x="6254" y="8358"/>
                      <a:pt x="6143" y="8389"/>
                      <a:pt x="6033" y="8389"/>
                    </a:cubicBezTo>
                    <a:cubicBezTo>
                      <a:pt x="5923" y="8389"/>
                      <a:pt x="5813" y="8358"/>
                      <a:pt x="5734" y="8295"/>
                    </a:cubicBezTo>
                    <a:cubicBezTo>
                      <a:pt x="5576" y="8137"/>
                      <a:pt x="5576" y="7853"/>
                      <a:pt x="5734" y="7696"/>
                    </a:cubicBezTo>
                    <a:lnTo>
                      <a:pt x="7782" y="5648"/>
                    </a:lnTo>
                    <a:cubicBezTo>
                      <a:pt x="7861" y="5569"/>
                      <a:pt x="7971" y="5530"/>
                      <a:pt x="8081" y="5530"/>
                    </a:cubicBezTo>
                    <a:close/>
                    <a:moveTo>
                      <a:pt x="3414" y="1"/>
                    </a:moveTo>
                    <a:cubicBezTo>
                      <a:pt x="3095" y="1"/>
                      <a:pt x="2772" y="119"/>
                      <a:pt x="2520" y="355"/>
                    </a:cubicBezTo>
                    <a:lnTo>
                      <a:pt x="473" y="2403"/>
                    </a:lnTo>
                    <a:cubicBezTo>
                      <a:pt x="0" y="2876"/>
                      <a:pt x="0" y="3663"/>
                      <a:pt x="473" y="4199"/>
                    </a:cubicBezTo>
                    <a:cubicBezTo>
                      <a:pt x="700" y="4406"/>
                      <a:pt x="1008" y="4544"/>
                      <a:pt x="1345" y="4544"/>
                    </a:cubicBezTo>
                    <a:cubicBezTo>
                      <a:pt x="1522" y="4544"/>
                      <a:pt x="1706" y="4506"/>
                      <a:pt x="1890" y="4419"/>
                    </a:cubicBezTo>
                    <a:lnTo>
                      <a:pt x="4915" y="7444"/>
                    </a:lnTo>
                    <a:cubicBezTo>
                      <a:pt x="4663" y="7980"/>
                      <a:pt x="4789" y="8515"/>
                      <a:pt x="5135" y="8862"/>
                    </a:cubicBezTo>
                    <a:cubicBezTo>
                      <a:pt x="5372" y="9098"/>
                      <a:pt x="5687" y="9216"/>
                      <a:pt x="6010" y="9216"/>
                    </a:cubicBezTo>
                    <a:cubicBezTo>
                      <a:pt x="6333" y="9216"/>
                      <a:pt x="6663" y="9098"/>
                      <a:pt x="6931" y="8862"/>
                    </a:cubicBezTo>
                    <a:lnTo>
                      <a:pt x="8979" y="6814"/>
                    </a:lnTo>
                    <a:cubicBezTo>
                      <a:pt x="9452" y="6341"/>
                      <a:pt x="9452" y="5554"/>
                      <a:pt x="8979" y="5050"/>
                    </a:cubicBezTo>
                    <a:cubicBezTo>
                      <a:pt x="8757" y="4828"/>
                      <a:pt x="8445" y="4696"/>
                      <a:pt x="8117" y="4696"/>
                    </a:cubicBezTo>
                    <a:cubicBezTo>
                      <a:pt x="7933" y="4696"/>
                      <a:pt x="7743" y="4738"/>
                      <a:pt x="7561" y="4829"/>
                    </a:cubicBezTo>
                    <a:lnTo>
                      <a:pt x="4505" y="1773"/>
                    </a:lnTo>
                    <a:cubicBezTo>
                      <a:pt x="4757" y="1269"/>
                      <a:pt x="4631" y="733"/>
                      <a:pt x="4285" y="355"/>
                    </a:cubicBezTo>
                    <a:cubicBezTo>
                      <a:pt x="4048" y="119"/>
                      <a:pt x="3733" y="1"/>
                      <a:pt x="34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Google Shape;10174;p74">
                <a:extLst>
                  <a:ext uri="{FF2B5EF4-FFF2-40B4-BE49-F238E27FC236}">
                    <a16:creationId xmlns:a16="http://schemas.microsoft.com/office/drawing/2014/main" id="{9283A0EB-13A9-308E-4EB5-1E6582D4A2CB}"/>
                  </a:ext>
                </a:extLst>
              </p:cNvPr>
              <p:cNvSpPr/>
              <p:nvPr/>
            </p:nvSpPr>
            <p:spPr>
              <a:xfrm>
                <a:off x="-63679952" y="4233850"/>
                <a:ext cx="177250" cy="17725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7090" extrusionOk="0">
                    <a:moveTo>
                      <a:pt x="5325" y="1"/>
                    </a:moveTo>
                    <a:lnTo>
                      <a:pt x="4160" y="1166"/>
                    </a:lnTo>
                    <a:cubicBezTo>
                      <a:pt x="4081" y="1088"/>
                      <a:pt x="3971" y="1048"/>
                      <a:pt x="3860" y="1048"/>
                    </a:cubicBezTo>
                    <a:cubicBezTo>
                      <a:pt x="3750" y="1048"/>
                      <a:pt x="3640" y="1088"/>
                      <a:pt x="3561" y="1166"/>
                    </a:cubicBezTo>
                    <a:lnTo>
                      <a:pt x="474" y="4254"/>
                    </a:lnTo>
                    <a:cubicBezTo>
                      <a:pt x="159" y="4569"/>
                      <a:pt x="1" y="4947"/>
                      <a:pt x="1" y="5419"/>
                    </a:cubicBezTo>
                    <a:cubicBezTo>
                      <a:pt x="1" y="5861"/>
                      <a:pt x="159" y="6302"/>
                      <a:pt x="474" y="6617"/>
                    </a:cubicBezTo>
                    <a:cubicBezTo>
                      <a:pt x="789" y="6932"/>
                      <a:pt x="1214" y="7089"/>
                      <a:pt x="1639" y="7089"/>
                    </a:cubicBezTo>
                    <a:cubicBezTo>
                      <a:pt x="2065" y="7089"/>
                      <a:pt x="2490" y="6932"/>
                      <a:pt x="2805" y="6617"/>
                    </a:cubicBezTo>
                    <a:lnTo>
                      <a:pt x="5892" y="3529"/>
                    </a:lnTo>
                    <a:cubicBezTo>
                      <a:pt x="6081" y="3372"/>
                      <a:pt x="6081" y="3088"/>
                      <a:pt x="5924" y="2931"/>
                    </a:cubicBezTo>
                    <a:lnTo>
                      <a:pt x="7090" y="1765"/>
                    </a:lnTo>
                    <a:lnTo>
                      <a:pt x="53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Google Shape;10175;p74">
                <a:extLst>
                  <a:ext uri="{FF2B5EF4-FFF2-40B4-BE49-F238E27FC236}">
                    <a16:creationId xmlns:a16="http://schemas.microsoft.com/office/drawing/2014/main" id="{EB2FDA6E-EAAA-A26B-C715-09B446DB15AD}"/>
                  </a:ext>
                </a:extLst>
              </p:cNvPr>
              <p:cNvSpPr/>
              <p:nvPr/>
            </p:nvSpPr>
            <p:spPr>
              <a:xfrm>
                <a:off x="-63548400" y="4348850"/>
                <a:ext cx="185900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2490" extrusionOk="0">
                    <a:moveTo>
                      <a:pt x="2048" y="0"/>
                    </a:moveTo>
                    <a:cubicBezTo>
                      <a:pt x="1355" y="0"/>
                      <a:pt x="819" y="536"/>
                      <a:pt x="819" y="1229"/>
                    </a:cubicBezTo>
                    <a:lnTo>
                      <a:pt x="819" y="1639"/>
                    </a:lnTo>
                    <a:lnTo>
                      <a:pt x="410" y="1639"/>
                    </a:lnTo>
                    <a:cubicBezTo>
                      <a:pt x="189" y="1639"/>
                      <a:pt x="0" y="1859"/>
                      <a:pt x="0" y="2048"/>
                    </a:cubicBezTo>
                    <a:cubicBezTo>
                      <a:pt x="0" y="2269"/>
                      <a:pt x="189" y="2489"/>
                      <a:pt x="410" y="2489"/>
                    </a:cubicBezTo>
                    <a:lnTo>
                      <a:pt x="7026" y="2489"/>
                    </a:lnTo>
                    <a:cubicBezTo>
                      <a:pt x="7278" y="2489"/>
                      <a:pt x="7435" y="2269"/>
                      <a:pt x="7435" y="2048"/>
                    </a:cubicBezTo>
                    <a:cubicBezTo>
                      <a:pt x="7435" y="1859"/>
                      <a:pt x="7246" y="1639"/>
                      <a:pt x="6994" y="1639"/>
                    </a:cubicBezTo>
                    <a:lnTo>
                      <a:pt x="6616" y="1639"/>
                    </a:lnTo>
                    <a:lnTo>
                      <a:pt x="6616" y="1229"/>
                    </a:lnTo>
                    <a:cubicBezTo>
                      <a:pt x="6616" y="536"/>
                      <a:pt x="6049" y="0"/>
                      <a:pt x="53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oogle Shape;10184;p74">
              <a:extLst>
                <a:ext uri="{FF2B5EF4-FFF2-40B4-BE49-F238E27FC236}">
                  <a16:creationId xmlns:a16="http://schemas.microsoft.com/office/drawing/2014/main" id="{425EBC78-6334-158F-4C1C-AC75397EC491}"/>
                </a:ext>
              </a:extLst>
            </p:cNvPr>
            <p:cNvGrpSpPr/>
            <p:nvPr/>
          </p:nvGrpSpPr>
          <p:grpSpPr>
            <a:xfrm>
              <a:off x="4282682" y="3638745"/>
              <a:ext cx="558124" cy="559534"/>
              <a:chOff x="-61783348" y="3743950"/>
              <a:chExt cx="316650" cy="317450"/>
            </a:xfrm>
            <a:grpFill/>
          </p:grpSpPr>
          <p:sp>
            <p:nvSpPr>
              <p:cNvPr id="176" name="Google Shape;10185;p74">
                <a:extLst>
                  <a:ext uri="{FF2B5EF4-FFF2-40B4-BE49-F238E27FC236}">
                    <a16:creationId xmlns:a16="http://schemas.microsoft.com/office/drawing/2014/main" id="{7401A9C4-D69F-C553-033A-BBDC6B99C5D8}"/>
                  </a:ext>
                </a:extLst>
              </p:cNvPr>
              <p:cNvSpPr/>
              <p:nvPr/>
            </p:nvSpPr>
            <p:spPr>
              <a:xfrm>
                <a:off x="-61783348" y="3743950"/>
                <a:ext cx="316650" cy="3174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98" extrusionOk="0">
                    <a:moveTo>
                      <a:pt x="379" y="1"/>
                    </a:moveTo>
                    <a:cubicBezTo>
                      <a:pt x="158" y="1"/>
                      <a:pt x="1" y="190"/>
                      <a:pt x="1" y="410"/>
                    </a:cubicBezTo>
                    <a:lnTo>
                      <a:pt x="1" y="12256"/>
                    </a:lnTo>
                    <a:cubicBezTo>
                      <a:pt x="1" y="12508"/>
                      <a:pt x="190" y="12697"/>
                      <a:pt x="379" y="12697"/>
                    </a:cubicBezTo>
                    <a:lnTo>
                      <a:pt x="12256" y="12697"/>
                    </a:lnTo>
                    <a:cubicBezTo>
                      <a:pt x="12477" y="12697"/>
                      <a:pt x="12666" y="12508"/>
                      <a:pt x="12666" y="12256"/>
                    </a:cubicBezTo>
                    <a:cubicBezTo>
                      <a:pt x="12634" y="12067"/>
                      <a:pt x="12477" y="11878"/>
                      <a:pt x="12256" y="11878"/>
                    </a:cubicBezTo>
                    <a:lnTo>
                      <a:pt x="820" y="11878"/>
                    </a:lnTo>
                    <a:lnTo>
                      <a:pt x="820" y="410"/>
                    </a:lnTo>
                    <a:cubicBezTo>
                      <a:pt x="820" y="158"/>
                      <a:pt x="631" y="1"/>
                      <a:pt x="3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Google Shape;10186;p74">
                <a:extLst>
                  <a:ext uri="{FF2B5EF4-FFF2-40B4-BE49-F238E27FC236}">
                    <a16:creationId xmlns:a16="http://schemas.microsoft.com/office/drawing/2014/main" id="{D5FCB8BB-416F-7DC4-FD73-B06E74ADA9B9}"/>
                  </a:ext>
                </a:extLst>
              </p:cNvPr>
              <p:cNvSpPr/>
              <p:nvPr/>
            </p:nvSpPr>
            <p:spPr>
              <a:xfrm>
                <a:off x="-61739227" y="3833750"/>
                <a:ext cx="272525" cy="149675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5987" extrusionOk="0">
                    <a:moveTo>
                      <a:pt x="9641" y="0"/>
                    </a:moveTo>
                    <a:cubicBezTo>
                      <a:pt x="8979" y="0"/>
                      <a:pt x="8444" y="536"/>
                      <a:pt x="8444" y="1229"/>
                    </a:cubicBezTo>
                    <a:cubicBezTo>
                      <a:pt x="8444" y="1418"/>
                      <a:pt x="8475" y="1575"/>
                      <a:pt x="8538" y="1733"/>
                    </a:cubicBezTo>
                    <a:lnTo>
                      <a:pt x="6900" y="3403"/>
                    </a:lnTo>
                    <a:cubicBezTo>
                      <a:pt x="6742" y="3308"/>
                      <a:pt x="6553" y="3277"/>
                      <a:pt x="6396" y="3277"/>
                    </a:cubicBezTo>
                    <a:cubicBezTo>
                      <a:pt x="6238" y="3277"/>
                      <a:pt x="6018" y="3308"/>
                      <a:pt x="5860" y="3403"/>
                    </a:cubicBezTo>
                    <a:lnTo>
                      <a:pt x="5041" y="2552"/>
                    </a:lnTo>
                    <a:cubicBezTo>
                      <a:pt x="5136" y="2395"/>
                      <a:pt x="5167" y="2206"/>
                      <a:pt x="5167" y="2048"/>
                    </a:cubicBezTo>
                    <a:cubicBezTo>
                      <a:pt x="5167" y="1386"/>
                      <a:pt x="4600" y="819"/>
                      <a:pt x="3938" y="819"/>
                    </a:cubicBezTo>
                    <a:cubicBezTo>
                      <a:pt x="3277" y="819"/>
                      <a:pt x="2710" y="1386"/>
                      <a:pt x="2710" y="2048"/>
                    </a:cubicBezTo>
                    <a:cubicBezTo>
                      <a:pt x="2710" y="2237"/>
                      <a:pt x="2773" y="2395"/>
                      <a:pt x="2836" y="2552"/>
                    </a:cubicBezTo>
                    <a:lnTo>
                      <a:pt x="1733" y="3655"/>
                    </a:lnTo>
                    <a:cubicBezTo>
                      <a:pt x="1575" y="3592"/>
                      <a:pt x="1386" y="3560"/>
                      <a:pt x="1229" y="3560"/>
                    </a:cubicBezTo>
                    <a:cubicBezTo>
                      <a:pt x="567" y="3560"/>
                      <a:pt x="0" y="4096"/>
                      <a:pt x="0" y="4757"/>
                    </a:cubicBezTo>
                    <a:cubicBezTo>
                      <a:pt x="0" y="5451"/>
                      <a:pt x="567" y="5986"/>
                      <a:pt x="1229" y="5986"/>
                    </a:cubicBezTo>
                    <a:cubicBezTo>
                      <a:pt x="1891" y="5986"/>
                      <a:pt x="2458" y="5451"/>
                      <a:pt x="2458" y="4757"/>
                    </a:cubicBezTo>
                    <a:cubicBezTo>
                      <a:pt x="2458" y="4568"/>
                      <a:pt x="2395" y="4411"/>
                      <a:pt x="2332" y="4253"/>
                    </a:cubicBezTo>
                    <a:lnTo>
                      <a:pt x="3434" y="3151"/>
                    </a:lnTo>
                    <a:cubicBezTo>
                      <a:pt x="3592" y="3214"/>
                      <a:pt x="3781" y="3277"/>
                      <a:pt x="3938" y="3277"/>
                    </a:cubicBezTo>
                    <a:cubicBezTo>
                      <a:pt x="4096" y="3277"/>
                      <a:pt x="4285" y="3214"/>
                      <a:pt x="4442" y="3151"/>
                    </a:cubicBezTo>
                    <a:lnTo>
                      <a:pt x="5293" y="3970"/>
                    </a:lnTo>
                    <a:cubicBezTo>
                      <a:pt x="5199" y="4127"/>
                      <a:pt x="5167" y="4348"/>
                      <a:pt x="5167" y="4505"/>
                    </a:cubicBezTo>
                    <a:cubicBezTo>
                      <a:pt x="5167" y="5167"/>
                      <a:pt x="5703" y="5703"/>
                      <a:pt x="6396" y="5703"/>
                    </a:cubicBezTo>
                    <a:cubicBezTo>
                      <a:pt x="7057" y="5703"/>
                      <a:pt x="7593" y="5167"/>
                      <a:pt x="7593" y="4505"/>
                    </a:cubicBezTo>
                    <a:cubicBezTo>
                      <a:pt x="7593" y="4285"/>
                      <a:pt x="7561" y="4127"/>
                      <a:pt x="7498" y="3970"/>
                    </a:cubicBezTo>
                    <a:lnTo>
                      <a:pt x="9137" y="2332"/>
                    </a:lnTo>
                    <a:cubicBezTo>
                      <a:pt x="9294" y="2395"/>
                      <a:pt x="9483" y="2458"/>
                      <a:pt x="9641" y="2458"/>
                    </a:cubicBezTo>
                    <a:cubicBezTo>
                      <a:pt x="10334" y="2458"/>
                      <a:pt x="10901" y="1890"/>
                      <a:pt x="10901" y="1229"/>
                    </a:cubicBezTo>
                    <a:cubicBezTo>
                      <a:pt x="10901" y="536"/>
                      <a:pt x="10334" y="0"/>
                      <a:pt x="96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6" name="Google Shape;10189;p74">
              <a:extLst>
                <a:ext uri="{FF2B5EF4-FFF2-40B4-BE49-F238E27FC236}">
                  <a16:creationId xmlns:a16="http://schemas.microsoft.com/office/drawing/2014/main" id="{E43253E5-E07C-8EFB-7E0F-550131FA3FE3}"/>
                </a:ext>
              </a:extLst>
            </p:cNvPr>
            <p:cNvSpPr/>
            <p:nvPr/>
          </p:nvSpPr>
          <p:spPr>
            <a:xfrm>
              <a:off x="9048985" y="3717609"/>
              <a:ext cx="560900" cy="437343"/>
            </a:xfrm>
            <a:custGeom>
              <a:avLst/>
              <a:gdLst/>
              <a:ahLst/>
              <a:cxnLst/>
              <a:rect l="l" t="t" r="r" b="b"/>
              <a:pathLst>
                <a:path w="12729" h="9925" extrusionOk="0">
                  <a:moveTo>
                    <a:pt x="925" y="3644"/>
                  </a:moveTo>
                  <a:cubicBezTo>
                    <a:pt x="944" y="3644"/>
                    <a:pt x="963" y="3648"/>
                    <a:pt x="978" y="3655"/>
                  </a:cubicBezTo>
                  <a:lnTo>
                    <a:pt x="1608" y="3970"/>
                  </a:lnTo>
                  <a:lnTo>
                    <a:pt x="1608" y="5924"/>
                  </a:lnTo>
                  <a:lnTo>
                    <a:pt x="978" y="6239"/>
                  </a:lnTo>
                  <a:cubicBezTo>
                    <a:pt x="960" y="6256"/>
                    <a:pt x="937" y="6264"/>
                    <a:pt x="914" y="6264"/>
                  </a:cubicBezTo>
                  <a:cubicBezTo>
                    <a:pt x="854" y="6264"/>
                    <a:pt x="788" y="6212"/>
                    <a:pt x="788" y="6144"/>
                  </a:cubicBezTo>
                  <a:lnTo>
                    <a:pt x="788" y="3781"/>
                  </a:lnTo>
                  <a:cubicBezTo>
                    <a:pt x="788" y="3685"/>
                    <a:pt x="862" y="3644"/>
                    <a:pt x="925" y="3644"/>
                  </a:cubicBezTo>
                  <a:close/>
                  <a:moveTo>
                    <a:pt x="4128" y="7184"/>
                  </a:moveTo>
                  <a:lnTo>
                    <a:pt x="6963" y="8035"/>
                  </a:lnTo>
                  <a:cubicBezTo>
                    <a:pt x="6648" y="8507"/>
                    <a:pt x="6176" y="8759"/>
                    <a:pt x="5640" y="8759"/>
                  </a:cubicBezTo>
                  <a:cubicBezTo>
                    <a:pt x="4821" y="8759"/>
                    <a:pt x="4097" y="8066"/>
                    <a:pt x="4128" y="7184"/>
                  </a:cubicBezTo>
                  <a:close/>
                  <a:moveTo>
                    <a:pt x="11374" y="820"/>
                  </a:moveTo>
                  <a:cubicBezTo>
                    <a:pt x="11626" y="820"/>
                    <a:pt x="11815" y="1009"/>
                    <a:pt x="11815" y="1198"/>
                  </a:cubicBezTo>
                  <a:lnTo>
                    <a:pt x="11815" y="8665"/>
                  </a:lnTo>
                  <a:cubicBezTo>
                    <a:pt x="11815" y="8885"/>
                    <a:pt x="11626" y="9043"/>
                    <a:pt x="11374" y="9043"/>
                  </a:cubicBezTo>
                  <a:cubicBezTo>
                    <a:pt x="11154" y="9043"/>
                    <a:pt x="10996" y="8854"/>
                    <a:pt x="10996" y="8665"/>
                  </a:cubicBezTo>
                  <a:lnTo>
                    <a:pt x="10996" y="1198"/>
                  </a:lnTo>
                  <a:cubicBezTo>
                    <a:pt x="10996" y="977"/>
                    <a:pt x="11185" y="820"/>
                    <a:pt x="11374" y="820"/>
                  </a:cubicBezTo>
                  <a:close/>
                  <a:moveTo>
                    <a:pt x="11437" y="1"/>
                  </a:moveTo>
                  <a:cubicBezTo>
                    <a:pt x="10870" y="1"/>
                    <a:pt x="10366" y="379"/>
                    <a:pt x="10240" y="883"/>
                  </a:cubicBezTo>
                  <a:lnTo>
                    <a:pt x="2080" y="3246"/>
                  </a:lnTo>
                  <a:lnTo>
                    <a:pt x="1387" y="2899"/>
                  </a:lnTo>
                  <a:cubicBezTo>
                    <a:pt x="1251" y="2831"/>
                    <a:pt x="1109" y="2800"/>
                    <a:pt x="970" y="2800"/>
                  </a:cubicBezTo>
                  <a:cubicBezTo>
                    <a:pt x="466" y="2800"/>
                    <a:pt x="1" y="3213"/>
                    <a:pt x="1" y="3781"/>
                  </a:cubicBezTo>
                  <a:lnTo>
                    <a:pt x="1" y="6144"/>
                  </a:lnTo>
                  <a:cubicBezTo>
                    <a:pt x="1" y="6687"/>
                    <a:pt x="465" y="7095"/>
                    <a:pt x="983" y="7095"/>
                  </a:cubicBezTo>
                  <a:cubicBezTo>
                    <a:pt x="1127" y="7095"/>
                    <a:pt x="1275" y="7063"/>
                    <a:pt x="1419" y="6995"/>
                  </a:cubicBezTo>
                  <a:lnTo>
                    <a:pt x="2143" y="6648"/>
                  </a:lnTo>
                  <a:lnTo>
                    <a:pt x="3340" y="6995"/>
                  </a:lnTo>
                  <a:cubicBezTo>
                    <a:pt x="3151" y="8444"/>
                    <a:pt x="4286" y="9641"/>
                    <a:pt x="5672" y="9641"/>
                  </a:cubicBezTo>
                  <a:cubicBezTo>
                    <a:pt x="6585" y="9641"/>
                    <a:pt x="7405" y="9074"/>
                    <a:pt x="7814" y="8287"/>
                  </a:cubicBezTo>
                  <a:lnTo>
                    <a:pt x="10271" y="9011"/>
                  </a:lnTo>
                  <a:cubicBezTo>
                    <a:pt x="10429" y="9515"/>
                    <a:pt x="10902" y="9925"/>
                    <a:pt x="11469" y="9925"/>
                  </a:cubicBezTo>
                  <a:cubicBezTo>
                    <a:pt x="12130" y="9925"/>
                    <a:pt x="12729" y="9358"/>
                    <a:pt x="12729" y="8696"/>
                  </a:cubicBezTo>
                  <a:lnTo>
                    <a:pt x="12729" y="1261"/>
                  </a:lnTo>
                  <a:cubicBezTo>
                    <a:pt x="12634" y="536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grpSp>
          <p:nvGrpSpPr>
            <p:cNvPr id="27" name="Google Shape;10190;p74">
              <a:extLst>
                <a:ext uri="{FF2B5EF4-FFF2-40B4-BE49-F238E27FC236}">
                  <a16:creationId xmlns:a16="http://schemas.microsoft.com/office/drawing/2014/main" id="{64C27B96-4D6C-C9D5-A3ED-DA8A059D6F7A}"/>
                </a:ext>
              </a:extLst>
            </p:cNvPr>
            <p:cNvGrpSpPr/>
            <p:nvPr/>
          </p:nvGrpSpPr>
          <p:grpSpPr>
            <a:xfrm>
              <a:off x="10898037" y="3656980"/>
              <a:ext cx="511138" cy="504969"/>
              <a:chOff x="-59869425" y="4102225"/>
              <a:chExt cx="319025" cy="315175"/>
            </a:xfrm>
            <a:grpFill/>
          </p:grpSpPr>
          <p:sp>
            <p:nvSpPr>
              <p:cNvPr id="172" name="Google Shape;10191;p74">
                <a:extLst>
                  <a:ext uri="{FF2B5EF4-FFF2-40B4-BE49-F238E27FC236}">
                    <a16:creationId xmlns:a16="http://schemas.microsoft.com/office/drawing/2014/main" id="{7434E8C9-7C4A-6AC6-8DA1-8AF0B758524D}"/>
                  </a:ext>
                </a:extLst>
              </p:cNvPr>
              <p:cNvSpPr/>
              <p:nvPr/>
            </p:nvSpPr>
            <p:spPr>
              <a:xfrm>
                <a:off x="-59869425" y="4102225"/>
                <a:ext cx="149675" cy="2568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73" extrusionOk="0">
                    <a:moveTo>
                      <a:pt x="5532" y="1"/>
                    </a:moveTo>
                    <a:cubicBezTo>
                      <a:pt x="5515" y="1"/>
                      <a:pt x="5499" y="2"/>
                      <a:pt x="5483" y="4"/>
                    </a:cubicBezTo>
                    <a:cubicBezTo>
                      <a:pt x="2364" y="445"/>
                      <a:pt x="1" y="3123"/>
                      <a:pt x="1" y="6274"/>
                    </a:cubicBezTo>
                    <a:cubicBezTo>
                      <a:pt x="1" y="7692"/>
                      <a:pt x="442" y="8983"/>
                      <a:pt x="1293" y="10086"/>
                    </a:cubicBezTo>
                    <a:cubicBezTo>
                      <a:pt x="1381" y="10209"/>
                      <a:pt x="1507" y="10273"/>
                      <a:pt x="1635" y="10273"/>
                    </a:cubicBezTo>
                    <a:cubicBezTo>
                      <a:pt x="1737" y="10273"/>
                      <a:pt x="1839" y="10233"/>
                      <a:pt x="1923" y="10149"/>
                    </a:cubicBezTo>
                    <a:lnTo>
                      <a:pt x="3719" y="8353"/>
                    </a:lnTo>
                    <a:cubicBezTo>
                      <a:pt x="3813" y="8259"/>
                      <a:pt x="3845" y="8007"/>
                      <a:pt x="3782" y="7849"/>
                    </a:cubicBezTo>
                    <a:cubicBezTo>
                      <a:pt x="3498" y="7376"/>
                      <a:pt x="3341" y="6809"/>
                      <a:pt x="3341" y="6274"/>
                    </a:cubicBezTo>
                    <a:cubicBezTo>
                      <a:pt x="3341" y="4888"/>
                      <a:pt x="4286" y="3659"/>
                      <a:pt x="5672" y="3312"/>
                    </a:cubicBezTo>
                    <a:cubicBezTo>
                      <a:pt x="5861" y="3281"/>
                      <a:pt x="5987" y="3123"/>
                      <a:pt x="5987" y="2934"/>
                    </a:cubicBezTo>
                    <a:lnTo>
                      <a:pt x="5987" y="414"/>
                    </a:lnTo>
                    <a:cubicBezTo>
                      <a:pt x="5958" y="180"/>
                      <a:pt x="5739" y="1"/>
                      <a:pt x="55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Google Shape;10192;p74">
                <a:extLst>
                  <a:ext uri="{FF2B5EF4-FFF2-40B4-BE49-F238E27FC236}">
                    <a16:creationId xmlns:a16="http://schemas.microsoft.com/office/drawing/2014/main" id="{AFF375AE-0138-3998-FEC4-9907DBFA7885}"/>
                  </a:ext>
                </a:extLst>
              </p:cNvPr>
              <p:cNvSpPr/>
              <p:nvPr/>
            </p:nvSpPr>
            <p:spPr>
              <a:xfrm>
                <a:off x="-59811127" y="4322075"/>
                <a:ext cx="201650" cy="95325"/>
              </a:xfrm>
              <a:custGeom>
                <a:avLst/>
                <a:gdLst/>
                <a:ahLst/>
                <a:cxnLst/>
                <a:rect l="l" t="t" r="r" b="b"/>
                <a:pathLst>
                  <a:path w="8066" h="3812" extrusionOk="0">
                    <a:moveTo>
                      <a:pt x="5758" y="0"/>
                    </a:moveTo>
                    <a:cubicBezTo>
                      <a:pt x="5692" y="0"/>
                      <a:pt x="5629" y="11"/>
                      <a:pt x="5577" y="32"/>
                    </a:cubicBezTo>
                    <a:cubicBezTo>
                      <a:pt x="5091" y="339"/>
                      <a:pt x="4530" y="489"/>
                      <a:pt x="3972" y="489"/>
                    </a:cubicBezTo>
                    <a:cubicBezTo>
                      <a:pt x="3444" y="489"/>
                      <a:pt x="2917" y="355"/>
                      <a:pt x="2458" y="95"/>
                    </a:cubicBezTo>
                    <a:cubicBezTo>
                      <a:pt x="2389" y="53"/>
                      <a:pt x="2314" y="30"/>
                      <a:pt x="2239" y="30"/>
                    </a:cubicBezTo>
                    <a:cubicBezTo>
                      <a:pt x="2141" y="30"/>
                      <a:pt x="2042" y="69"/>
                      <a:pt x="1954" y="158"/>
                    </a:cubicBezTo>
                    <a:lnTo>
                      <a:pt x="189" y="1922"/>
                    </a:lnTo>
                    <a:cubicBezTo>
                      <a:pt x="0" y="2143"/>
                      <a:pt x="32" y="2395"/>
                      <a:pt x="221" y="2552"/>
                    </a:cubicBezTo>
                    <a:cubicBezTo>
                      <a:pt x="1324" y="3403"/>
                      <a:pt x="2615" y="3812"/>
                      <a:pt x="4001" y="3812"/>
                    </a:cubicBezTo>
                    <a:cubicBezTo>
                      <a:pt x="5388" y="3812"/>
                      <a:pt x="6711" y="3403"/>
                      <a:pt x="7814" y="2521"/>
                    </a:cubicBezTo>
                    <a:cubicBezTo>
                      <a:pt x="8034" y="2363"/>
                      <a:pt x="8066" y="2080"/>
                      <a:pt x="7877" y="1890"/>
                    </a:cubicBezTo>
                    <a:lnTo>
                      <a:pt x="6112" y="126"/>
                    </a:lnTo>
                    <a:cubicBezTo>
                      <a:pt x="6028" y="42"/>
                      <a:pt x="5888" y="0"/>
                      <a:pt x="57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Google Shape;10193;p74">
                <a:extLst>
                  <a:ext uri="{FF2B5EF4-FFF2-40B4-BE49-F238E27FC236}">
                    <a16:creationId xmlns:a16="http://schemas.microsoft.com/office/drawing/2014/main" id="{ED587DFE-1F51-827E-6DD0-010C7F330A17}"/>
                  </a:ext>
                </a:extLst>
              </p:cNvPr>
              <p:cNvSpPr/>
              <p:nvPr/>
            </p:nvSpPr>
            <p:spPr>
              <a:xfrm>
                <a:off x="-59700077" y="4102225"/>
                <a:ext cx="149675" cy="2565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61" extrusionOk="0">
                    <a:moveTo>
                      <a:pt x="418" y="1"/>
                    </a:moveTo>
                    <a:cubicBezTo>
                      <a:pt x="190" y="1"/>
                      <a:pt x="1" y="180"/>
                      <a:pt x="1" y="414"/>
                    </a:cubicBezTo>
                    <a:lnTo>
                      <a:pt x="1" y="2934"/>
                    </a:lnTo>
                    <a:cubicBezTo>
                      <a:pt x="1" y="3123"/>
                      <a:pt x="127" y="3281"/>
                      <a:pt x="316" y="3312"/>
                    </a:cubicBezTo>
                    <a:cubicBezTo>
                      <a:pt x="1639" y="3659"/>
                      <a:pt x="2647" y="4856"/>
                      <a:pt x="2647" y="6274"/>
                    </a:cubicBezTo>
                    <a:cubicBezTo>
                      <a:pt x="2647" y="6809"/>
                      <a:pt x="2489" y="7376"/>
                      <a:pt x="2206" y="7849"/>
                    </a:cubicBezTo>
                    <a:cubicBezTo>
                      <a:pt x="2080" y="8007"/>
                      <a:pt x="2111" y="8196"/>
                      <a:pt x="2269" y="8353"/>
                    </a:cubicBezTo>
                    <a:lnTo>
                      <a:pt x="4065" y="10149"/>
                    </a:lnTo>
                    <a:cubicBezTo>
                      <a:pt x="4137" y="10221"/>
                      <a:pt x="4242" y="10260"/>
                      <a:pt x="4350" y="10260"/>
                    </a:cubicBezTo>
                    <a:cubicBezTo>
                      <a:pt x="4478" y="10260"/>
                      <a:pt x="4609" y="10205"/>
                      <a:pt x="4695" y="10086"/>
                    </a:cubicBezTo>
                    <a:cubicBezTo>
                      <a:pt x="5514" y="8983"/>
                      <a:pt x="5987" y="7660"/>
                      <a:pt x="5987" y="6274"/>
                    </a:cubicBezTo>
                    <a:cubicBezTo>
                      <a:pt x="5892" y="3123"/>
                      <a:pt x="3592" y="445"/>
                      <a:pt x="473" y="4"/>
                    </a:cubicBezTo>
                    <a:cubicBezTo>
                      <a:pt x="455" y="2"/>
                      <a:pt x="436" y="1"/>
                      <a:pt x="4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Google Shape;10194;p74">
                <a:extLst>
                  <a:ext uri="{FF2B5EF4-FFF2-40B4-BE49-F238E27FC236}">
                    <a16:creationId xmlns:a16="http://schemas.microsoft.com/office/drawing/2014/main" id="{D76B794A-9E82-1847-699A-AFB02DAB6190}"/>
                  </a:ext>
                </a:extLst>
              </p:cNvPr>
              <p:cNvSpPr/>
              <p:nvPr/>
            </p:nvSpPr>
            <p:spPr>
              <a:xfrm>
                <a:off x="-59742598" y="4187375"/>
                <a:ext cx="630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5798" extrusionOk="0">
                    <a:moveTo>
                      <a:pt x="1260" y="1"/>
                    </a:moveTo>
                    <a:cubicBezTo>
                      <a:pt x="1040" y="1"/>
                      <a:pt x="819" y="190"/>
                      <a:pt x="819" y="379"/>
                    </a:cubicBezTo>
                    <a:lnTo>
                      <a:pt x="819" y="662"/>
                    </a:lnTo>
                    <a:cubicBezTo>
                      <a:pt x="347" y="820"/>
                      <a:pt x="0" y="1293"/>
                      <a:pt x="0" y="1860"/>
                    </a:cubicBezTo>
                    <a:cubicBezTo>
                      <a:pt x="0" y="2521"/>
                      <a:pt x="567" y="2899"/>
                      <a:pt x="977" y="3214"/>
                    </a:cubicBezTo>
                    <a:cubicBezTo>
                      <a:pt x="1292" y="3466"/>
                      <a:pt x="1670" y="3687"/>
                      <a:pt x="1670" y="3939"/>
                    </a:cubicBezTo>
                    <a:cubicBezTo>
                      <a:pt x="1670" y="4160"/>
                      <a:pt x="1450" y="4380"/>
                      <a:pt x="1260" y="4380"/>
                    </a:cubicBezTo>
                    <a:cubicBezTo>
                      <a:pt x="1071" y="4380"/>
                      <a:pt x="819" y="4160"/>
                      <a:pt x="819" y="3939"/>
                    </a:cubicBezTo>
                    <a:cubicBezTo>
                      <a:pt x="819" y="3687"/>
                      <a:pt x="630" y="3529"/>
                      <a:pt x="441" y="3529"/>
                    </a:cubicBezTo>
                    <a:cubicBezTo>
                      <a:pt x="252" y="3529"/>
                      <a:pt x="32" y="3750"/>
                      <a:pt x="32" y="3939"/>
                    </a:cubicBezTo>
                    <a:cubicBezTo>
                      <a:pt x="32" y="4475"/>
                      <a:pt x="410" y="4916"/>
                      <a:pt x="882" y="5105"/>
                    </a:cubicBezTo>
                    <a:lnTo>
                      <a:pt x="882" y="5388"/>
                    </a:lnTo>
                    <a:cubicBezTo>
                      <a:pt x="882" y="5640"/>
                      <a:pt x="1071" y="5798"/>
                      <a:pt x="1292" y="5798"/>
                    </a:cubicBezTo>
                    <a:cubicBezTo>
                      <a:pt x="1544" y="5798"/>
                      <a:pt x="1702" y="5577"/>
                      <a:pt x="1702" y="5388"/>
                    </a:cubicBezTo>
                    <a:lnTo>
                      <a:pt x="1702" y="5073"/>
                    </a:lnTo>
                    <a:cubicBezTo>
                      <a:pt x="2174" y="4916"/>
                      <a:pt x="2521" y="4443"/>
                      <a:pt x="2521" y="3907"/>
                    </a:cubicBezTo>
                    <a:cubicBezTo>
                      <a:pt x="2521" y="3214"/>
                      <a:pt x="1985" y="2836"/>
                      <a:pt x="1544" y="2521"/>
                    </a:cubicBezTo>
                    <a:cubicBezTo>
                      <a:pt x="1229" y="2269"/>
                      <a:pt x="882" y="2049"/>
                      <a:pt x="882" y="1797"/>
                    </a:cubicBezTo>
                    <a:cubicBezTo>
                      <a:pt x="882" y="1576"/>
                      <a:pt x="1071" y="1419"/>
                      <a:pt x="1292" y="1419"/>
                    </a:cubicBezTo>
                    <a:cubicBezTo>
                      <a:pt x="1544" y="1419"/>
                      <a:pt x="1702" y="1608"/>
                      <a:pt x="1702" y="1797"/>
                    </a:cubicBezTo>
                    <a:cubicBezTo>
                      <a:pt x="1702" y="2049"/>
                      <a:pt x="1891" y="2238"/>
                      <a:pt x="2143" y="2238"/>
                    </a:cubicBezTo>
                    <a:cubicBezTo>
                      <a:pt x="2363" y="2238"/>
                      <a:pt x="2521" y="2049"/>
                      <a:pt x="2521" y="1797"/>
                    </a:cubicBezTo>
                    <a:cubicBezTo>
                      <a:pt x="2521" y="1261"/>
                      <a:pt x="2174" y="820"/>
                      <a:pt x="1702" y="631"/>
                    </a:cubicBezTo>
                    <a:lnTo>
                      <a:pt x="1702" y="347"/>
                    </a:lnTo>
                    <a:cubicBezTo>
                      <a:pt x="1702" y="158"/>
                      <a:pt x="1513" y="1"/>
                      <a:pt x="1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8" name="Google Shape;10221;p74">
              <a:extLst>
                <a:ext uri="{FF2B5EF4-FFF2-40B4-BE49-F238E27FC236}">
                  <a16:creationId xmlns:a16="http://schemas.microsoft.com/office/drawing/2014/main" id="{6F4B6A66-D4B8-4C1C-AB95-678794B4DCC1}"/>
                </a:ext>
              </a:extLst>
            </p:cNvPr>
            <p:cNvGrpSpPr/>
            <p:nvPr/>
          </p:nvGrpSpPr>
          <p:grpSpPr>
            <a:xfrm>
              <a:off x="5175939" y="4622596"/>
              <a:ext cx="450426" cy="511209"/>
              <a:chOff x="2423775" y="3226875"/>
              <a:chExt cx="259925" cy="295000"/>
            </a:xfrm>
            <a:grpFill/>
          </p:grpSpPr>
          <p:sp>
            <p:nvSpPr>
              <p:cNvPr id="169" name="Google Shape;10222;p74">
                <a:extLst>
                  <a:ext uri="{FF2B5EF4-FFF2-40B4-BE49-F238E27FC236}">
                    <a16:creationId xmlns:a16="http://schemas.microsoft.com/office/drawing/2014/main" id="{9CFDDB1F-7F70-19B0-87BE-7810ECB5A65B}"/>
                  </a:ext>
                </a:extLst>
              </p:cNvPr>
              <p:cNvSpPr/>
              <p:nvPr/>
            </p:nvSpPr>
            <p:spPr>
              <a:xfrm>
                <a:off x="2509625" y="3365900"/>
                <a:ext cx="866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2080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lnTo>
                      <a:pt x="0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Google Shape;10223;p74">
                <a:extLst>
                  <a:ext uri="{FF2B5EF4-FFF2-40B4-BE49-F238E27FC236}">
                    <a16:creationId xmlns:a16="http://schemas.microsoft.com/office/drawing/2014/main" id="{61D2799E-9B6A-F8F3-572C-8777ECF067FE}"/>
                  </a:ext>
                </a:extLst>
              </p:cNvPr>
              <p:cNvSpPr/>
              <p:nvPr/>
            </p:nvSpPr>
            <p:spPr>
              <a:xfrm>
                <a:off x="2534825" y="3313925"/>
                <a:ext cx="354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8" extrusionOk="0">
                    <a:moveTo>
                      <a:pt x="725" y="0"/>
                    </a:moveTo>
                    <a:cubicBezTo>
                      <a:pt x="316" y="0"/>
                      <a:pt x="0" y="315"/>
                      <a:pt x="0" y="725"/>
                    </a:cubicBezTo>
                    <a:cubicBezTo>
                      <a:pt x="0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Google Shape;10224;p74">
                <a:extLst>
                  <a:ext uri="{FF2B5EF4-FFF2-40B4-BE49-F238E27FC236}">
                    <a16:creationId xmlns:a16="http://schemas.microsoft.com/office/drawing/2014/main" id="{54A2DAAF-0CF4-DCDF-97BD-10D00E29055F}"/>
                  </a:ext>
                </a:extLst>
              </p:cNvPr>
              <p:cNvSpPr/>
              <p:nvPr/>
            </p:nvSpPr>
            <p:spPr>
              <a:xfrm>
                <a:off x="2423775" y="3226875"/>
                <a:ext cx="25992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00" extrusionOk="0">
                    <a:moveTo>
                      <a:pt x="5167" y="2757"/>
                    </a:moveTo>
                    <a:cubicBezTo>
                      <a:pt x="5923" y="2757"/>
                      <a:pt x="6553" y="3388"/>
                      <a:pt x="6553" y="4144"/>
                    </a:cubicBezTo>
                    <a:cubicBezTo>
                      <a:pt x="6553" y="4490"/>
                      <a:pt x="6396" y="4805"/>
                      <a:pt x="6175" y="5089"/>
                    </a:cubicBezTo>
                    <a:cubicBezTo>
                      <a:pt x="7026" y="5498"/>
                      <a:pt x="7593" y="6317"/>
                      <a:pt x="7593" y="7294"/>
                    </a:cubicBezTo>
                    <a:lnTo>
                      <a:pt x="7593" y="8019"/>
                    </a:lnTo>
                    <a:cubicBezTo>
                      <a:pt x="7593" y="8208"/>
                      <a:pt x="7435" y="8365"/>
                      <a:pt x="7246" y="8365"/>
                    </a:cubicBezTo>
                    <a:lnTo>
                      <a:pt x="3088" y="8365"/>
                    </a:lnTo>
                    <a:cubicBezTo>
                      <a:pt x="2867" y="8365"/>
                      <a:pt x="2710" y="8208"/>
                      <a:pt x="2710" y="8019"/>
                    </a:cubicBezTo>
                    <a:lnTo>
                      <a:pt x="2710" y="7294"/>
                    </a:lnTo>
                    <a:cubicBezTo>
                      <a:pt x="2710" y="6317"/>
                      <a:pt x="3308" y="5498"/>
                      <a:pt x="4127" y="5089"/>
                    </a:cubicBezTo>
                    <a:cubicBezTo>
                      <a:pt x="3907" y="4868"/>
                      <a:pt x="3781" y="4553"/>
                      <a:pt x="3781" y="4144"/>
                    </a:cubicBezTo>
                    <a:cubicBezTo>
                      <a:pt x="3781" y="3388"/>
                      <a:pt x="4411" y="2757"/>
                      <a:pt x="5167" y="2757"/>
                    </a:cubicBezTo>
                    <a:close/>
                    <a:moveTo>
                      <a:pt x="5183" y="1"/>
                    </a:moveTo>
                    <a:cubicBezTo>
                      <a:pt x="5128" y="1"/>
                      <a:pt x="5073" y="17"/>
                      <a:pt x="5010" y="48"/>
                    </a:cubicBezTo>
                    <a:cubicBezTo>
                      <a:pt x="3964" y="646"/>
                      <a:pt x="2946" y="940"/>
                      <a:pt x="1919" y="940"/>
                    </a:cubicBezTo>
                    <a:cubicBezTo>
                      <a:pt x="1430" y="940"/>
                      <a:pt x="939" y="873"/>
                      <a:pt x="441" y="741"/>
                    </a:cubicBezTo>
                    <a:cubicBezTo>
                      <a:pt x="402" y="722"/>
                      <a:pt x="363" y="714"/>
                      <a:pt x="326" y="714"/>
                    </a:cubicBezTo>
                    <a:cubicBezTo>
                      <a:pt x="243" y="714"/>
                      <a:pt x="170" y="751"/>
                      <a:pt x="126" y="773"/>
                    </a:cubicBezTo>
                    <a:cubicBezTo>
                      <a:pt x="32" y="836"/>
                      <a:pt x="0" y="930"/>
                      <a:pt x="0" y="1056"/>
                    </a:cubicBezTo>
                    <a:lnTo>
                      <a:pt x="0" y="5026"/>
                    </a:lnTo>
                    <a:cubicBezTo>
                      <a:pt x="0" y="8145"/>
                      <a:pt x="2080" y="10949"/>
                      <a:pt x="5104" y="11799"/>
                    </a:cubicBezTo>
                    <a:lnTo>
                      <a:pt x="5262" y="11799"/>
                    </a:lnTo>
                    <a:cubicBezTo>
                      <a:pt x="8255" y="10917"/>
                      <a:pt x="10397" y="8145"/>
                      <a:pt x="10397" y="5026"/>
                    </a:cubicBezTo>
                    <a:lnTo>
                      <a:pt x="10397" y="1056"/>
                    </a:lnTo>
                    <a:cubicBezTo>
                      <a:pt x="10397" y="930"/>
                      <a:pt x="10365" y="836"/>
                      <a:pt x="10271" y="773"/>
                    </a:cubicBezTo>
                    <a:cubicBezTo>
                      <a:pt x="10162" y="751"/>
                      <a:pt x="10084" y="714"/>
                      <a:pt x="10014" y="714"/>
                    </a:cubicBezTo>
                    <a:cubicBezTo>
                      <a:pt x="9983" y="714"/>
                      <a:pt x="9954" y="722"/>
                      <a:pt x="9924" y="741"/>
                    </a:cubicBezTo>
                    <a:cubicBezTo>
                      <a:pt x="9414" y="877"/>
                      <a:pt x="8910" y="946"/>
                      <a:pt x="8409" y="946"/>
                    </a:cubicBezTo>
                    <a:cubicBezTo>
                      <a:pt x="7395" y="946"/>
                      <a:pt x="6389" y="660"/>
                      <a:pt x="5356" y="48"/>
                    </a:cubicBezTo>
                    <a:cubicBezTo>
                      <a:pt x="5293" y="17"/>
                      <a:pt x="5238" y="1"/>
                      <a:pt x="5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oogle Shape;10240;p74">
              <a:extLst>
                <a:ext uri="{FF2B5EF4-FFF2-40B4-BE49-F238E27FC236}">
                  <a16:creationId xmlns:a16="http://schemas.microsoft.com/office/drawing/2014/main" id="{DB2CE52B-43DB-A99A-69C7-F2F9B9CE937C}"/>
                </a:ext>
              </a:extLst>
            </p:cNvPr>
            <p:cNvGrpSpPr/>
            <p:nvPr/>
          </p:nvGrpSpPr>
          <p:grpSpPr>
            <a:xfrm>
              <a:off x="7149309" y="4627475"/>
              <a:ext cx="518704" cy="480494"/>
              <a:chOff x="4266025" y="3609275"/>
              <a:chExt cx="299325" cy="277275"/>
            </a:xfrm>
            <a:grpFill/>
          </p:grpSpPr>
          <p:sp>
            <p:nvSpPr>
              <p:cNvPr id="167" name="Google Shape;10241;p74">
                <a:extLst>
                  <a:ext uri="{FF2B5EF4-FFF2-40B4-BE49-F238E27FC236}">
                    <a16:creationId xmlns:a16="http://schemas.microsoft.com/office/drawing/2014/main" id="{70C79B63-47D9-C975-FC57-9FB369CF3350}"/>
                  </a:ext>
                </a:extLst>
              </p:cNvPr>
              <p:cNvSpPr/>
              <p:nvPr/>
            </p:nvSpPr>
            <p:spPr>
              <a:xfrm>
                <a:off x="4266025" y="3609275"/>
                <a:ext cx="299325" cy="224500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8980" extrusionOk="0">
                    <a:moveTo>
                      <a:pt x="2017" y="3749"/>
                    </a:moveTo>
                    <a:lnTo>
                      <a:pt x="3119" y="5514"/>
                    </a:lnTo>
                    <a:lnTo>
                      <a:pt x="914" y="5514"/>
                    </a:lnTo>
                    <a:lnTo>
                      <a:pt x="2017" y="3749"/>
                    </a:lnTo>
                    <a:close/>
                    <a:moveTo>
                      <a:pt x="9641" y="3749"/>
                    </a:moveTo>
                    <a:lnTo>
                      <a:pt x="10744" y="5514"/>
                    </a:lnTo>
                    <a:lnTo>
                      <a:pt x="8538" y="5514"/>
                    </a:lnTo>
                    <a:lnTo>
                      <a:pt x="9641" y="3749"/>
                    </a:lnTo>
                    <a:close/>
                    <a:moveTo>
                      <a:pt x="5892" y="0"/>
                    </a:moveTo>
                    <a:cubicBezTo>
                      <a:pt x="5325" y="0"/>
                      <a:pt x="4852" y="473"/>
                      <a:pt x="4852" y="1040"/>
                    </a:cubicBezTo>
                    <a:lnTo>
                      <a:pt x="4852" y="1166"/>
                    </a:lnTo>
                    <a:lnTo>
                      <a:pt x="4537" y="1324"/>
                    </a:lnTo>
                    <a:cubicBezTo>
                      <a:pt x="3812" y="1733"/>
                      <a:pt x="3529" y="1891"/>
                      <a:pt x="3025" y="1954"/>
                    </a:cubicBezTo>
                    <a:cubicBezTo>
                      <a:pt x="2867" y="1607"/>
                      <a:pt x="2521" y="1324"/>
                      <a:pt x="2080" y="1324"/>
                    </a:cubicBezTo>
                    <a:cubicBezTo>
                      <a:pt x="1702" y="1324"/>
                      <a:pt x="1324" y="1576"/>
                      <a:pt x="1166" y="1922"/>
                    </a:cubicBezTo>
                    <a:cubicBezTo>
                      <a:pt x="946" y="1891"/>
                      <a:pt x="693" y="1796"/>
                      <a:pt x="504" y="1733"/>
                    </a:cubicBezTo>
                    <a:cubicBezTo>
                      <a:pt x="454" y="1708"/>
                      <a:pt x="403" y="1696"/>
                      <a:pt x="355" y="1696"/>
                    </a:cubicBezTo>
                    <a:cubicBezTo>
                      <a:pt x="223" y="1696"/>
                      <a:pt x="110" y="1784"/>
                      <a:pt x="63" y="1922"/>
                    </a:cubicBezTo>
                    <a:cubicBezTo>
                      <a:pt x="0" y="2111"/>
                      <a:pt x="63" y="2332"/>
                      <a:pt x="252" y="2363"/>
                    </a:cubicBezTo>
                    <a:cubicBezTo>
                      <a:pt x="536" y="2489"/>
                      <a:pt x="820" y="2552"/>
                      <a:pt x="1135" y="2615"/>
                    </a:cubicBezTo>
                    <a:cubicBezTo>
                      <a:pt x="1198" y="2867"/>
                      <a:pt x="1387" y="3119"/>
                      <a:pt x="1607" y="3277"/>
                    </a:cubicBezTo>
                    <a:lnTo>
                      <a:pt x="95" y="5671"/>
                    </a:lnTo>
                    <a:cubicBezTo>
                      <a:pt x="95" y="5703"/>
                      <a:pt x="63" y="5829"/>
                      <a:pt x="63" y="5860"/>
                    </a:cubicBezTo>
                    <a:lnTo>
                      <a:pt x="63" y="6238"/>
                    </a:lnTo>
                    <a:cubicBezTo>
                      <a:pt x="63" y="7372"/>
                      <a:pt x="1009" y="8318"/>
                      <a:pt x="2143" y="8318"/>
                    </a:cubicBezTo>
                    <a:cubicBezTo>
                      <a:pt x="3308" y="8318"/>
                      <a:pt x="4254" y="7372"/>
                      <a:pt x="4254" y="6238"/>
                    </a:cubicBezTo>
                    <a:lnTo>
                      <a:pt x="4254" y="5860"/>
                    </a:lnTo>
                    <a:cubicBezTo>
                      <a:pt x="4254" y="5829"/>
                      <a:pt x="4191" y="5703"/>
                      <a:pt x="4191" y="5671"/>
                    </a:cubicBezTo>
                    <a:lnTo>
                      <a:pt x="2710" y="3277"/>
                    </a:lnTo>
                    <a:cubicBezTo>
                      <a:pt x="2930" y="3151"/>
                      <a:pt x="3088" y="2930"/>
                      <a:pt x="3182" y="2647"/>
                    </a:cubicBezTo>
                    <a:cubicBezTo>
                      <a:pt x="3844" y="2521"/>
                      <a:pt x="4191" y="2363"/>
                      <a:pt x="4947" y="1922"/>
                    </a:cubicBezTo>
                    <a:lnTo>
                      <a:pt x="4947" y="8979"/>
                    </a:lnTo>
                    <a:lnTo>
                      <a:pt x="7089" y="8979"/>
                    </a:lnTo>
                    <a:lnTo>
                      <a:pt x="7089" y="1922"/>
                    </a:lnTo>
                    <a:cubicBezTo>
                      <a:pt x="7814" y="2332"/>
                      <a:pt x="8192" y="2521"/>
                      <a:pt x="8853" y="2647"/>
                    </a:cubicBezTo>
                    <a:cubicBezTo>
                      <a:pt x="8916" y="2899"/>
                      <a:pt x="9074" y="3119"/>
                      <a:pt x="9326" y="3277"/>
                    </a:cubicBezTo>
                    <a:lnTo>
                      <a:pt x="7814" y="5671"/>
                    </a:lnTo>
                    <a:cubicBezTo>
                      <a:pt x="7814" y="5703"/>
                      <a:pt x="7782" y="5829"/>
                      <a:pt x="7782" y="5860"/>
                    </a:cubicBezTo>
                    <a:lnTo>
                      <a:pt x="7782" y="6238"/>
                    </a:lnTo>
                    <a:cubicBezTo>
                      <a:pt x="7782" y="7372"/>
                      <a:pt x="8727" y="8318"/>
                      <a:pt x="9861" y="8318"/>
                    </a:cubicBezTo>
                    <a:cubicBezTo>
                      <a:pt x="11027" y="8318"/>
                      <a:pt x="11972" y="7372"/>
                      <a:pt x="11972" y="6238"/>
                    </a:cubicBezTo>
                    <a:lnTo>
                      <a:pt x="11972" y="5860"/>
                    </a:lnTo>
                    <a:cubicBezTo>
                      <a:pt x="11972" y="5829"/>
                      <a:pt x="11909" y="5703"/>
                      <a:pt x="11909" y="5671"/>
                    </a:cubicBezTo>
                    <a:lnTo>
                      <a:pt x="10429" y="3277"/>
                    </a:lnTo>
                    <a:cubicBezTo>
                      <a:pt x="10429" y="3151"/>
                      <a:pt x="10618" y="2930"/>
                      <a:pt x="10681" y="2615"/>
                    </a:cubicBezTo>
                    <a:cubicBezTo>
                      <a:pt x="10933" y="2521"/>
                      <a:pt x="11248" y="2458"/>
                      <a:pt x="11531" y="2363"/>
                    </a:cubicBezTo>
                    <a:cubicBezTo>
                      <a:pt x="11720" y="2300"/>
                      <a:pt x="11815" y="2080"/>
                      <a:pt x="11720" y="1922"/>
                    </a:cubicBezTo>
                    <a:cubicBezTo>
                      <a:pt x="11674" y="1784"/>
                      <a:pt x="11560" y="1696"/>
                      <a:pt x="11429" y="1696"/>
                    </a:cubicBezTo>
                    <a:cubicBezTo>
                      <a:pt x="11380" y="1696"/>
                      <a:pt x="11330" y="1708"/>
                      <a:pt x="11279" y="1733"/>
                    </a:cubicBezTo>
                    <a:cubicBezTo>
                      <a:pt x="11059" y="1796"/>
                      <a:pt x="10870" y="1891"/>
                      <a:pt x="10618" y="1922"/>
                    </a:cubicBezTo>
                    <a:cubicBezTo>
                      <a:pt x="10460" y="1576"/>
                      <a:pt x="10113" y="1324"/>
                      <a:pt x="9704" y="1324"/>
                    </a:cubicBezTo>
                    <a:cubicBezTo>
                      <a:pt x="9294" y="1324"/>
                      <a:pt x="8916" y="1576"/>
                      <a:pt x="8790" y="1954"/>
                    </a:cubicBezTo>
                    <a:cubicBezTo>
                      <a:pt x="8255" y="1891"/>
                      <a:pt x="8003" y="1733"/>
                      <a:pt x="7278" y="1324"/>
                    </a:cubicBezTo>
                    <a:lnTo>
                      <a:pt x="6963" y="1166"/>
                    </a:lnTo>
                    <a:lnTo>
                      <a:pt x="6963" y="1040"/>
                    </a:lnTo>
                    <a:cubicBezTo>
                      <a:pt x="6963" y="441"/>
                      <a:pt x="6490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Google Shape;10242;p74">
                <a:extLst>
                  <a:ext uri="{FF2B5EF4-FFF2-40B4-BE49-F238E27FC236}">
                    <a16:creationId xmlns:a16="http://schemas.microsoft.com/office/drawing/2014/main" id="{B453CFEB-F46F-9764-EDFA-36C80F9136AA}"/>
                  </a:ext>
                </a:extLst>
              </p:cNvPr>
              <p:cNvSpPr/>
              <p:nvPr/>
            </p:nvSpPr>
            <p:spPr>
              <a:xfrm>
                <a:off x="4332975" y="3851850"/>
                <a:ext cx="157550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1388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694"/>
                    </a:cubicBezTo>
                    <a:lnTo>
                      <a:pt x="0" y="1040"/>
                    </a:lnTo>
                    <a:cubicBezTo>
                      <a:pt x="0" y="1261"/>
                      <a:pt x="158" y="1387"/>
                      <a:pt x="347" y="1387"/>
                    </a:cubicBezTo>
                    <a:lnTo>
                      <a:pt x="5955" y="1387"/>
                    </a:lnTo>
                    <a:cubicBezTo>
                      <a:pt x="6144" y="1356"/>
                      <a:pt x="6301" y="1198"/>
                      <a:pt x="6301" y="1040"/>
                    </a:cubicBezTo>
                    <a:lnTo>
                      <a:pt x="6301" y="694"/>
                    </a:lnTo>
                    <a:cubicBezTo>
                      <a:pt x="6301" y="316"/>
                      <a:pt x="5986" y="1"/>
                      <a:pt x="55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0" name="Google Shape;10303;p74">
              <a:extLst>
                <a:ext uri="{FF2B5EF4-FFF2-40B4-BE49-F238E27FC236}">
                  <a16:creationId xmlns:a16="http://schemas.microsoft.com/office/drawing/2014/main" id="{FDE71C7F-A4BB-D677-6866-23005361042D}"/>
                </a:ext>
              </a:extLst>
            </p:cNvPr>
            <p:cNvGrpSpPr/>
            <p:nvPr/>
          </p:nvGrpSpPr>
          <p:grpSpPr>
            <a:xfrm>
              <a:off x="8144669" y="4585628"/>
              <a:ext cx="511903" cy="511859"/>
              <a:chOff x="4628325" y="3599825"/>
              <a:chExt cx="295400" cy="295375"/>
            </a:xfrm>
            <a:grpFill/>
          </p:grpSpPr>
          <p:sp>
            <p:nvSpPr>
              <p:cNvPr id="155" name="Google Shape;10304;p74">
                <a:extLst>
                  <a:ext uri="{FF2B5EF4-FFF2-40B4-BE49-F238E27FC236}">
                    <a16:creationId xmlns:a16="http://schemas.microsoft.com/office/drawing/2014/main" id="{317CB793-27EE-AA84-F43C-824C7A11FAEE}"/>
                  </a:ext>
                </a:extLst>
              </p:cNvPr>
              <p:cNvSpPr/>
              <p:nvPr/>
            </p:nvSpPr>
            <p:spPr>
              <a:xfrm>
                <a:off x="4679525" y="3686450"/>
                <a:ext cx="173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694" y="3466"/>
                    </a:lnTo>
                    <a:lnTo>
                      <a:pt x="69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Google Shape;10305;p74">
                <a:extLst>
                  <a:ext uri="{FF2B5EF4-FFF2-40B4-BE49-F238E27FC236}">
                    <a16:creationId xmlns:a16="http://schemas.microsoft.com/office/drawing/2014/main" id="{3686BDC5-6592-4BCE-0E90-23C284804070}"/>
                  </a:ext>
                </a:extLst>
              </p:cNvPr>
              <p:cNvSpPr/>
              <p:nvPr/>
            </p:nvSpPr>
            <p:spPr>
              <a:xfrm>
                <a:off x="4854375" y="3686450"/>
                <a:ext cx="181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467" extrusionOk="0">
                    <a:moveTo>
                      <a:pt x="1" y="1"/>
                    </a:moveTo>
                    <a:lnTo>
                      <a:pt x="1" y="3466"/>
                    </a:lnTo>
                    <a:lnTo>
                      <a:pt x="725" y="3466"/>
                    </a:lnTo>
                    <a:lnTo>
                      <a:pt x="7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Google Shape;10306;p74">
                <a:extLst>
                  <a:ext uri="{FF2B5EF4-FFF2-40B4-BE49-F238E27FC236}">
                    <a16:creationId xmlns:a16="http://schemas.microsoft.com/office/drawing/2014/main" id="{441924CA-932D-3474-DBA9-682CD5B0F048}"/>
                  </a:ext>
                </a:extLst>
              </p:cNvPr>
              <p:cNvSpPr/>
              <p:nvPr/>
            </p:nvSpPr>
            <p:spPr>
              <a:xfrm>
                <a:off x="4679525" y="3790425"/>
                <a:ext cx="173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694" y="4159"/>
                    </a:ln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Google Shape;10307;p74">
                <a:extLst>
                  <a:ext uri="{FF2B5EF4-FFF2-40B4-BE49-F238E27FC236}">
                    <a16:creationId xmlns:a16="http://schemas.microsoft.com/office/drawing/2014/main" id="{F278C216-4955-73A5-9650-EE3C927CFD91}"/>
                  </a:ext>
                </a:extLst>
              </p:cNvPr>
              <p:cNvSpPr/>
              <p:nvPr/>
            </p:nvSpPr>
            <p:spPr>
              <a:xfrm>
                <a:off x="4854375" y="3790425"/>
                <a:ext cx="181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4160" extrusionOk="0">
                    <a:moveTo>
                      <a:pt x="1" y="0"/>
                    </a:moveTo>
                    <a:lnTo>
                      <a:pt x="1" y="4159"/>
                    </a:lnTo>
                    <a:lnTo>
                      <a:pt x="725" y="4159"/>
                    </a:lnTo>
                    <a:lnTo>
                      <a:pt x="7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Google Shape;10308;p74">
                <a:extLst>
                  <a:ext uri="{FF2B5EF4-FFF2-40B4-BE49-F238E27FC236}">
                    <a16:creationId xmlns:a16="http://schemas.microsoft.com/office/drawing/2014/main" id="{A24E71E0-7522-10DB-49A8-0D38772B3F9E}"/>
                  </a:ext>
                </a:extLst>
              </p:cNvPr>
              <p:cNvSpPr/>
              <p:nvPr/>
            </p:nvSpPr>
            <p:spPr>
              <a:xfrm>
                <a:off x="4628325" y="3686450"/>
                <a:ext cx="34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3467" extrusionOk="0">
                    <a:moveTo>
                      <a:pt x="1009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2049"/>
                    </a:lnTo>
                    <a:cubicBezTo>
                      <a:pt x="1" y="2427"/>
                      <a:pt x="158" y="2773"/>
                      <a:pt x="442" y="3025"/>
                    </a:cubicBezTo>
                    <a:cubicBezTo>
                      <a:pt x="662" y="3340"/>
                      <a:pt x="1009" y="3466"/>
                      <a:pt x="1387" y="3466"/>
                    </a:cubicBezTo>
                    <a:lnTo>
                      <a:pt x="138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Google Shape;10309;p74">
                <a:extLst>
                  <a:ext uri="{FF2B5EF4-FFF2-40B4-BE49-F238E27FC236}">
                    <a16:creationId xmlns:a16="http://schemas.microsoft.com/office/drawing/2014/main" id="{2DD6194B-1123-FD36-BE26-4F3F7127DE7F}"/>
                  </a:ext>
                </a:extLst>
              </p:cNvPr>
              <p:cNvSpPr/>
              <p:nvPr/>
            </p:nvSpPr>
            <p:spPr>
              <a:xfrm>
                <a:off x="4714975" y="3686450"/>
                <a:ext cx="1221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4883" y="3466"/>
                    </a:lnTo>
                    <a:lnTo>
                      <a:pt x="488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Google Shape;10310;p74">
                <a:extLst>
                  <a:ext uri="{FF2B5EF4-FFF2-40B4-BE49-F238E27FC236}">
                    <a16:creationId xmlns:a16="http://schemas.microsoft.com/office/drawing/2014/main" id="{4BF6348C-C89F-42A7-D88E-1F996ACDAADB}"/>
                  </a:ext>
                </a:extLst>
              </p:cNvPr>
              <p:cNvSpPr/>
              <p:nvPr/>
            </p:nvSpPr>
            <p:spPr>
              <a:xfrm>
                <a:off x="4889025" y="3777825"/>
                <a:ext cx="34700" cy="117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4695" extrusionOk="0">
                    <a:moveTo>
                      <a:pt x="1387" y="0"/>
                    </a:moveTo>
                    <a:cubicBezTo>
                      <a:pt x="977" y="315"/>
                      <a:pt x="505" y="504"/>
                      <a:pt x="1" y="504"/>
                    </a:cubicBezTo>
                    <a:lnTo>
                      <a:pt x="1" y="4695"/>
                    </a:lnTo>
                    <a:lnTo>
                      <a:pt x="347" y="4695"/>
                    </a:lnTo>
                    <a:cubicBezTo>
                      <a:pt x="946" y="4695"/>
                      <a:pt x="1387" y="4222"/>
                      <a:pt x="1387" y="3655"/>
                    </a:cubicBezTo>
                    <a:lnTo>
                      <a:pt x="13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Google Shape;10311;p74">
                <a:extLst>
                  <a:ext uri="{FF2B5EF4-FFF2-40B4-BE49-F238E27FC236}">
                    <a16:creationId xmlns:a16="http://schemas.microsoft.com/office/drawing/2014/main" id="{E8EEC027-86C4-1853-1EC1-7747DFC96957}"/>
                  </a:ext>
                </a:extLst>
              </p:cNvPr>
              <p:cNvSpPr/>
              <p:nvPr/>
            </p:nvSpPr>
            <p:spPr>
              <a:xfrm>
                <a:off x="4628325" y="3777825"/>
                <a:ext cx="34675" cy="1166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4664" extrusionOk="0">
                    <a:moveTo>
                      <a:pt x="1" y="0"/>
                    </a:moveTo>
                    <a:lnTo>
                      <a:pt x="1" y="3655"/>
                    </a:lnTo>
                    <a:cubicBezTo>
                      <a:pt x="1" y="4222"/>
                      <a:pt x="442" y="4663"/>
                      <a:pt x="1009" y="4663"/>
                    </a:cubicBezTo>
                    <a:lnTo>
                      <a:pt x="1387" y="4663"/>
                    </a:lnTo>
                    <a:lnTo>
                      <a:pt x="1387" y="504"/>
                    </a:lnTo>
                    <a:cubicBezTo>
                      <a:pt x="851" y="504"/>
                      <a:pt x="379" y="31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Google Shape;10312;p74">
                <a:extLst>
                  <a:ext uri="{FF2B5EF4-FFF2-40B4-BE49-F238E27FC236}">
                    <a16:creationId xmlns:a16="http://schemas.microsoft.com/office/drawing/2014/main" id="{F9FB42B7-B4F0-5E14-2F10-DADA1E79437D}"/>
                  </a:ext>
                </a:extLst>
              </p:cNvPr>
              <p:cNvSpPr/>
              <p:nvPr/>
            </p:nvSpPr>
            <p:spPr>
              <a:xfrm>
                <a:off x="4766950" y="3790425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1" y="0"/>
                    </a:moveTo>
                    <a:lnTo>
                      <a:pt x="1" y="347"/>
                    </a:ln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694" y="568"/>
                      <a:pt x="694" y="347"/>
                    </a:cubicBez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Google Shape;10313;p74">
                <a:extLst>
                  <a:ext uri="{FF2B5EF4-FFF2-40B4-BE49-F238E27FC236}">
                    <a16:creationId xmlns:a16="http://schemas.microsoft.com/office/drawing/2014/main" id="{3DD33A78-8408-0325-A876-9F3345C0D86C}"/>
                  </a:ext>
                </a:extLst>
              </p:cNvPr>
              <p:cNvSpPr/>
              <p:nvPr/>
            </p:nvSpPr>
            <p:spPr>
              <a:xfrm>
                <a:off x="4889025" y="3686450"/>
                <a:ext cx="347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3467" extrusionOk="0">
                    <a:moveTo>
                      <a:pt x="1" y="1"/>
                    </a:moveTo>
                    <a:lnTo>
                      <a:pt x="1" y="3466"/>
                    </a:lnTo>
                    <a:cubicBezTo>
                      <a:pt x="347" y="3466"/>
                      <a:pt x="662" y="3340"/>
                      <a:pt x="946" y="3088"/>
                    </a:cubicBezTo>
                    <a:cubicBezTo>
                      <a:pt x="1229" y="2836"/>
                      <a:pt x="1387" y="2458"/>
                      <a:pt x="1387" y="2080"/>
                    </a:cubicBezTo>
                    <a:lnTo>
                      <a:pt x="1387" y="1040"/>
                    </a:lnTo>
                    <a:cubicBezTo>
                      <a:pt x="1387" y="442"/>
                      <a:pt x="914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Google Shape;10314;p74">
                <a:extLst>
                  <a:ext uri="{FF2B5EF4-FFF2-40B4-BE49-F238E27FC236}">
                    <a16:creationId xmlns:a16="http://schemas.microsoft.com/office/drawing/2014/main" id="{BD4A2FAF-A151-2F85-45D1-21BE10357778}"/>
                  </a:ext>
                </a:extLst>
              </p:cNvPr>
              <p:cNvSpPr/>
              <p:nvPr/>
            </p:nvSpPr>
            <p:spPr>
              <a:xfrm>
                <a:off x="4714975" y="3790425"/>
                <a:ext cx="122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4883" y="4159"/>
                    </a:lnTo>
                    <a:lnTo>
                      <a:pt x="4883" y="0"/>
                    </a:lnTo>
                    <a:lnTo>
                      <a:pt x="3466" y="0"/>
                    </a:lnTo>
                    <a:lnTo>
                      <a:pt x="3466" y="347"/>
                    </a:lnTo>
                    <a:cubicBezTo>
                      <a:pt x="3466" y="946"/>
                      <a:pt x="2993" y="1387"/>
                      <a:pt x="2426" y="1387"/>
                    </a:cubicBezTo>
                    <a:cubicBezTo>
                      <a:pt x="1827" y="1387"/>
                      <a:pt x="1418" y="914"/>
                      <a:pt x="1418" y="347"/>
                    </a:cubicBez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Google Shape;10315;p74">
                <a:extLst>
                  <a:ext uri="{FF2B5EF4-FFF2-40B4-BE49-F238E27FC236}">
                    <a16:creationId xmlns:a16="http://schemas.microsoft.com/office/drawing/2014/main" id="{9F10AF5B-2979-5634-2DBB-B4E21F3FB017}"/>
                  </a:ext>
                </a:extLst>
              </p:cNvPr>
              <p:cNvSpPr/>
              <p:nvPr/>
            </p:nvSpPr>
            <p:spPr>
              <a:xfrm>
                <a:off x="4714175" y="3599825"/>
                <a:ext cx="12210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773" extrusionOk="0">
                    <a:moveTo>
                      <a:pt x="2427" y="0"/>
                    </a:moveTo>
                    <a:cubicBezTo>
                      <a:pt x="1103" y="0"/>
                      <a:pt x="1" y="1103"/>
                      <a:pt x="1" y="2426"/>
                    </a:cubicBezTo>
                    <a:lnTo>
                      <a:pt x="1" y="2773"/>
                    </a:lnTo>
                    <a:lnTo>
                      <a:pt x="1355" y="2773"/>
                    </a:lnTo>
                    <a:lnTo>
                      <a:pt x="1355" y="2426"/>
                    </a:lnTo>
                    <a:cubicBezTo>
                      <a:pt x="1355" y="1828"/>
                      <a:pt x="1828" y="1418"/>
                      <a:pt x="2395" y="1418"/>
                    </a:cubicBezTo>
                    <a:cubicBezTo>
                      <a:pt x="2994" y="1418"/>
                      <a:pt x="3403" y="1891"/>
                      <a:pt x="3403" y="2426"/>
                    </a:cubicBezTo>
                    <a:lnTo>
                      <a:pt x="3403" y="2773"/>
                    </a:lnTo>
                    <a:lnTo>
                      <a:pt x="4884" y="2773"/>
                    </a:lnTo>
                    <a:lnTo>
                      <a:pt x="4884" y="2426"/>
                    </a:lnTo>
                    <a:cubicBezTo>
                      <a:pt x="4884" y="1103"/>
                      <a:pt x="3781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1" name="Google Shape;10341;p74">
              <a:extLst>
                <a:ext uri="{FF2B5EF4-FFF2-40B4-BE49-F238E27FC236}">
                  <a16:creationId xmlns:a16="http://schemas.microsoft.com/office/drawing/2014/main" id="{012FB012-E1E2-30B2-5CFB-4468E65E3BFA}"/>
                </a:ext>
              </a:extLst>
            </p:cNvPr>
            <p:cNvGrpSpPr/>
            <p:nvPr/>
          </p:nvGrpSpPr>
          <p:grpSpPr>
            <a:xfrm>
              <a:off x="11843807" y="3665355"/>
              <a:ext cx="368772" cy="483471"/>
              <a:chOff x="3167275" y="3227275"/>
              <a:chExt cx="225300" cy="295375"/>
            </a:xfrm>
            <a:grpFill/>
          </p:grpSpPr>
          <p:sp>
            <p:nvSpPr>
              <p:cNvPr id="150" name="Google Shape;10342;p74">
                <a:extLst>
                  <a:ext uri="{FF2B5EF4-FFF2-40B4-BE49-F238E27FC236}">
                    <a16:creationId xmlns:a16="http://schemas.microsoft.com/office/drawing/2014/main" id="{F16FF307-02EB-03B8-F289-C82D88DBD130}"/>
                  </a:ext>
                </a:extLst>
              </p:cNvPr>
              <p:cNvSpPr/>
              <p:nvPr/>
            </p:nvSpPr>
            <p:spPr>
              <a:xfrm>
                <a:off x="3167275" y="3227275"/>
                <a:ext cx="2253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9012" h="8318" extrusionOk="0">
                    <a:moveTo>
                      <a:pt x="4538" y="1"/>
                    </a:moveTo>
                    <a:cubicBezTo>
                      <a:pt x="2112" y="1"/>
                      <a:pt x="1" y="1985"/>
                      <a:pt x="32" y="4537"/>
                    </a:cubicBezTo>
                    <a:cubicBezTo>
                      <a:pt x="32" y="5860"/>
                      <a:pt x="631" y="7184"/>
                      <a:pt x="1797" y="8066"/>
                    </a:cubicBezTo>
                    <a:cubicBezTo>
                      <a:pt x="1923" y="8192"/>
                      <a:pt x="2017" y="8223"/>
                      <a:pt x="2049" y="8318"/>
                    </a:cubicBezTo>
                    <a:lnTo>
                      <a:pt x="4160" y="8318"/>
                    </a:lnTo>
                    <a:lnTo>
                      <a:pt x="4160" y="6900"/>
                    </a:lnTo>
                    <a:lnTo>
                      <a:pt x="2427" y="6900"/>
                    </a:lnTo>
                    <a:cubicBezTo>
                      <a:pt x="2238" y="6900"/>
                      <a:pt x="2080" y="6743"/>
                      <a:pt x="2080" y="6554"/>
                    </a:cubicBezTo>
                    <a:lnTo>
                      <a:pt x="2080" y="5829"/>
                    </a:lnTo>
                    <a:cubicBezTo>
                      <a:pt x="2080" y="4852"/>
                      <a:pt x="2679" y="4033"/>
                      <a:pt x="3498" y="3624"/>
                    </a:cubicBezTo>
                    <a:cubicBezTo>
                      <a:pt x="3277" y="3403"/>
                      <a:pt x="3151" y="3088"/>
                      <a:pt x="3151" y="2678"/>
                    </a:cubicBezTo>
                    <a:cubicBezTo>
                      <a:pt x="3151" y="1922"/>
                      <a:pt x="3782" y="1292"/>
                      <a:pt x="4538" y="1292"/>
                    </a:cubicBezTo>
                    <a:cubicBezTo>
                      <a:pt x="5262" y="1292"/>
                      <a:pt x="5892" y="1922"/>
                      <a:pt x="5892" y="2678"/>
                    </a:cubicBezTo>
                    <a:cubicBezTo>
                      <a:pt x="5892" y="3025"/>
                      <a:pt x="5735" y="3340"/>
                      <a:pt x="5546" y="3624"/>
                    </a:cubicBezTo>
                    <a:cubicBezTo>
                      <a:pt x="6365" y="4033"/>
                      <a:pt x="6964" y="4852"/>
                      <a:pt x="6964" y="5829"/>
                    </a:cubicBezTo>
                    <a:lnTo>
                      <a:pt x="6964" y="6554"/>
                    </a:lnTo>
                    <a:cubicBezTo>
                      <a:pt x="6964" y="6743"/>
                      <a:pt x="6806" y="6900"/>
                      <a:pt x="6617" y="6900"/>
                    </a:cubicBezTo>
                    <a:lnTo>
                      <a:pt x="4884" y="6900"/>
                    </a:lnTo>
                    <a:lnTo>
                      <a:pt x="4884" y="8318"/>
                    </a:lnTo>
                    <a:lnTo>
                      <a:pt x="6995" y="8318"/>
                    </a:lnTo>
                    <a:cubicBezTo>
                      <a:pt x="7027" y="8286"/>
                      <a:pt x="7121" y="8192"/>
                      <a:pt x="7247" y="8129"/>
                    </a:cubicBezTo>
                    <a:cubicBezTo>
                      <a:pt x="8413" y="7184"/>
                      <a:pt x="9011" y="5829"/>
                      <a:pt x="9011" y="4506"/>
                    </a:cubicBezTo>
                    <a:cubicBezTo>
                      <a:pt x="9011" y="2017"/>
                      <a:pt x="6995" y="1"/>
                      <a:pt x="45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Google Shape;10343;p74">
                <a:extLst>
                  <a:ext uri="{FF2B5EF4-FFF2-40B4-BE49-F238E27FC236}">
                    <a16:creationId xmlns:a16="http://schemas.microsoft.com/office/drawing/2014/main" id="{C9966CC1-BF90-A1C4-BC79-DD77BA023936}"/>
                  </a:ext>
                </a:extLst>
              </p:cNvPr>
              <p:cNvSpPr/>
              <p:nvPr/>
            </p:nvSpPr>
            <p:spPr>
              <a:xfrm>
                <a:off x="3262600" y="3278475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0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Google Shape;10344;p74">
                <a:extLst>
                  <a:ext uri="{FF2B5EF4-FFF2-40B4-BE49-F238E27FC236}">
                    <a16:creationId xmlns:a16="http://schemas.microsoft.com/office/drawing/2014/main" id="{92956B76-DEFD-0CB3-6038-909234DDED06}"/>
                  </a:ext>
                </a:extLst>
              </p:cNvPr>
              <p:cNvSpPr/>
              <p:nvPr/>
            </p:nvSpPr>
            <p:spPr>
              <a:xfrm>
                <a:off x="3220050" y="3452525"/>
                <a:ext cx="1213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53" h="1419" extrusionOk="0">
                    <a:moveTo>
                      <a:pt x="1" y="1"/>
                    </a:moveTo>
                    <a:lnTo>
                      <a:pt x="1" y="347"/>
                    </a:lnTo>
                    <a:cubicBezTo>
                      <a:pt x="1" y="946"/>
                      <a:pt x="473" y="1419"/>
                      <a:pt x="1040" y="1419"/>
                    </a:cubicBezTo>
                    <a:lnTo>
                      <a:pt x="3781" y="1419"/>
                    </a:lnTo>
                    <a:cubicBezTo>
                      <a:pt x="4380" y="1419"/>
                      <a:pt x="4853" y="946"/>
                      <a:pt x="4853" y="347"/>
                    </a:cubicBezTo>
                    <a:lnTo>
                      <a:pt x="48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Google Shape;10345;p74">
                <a:extLst>
                  <a:ext uri="{FF2B5EF4-FFF2-40B4-BE49-F238E27FC236}">
                    <a16:creationId xmlns:a16="http://schemas.microsoft.com/office/drawing/2014/main" id="{25BCD7BE-8AB9-2925-EF55-4C64554C2865}"/>
                  </a:ext>
                </a:extLst>
              </p:cNvPr>
              <p:cNvSpPr/>
              <p:nvPr/>
            </p:nvSpPr>
            <p:spPr>
              <a:xfrm>
                <a:off x="3237375" y="3332025"/>
                <a:ext cx="866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080" extrusionOk="0">
                    <a:moveTo>
                      <a:pt x="1734" y="1"/>
                    </a:moveTo>
                    <a:cubicBezTo>
                      <a:pt x="789" y="1"/>
                      <a:pt x="1" y="725"/>
                      <a:pt x="1" y="1733"/>
                    </a:cubicBezTo>
                    <a:lnTo>
                      <a:pt x="1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9" y="1"/>
                      <a:pt x="17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Google Shape;10346;p74">
                <a:extLst>
                  <a:ext uri="{FF2B5EF4-FFF2-40B4-BE49-F238E27FC236}">
                    <a16:creationId xmlns:a16="http://schemas.microsoft.com/office/drawing/2014/main" id="{234239F0-C75C-DB81-D304-60366D5EAB83}"/>
                  </a:ext>
                </a:extLst>
              </p:cNvPr>
              <p:cNvSpPr/>
              <p:nvPr/>
            </p:nvSpPr>
            <p:spPr>
              <a:xfrm>
                <a:off x="3237375" y="3505300"/>
                <a:ext cx="874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694" extrusionOk="0">
                    <a:moveTo>
                      <a:pt x="32" y="1"/>
                    </a:moveTo>
                    <a:cubicBezTo>
                      <a:pt x="1" y="379"/>
                      <a:pt x="284" y="694"/>
                      <a:pt x="694" y="694"/>
                    </a:cubicBezTo>
                    <a:lnTo>
                      <a:pt x="2773" y="694"/>
                    </a:lnTo>
                    <a:cubicBezTo>
                      <a:pt x="3183" y="694"/>
                      <a:pt x="3498" y="379"/>
                      <a:pt x="349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oogle Shape;10359;p74">
              <a:extLst>
                <a:ext uri="{FF2B5EF4-FFF2-40B4-BE49-F238E27FC236}">
                  <a16:creationId xmlns:a16="http://schemas.microsoft.com/office/drawing/2014/main" id="{1C6D6CB6-3DD5-1DE4-C84C-C098C0C582D4}"/>
                </a:ext>
              </a:extLst>
            </p:cNvPr>
            <p:cNvGrpSpPr/>
            <p:nvPr/>
          </p:nvGrpSpPr>
          <p:grpSpPr>
            <a:xfrm>
              <a:off x="9082787" y="4641757"/>
              <a:ext cx="513246" cy="451814"/>
              <a:chOff x="4991425" y="3617150"/>
              <a:chExt cx="296175" cy="260725"/>
            </a:xfrm>
            <a:grpFill/>
          </p:grpSpPr>
          <p:sp>
            <p:nvSpPr>
              <p:cNvPr id="143" name="Google Shape;10360;p74">
                <a:extLst>
                  <a:ext uri="{FF2B5EF4-FFF2-40B4-BE49-F238E27FC236}">
                    <a16:creationId xmlns:a16="http://schemas.microsoft.com/office/drawing/2014/main" id="{139FB195-D869-99CF-2FED-B2C44C875C3F}"/>
                  </a:ext>
                </a:extLst>
              </p:cNvPr>
              <p:cNvSpPr/>
              <p:nvPr/>
            </p:nvSpPr>
            <p:spPr>
              <a:xfrm>
                <a:off x="5069400" y="3738450"/>
                <a:ext cx="13942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577" extrusionOk="0">
                    <a:moveTo>
                      <a:pt x="2804" y="0"/>
                    </a:moveTo>
                    <a:cubicBezTo>
                      <a:pt x="1607" y="0"/>
                      <a:pt x="1450" y="725"/>
                      <a:pt x="1009" y="3308"/>
                    </a:cubicBezTo>
                    <a:cubicBezTo>
                      <a:pt x="946" y="3749"/>
                      <a:pt x="851" y="4285"/>
                      <a:pt x="757" y="4883"/>
                    </a:cubicBezTo>
                    <a:lnTo>
                      <a:pt x="347" y="4883"/>
                    </a:lnTo>
                    <a:cubicBezTo>
                      <a:pt x="158" y="4883"/>
                      <a:pt x="0" y="5041"/>
                      <a:pt x="0" y="5230"/>
                    </a:cubicBezTo>
                    <a:cubicBezTo>
                      <a:pt x="0" y="5419"/>
                      <a:pt x="158" y="5576"/>
                      <a:pt x="347" y="5576"/>
                    </a:cubicBezTo>
                    <a:lnTo>
                      <a:pt x="5230" y="5576"/>
                    </a:lnTo>
                    <a:cubicBezTo>
                      <a:pt x="5419" y="5545"/>
                      <a:pt x="5577" y="5387"/>
                      <a:pt x="5577" y="5198"/>
                    </a:cubicBezTo>
                    <a:cubicBezTo>
                      <a:pt x="5577" y="5009"/>
                      <a:pt x="5419" y="4852"/>
                      <a:pt x="5230" y="4852"/>
                    </a:cubicBezTo>
                    <a:lnTo>
                      <a:pt x="4852" y="4852"/>
                    </a:lnTo>
                    <a:cubicBezTo>
                      <a:pt x="4726" y="4253"/>
                      <a:pt x="4632" y="3749"/>
                      <a:pt x="4569" y="3277"/>
                    </a:cubicBezTo>
                    <a:cubicBezTo>
                      <a:pt x="4128" y="756"/>
                      <a:pt x="3970" y="0"/>
                      <a:pt x="28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Google Shape;10361;p74">
                <a:extLst>
                  <a:ext uri="{FF2B5EF4-FFF2-40B4-BE49-F238E27FC236}">
                    <a16:creationId xmlns:a16="http://schemas.microsoft.com/office/drawing/2014/main" id="{459F3A0D-7F33-5761-E18C-51EE5DCE32B2}"/>
                  </a:ext>
                </a:extLst>
              </p:cNvPr>
              <p:cNvSpPr/>
              <p:nvPr/>
            </p:nvSpPr>
            <p:spPr>
              <a:xfrm>
                <a:off x="5200150" y="3617150"/>
                <a:ext cx="693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2773" extrusionOk="0">
                    <a:moveTo>
                      <a:pt x="1386" y="0"/>
                    </a:moveTo>
                    <a:cubicBezTo>
                      <a:pt x="630" y="0"/>
                      <a:pt x="0" y="630"/>
                      <a:pt x="0" y="1387"/>
                    </a:cubicBezTo>
                    <a:cubicBezTo>
                      <a:pt x="0" y="2111"/>
                      <a:pt x="630" y="2773"/>
                      <a:pt x="1386" y="2773"/>
                    </a:cubicBezTo>
                    <a:cubicBezTo>
                      <a:pt x="2143" y="2773"/>
                      <a:pt x="2773" y="2111"/>
                      <a:pt x="2773" y="1387"/>
                    </a:cubicBezTo>
                    <a:cubicBezTo>
                      <a:pt x="2773" y="630"/>
                      <a:pt x="2143" y="0"/>
                      <a:pt x="13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Google Shape;10362;p74">
                <a:extLst>
                  <a:ext uri="{FF2B5EF4-FFF2-40B4-BE49-F238E27FC236}">
                    <a16:creationId xmlns:a16="http://schemas.microsoft.com/office/drawing/2014/main" id="{BE90B346-D450-A7AE-A1A7-A0FAB2E090CB}"/>
                  </a:ext>
                </a:extLst>
              </p:cNvPr>
              <p:cNvSpPr/>
              <p:nvPr/>
            </p:nvSpPr>
            <p:spPr>
              <a:xfrm>
                <a:off x="5009550" y="3617150"/>
                <a:ext cx="685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773" extrusionOk="0">
                    <a:moveTo>
                      <a:pt x="1355" y="0"/>
                    </a:moveTo>
                    <a:cubicBezTo>
                      <a:pt x="599" y="0"/>
                      <a:pt x="0" y="630"/>
                      <a:pt x="0" y="1387"/>
                    </a:cubicBezTo>
                    <a:cubicBezTo>
                      <a:pt x="0" y="2143"/>
                      <a:pt x="599" y="2773"/>
                      <a:pt x="1355" y="2773"/>
                    </a:cubicBezTo>
                    <a:cubicBezTo>
                      <a:pt x="2111" y="2773"/>
                      <a:pt x="2741" y="2143"/>
                      <a:pt x="2741" y="1387"/>
                    </a:cubicBezTo>
                    <a:cubicBezTo>
                      <a:pt x="2741" y="630"/>
                      <a:pt x="2111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Google Shape;10363;p74">
                <a:extLst>
                  <a:ext uri="{FF2B5EF4-FFF2-40B4-BE49-F238E27FC236}">
                    <a16:creationId xmlns:a16="http://schemas.microsoft.com/office/drawing/2014/main" id="{FC50C453-4BEA-AF0C-3593-4F711BF80179}"/>
                  </a:ext>
                </a:extLst>
              </p:cNvPr>
              <p:cNvSpPr/>
              <p:nvPr/>
            </p:nvSpPr>
            <p:spPr>
              <a:xfrm>
                <a:off x="4991425" y="3686450"/>
                <a:ext cx="10477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081" extrusionOk="0">
                    <a:moveTo>
                      <a:pt x="568" y="1"/>
                    </a:moveTo>
                    <a:cubicBezTo>
                      <a:pt x="252" y="347"/>
                      <a:pt x="0" y="851"/>
                      <a:pt x="0" y="1356"/>
                    </a:cubicBezTo>
                    <a:lnTo>
                      <a:pt x="0" y="1734"/>
                    </a:lnTo>
                    <a:cubicBezTo>
                      <a:pt x="0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33" y="2080"/>
                      <a:pt x="4191" y="1923"/>
                      <a:pt x="4191" y="1734"/>
                    </a:cubicBezTo>
                    <a:lnTo>
                      <a:pt x="4191" y="1356"/>
                    </a:lnTo>
                    <a:cubicBezTo>
                      <a:pt x="4191" y="820"/>
                      <a:pt x="3970" y="347"/>
                      <a:pt x="3624" y="1"/>
                    </a:cubicBezTo>
                    <a:cubicBezTo>
                      <a:pt x="3245" y="410"/>
                      <a:pt x="2678" y="694"/>
                      <a:pt x="2080" y="694"/>
                    </a:cubicBezTo>
                    <a:cubicBezTo>
                      <a:pt x="1513" y="694"/>
                      <a:pt x="946" y="410"/>
                      <a:pt x="5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Google Shape;10364;p74">
                <a:extLst>
                  <a:ext uri="{FF2B5EF4-FFF2-40B4-BE49-F238E27FC236}">
                    <a16:creationId xmlns:a16="http://schemas.microsoft.com/office/drawing/2014/main" id="{8CFEA46D-EB3E-D80D-2D94-58998AB49011}"/>
                  </a:ext>
                </a:extLst>
              </p:cNvPr>
              <p:cNvSpPr/>
              <p:nvPr/>
            </p:nvSpPr>
            <p:spPr>
              <a:xfrm>
                <a:off x="5183600" y="3686450"/>
                <a:ext cx="1040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081" extrusionOk="0">
                    <a:moveTo>
                      <a:pt x="536" y="1"/>
                    </a:moveTo>
                    <a:cubicBezTo>
                      <a:pt x="221" y="347"/>
                      <a:pt x="1" y="851"/>
                      <a:pt x="1" y="1356"/>
                    </a:cubicBezTo>
                    <a:lnTo>
                      <a:pt x="1" y="1702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02" y="2080"/>
                      <a:pt x="4159" y="1923"/>
                      <a:pt x="4159" y="1702"/>
                    </a:cubicBezTo>
                    <a:lnTo>
                      <a:pt x="4159" y="1356"/>
                    </a:lnTo>
                    <a:cubicBezTo>
                      <a:pt x="4159" y="820"/>
                      <a:pt x="3970" y="347"/>
                      <a:pt x="3624" y="1"/>
                    </a:cubicBezTo>
                    <a:cubicBezTo>
                      <a:pt x="3214" y="410"/>
                      <a:pt x="2679" y="694"/>
                      <a:pt x="2080" y="694"/>
                    </a:cubicBezTo>
                    <a:cubicBezTo>
                      <a:pt x="1450" y="694"/>
                      <a:pt x="946" y="410"/>
                      <a:pt x="5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Google Shape;10365;p74">
                <a:extLst>
                  <a:ext uri="{FF2B5EF4-FFF2-40B4-BE49-F238E27FC236}">
                    <a16:creationId xmlns:a16="http://schemas.microsoft.com/office/drawing/2014/main" id="{2A507A7B-8FB6-0003-10CD-30F5EFF15371}"/>
                  </a:ext>
                </a:extLst>
              </p:cNvPr>
              <p:cNvSpPr/>
              <p:nvPr/>
            </p:nvSpPr>
            <p:spPr>
              <a:xfrm>
                <a:off x="5187550" y="3755775"/>
                <a:ext cx="10005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2112" extrusionOk="0">
                    <a:moveTo>
                      <a:pt x="0" y="0"/>
                    </a:moveTo>
                    <a:cubicBezTo>
                      <a:pt x="189" y="567"/>
                      <a:pt x="315" y="1229"/>
                      <a:pt x="473" y="2111"/>
                    </a:cubicBezTo>
                    <a:lnTo>
                      <a:pt x="3655" y="2111"/>
                    </a:lnTo>
                    <a:cubicBezTo>
                      <a:pt x="3844" y="2111"/>
                      <a:pt x="4001" y="1954"/>
                      <a:pt x="4001" y="1733"/>
                    </a:cubicBezTo>
                    <a:lnTo>
                      <a:pt x="4001" y="378"/>
                    </a:lnTo>
                    <a:cubicBezTo>
                      <a:pt x="3970" y="158"/>
                      <a:pt x="3844" y="0"/>
                      <a:pt x="3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Google Shape;10366;p74">
                <a:extLst>
                  <a:ext uri="{FF2B5EF4-FFF2-40B4-BE49-F238E27FC236}">
                    <a16:creationId xmlns:a16="http://schemas.microsoft.com/office/drawing/2014/main" id="{52B0823E-04AD-5442-5BEB-544BA808721D}"/>
                  </a:ext>
                </a:extLst>
              </p:cNvPr>
              <p:cNvSpPr/>
              <p:nvPr/>
            </p:nvSpPr>
            <p:spPr>
              <a:xfrm>
                <a:off x="4991425" y="3755775"/>
                <a:ext cx="1008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034" h="208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54"/>
                      <a:pt x="158" y="2080"/>
                      <a:pt x="347" y="2080"/>
                    </a:cubicBezTo>
                    <a:lnTo>
                      <a:pt x="3561" y="2080"/>
                    </a:lnTo>
                    <a:cubicBezTo>
                      <a:pt x="3718" y="1229"/>
                      <a:pt x="3813" y="567"/>
                      <a:pt x="40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oogle Shape;10399;p74">
              <a:extLst>
                <a:ext uri="{FF2B5EF4-FFF2-40B4-BE49-F238E27FC236}">
                  <a16:creationId xmlns:a16="http://schemas.microsoft.com/office/drawing/2014/main" id="{06B165B2-8ABA-1F08-9CBA-5F5E76C78EFF}"/>
                </a:ext>
              </a:extLst>
            </p:cNvPr>
            <p:cNvGrpSpPr/>
            <p:nvPr/>
          </p:nvGrpSpPr>
          <p:grpSpPr>
            <a:xfrm>
              <a:off x="4176693" y="4547342"/>
              <a:ext cx="511859" cy="509131"/>
              <a:chOff x="3497300" y="3591950"/>
              <a:chExt cx="295375" cy="293800"/>
            </a:xfrm>
            <a:grpFill/>
          </p:grpSpPr>
          <p:sp>
            <p:nvSpPr>
              <p:cNvPr id="135" name="Google Shape;10400;p74">
                <a:extLst>
                  <a:ext uri="{FF2B5EF4-FFF2-40B4-BE49-F238E27FC236}">
                    <a16:creationId xmlns:a16="http://schemas.microsoft.com/office/drawing/2014/main" id="{FC65F36C-AAEC-D347-9BAB-42503B359E32}"/>
                  </a:ext>
                </a:extLst>
              </p:cNvPr>
              <p:cNvSpPr/>
              <p:nvPr/>
            </p:nvSpPr>
            <p:spPr>
              <a:xfrm>
                <a:off x="3628825" y="3724275"/>
                <a:ext cx="18150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62" extrusionOk="0">
                    <a:moveTo>
                      <a:pt x="375" y="0"/>
                    </a:moveTo>
                    <a:cubicBezTo>
                      <a:pt x="292" y="0"/>
                      <a:pt x="206" y="32"/>
                      <a:pt x="127" y="95"/>
                    </a:cubicBezTo>
                    <a:cubicBezTo>
                      <a:pt x="1" y="221"/>
                      <a:pt x="1" y="441"/>
                      <a:pt x="127" y="567"/>
                    </a:cubicBezTo>
                    <a:cubicBezTo>
                      <a:pt x="190" y="630"/>
                      <a:pt x="277" y="662"/>
                      <a:pt x="363" y="662"/>
                    </a:cubicBezTo>
                    <a:cubicBezTo>
                      <a:pt x="450" y="662"/>
                      <a:pt x="536" y="630"/>
                      <a:pt x="599" y="567"/>
                    </a:cubicBezTo>
                    <a:cubicBezTo>
                      <a:pt x="725" y="441"/>
                      <a:pt x="725" y="221"/>
                      <a:pt x="599" y="95"/>
                    </a:cubicBezTo>
                    <a:cubicBezTo>
                      <a:pt x="536" y="32"/>
                      <a:pt x="458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Google Shape;10401;p74">
                <a:extLst>
                  <a:ext uri="{FF2B5EF4-FFF2-40B4-BE49-F238E27FC236}">
                    <a16:creationId xmlns:a16="http://schemas.microsoft.com/office/drawing/2014/main" id="{C55B764F-E997-1F1E-11E1-05B4726D4FB0}"/>
                  </a:ext>
                </a:extLst>
              </p:cNvPr>
              <p:cNvSpPr/>
              <p:nvPr/>
            </p:nvSpPr>
            <p:spPr>
              <a:xfrm>
                <a:off x="3590250" y="3689400"/>
                <a:ext cx="945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467" extrusionOk="0">
                    <a:moveTo>
                      <a:pt x="1922" y="710"/>
                    </a:moveTo>
                    <a:cubicBezTo>
                      <a:pt x="2190" y="710"/>
                      <a:pt x="2458" y="812"/>
                      <a:pt x="2647" y="1017"/>
                    </a:cubicBezTo>
                    <a:cubicBezTo>
                      <a:pt x="3088" y="1395"/>
                      <a:pt x="3088" y="2088"/>
                      <a:pt x="2647" y="2466"/>
                    </a:cubicBezTo>
                    <a:cubicBezTo>
                      <a:pt x="2458" y="2671"/>
                      <a:pt x="2190" y="2773"/>
                      <a:pt x="1922" y="2773"/>
                    </a:cubicBezTo>
                    <a:cubicBezTo>
                      <a:pt x="1654" y="2773"/>
                      <a:pt x="1386" y="2671"/>
                      <a:pt x="1197" y="2466"/>
                    </a:cubicBezTo>
                    <a:cubicBezTo>
                      <a:pt x="788" y="2088"/>
                      <a:pt x="788" y="1395"/>
                      <a:pt x="1197" y="1017"/>
                    </a:cubicBezTo>
                    <a:cubicBezTo>
                      <a:pt x="1386" y="812"/>
                      <a:pt x="1654" y="710"/>
                      <a:pt x="1922" y="710"/>
                    </a:cubicBezTo>
                    <a:close/>
                    <a:moveTo>
                      <a:pt x="1930" y="1"/>
                    </a:moveTo>
                    <a:cubicBezTo>
                      <a:pt x="1489" y="1"/>
                      <a:pt x="1040" y="182"/>
                      <a:pt x="693" y="544"/>
                    </a:cubicBezTo>
                    <a:cubicBezTo>
                      <a:pt x="0" y="1206"/>
                      <a:pt x="0" y="2309"/>
                      <a:pt x="693" y="2970"/>
                    </a:cubicBezTo>
                    <a:cubicBezTo>
                      <a:pt x="1024" y="3301"/>
                      <a:pt x="1473" y="3466"/>
                      <a:pt x="1918" y="3466"/>
                    </a:cubicBezTo>
                    <a:cubicBezTo>
                      <a:pt x="2363" y="3466"/>
                      <a:pt x="2804" y="3301"/>
                      <a:pt x="3119" y="2970"/>
                    </a:cubicBezTo>
                    <a:cubicBezTo>
                      <a:pt x="3781" y="2309"/>
                      <a:pt x="3781" y="1206"/>
                      <a:pt x="3119" y="544"/>
                    </a:cubicBezTo>
                    <a:cubicBezTo>
                      <a:pt x="2804" y="182"/>
                      <a:pt x="2371" y="1"/>
                      <a:pt x="19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Google Shape;10402;p74">
                <a:extLst>
                  <a:ext uri="{FF2B5EF4-FFF2-40B4-BE49-F238E27FC236}">
                    <a16:creationId xmlns:a16="http://schemas.microsoft.com/office/drawing/2014/main" id="{91F12F89-77E2-2CA4-EF9E-83FA82D0A786}"/>
                  </a:ext>
                </a:extLst>
              </p:cNvPr>
              <p:cNvSpPr/>
              <p:nvPr/>
            </p:nvSpPr>
            <p:spPr>
              <a:xfrm>
                <a:off x="3674525" y="3601400"/>
                <a:ext cx="1181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758" extrusionOk="0">
                    <a:moveTo>
                      <a:pt x="3533" y="0"/>
                    </a:moveTo>
                    <a:cubicBezTo>
                      <a:pt x="3442" y="0"/>
                      <a:pt x="3355" y="32"/>
                      <a:pt x="3308" y="95"/>
                    </a:cubicBezTo>
                    <a:lnTo>
                      <a:pt x="0" y="3308"/>
                    </a:lnTo>
                    <a:cubicBezTo>
                      <a:pt x="410" y="3623"/>
                      <a:pt x="788" y="4127"/>
                      <a:pt x="1953" y="4758"/>
                    </a:cubicBezTo>
                    <a:lnTo>
                      <a:pt x="4600" y="2678"/>
                    </a:lnTo>
                    <a:cubicBezTo>
                      <a:pt x="4663" y="2615"/>
                      <a:pt x="4726" y="2521"/>
                      <a:pt x="4726" y="2395"/>
                    </a:cubicBezTo>
                    <a:cubicBezTo>
                      <a:pt x="4726" y="1544"/>
                      <a:pt x="4348" y="693"/>
                      <a:pt x="3781" y="95"/>
                    </a:cubicBezTo>
                    <a:cubicBezTo>
                      <a:pt x="3718" y="32"/>
                      <a:pt x="3623" y="0"/>
                      <a:pt x="3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Google Shape;10403;p74">
                <a:extLst>
                  <a:ext uri="{FF2B5EF4-FFF2-40B4-BE49-F238E27FC236}">
                    <a16:creationId xmlns:a16="http://schemas.microsoft.com/office/drawing/2014/main" id="{46B06F03-53D6-DA3B-1D8E-5B4CEF9AF73B}"/>
                  </a:ext>
                </a:extLst>
              </p:cNvPr>
              <p:cNvSpPr/>
              <p:nvPr/>
            </p:nvSpPr>
            <p:spPr>
              <a:xfrm>
                <a:off x="3631200" y="3774675"/>
                <a:ext cx="10320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6" extrusionOk="0">
                    <a:moveTo>
                      <a:pt x="2048" y="0"/>
                    </a:moveTo>
                    <a:cubicBezTo>
                      <a:pt x="1985" y="32"/>
                      <a:pt x="1985" y="63"/>
                      <a:pt x="1954" y="126"/>
                    </a:cubicBezTo>
                    <a:cubicBezTo>
                      <a:pt x="1506" y="546"/>
                      <a:pt x="859" y="767"/>
                      <a:pt x="235" y="767"/>
                    </a:cubicBezTo>
                    <a:cubicBezTo>
                      <a:pt x="156" y="767"/>
                      <a:pt x="78" y="764"/>
                      <a:pt x="0" y="756"/>
                    </a:cubicBezTo>
                    <a:lnTo>
                      <a:pt x="0" y="756"/>
                    </a:lnTo>
                    <a:cubicBezTo>
                      <a:pt x="567" y="1670"/>
                      <a:pt x="1355" y="3749"/>
                      <a:pt x="1418" y="3875"/>
                    </a:cubicBezTo>
                    <a:cubicBezTo>
                      <a:pt x="1450" y="4001"/>
                      <a:pt x="1607" y="4096"/>
                      <a:pt x="1733" y="4096"/>
                    </a:cubicBezTo>
                    <a:cubicBezTo>
                      <a:pt x="1891" y="4096"/>
                      <a:pt x="1985" y="4033"/>
                      <a:pt x="2048" y="3875"/>
                    </a:cubicBezTo>
                    <a:lnTo>
                      <a:pt x="2426" y="2647"/>
                    </a:lnTo>
                    <a:lnTo>
                      <a:pt x="3182" y="2647"/>
                    </a:lnTo>
                    <a:cubicBezTo>
                      <a:pt x="4128" y="2647"/>
                      <a:pt x="2710" y="630"/>
                      <a:pt x="2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Google Shape;10404;p74">
                <a:extLst>
                  <a:ext uri="{FF2B5EF4-FFF2-40B4-BE49-F238E27FC236}">
                    <a16:creationId xmlns:a16="http://schemas.microsoft.com/office/drawing/2014/main" id="{A2292918-6997-A84C-8961-899519DD2F38}"/>
                  </a:ext>
                </a:extLst>
              </p:cNvPr>
              <p:cNvSpPr/>
              <p:nvPr/>
            </p:nvSpPr>
            <p:spPr>
              <a:xfrm>
                <a:off x="3691850" y="3726625"/>
                <a:ext cx="8980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562" extrusionOk="0">
                    <a:moveTo>
                      <a:pt x="252" y="1"/>
                    </a:moveTo>
                    <a:cubicBezTo>
                      <a:pt x="284" y="410"/>
                      <a:pt x="189" y="883"/>
                      <a:pt x="0" y="1292"/>
                    </a:cubicBezTo>
                    <a:cubicBezTo>
                      <a:pt x="630" y="1922"/>
                      <a:pt x="1134" y="2615"/>
                      <a:pt x="1544" y="3466"/>
                    </a:cubicBezTo>
                    <a:cubicBezTo>
                      <a:pt x="1565" y="3530"/>
                      <a:pt x="1634" y="3562"/>
                      <a:pt x="1715" y="3562"/>
                    </a:cubicBezTo>
                    <a:cubicBezTo>
                      <a:pt x="1874" y="3562"/>
                      <a:pt x="2080" y="3443"/>
                      <a:pt x="2080" y="3214"/>
                    </a:cubicBezTo>
                    <a:lnTo>
                      <a:pt x="2080" y="2458"/>
                    </a:lnTo>
                    <a:lnTo>
                      <a:pt x="3308" y="2080"/>
                    </a:lnTo>
                    <a:cubicBezTo>
                      <a:pt x="3497" y="1985"/>
                      <a:pt x="3592" y="1891"/>
                      <a:pt x="3592" y="1733"/>
                    </a:cubicBezTo>
                    <a:cubicBezTo>
                      <a:pt x="3592" y="1576"/>
                      <a:pt x="3497" y="1450"/>
                      <a:pt x="3340" y="1418"/>
                    </a:cubicBezTo>
                    <a:cubicBezTo>
                      <a:pt x="3182" y="1355"/>
                      <a:pt x="1134" y="568"/>
                      <a:pt x="2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Google Shape;10405;p74">
                <a:extLst>
                  <a:ext uri="{FF2B5EF4-FFF2-40B4-BE49-F238E27FC236}">
                    <a16:creationId xmlns:a16="http://schemas.microsoft.com/office/drawing/2014/main" id="{22708FED-58F0-3B83-7094-68418009BA52}"/>
                  </a:ext>
                </a:extLst>
              </p:cNvPr>
              <p:cNvSpPr/>
              <p:nvPr/>
            </p:nvSpPr>
            <p:spPr>
              <a:xfrm>
                <a:off x="3505175" y="3767575"/>
                <a:ext cx="120525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4727" extrusionOk="0">
                    <a:moveTo>
                      <a:pt x="3372" y="1"/>
                    </a:moveTo>
                    <a:lnTo>
                      <a:pt x="95" y="3277"/>
                    </a:lnTo>
                    <a:cubicBezTo>
                      <a:pt x="1" y="3435"/>
                      <a:pt x="1" y="3687"/>
                      <a:pt x="158" y="3781"/>
                    </a:cubicBezTo>
                    <a:cubicBezTo>
                      <a:pt x="788" y="4411"/>
                      <a:pt x="1607" y="4727"/>
                      <a:pt x="2458" y="4727"/>
                    </a:cubicBezTo>
                    <a:cubicBezTo>
                      <a:pt x="2584" y="4727"/>
                      <a:pt x="2679" y="4695"/>
                      <a:pt x="2742" y="4632"/>
                    </a:cubicBezTo>
                    <a:lnTo>
                      <a:pt x="4821" y="1986"/>
                    </a:lnTo>
                    <a:cubicBezTo>
                      <a:pt x="4254" y="851"/>
                      <a:pt x="3718" y="442"/>
                      <a:pt x="33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Google Shape;10406;p74">
                <a:extLst>
                  <a:ext uri="{FF2B5EF4-FFF2-40B4-BE49-F238E27FC236}">
                    <a16:creationId xmlns:a16="http://schemas.microsoft.com/office/drawing/2014/main" id="{AA17833D-6C4E-E33E-6423-97FDB78810DE}"/>
                  </a:ext>
                </a:extLst>
              </p:cNvPr>
              <p:cNvSpPr/>
              <p:nvPr/>
            </p:nvSpPr>
            <p:spPr>
              <a:xfrm>
                <a:off x="3631200" y="3591950"/>
                <a:ext cx="104000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372" extrusionOk="0">
                    <a:moveTo>
                      <a:pt x="2836" y="0"/>
                    </a:moveTo>
                    <a:cubicBezTo>
                      <a:pt x="2678" y="0"/>
                      <a:pt x="2584" y="32"/>
                      <a:pt x="2521" y="95"/>
                    </a:cubicBezTo>
                    <a:lnTo>
                      <a:pt x="0" y="3245"/>
                    </a:lnTo>
                    <a:cubicBezTo>
                      <a:pt x="90" y="3238"/>
                      <a:pt x="181" y="3234"/>
                      <a:pt x="272" y="3234"/>
                    </a:cubicBezTo>
                    <a:cubicBezTo>
                      <a:pt x="568" y="3234"/>
                      <a:pt x="870" y="3275"/>
                      <a:pt x="1135" y="3371"/>
                    </a:cubicBezTo>
                    <a:cubicBezTo>
                      <a:pt x="1324" y="3119"/>
                      <a:pt x="3939" y="567"/>
                      <a:pt x="4159" y="347"/>
                    </a:cubicBezTo>
                    <a:cubicBezTo>
                      <a:pt x="3718" y="158"/>
                      <a:pt x="3308" y="0"/>
                      <a:pt x="28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Google Shape;10407;p74">
                <a:extLst>
                  <a:ext uri="{FF2B5EF4-FFF2-40B4-BE49-F238E27FC236}">
                    <a16:creationId xmlns:a16="http://schemas.microsoft.com/office/drawing/2014/main" id="{61B165AC-73B1-476D-3FBC-9942DEABF875}"/>
                  </a:ext>
                </a:extLst>
              </p:cNvPr>
              <p:cNvSpPr/>
              <p:nvPr/>
            </p:nvSpPr>
            <p:spPr>
              <a:xfrm>
                <a:off x="3497300" y="3721900"/>
                <a:ext cx="84300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286" extrusionOk="0">
                    <a:moveTo>
                      <a:pt x="3246" y="1"/>
                    </a:moveTo>
                    <a:lnTo>
                      <a:pt x="95" y="2552"/>
                    </a:lnTo>
                    <a:cubicBezTo>
                      <a:pt x="32" y="2615"/>
                      <a:pt x="1" y="2710"/>
                      <a:pt x="1" y="2836"/>
                    </a:cubicBezTo>
                    <a:cubicBezTo>
                      <a:pt x="1" y="3340"/>
                      <a:pt x="95" y="3844"/>
                      <a:pt x="347" y="4285"/>
                    </a:cubicBezTo>
                    <a:lnTo>
                      <a:pt x="3372" y="1261"/>
                    </a:lnTo>
                    <a:cubicBezTo>
                      <a:pt x="3214" y="851"/>
                      <a:pt x="3183" y="410"/>
                      <a:pt x="3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oogle Shape;10421;p74">
              <a:extLst>
                <a:ext uri="{FF2B5EF4-FFF2-40B4-BE49-F238E27FC236}">
                  <a16:creationId xmlns:a16="http://schemas.microsoft.com/office/drawing/2014/main" id="{B10A0F2F-FD28-58D5-635E-6C299FBC873D}"/>
                </a:ext>
              </a:extLst>
            </p:cNvPr>
            <p:cNvGrpSpPr/>
            <p:nvPr/>
          </p:nvGrpSpPr>
          <p:grpSpPr>
            <a:xfrm>
              <a:off x="9866876" y="4559054"/>
              <a:ext cx="514631" cy="515974"/>
              <a:chOff x="5355300" y="3598250"/>
              <a:chExt cx="296975" cy="297750"/>
            </a:xfrm>
            <a:grpFill/>
          </p:grpSpPr>
          <p:sp>
            <p:nvSpPr>
              <p:cNvPr id="127" name="Google Shape;10422;p74">
                <a:extLst>
                  <a:ext uri="{FF2B5EF4-FFF2-40B4-BE49-F238E27FC236}">
                    <a16:creationId xmlns:a16="http://schemas.microsoft.com/office/drawing/2014/main" id="{BF9E09A6-FDD2-4C22-E620-AD993A8436B0}"/>
                  </a:ext>
                </a:extLst>
              </p:cNvPr>
              <p:cNvSpPr/>
              <p:nvPr/>
            </p:nvSpPr>
            <p:spPr>
              <a:xfrm>
                <a:off x="5355300" y="3703000"/>
                <a:ext cx="35475" cy="191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657" extrusionOk="0">
                    <a:moveTo>
                      <a:pt x="410" y="0"/>
                    </a:moveTo>
                    <a:cubicBezTo>
                      <a:pt x="221" y="0"/>
                      <a:pt x="64" y="158"/>
                      <a:pt x="64" y="347"/>
                    </a:cubicBezTo>
                    <a:cubicBezTo>
                      <a:pt x="1" y="2867"/>
                      <a:pt x="1" y="4789"/>
                      <a:pt x="1" y="7310"/>
                    </a:cubicBezTo>
                    <a:cubicBezTo>
                      <a:pt x="1" y="7530"/>
                      <a:pt x="158" y="7656"/>
                      <a:pt x="379" y="7656"/>
                    </a:cubicBezTo>
                    <a:cubicBezTo>
                      <a:pt x="568" y="7656"/>
                      <a:pt x="725" y="7530"/>
                      <a:pt x="725" y="7310"/>
                    </a:cubicBezTo>
                    <a:lnTo>
                      <a:pt x="725" y="1355"/>
                    </a:lnTo>
                    <a:lnTo>
                      <a:pt x="1418" y="1355"/>
                    </a:ln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Google Shape;10423;p74">
                <a:extLst>
                  <a:ext uri="{FF2B5EF4-FFF2-40B4-BE49-F238E27FC236}">
                    <a16:creationId xmlns:a16="http://schemas.microsoft.com/office/drawing/2014/main" id="{B1E637E1-B365-DB07-FA2D-7FA98A29A329}"/>
                  </a:ext>
                </a:extLst>
              </p:cNvPr>
              <p:cNvSpPr/>
              <p:nvPr/>
            </p:nvSpPr>
            <p:spPr>
              <a:xfrm>
                <a:off x="5389175" y="3773100"/>
                <a:ext cx="1229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916" extrusionOk="0">
                    <a:moveTo>
                      <a:pt x="2080" y="0"/>
                    </a:moveTo>
                    <a:lnTo>
                      <a:pt x="2080" y="693"/>
                    </a:lnTo>
                    <a:lnTo>
                      <a:pt x="1733" y="693"/>
                    </a:lnTo>
                    <a:cubicBezTo>
                      <a:pt x="788" y="693"/>
                      <a:pt x="0" y="1481"/>
                      <a:pt x="0" y="2458"/>
                    </a:cubicBezTo>
                    <a:cubicBezTo>
                      <a:pt x="0" y="2678"/>
                      <a:pt x="158" y="2836"/>
                      <a:pt x="347" y="2836"/>
                    </a:cubicBezTo>
                    <a:lnTo>
                      <a:pt x="2080" y="2836"/>
                    </a:lnTo>
                    <a:lnTo>
                      <a:pt x="2080" y="3529"/>
                    </a:lnTo>
                    <a:lnTo>
                      <a:pt x="1072" y="3529"/>
                    </a:lnTo>
                    <a:cubicBezTo>
                      <a:pt x="473" y="3529"/>
                      <a:pt x="32" y="4001"/>
                      <a:pt x="32" y="4569"/>
                    </a:cubicBezTo>
                    <a:cubicBezTo>
                      <a:pt x="32" y="4758"/>
                      <a:pt x="189" y="4915"/>
                      <a:pt x="410" y="4915"/>
                    </a:cubicBezTo>
                    <a:cubicBezTo>
                      <a:pt x="599" y="4915"/>
                      <a:pt x="757" y="4758"/>
                      <a:pt x="757" y="4569"/>
                    </a:cubicBezTo>
                    <a:cubicBezTo>
                      <a:pt x="757" y="4348"/>
                      <a:pt x="914" y="4190"/>
                      <a:pt x="1103" y="4190"/>
                    </a:cubicBezTo>
                    <a:lnTo>
                      <a:pt x="2143" y="4190"/>
                    </a:lnTo>
                    <a:lnTo>
                      <a:pt x="2143" y="4569"/>
                    </a:lnTo>
                    <a:cubicBezTo>
                      <a:pt x="2143" y="4758"/>
                      <a:pt x="2300" y="4915"/>
                      <a:pt x="2489" y="4915"/>
                    </a:cubicBezTo>
                    <a:cubicBezTo>
                      <a:pt x="2678" y="4915"/>
                      <a:pt x="2836" y="4758"/>
                      <a:pt x="2836" y="4569"/>
                    </a:cubicBezTo>
                    <a:lnTo>
                      <a:pt x="2836" y="4190"/>
                    </a:lnTo>
                    <a:lnTo>
                      <a:pt x="3876" y="4190"/>
                    </a:lnTo>
                    <a:cubicBezTo>
                      <a:pt x="4065" y="4190"/>
                      <a:pt x="4222" y="4348"/>
                      <a:pt x="4222" y="4569"/>
                    </a:cubicBezTo>
                    <a:cubicBezTo>
                      <a:pt x="4222" y="4758"/>
                      <a:pt x="4380" y="4915"/>
                      <a:pt x="4569" y="4915"/>
                    </a:cubicBezTo>
                    <a:cubicBezTo>
                      <a:pt x="4758" y="4915"/>
                      <a:pt x="4915" y="4758"/>
                      <a:pt x="4915" y="4569"/>
                    </a:cubicBezTo>
                    <a:cubicBezTo>
                      <a:pt x="4915" y="3970"/>
                      <a:pt x="4443" y="3529"/>
                      <a:pt x="3907" y="3529"/>
                    </a:cubicBezTo>
                    <a:lnTo>
                      <a:pt x="2867" y="3529"/>
                    </a:lnTo>
                    <a:lnTo>
                      <a:pt x="2867" y="2836"/>
                    </a:lnTo>
                    <a:lnTo>
                      <a:pt x="4537" y="2836"/>
                    </a:lnTo>
                    <a:lnTo>
                      <a:pt x="4537" y="2773"/>
                    </a:lnTo>
                    <a:cubicBezTo>
                      <a:pt x="4726" y="2773"/>
                      <a:pt x="4884" y="2615"/>
                      <a:pt x="4884" y="2426"/>
                    </a:cubicBezTo>
                    <a:cubicBezTo>
                      <a:pt x="4884" y="1481"/>
                      <a:pt x="4096" y="662"/>
                      <a:pt x="3151" y="662"/>
                    </a:cubicBezTo>
                    <a:lnTo>
                      <a:pt x="2804" y="662"/>
                    </a:lnTo>
                    <a:lnTo>
                      <a:pt x="28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Google Shape;10424;p74">
                <a:extLst>
                  <a:ext uri="{FF2B5EF4-FFF2-40B4-BE49-F238E27FC236}">
                    <a16:creationId xmlns:a16="http://schemas.microsoft.com/office/drawing/2014/main" id="{02A5BF51-1E92-B5C7-EAAE-001707BBCDAE}"/>
                  </a:ext>
                </a:extLst>
              </p:cNvPr>
              <p:cNvSpPr/>
              <p:nvPr/>
            </p:nvSpPr>
            <p:spPr>
              <a:xfrm>
                <a:off x="5527800" y="3598250"/>
                <a:ext cx="1055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418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63" y="1103"/>
                      <a:pt x="378" y="1418"/>
                      <a:pt x="725" y="1418"/>
                    </a:cubicBezTo>
                    <a:lnTo>
                      <a:pt x="3875" y="1418"/>
                    </a:lnTo>
                    <a:cubicBezTo>
                      <a:pt x="4064" y="1418"/>
                      <a:pt x="4222" y="1260"/>
                      <a:pt x="4222" y="1071"/>
                    </a:cubicBezTo>
                    <a:lnTo>
                      <a:pt x="4222" y="378"/>
                    </a:lnTo>
                    <a:cubicBezTo>
                      <a:pt x="4222" y="158"/>
                      <a:pt x="4064" y="0"/>
                      <a:pt x="3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Google Shape;10425;p74">
                <a:extLst>
                  <a:ext uri="{FF2B5EF4-FFF2-40B4-BE49-F238E27FC236}">
                    <a16:creationId xmlns:a16="http://schemas.microsoft.com/office/drawing/2014/main" id="{1342D882-FC12-2AE8-8697-FA5FBA2DBAF3}"/>
                  </a:ext>
                </a:extLst>
              </p:cNvPr>
              <p:cNvSpPr/>
              <p:nvPr/>
            </p:nvSpPr>
            <p:spPr>
              <a:xfrm>
                <a:off x="5545900" y="3651800"/>
                <a:ext cx="104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192" h="1419" extrusionOk="0">
                    <a:moveTo>
                      <a:pt x="694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3845" y="1418"/>
                    </a:lnTo>
                    <a:cubicBezTo>
                      <a:pt x="4065" y="1418"/>
                      <a:pt x="4191" y="1261"/>
                      <a:pt x="4191" y="1072"/>
                    </a:cubicBezTo>
                    <a:lnTo>
                      <a:pt x="4191" y="347"/>
                    </a:lnTo>
                    <a:cubicBezTo>
                      <a:pt x="4191" y="158"/>
                      <a:pt x="4065" y="1"/>
                      <a:pt x="38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Google Shape;10426;p74">
                <a:extLst>
                  <a:ext uri="{FF2B5EF4-FFF2-40B4-BE49-F238E27FC236}">
                    <a16:creationId xmlns:a16="http://schemas.microsoft.com/office/drawing/2014/main" id="{430C18EC-9004-36DB-567F-DF39FFE1C656}"/>
                  </a:ext>
                </a:extLst>
              </p:cNvPr>
              <p:cNvSpPr/>
              <p:nvPr/>
            </p:nvSpPr>
            <p:spPr>
              <a:xfrm>
                <a:off x="5529375" y="3754975"/>
                <a:ext cx="1221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1419" extrusionOk="0">
                    <a:moveTo>
                      <a:pt x="0" y="1"/>
                    </a:moveTo>
                    <a:lnTo>
                      <a:pt x="0" y="1418"/>
                    </a:lnTo>
                    <a:lnTo>
                      <a:pt x="4884" y="1418"/>
                    </a:lnTo>
                    <a:lnTo>
                      <a:pt x="4884" y="1"/>
                    </a:lnTo>
                    <a:lnTo>
                      <a:pt x="2773" y="1"/>
                    </a:lnTo>
                    <a:lnTo>
                      <a:pt x="2773" y="347"/>
                    </a:lnTo>
                    <a:cubicBezTo>
                      <a:pt x="2773" y="568"/>
                      <a:pt x="2615" y="725"/>
                      <a:pt x="2426" y="725"/>
                    </a:cubicBezTo>
                    <a:cubicBezTo>
                      <a:pt x="2237" y="725"/>
                      <a:pt x="2080" y="568"/>
                      <a:pt x="2080" y="347"/>
                    </a:cubicBezTo>
                    <a:lnTo>
                      <a:pt x="208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Google Shape;10427;p74">
                <a:extLst>
                  <a:ext uri="{FF2B5EF4-FFF2-40B4-BE49-F238E27FC236}">
                    <a16:creationId xmlns:a16="http://schemas.microsoft.com/office/drawing/2014/main" id="{0DBD94C8-E245-81A4-057D-CD6719E41E6B}"/>
                  </a:ext>
                </a:extLst>
              </p:cNvPr>
              <p:cNvSpPr/>
              <p:nvPr/>
            </p:nvSpPr>
            <p:spPr>
              <a:xfrm>
                <a:off x="5511250" y="3703000"/>
                <a:ext cx="1402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1356" extrusionOk="0">
                    <a:moveTo>
                      <a:pt x="1" y="0"/>
                    </a:moveTo>
                    <a:lnTo>
                      <a:pt x="1" y="1355"/>
                    </a:lnTo>
                    <a:lnTo>
                      <a:pt x="5609" y="1355"/>
                    </a:lnTo>
                    <a:lnTo>
                      <a:pt x="5609" y="347"/>
                    </a:lnTo>
                    <a:cubicBezTo>
                      <a:pt x="5577" y="158"/>
                      <a:pt x="5451" y="0"/>
                      <a:pt x="5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Google Shape;10428;p74">
                <a:extLst>
                  <a:ext uri="{FF2B5EF4-FFF2-40B4-BE49-F238E27FC236}">
                    <a16:creationId xmlns:a16="http://schemas.microsoft.com/office/drawing/2014/main" id="{61358C2E-8DCE-63D3-6517-FFF67C4AED46}"/>
                  </a:ext>
                </a:extLst>
              </p:cNvPr>
              <p:cNvSpPr/>
              <p:nvPr/>
            </p:nvSpPr>
            <p:spPr>
              <a:xfrm>
                <a:off x="5529375" y="3808550"/>
                <a:ext cx="1229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3498" extrusionOk="0">
                    <a:moveTo>
                      <a:pt x="0" y="0"/>
                    </a:moveTo>
                    <a:lnTo>
                      <a:pt x="0" y="3151"/>
                    </a:lnTo>
                    <a:cubicBezTo>
                      <a:pt x="0" y="3340"/>
                      <a:pt x="158" y="3497"/>
                      <a:pt x="347" y="3497"/>
                    </a:cubicBezTo>
                    <a:cubicBezTo>
                      <a:pt x="536" y="3497"/>
                      <a:pt x="693" y="3340"/>
                      <a:pt x="693" y="3151"/>
                    </a:cubicBezTo>
                    <a:lnTo>
                      <a:pt x="693" y="1418"/>
                    </a:lnTo>
                    <a:lnTo>
                      <a:pt x="4190" y="1418"/>
                    </a:lnTo>
                    <a:lnTo>
                      <a:pt x="4190" y="3151"/>
                    </a:lnTo>
                    <a:cubicBezTo>
                      <a:pt x="4190" y="3340"/>
                      <a:pt x="4348" y="3497"/>
                      <a:pt x="4569" y="3497"/>
                    </a:cubicBezTo>
                    <a:cubicBezTo>
                      <a:pt x="4758" y="3497"/>
                      <a:pt x="4915" y="3340"/>
                      <a:pt x="4915" y="3151"/>
                    </a:cubicBezTo>
                    <a:lnTo>
                      <a:pt x="4915" y="0"/>
                    </a:lnTo>
                    <a:lnTo>
                      <a:pt x="2773" y="0"/>
                    </a:lnTo>
                    <a:lnTo>
                      <a:pt x="2773" y="347"/>
                    </a:lnTo>
                    <a:cubicBezTo>
                      <a:pt x="2773" y="536"/>
                      <a:pt x="2615" y="693"/>
                      <a:pt x="2426" y="693"/>
                    </a:cubicBezTo>
                    <a:cubicBezTo>
                      <a:pt x="2237" y="693"/>
                      <a:pt x="2080" y="536"/>
                      <a:pt x="2080" y="347"/>
                    </a:cubicBezTo>
                    <a:lnTo>
                      <a:pt x="20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Google Shape;10429;p74">
                <a:extLst>
                  <a:ext uri="{FF2B5EF4-FFF2-40B4-BE49-F238E27FC236}">
                    <a16:creationId xmlns:a16="http://schemas.microsoft.com/office/drawing/2014/main" id="{2F460135-A156-F102-F27E-D39F7428ACCC}"/>
                  </a:ext>
                </a:extLst>
              </p:cNvPr>
              <p:cNvSpPr/>
              <p:nvPr/>
            </p:nvSpPr>
            <p:spPr>
              <a:xfrm>
                <a:off x="5408075" y="3651025"/>
                <a:ext cx="86675" cy="1039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4159" extrusionOk="0">
                    <a:moveTo>
                      <a:pt x="1733" y="0"/>
                    </a:moveTo>
                    <a:cubicBezTo>
                      <a:pt x="788" y="0"/>
                      <a:pt x="1" y="788"/>
                      <a:pt x="1" y="1733"/>
                    </a:cubicBezTo>
                    <a:lnTo>
                      <a:pt x="1" y="3812"/>
                    </a:lnTo>
                    <a:cubicBezTo>
                      <a:pt x="1" y="4001"/>
                      <a:pt x="158" y="4159"/>
                      <a:pt x="347" y="4159"/>
                    </a:cubicBezTo>
                    <a:lnTo>
                      <a:pt x="3120" y="4159"/>
                    </a:lnTo>
                    <a:cubicBezTo>
                      <a:pt x="3309" y="4159"/>
                      <a:pt x="3466" y="4001"/>
                      <a:pt x="3466" y="3812"/>
                    </a:cubicBez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5" name="Google Shape;10435;p74">
              <a:extLst>
                <a:ext uri="{FF2B5EF4-FFF2-40B4-BE49-F238E27FC236}">
                  <a16:creationId xmlns:a16="http://schemas.microsoft.com/office/drawing/2014/main" id="{0E11F2F4-EB9E-5468-577D-84AEE5D476E7}"/>
                </a:ext>
              </a:extLst>
            </p:cNvPr>
            <p:cNvGrpSpPr/>
            <p:nvPr/>
          </p:nvGrpSpPr>
          <p:grpSpPr>
            <a:xfrm>
              <a:off x="9836626" y="5286301"/>
              <a:ext cx="756325" cy="701253"/>
              <a:chOff x="6543825" y="3202075"/>
              <a:chExt cx="296975" cy="275350"/>
            </a:xfrm>
            <a:grpFill/>
          </p:grpSpPr>
          <p:sp>
            <p:nvSpPr>
              <p:cNvPr id="120" name="Google Shape;10436;p74">
                <a:extLst>
                  <a:ext uri="{FF2B5EF4-FFF2-40B4-BE49-F238E27FC236}">
                    <a16:creationId xmlns:a16="http://schemas.microsoft.com/office/drawing/2014/main" id="{0BFCDDF7-3D9A-DF86-13ED-BECB7046F94E}"/>
                  </a:ext>
                </a:extLst>
              </p:cNvPr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3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10437;p74">
                <a:extLst>
                  <a:ext uri="{FF2B5EF4-FFF2-40B4-BE49-F238E27FC236}">
                    <a16:creationId xmlns:a16="http://schemas.microsoft.com/office/drawing/2014/main" id="{66822C19-43E5-E993-0F6C-D574FE4EE94A}"/>
                  </a:ext>
                </a:extLst>
              </p:cNvPr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10438;p74">
                <a:extLst>
                  <a:ext uri="{FF2B5EF4-FFF2-40B4-BE49-F238E27FC236}">
                    <a16:creationId xmlns:a16="http://schemas.microsoft.com/office/drawing/2014/main" id="{BEEF7399-2B0A-23F5-2B61-2E6A4D00D3F3}"/>
                  </a:ext>
                </a:extLst>
              </p:cNvPr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10439;p74">
                <a:extLst>
                  <a:ext uri="{FF2B5EF4-FFF2-40B4-BE49-F238E27FC236}">
                    <a16:creationId xmlns:a16="http://schemas.microsoft.com/office/drawing/2014/main" id="{AD4ED9E2-D3D4-3F70-1163-8C8FFDE12F7D}"/>
                  </a:ext>
                </a:extLst>
              </p:cNvPr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10440;p74">
                <a:extLst>
                  <a:ext uri="{FF2B5EF4-FFF2-40B4-BE49-F238E27FC236}">
                    <a16:creationId xmlns:a16="http://schemas.microsoft.com/office/drawing/2014/main" id="{269EE527-3902-9D2B-631F-449FFA559A4D}"/>
                  </a:ext>
                </a:extLst>
              </p:cNvPr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10441;p74">
                <a:extLst>
                  <a:ext uri="{FF2B5EF4-FFF2-40B4-BE49-F238E27FC236}">
                    <a16:creationId xmlns:a16="http://schemas.microsoft.com/office/drawing/2014/main" id="{C145BC10-000E-81FC-0848-D0FB16770BC2}"/>
                  </a:ext>
                </a:extLst>
              </p:cNvPr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Google Shape;10442;p74">
                <a:extLst>
                  <a:ext uri="{FF2B5EF4-FFF2-40B4-BE49-F238E27FC236}">
                    <a16:creationId xmlns:a16="http://schemas.microsoft.com/office/drawing/2014/main" id="{6DC21D19-5401-0064-F7A9-1A0871722039}"/>
                  </a:ext>
                </a:extLst>
              </p:cNvPr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oogle Shape;10443;p74">
              <a:extLst>
                <a:ext uri="{FF2B5EF4-FFF2-40B4-BE49-F238E27FC236}">
                  <a16:creationId xmlns:a16="http://schemas.microsoft.com/office/drawing/2014/main" id="{38DCDC4B-936C-8596-68F1-6326851F0C96}"/>
                </a:ext>
              </a:extLst>
            </p:cNvPr>
            <p:cNvGrpSpPr/>
            <p:nvPr/>
          </p:nvGrpSpPr>
          <p:grpSpPr>
            <a:xfrm>
              <a:off x="11784256" y="4449565"/>
              <a:ext cx="587394" cy="587394"/>
              <a:chOff x="2037825" y="3254050"/>
              <a:chExt cx="296175" cy="296175"/>
            </a:xfrm>
            <a:grpFill/>
          </p:grpSpPr>
          <p:sp>
            <p:nvSpPr>
              <p:cNvPr id="114" name="Google Shape;10444;p74">
                <a:extLst>
                  <a:ext uri="{FF2B5EF4-FFF2-40B4-BE49-F238E27FC236}">
                    <a16:creationId xmlns:a16="http://schemas.microsoft.com/office/drawing/2014/main" id="{464C403D-A418-C9FB-566A-220F811BA4F3}"/>
                  </a:ext>
                </a:extLst>
              </p:cNvPr>
              <p:cNvSpPr/>
              <p:nvPr/>
            </p:nvSpPr>
            <p:spPr>
              <a:xfrm>
                <a:off x="2063825" y="3254050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9"/>
                      <a:pt x="788" y="3466"/>
                      <a:pt x="1733" y="3466"/>
                    </a:cubicBezTo>
                    <a:cubicBezTo>
                      <a:pt x="2678" y="3466"/>
                      <a:pt x="3466" y="2679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10445;p74">
                <a:extLst>
                  <a:ext uri="{FF2B5EF4-FFF2-40B4-BE49-F238E27FC236}">
                    <a16:creationId xmlns:a16="http://schemas.microsoft.com/office/drawing/2014/main" id="{A3312035-051D-0022-99A8-8C5AEC399C3E}"/>
                  </a:ext>
                </a:extLst>
              </p:cNvPr>
              <p:cNvSpPr/>
              <p:nvPr/>
            </p:nvSpPr>
            <p:spPr>
              <a:xfrm>
                <a:off x="2178025" y="3289500"/>
                <a:ext cx="1040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718" extrusionOk="0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95" y="662"/>
                      <a:pt x="316" y="662"/>
                    </a:cubicBezTo>
                    <a:lnTo>
                      <a:pt x="2395" y="662"/>
                    </a:lnTo>
                    <a:cubicBezTo>
                      <a:pt x="2584" y="662"/>
                      <a:pt x="2742" y="820"/>
                      <a:pt x="2742" y="1009"/>
                    </a:cubicBezTo>
                    <a:lnTo>
                      <a:pt x="2742" y="1576"/>
                    </a:lnTo>
                    <a:lnTo>
                      <a:pt x="2616" y="1450"/>
                    </a:lnTo>
                    <a:cubicBezTo>
                      <a:pt x="2568" y="1387"/>
                      <a:pt x="2482" y="1355"/>
                      <a:pt x="2391" y="1355"/>
                    </a:cubicBezTo>
                    <a:cubicBezTo>
                      <a:pt x="2301" y="1355"/>
                      <a:pt x="2206" y="1387"/>
                      <a:pt x="2143" y="1450"/>
                    </a:cubicBezTo>
                    <a:cubicBezTo>
                      <a:pt x="2049" y="1576"/>
                      <a:pt x="2049" y="1796"/>
                      <a:pt x="2143" y="1922"/>
                    </a:cubicBezTo>
                    <a:lnTo>
                      <a:pt x="2868" y="2647"/>
                    </a:lnTo>
                    <a:cubicBezTo>
                      <a:pt x="2931" y="2694"/>
                      <a:pt x="3017" y="2718"/>
                      <a:pt x="3104" y="2718"/>
                    </a:cubicBezTo>
                    <a:cubicBezTo>
                      <a:pt x="3191" y="2718"/>
                      <a:pt x="3277" y="2694"/>
                      <a:pt x="3340" y="2647"/>
                    </a:cubicBezTo>
                    <a:lnTo>
                      <a:pt x="4033" y="1922"/>
                    </a:lnTo>
                    <a:cubicBezTo>
                      <a:pt x="4159" y="1796"/>
                      <a:pt x="4159" y="1576"/>
                      <a:pt x="4033" y="1450"/>
                    </a:cubicBezTo>
                    <a:cubicBezTo>
                      <a:pt x="3986" y="1387"/>
                      <a:pt x="3899" y="1355"/>
                      <a:pt x="3809" y="1355"/>
                    </a:cubicBezTo>
                    <a:cubicBezTo>
                      <a:pt x="3718" y="1355"/>
                      <a:pt x="3624" y="1387"/>
                      <a:pt x="3561" y="1450"/>
                    </a:cubicBezTo>
                    <a:lnTo>
                      <a:pt x="3466" y="1576"/>
                    </a:lnTo>
                    <a:lnTo>
                      <a:pt x="3466" y="1009"/>
                    </a:lnTo>
                    <a:cubicBezTo>
                      <a:pt x="3466" y="441"/>
                      <a:pt x="2994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10446;p74">
                <a:extLst>
                  <a:ext uri="{FF2B5EF4-FFF2-40B4-BE49-F238E27FC236}">
                    <a16:creationId xmlns:a16="http://schemas.microsoft.com/office/drawing/2014/main" id="{0E768329-FBD3-573C-8068-22758EE01EAC}"/>
                  </a:ext>
                </a:extLst>
              </p:cNvPr>
              <p:cNvSpPr/>
              <p:nvPr/>
            </p:nvSpPr>
            <p:spPr>
              <a:xfrm>
                <a:off x="2070125" y="3444225"/>
                <a:ext cx="10635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763" extrusionOk="0">
                    <a:moveTo>
                      <a:pt x="1095" y="0"/>
                    </a:moveTo>
                    <a:cubicBezTo>
                      <a:pt x="1002" y="0"/>
                      <a:pt x="904" y="28"/>
                      <a:pt x="820" y="112"/>
                    </a:cubicBezTo>
                    <a:lnTo>
                      <a:pt x="127" y="805"/>
                    </a:lnTo>
                    <a:cubicBezTo>
                      <a:pt x="1" y="931"/>
                      <a:pt x="1" y="1184"/>
                      <a:pt x="127" y="1278"/>
                    </a:cubicBezTo>
                    <a:cubicBezTo>
                      <a:pt x="190" y="1341"/>
                      <a:pt x="276" y="1373"/>
                      <a:pt x="363" y="1373"/>
                    </a:cubicBezTo>
                    <a:cubicBezTo>
                      <a:pt x="449" y="1373"/>
                      <a:pt x="536" y="1341"/>
                      <a:pt x="599" y="1278"/>
                    </a:cubicBezTo>
                    <a:lnTo>
                      <a:pt x="725" y="1184"/>
                    </a:lnTo>
                    <a:lnTo>
                      <a:pt x="725" y="1719"/>
                    </a:lnTo>
                    <a:cubicBezTo>
                      <a:pt x="725" y="2318"/>
                      <a:pt x="1198" y="2759"/>
                      <a:pt x="1733" y="2759"/>
                    </a:cubicBezTo>
                    <a:lnTo>
                      <a:pt x="3813" y="2759"/>
                    </a:lnTo>
                    <a:cubicBezTo>
                      <a:pt x="3837" y="2761"/>
                      <a:pt x="3861" y="2763"/>
                      <a:pt x="3883" y="2763"/>
                    </a:cubicBezTo>
                    <a:cubicBezTo>
                      <a:pt x="4122" y="2763"/>
                      <a:pt x="4254" y="2616"/>
                      <a:pt x="4254" y="2444"/>
                    </a:cubicBezTo>
                    <a:cubicBezTo>
                      <a:pt x="4254" y="2223"/>
                      <a:pt x="4096" y="2066"/>
                      <a:pt x="3907" y="2066"/>
                    </a:cubicBezTo>
                    <a:lnTo>
                      <a:pt x="1828" y="2066"/>
                    </a:lnTo>
                    <a:cubicBezTo>
                      <a:pt x="1639" y="2066"/>
                      <a:pt x="1481" y="1908"/>
                      <a:pt x="1481" y="1719"/>
                    </a:cubicBezTo>
                    <a:lnTo>
                      <a:pt x="1481" y="1184"/>
                    </a:lnTo>
                    <a:lnTo>
                      <a:pt x="1576" y="1278"/>
                    </a:lnTo>
                    <a:cubicBezTo>
                      <a:pt x="1639" y="1341"/>
                      <a:pt x="1733" y="1373"/>
                      <a:pt x="1824" y="1373"/>
                    </a:cubicBezTo>
                    <a:cubicBezTo>
                      <a:pt x="1914" y="1373"/>
                      <a:pt x="2001" y="1341"/>
                      <a:pt x="2048" y="1278"/>
                    </a:cubicBezTo>
                    <a:cubicBezTo>
                      <a:pt x="2174" y="1184"/>
                      <a:pt x="2174" y="931"/>
                      <a:pt x="2048" y="805"/>
                    </a:cubicBezTo>
                    <a:lnTo>
                      <a:pt x="1355" y="112"/>
                    </a:lnTo>
                    <a:cubicBezTo>
                      <a:pt x="1292" y="81"/>
                      <a:pt x="1261" y="81"/>
                      <a:pt x="1229" y="18"/>
                    </a:cubicBezTo>
                    <a:cubicBezTo>
                      <a:pt x="1187" y="7"/>
                      <a:pt x="1142" y="0"/>
                      <a:pt x="10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10447;p74">
                <a:extLst>
                  <a:ext uri="{FF2B5EF4-FFF2-40B4-BE49-F238E27FC236}">
                    <a16:creationId xmlns:a16="http://schemas.microsoft.com/office/drawing/2014/main" id="{4D3E824F-7CF1-4565-BA9C-6BCF93567804}"/>
                  </a:ext>
                </a:extLst>
              </p:cNvPr>
              <p:cNvSpPr/>
              <p:nvPr/>
            </p:nvSpPr>
            <p:spPr>
              <a:xfrm>
                <a:off x="2219775" y="3375350"/>
                <a:ext cx="89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3560" h="3435" extrusionOk="0">
                    <a:moveTo>
                      <a:pt x="1796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47"/>
                      <a:pt x="788" y="3434"/>
                      <a:pt x="1796" y="3434"/>
                    </a:cubicBezTo>
                    <a:cubicBezTo>
                      <a:pt x="2741" y="3434"/>
                      <a:pt x="3561" y="2647"/>
                      <a:pt x="3561" y="1733"/>
                    </a:cubicBezTo>
                    <a:cubicBezTo>
                      <a:pt x="3561" y="788"/>
                      <a:pt x="2773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10448;p74">
                <a:extLst>
                  <a:ext uri="{FF2B5EF4-FFF2-40B4-BE49-F238E27FC236}">
                    <a16:creationId xmlns:a16="http://schemas.microsoft.com/office/drawing/2014/main" id="{3450800F-A287-6864-0B0A-1053DC13DCC7}"/>
                  </a:ext>
                </a:extLst>
              </p:cNvPr>
              <p:cNvSpPr/>
              <p:nvPr/>
            </p:nvSpPr>
            <p:spPr>
              <a:xfrm>
                <a:off x="2037825" y="3339125"/>
                <a:ext cx="138650" cy="8822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3529" extrusionOk="0">
                    <a:moveTo>
                      <a:pt x="1072" y="0"/>
                    </a:moveTo>
                    <a:cubicBezTo>
                      <a:pt x="442" y="536"/>
                      <a:pt x="32" y="1292"/>
                      <a:pt x="32" y="2143"/>
                    </a:cubicBezTo>
                    <a:lnTo>
                      <a:pt x="32" y="3182"/>
                    </a:lnTo>
                    <a:cubicBezTo>
                      <a:pt x="1" y="3371"/>
                      <a:pt x="158" y="3529"/>
                      <a:pt x="347" y="3529"/>
                    </a:cubicBezTo>
                    <a:lnTo>
                      <a:pt x="5199" y="3529"/>
                    </a:lnTo>
                    <a:cubicBezTo>
                      <a:pt x="5388" y="3529"/>
                      <a:pt x="5546" y="3371"/>
                      <a:pt x="5546" y="3182"/>
                    </a:cubicBezTo>
                    <a:lnTo>
                      <a:pt x="5546" y="2143"/>
                    </a:lnTo>
                    <a:cubicBezTo>
                      <a:pt x="5546" y="1292"/>
                      <a:pt x="5168" y="536"/>
                      <a:pt x="4538" y="0"/>
                    </a:cubicBezTo>
                    <a:cubicBezTo>
                      <a:pt x="4096" y="473"/>
                      <a:pt x="3466" y="756"/>
                      <a:pt x="2805" y="756"/>
                    </a:cubicBezTo>
                    <a:cubicBezTo>
                      <a:pt x="2143" y="756"/>
                      <a:pt x="1513" y="504"/>
                      <a:pt x="1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Google Shape;10449;p74">
                <a:extLst>
                  <a:ext uri="{FF2B5EF4-FFF2-40B4-BE49-F238E27FC236}">
                    <a16:creationId xmlns:a16="http://schemas.microsoft.com/office/drawing/2014/main" id="{51439BAC-BEDA-8862-82C0-5230FD248784}"/>
                  </a:ext>
                </a:extLst>
              </p:cNvPr>
              <p:cNvSpPr/>
              <p:nvPr/>
            </p:nvSpPr>
            <p:spPr>
              <a:xfrm>
                <a:off x="2193775" y="3460400"/>
                <a:ext cx="14022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3593" extrusionOk="0">
                    <a:moveTo>
                      <a:pt x="1009" y="1"/>
                    </a:moveTo>
                    <a:cubicBezTo>
                      <a:pt x="379" y="537"/>
                      <a:pt x="1" y="1261"/>
                      <a:pt x="1" y="2143"/>
                    </a:cubicBezTo>
                    <a:lnTo>
                      <a:pt x="1" y="3246"/>
                    </a:lnTo>
                    <a:cubicBezTo>
                      <a:pt x="1" y="3435"/>
                      <a:pt x="158" y="3592"/>
                      <a:pt x="347" y="3592"/>
                    </a:cubicBezTo>
                    <a:lnTo>
                      <a:pt x="5262" y="3592"/>
                    </a:lnTo>
                    <a:cubicBezTo>
                      <a:pt x="5451" y="3592"/>
                      <a:pt x="5609" y="3435"/>
                      <a:pt x="5609" y="3246"/>
                    </a:cubicBezTo>
                    <a:lnTo>
                      <a:pt x="5609" y="2143"/>
                    </a:lnTo>
                    <a:cubicBezTo>
                      <a:pt x="5577" y="1261"/>
                      <a:pt x="5199" y="537"/>
                      <a:pt x="4569" y="1"/>
                    </a:cubicBezTo>
                    <a:cubicBezTo>
                      <a:pt x="4128" y="474"/>
                      <a:pt x="3498" y="757"/>
                      <a:pt x="2773" y="757"/>
                    </a:cubicBezTo>
                    <a:cubicBezTo>
                      <a:pt x="2080" y="757"/>
                      <a:pt x="1450" y="474"/>
                      <a:pt x="10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oogle Shape;10468;p74">
              <a:extLst>
                <a:ext uri="{FF2B5EF4-FFF2-40B4-BE49-F238E27FC236}">
                  <a16:creationId xmlns:a16="http://schemas.microsoft.com/office/drawing/2014/main" id="{57366475-30D7-A195-A8D9-D7DD0D76B1D0}"/>
                </a:ext>
              </a:extLst>
            </p:cNvPr>
            <p:cNvGrpSpPr/>
            <p:nvPr/>
          </p:nvGrpSpPr>
          <p:grpSpPr>
            <a:xfrm>
              <a:off x="6146576" y="4673825"/>
              <a:ext cx="514632" cy="513246"/>
              <a:chOff x="3859600" y="3591950"/>
              <a:chExt cx="296975" cy="296175"/>
            </a:xfrm>
            <a:grpFill/>
          </p:grpSpPr>
          <p:sp>
            <p:nvSpPr>
              <p:cNvPr id="111" name="Google Shape;10469;p74">
                <a:extLst>
                  <a:ext uri="{FF2B5EF4-FFF2-40B4-BE49-F238E27FC236}">
                    <a16:creationId xmlns:a16="http://schemas.microsoft.com/office/drawing/2014/main" id="{1F277EDB-E0C7-60AC-B630-4E8B159D04E5}"/>
                  </a:ext>
                </a:extLst>
              </p:cNvPr>
              <p:cNvSpPr/>
              <p:nvPr/>
            </p:nvSpPr>
            <p:spPr>
              <a:xfrm>
                <a:off x="4034450" y="3766000"/>
                <a:ext cx="122125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4885" extrusionOk="0">
                    <a:moveTo>
                      <a:pt x="2395" y="1324"/>
                    </a:moveTo>
                    <a:cubicBezTo>
                      <a:pt x="2616" y="1324"/>
                      <a:pt x="2773" y="1482"/>
                      <a:pt x="2773" y="1702"/>
                    </a:cubicBezTo>
                    <a:lnTo>
                      <a:pt x="2773" y="2049"/>
                    </a:lnTo>
                    <a:lnTo>
                      <a:pt x="3120" y="2049"/>
                    </a:lnTo>
                    <a:cubicBezTo>
                      <a:pt x="3309" y="2049"/>
                      <a:pt x="3466" y="2206"/>
                      <a:pt x="3466" y="2395"/>
                    </a:cubicBezTo>
                    <a:cubicBezTo>
                      <a:pt x="3466" y="2584"/>
                      <a:pt x="3309" y="2742"/>
                      <a:pt x="3120" y="2742"/>
                    </a:cubicBezTo>
                    <a:lnTo>
                      <a:pt x="2395" y="2742"/>
                    </a:lnTo>
                    <a:cubicBezTo>
                      <a:pt x="2206" y="2742"/>
                      <a:pt x="2049" y="2584"/>
                      <a:pt x="2049" y="2395"/>
                    </a:cubicBezTo>
                    <a:lnTo>
                      <a:pt x="2049" y="1702"/>
                    </a:lnTo>
                    <a:cubicBezTo>
                      <a:pt x="2049" y="1482"/>
                      <a:pt x="2206" y="1324"/>
                      <a:pt x="2395" y="1324"/>
                    </a:cubicBezTo>
                    <a:close/>
                    <a:moveTo>
                      <a:pt x="2458" y="1"/>
                    </a:moveTo>
                    <a:cubicBezTo>
                      <a:pt x="1104" y="1"/>
                      <a:pt x="1" y="1103"/>
                      <a:pt x="1" y="2427"/>
                    </a:cubicBezTo>
                    <a:cubicBezTo>
                      <a:pt x="1" y="3781"/>
                      <a:pt x="1104" y="4884"/>
                      <a:pt x="2458" y="4884"/>
                    </a:cubicBezTo>
                    <a:cubicBezTo>
                      <a:pt x="3782" y="4884"/>
                      <a:pt x="4884" y="3781"/>
                      <a:pt x="4884" y="2427"/>
                    </a:cubicBezTo>
                    <a:cubicBezTo>
                      <a:pt x="4853" y="1072"/>
                      <a:pt x="3782" y="1"/>
                      <a:pt x="2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Google Shape;10470;p74">
                <a:extLst>
                  <a:ext uri="{FF2B5EF4-FFF2-40B4-BE49-F238E27FC236}">
                    <a16:creationId xmlns:a16="http://schemas.microsoft.com/office/drawing/2014/main" id="{DD75EEA8-0B42-484B-B4C9-BB32812CEC6C}"/>
                  </a:ext>
                </a:extLst>
              </p:cNvPr>
              <p:cNvSpPr/>
              <p:nvPr/>
            </p:nvSpPr>
            <p:spPr>
              <a:xfrm>
                <a:off x="3860400" y="3679375"/>
                <a:ext cx="2607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0429" h="6932" extrusionOk="0">
                    <a:moveTo>
                      <a:pt x="2426" y="662"/>
                    </a:moveTo>
                    <a:cubicBezTo>
                      <a:pt x="2647" y="662"/>
                      <a:pt x="2804" y="819"/>
                      <a:pt x="2804" y="1008"/>
                    </a:cubicBezTo>
                    <a:cubicBezTo>
                      <a:pt x="2804" y="1197"/>
                      <a:pt x="2647" y="1355"/>
                      <a:pt x="2426" y="1355"/>
                    </a:cubicBezTo>
                    <a:lnTo>
                      <a:pt x="1733" y="1355"/>
                    </a:lnTo>
                    <a:cubicBezTo>
                      <a:pt x="1544" y="1355"/>
                      <a:pt x="1387" y="1197"/>
                      <a:pt x="1387" y="1008"/>
                    </a:cubicBezTo>
                    <a:cubicBezTo>
                      <a:pt x="1387" y="819"/>
                      <a:pt x="1544" y="662"/>
                      <a:pt x="1733" y="662"/>
                    </a:cubicBezTo>
                    <a:close/>
                    <a:moveTo>
                      <a:pt x="4537" y="662"/>
                    </a:moveTo>
                    <a:cubicBezTo>
                      <a:pt x="4726" y="662"/>
                      <a:pt x="4884" y="819"/>
                      <a:pt x="4884" y="1008"/>
                    </a:cubicBezTo>
                    <a:cubicBezTo>
                      <a:pt x="4884" y="1197"/>
                      <a:pt x="4695" y="1355"/>
                      <a:pt x="4537" y="1355"/>
                    </a:cubicBezTo>
                    <a:lnTo>
                      <a:pt x="3812" y="1355"/>
                    </a:lnTo>
                    <a:cubicBezTo>
                      <a:pt x="3623" y="1355"/>
                      <a:pt x="3466" y="1197"/>
                      <a:pt x="3466" y="1008"/>
                    </a:cubicBezTo>
                    <a:cubicBezTo>
                      <a:pt x="3466" y="819"/>
                      <a:pt x="3623" y="662"/>
                      <a:pt x="3812" y="662"/>
                    </a:cubicBezTo>
                    <a:close/>
                    <a:moveTo>
                      <a:pt x="6648" y="662"/>
                    </a:moveTo>
                    <a:cubicBezTo>
                      <a:pt x="6837" y="662"/>
                      <a:pt x="6994" y="819"/>
                      <a:pt x="6994" y="1008"/>
                    </a:cubicBezTo>
                    <a:cubicBezTo>
                      <a:pt x="6994" y="1197"/>
                      <a:pt x="6837" y="1355"/>
                      <a:pt x="6648" y="1355"/>
                    </a:cubicBezTo>
                    <a:lnTo>
                      <a:pt x="5955" y="1355"/>
                    </a:lnTo>
                    <a:cubicBezTo>
                      <a:pt x="5734" y="1355"/>
                      <a:pt x="5577" y="1197"/>
                      <a:pt x="5577" y="1008"/>
                    </a:cubicBezTo>
                    <a:cubicBezTo>
                      <a:pt x="5577" y="819"/>
                      <a:pt x="5734" y="662"/>
                      <a:pt x="5955" y="662"/>
                    </a:cubicBezTo>
                    <a:close/>
                    <a:moveTo>
                      <a:pt x="8727" y="662"/>
                    </a:moveTo>
                    <a:cubicBezTo>
                      <a:pt x="8948" y="662"/>
                      <a:pt x="9105" y="819"/>
                      <a:pt x="9105" y="1008"/>
                    </a:cubicBezTo>
                    <a:cubicBezTo>
                      <a:pt x="9105" y="1197"/>
                      <a:pt x="8948" y="1355"/>
                      <a:pt x="8727" y="1355"/>
                    </a:cubicBezTo>
                    <a:lnTo>
                      <a:pt x="8034" y="1355"/>
                    </a:lnTo>
                    <a:cubicBezTo>
                      <a:pt x="7845" y="1355"/>
                      <a:pt x="7688" y="1197"/>
                      <a:pt x="7688" y="1008"/>
                    </a:cubicBezTo>
                    <a:cubicBezTo>
                      <a:pt x="7688" y="819"/>
                      <a:pt x="7845" y="662"/>
                      <a:pt x="8034" y="662"/>
                    </a:cubicBezTo>
                    <a:close/>
                    <a:moveTo>
                      <a:pt x="2426" y="2080"/>
                    </a:moveTo>
                    <a:cubicBezTo>
                      <a:pt x="2647" y="2080"/>
                      <a:pt x="2804" y="2237"/>
                      <a:pt x="2804" y="2426"/>
                    </a:cubicBezTo>
                    <a:cubicBezTo>
                      <a:pt x="2804" y="2647"/>
                      <a:pt x="2647" y="2773"/>
                      <a:pt x="2426" y="2773"/>
                    </a:cubicBezTo>
                    <a:lnTo>
                      <a:pt x="1733" y="2773"/>
                    </a:lnTo>
                    <a:cubicBezTo>
                      <a:pt x="1544" y="2773"/>
                      <a:pt x="1387" y="2647"/>
                      <a:pt x="1387" y="2426"/>
                    </a:cubicBezTo>
                    <a:cubicBezTo>
                      <a:pt x="1387" y="2206"/>
                      <a:pt x="1544" y="2080"/>
                      <a:pt x="1733" y="2080"/>
                    </a:cubicBezTo>
                    <a:close/>
                    <a:moveTo>
                      <a:pt x="4537" y="2080"/>
                    </a:moveTo>
                    <a:cubicBezTo>
                      <a:pt x="4726" y="2080"/>
                      <a:pt x="4884" y="2237"/>
                      <a:pt x="4884" y="2426"/>
                    </a:cubicBezTo>
                    <a:cubicBezTo>
                      <a:pt x="4884" y="2647"/>
                      <a:pt x="4695" y="2773"/>
                      <a:pt x="4537" y="2773"/>
                    </a:cubicBezTo>
                    <a:lnTo>
                      <a:pt x="3812" y="2773"/>
                    </a:lnTo>
                    <a:cubicBezTo>
                      <a:pt x="3623" y="2773"/>
                      <a:pt x="3466" y="2647"/>
                      <a:pt x="3466" y="2426"/>
                    </a:cubicBezTo>
                    <a:cubicBezTo>
                      <a:pt x="3466" y="2206"/>
                      <a:pt x="3623" y="2080"/>
                      <a:pt x="3812" y="2080"/>
                    </a:cubicBezTo>
                    <a:close/>
                    <a:moveTo>
                      <a:pt x="6648" y="2080"/>
                    </a:moveTo>
                    <a:cubicBezTo>
                      <a:pt x="6837" y="2080"/>
                      <a:pt x="6994" y="2237"/>
                      <a:pt x="6994" y="2426"/>
                    </a:cubicBezTo>
                    <a:cubicBezTo>
                      <a:pt x="6994" y="2647"/>
                      <a:pt x="6837" y="2773"/>
                      <a:pt x="6648" y="2773"/>
                    </a:cubicBezTo>
                    <a:lnTo>
                      <a:pt x="5955" y="2773"/>
                    </a:lnTo>
                    <a:cubicBezTo>
                      <a:pt x="5734" y="2773"/>
                      <a:pt x="5577" y="2647"/>
                      <a:pt x="5577" y="2426"/>
                    </a:cubicBezTo>
                    <a:cubicBezTo>
                      <a:pt x="5577" y="2206"/>
                      <a:pt x="5734" y="2080"/>
                      <a:pt x="5955" y="2080"/>
                    </a:cubicBezTo>
                    <a:close/>
                    <a:moveTo>
                      <a:pt x="8727" y="2080"/>
                    </a:moveTo>
                    <a:cubicBezTo>
                      <a:pt x="8948" y="2080"/>
                      <a:pt x="9105" y="2237"/>
                      <a:pt x="9105" y="2426"/>
                    </a:cubicBezTo>
                    <a:cubicBezTo>
                      <a:pt x="9105" y="2647"/>
                      <a:pt x="8948" y="2773"/>
                      <a:pt x="8727" y="2773"/>
                    </a:cubicBezTo>
                    <a:lnTo>
                      <a:pt x="8034" y="2773"/>
                    </a:lnTo>
                    <a:cubicBezTo>
                      <a:pt x="7845" y="2773"/>
                      <a:pt x="7688" y="2647"/>
                      <a:pt x="7688" y="2426"/>
                    </a:cubicBezTo>
                    <a:cubicBezTo>
                      <a:pt x="7688" y="2206"/>
                      <a:pt x="7845" y="2080"/>
                      <a:pt x="8034" y="2080"/>
                    </a:cubicBezTo>
                    <a:close/>
                    <a:moveTo>
                      <a:pt x="2426" y="3466"/>
                    </a:moveTo>
                    <a:cubicBezTo>
                      <a:pt x="2647" y="3466"/>
                      <a:pt x="2804" y="3623"/>
                      <a:pt x="2804" y="3812"/>
                    </a:cubicBezTo>
                    <a:cubicBezTo>
                      <a:pt x="2804" y="4001"/>
                      <a:pt x="2647" y="4159"/>
                      <a:pt x="2426" y="4159"/>
                    </a:cubicBezTo>
                    <a:lnTo>
                      <a:pt x="1733" y="4159"/>
                    </a:lnTo>
                    <a:cubicBezTo>
                      <a:pt x="1544" y="4159"/>
                      <a:pt x="1387" y="4001"/>
                      <a:pt x="1387" y="3812"/>
                    </a:cubicBezTo>
                    <a:cubicBezTo>
                      <a:pt x="1387" y="3623"/>
                      <a:pt x="1544" y="3466"/>
                      <a:pt x="1733" y="3466"/>
                    </a:cubicBezTo>
                    <a:close/>
                    <a:moveTo>
                      <a:pt x="4537" y="3466"/>
                    </a:moveTo>
                    <a:cubicBezTo>
                      <a:pt x="4726" y="3466"/>
                      <a:pt x="4884" y="3623"/>
                      <a:pt x="4884" y="3812"/>
                    </a:cubicBezTo>
                    <a:cubicBezTo>
                      <a:pt x="4884" y="4001"/>
                      <a:pt x="4695" y="4159"/>
                      <a:pt x="4537" y="4159"/>
                    </a:cubicBezTo>
                    <a:lnTo>
                      <a:pt x="3812" y="4159"/>
                    </a:lnTo>
                    <a:cubicBezTo>
                      <a:pt x="3623" y="4159"/>
                      <a:pt x="3466" y="4001"/>
                      <a:pt x="3466" y="3812"/>
                    </a:cubicBezTo>
                    <a:cubicBezTo>
                      <a:pt x="3466" y="3623"/>
                      <a:pt x="3623" y="3466"/>
                      <a:pt x="3812" y="3466"/>
                    </a:cubicBezTo>
                    <a:close/>
                    <a:moveTo>
                      <a:pt x="6648" y="3466"/>
                    </a:moveTo>
                    <a:cubicBezTo>
                      <a:pt x="6837" y="3466"/>
                      <a:pt x="6994" y="3623"/>
                      <a:pt x="6994" y="3812"/>
                    </a:cubicBezTo>
                    <a:cubicBezTo>
                      <a:pt x="6994" y="4001"/>
                      <a:pt x="6837" y="4159"/>
                      <a:pt x="6648" y="4159"/>
                    </a:cubicBezTo>
                    <a:lnTo>
                      <a:pt x="5955" y="4159"/>
                    </a:lnTo>
                    <a:cubicBezTo>
                      <a:pt x="5734" y="4159"/>
                      <a:pt x="5577" y="4001"/>
                      <a:pt x="5577" y="3812"/>
                    </a:cubicBezTo>
                    <a:cubicBezTo>
                      <a:pt x="5577" y="3623"/>
                      <a:pt x="5734" y="3466"/>
                      <a:pt x="5955" y="3466"/>
                    </a:cubicBezTo>
                    <a:close/>
                    <a:moveTo>
                      <a:pt x="2426" y="4852"/>
                    </a:moveTo>
                    <a:cubicBezTo>
                      <a:pt x="2647" y="4852"/>
                      <a:pt x="2804" y="5010"/>
                      <a:pt x="2804" y="5199"/>
                    </a:cubicBezTo>
                    <a:cubicBezTo>
                      <a:pt x="2804" y="5388"/>
                      <a:pt x="2647" y="5545"/>
                      <a:pt x="2426" y="5545"/>
                    </a:cubicBezTo>
                    <a:lnTo>
                      <a:pt x="1733" y="5545"/>
                    </a:lnTo>
                    <a:cubicBezTo>
                      <a:pt x="1544" y="5545"/>
                      <a:pt x="1387" y="5388"/>
                      <a:pt x="1387" y="5199"/>
                    </a:cubicBezTo>
                    <a:cubicBezTo>
                      <a:pt x="1387" y="5010"/>
                      <a:pt x="1544" y="4852"/>
                      <a:pt x="1733" y="4852"/>
                    </a:cubicBezTo>
                    <a:close/>
                    <a:moveTo>
                      <a:pt x="4537" y="4852"/>
                    </a:moveTo>
                    <a:cubicBezTo>
                      <a:pt x="4726" y="4852"/>
                      <a:pt x="4884" y="5010"/>
                      <a:pt x="4884" y="5199"/>
                    </a:cubicBezTo>
                    <a:cubicBezTo>
                      <a:pt x="4884" y="5388"/>
                      <a:pt x="4695" y="5545"/>
                      <a:pt x="4537" y="5545"/>
                    </a:cubicBezTo>
                    <a:lnTo>
                      <a:pt x="3812" y="5545"/>
                    </a:lnTo>
                    <a:cubicBezTo>
                      <a:pt x="3623" y="5545"/>
                      <a:pt x="3466" y="5388"/>
                      <a:pt x="3466" y="5199"/>
                    </a:cubicBezTo>
                    <a:cubicBezTo>
                      <a:pt x="3466" y="5010"/>
                      <a:pt x="3623" y="4852"/>
                      <a:pt x="3812" y="4852"/>
                    </a:cubicBezTo>
                    <a:close/>
                    <a:moveTo>
                      <a:pt x="0" y="0"/>
                    </a:moveTo>
                    <a:lnTo>
                      <a:pt x="0" y="5892"/>
                    </a:lnTo>
                    <a:cubicBezTo>
                      <a:pt x="0" y="6459"/>
                      <a:pt x="473" y="6931"/>
                      <a:pt x="1071" y="6931"/>
                    </a:cubicBezTo>
                    <a:lnTo>
                      <a:pt x="6490" y="6931"/>
                    </a:lnTo>
                    <a:cubicBezTo>
                      <a:pt x="6364" y="6616"/>
                      <a:pt x="6301" y="6270"/>
                      <a:pt x="6301" y="5892"/>
                    </a:cubicBezTo>
                    <a:cubicBezTo>
                      <a:pt x="6301" y="5797"/>
                      <a:pt x="6333" y="5671"/>
                      <a:pt x="6333" y="5545"/>
                    </a:cubicBezTo>
                    <a:lnTo>
                      <a:pt x="5955" y="5545"/>
                    </a:lnTo>
                    <a:cubicBezTo>
                      <a:pt x="5734" y="5545"/>
                      <a:pt x="5577" y="5388"/>
                      <a:pt x="5577" y="5199"/>
                    </a:cubicBezTo>
                    <a:cubicBezTo>
                      <a:pt x="5577" y="5010"/>
                      <a:pt x="5734" y="4852"/>
                      <a:pt x="5955" y="4852"/>
                    </a:cubicBezTo>
                    <a:lnTo>
                      <a:pt x="6490" y="4852"/>
                    </a:lnTo>
                    <a:cubicBezTo>
                      <a:pt x="6931" y="3623"/>
                      <a:pt x="8066" y="2741"/>
                      <a:pt x="9420" y="2741"/>
                    </a:cubicBezTo>
                    <a:cubicBezTo>
                      <a:pt x="9767" y="2741"/>
                      <a:pt x="10113" y="2836"/>
                      <a:pt x="10428" y="2962"/>
                    </a:cubicBezTo>
                    <a:lnTo>
                      <a:pt x="104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Google Shape;10471;p74">
                <a:extLst>
                  <a:ext uri="{FF2B5EF4-FFF2-40B4-BE49-F238E27FC236}">
                    <a16:creationId xmlns:a16="http://schemas.microsoft.com/office/drawing/2014/main" id="{47F1E866-2870-67F6-F7B4-CEEE356BAF7E}"/>
                  </a:ext>
                </a:extLst>
              </p:cNvPr>
              <p:cNvSpPr/>
              <p:nvPr/>
            </p:nvSpPr>
            <p:spPr>
              <a:xfrm>
                <a:off x="3859600" y="3591950"/>
                <a:ext cx="26152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10461" h="2836" extrusionOk="0">
                    <a:moveTo>
                      <a:pt x="1734" y="0"/>
                    </a:moveTo>
                    <a:cubicBezTo>
                      <a:pt x="1513" y="0"/>
                      <a:pt x="1356" y="158"/>
                      <a:pt x="1356" y="347"/>
                    </a:cubicBezTo>
                    <a:lnTo>
                      <a:pt x="1356" y="693"/>
                    </a:lnTo>
                    <a:lnTo>
                      <a:pt x="1009" y="693"/>
                    </a:lnTo>
                    <a:cubicBezTo>
                      <a:pt x="410" y="693"/>
                      <a:pt x="1" y="1166"/>
                      <a:pt x="1" y="1733"/>
                    </a:cubicBezTo>
                    <a:lnTo>
                      <a:pt x="1" y="2836"/>
                    </a:lnTo>
                    <a:lnTo>
                      <a:pt x="10429" y="2836"/>
                    </a:lnTo>
                    <a:lnTo>
                      <a:pt x="10429" y="1733"/>
                    </a:lnTo>
                    <a:lnTo>
                      <a:pt x="10460" y="1733"/>
                    </a:lnTo>
                    <a:cubicBezTo>
                      <a:pt x="10460" y="1134"/>
                      <a:pt x="9988" y="693"/>
                      <a:pt x="9421" y="693"/>
                    </a:cubicBezTo>
                    <a:lnTo>
                      <a:pt x="9074" y="693"/>
                    </a:lnTo>
                    <a:lnTo>
                      <a:pt x="9074" y="347"/>
                    </a:lnTo>
                    <a:cubicBezTo>
                      <a:pt x="9074" y="158"/>
                      <a:pt x="8917" y="0"/>
                      <a:pt x="8728" y="0"/>
                    </a:cubicBezTo>
                    <a:cubicBezTo>
                      <a:pt x="8539" y="0"/>
                      <a:pt x="8381" y="158"/>
                      <a:pt x="8381" y="347"/>
                    </a:cubicBezTo>
                    <a:lnTo>
                      <a:pt x="8381" y="693"/>
                    </a:lnTo>
                    <a:lnTo>
                      <a:pt x="6995" y="693"/>
                    </a:lnTo>
                    <a:lnTo>
                      <a:pt x="6995" y="347"/>
                    </a:lnTo>
                    <a:cubicBezTo>
                      <a:pt x="6995" y="158"/>
                      <a:pt x="6837" y="0"/>
                      <a:pt x="6648" y="0"/>
                    </a:cubicBezTo>
                    <a:cubicBezTo>
                      <a:pt x="6459" y="0"/>
                      <a:pt x="6302" y="158"/>
                      <a:pt x="6302" y="347"/>
                    </a:cubicBezTo>
                    <a:lnTo>
                      <a:pt x="6302" y="693"/>
                    </a:lnTo>
                    <a:lnTo>
                      <a:pt x="4159" y="693"/>
                    </a:lnTo>
                    <a:lnTo>
                      <a:pt x="4159" y="347"/>
                    </a:lnTo>
                    <a:cubicBezTo>
                      <a:pt x="4159" y="158"/>
                      <a:pt x="4002" y="0"/>
                      <a:pt x="3813" y="0"/>
                    </a:cubicBezTo>
                    <a:cubicBezTo>
                      <a:pt x="3624" y="0"/>
                      <a:pt x="3466" y="158"/>
                      <a:pt x="3466" y="347"/>
                    </a:cubicBezTo>
                    <a:lnTo>
                      <a:pt x="3466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3" y="0"/>
                      <a:pt x="17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8" name="Google Shape;10483;p74">
              <a:extLst>
                <a:ext uri="{FF2B5EF4-FFF2-40B4-BE49-F238E27FC236}">
                  <a16:creationId xmlns:a16="http://schemas.microsoft.com/office/drawing/2014/main" id="{EA7A1FD8-430E-10B1-0191-53CCB54056BC}"/>
                </a:ext>
              </a:extLst>
            </p:cNvPr>
            <p:cNvGrpSpPr/>
            <p:nvPr/>
          </p:nvGrpSpPr>
          <p:grpSpPr>
            <a:xfrm>
              <a:off x="10897117" y="4540369"/>
              <a:ext cx="483224" cy="480494"/>
              <a:chOff x="5727850" y="3609275"/>
              <a:chExt cx="278850" cy="277275"/>
            </a:xfrm>
            <a:grpFill/>
          </p:grpSpPr>
          <p:sp>
            <p:nvSpPr>
              <p:cNvPr id="106" name="Google Shape;10484;p74">
                <a:extLst>
                  <a:ext uri="{FF2B5EF4-FFF2-40B4-BE49-F238E27FC236}">
                    <a16:creationId xmlns:a16="http://schemas.microsoft.com/office/drawing/2014/main" id="{5B3C79B4-8D04-E06D-8228-37E3504199C1}"/>
                  </a:ext>
                </a:extLst>
              </p:cNvPr>
              <p:cNvSpPr/>
              <p:nvPr/>
            </p:nvSpPr>
            <p:spPr>
              <a:xfrm>
                <a:off x="5884600" y="3765225"/>
                <a:ext cx="12210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53" extrusionOk="0">
                    <a:moveTo>
                      <a:pt x="2426" y="662"/>
                    </a:moveTo>
                    <a:cubicBezTo>
                      <a:pt x="2646" y="662"/>
                      <a:pt x="2804" y="819"/>
                      <a:pt x="2804" y="1008"/>
                    </a:cubicBezTo>
                    <a:cubicBezTo>
                      <a:pt x="2804" y="1197"/>
                      <a:pt x="2646" y="1355"/>
                      <a:pt x="2426" y="1355"/>
                    </a:cubicBezTo>
                    <a:cubicBezTo>
                      <a:pt x="2237" y="1355"/>
                      <a:pt x="2079" y="1197"/>
                      <a:pt x="2079" y="1008"/>
                    </a:cubicBezTo>
                    <a:cubicBezTo>
                      <a:pt x="2079" y="819"/>
                      <a:pt x="2237" y="662"/>
                      <a:pt x="2426" y="662"/>
                    </a:cubicBezTo>
                    <a:close/>
                    <a:moveTo>
                      <a:pt x="2426" y="1670"/>
                    </a:moveTo>
                    <a:cubicBezTo>
                      <a:pt x="2646" y="1670"/>
                      <a:pt x="2804" y="1828"/>
                      <a:pt x="2804" y="2048"/>
                    </a:cubicBezTo>
                    <a:lnTo>
                      <a:pt x="2804" y="3781"/>
                    </a:lnTo>
                    <a:cubicBezTo>
                      <a:pt x="2804" y="3970"/>
                      <a:pt x="2646" y="4127"/>
                      <a:pt x="2426" y="4127"/>
                    </a:cubicBezTo>
                    <a:cubicBezTo>
                      <a:pt x="2237" y="4127"/>
                      <a:pt x="2079" y="3970"/>
                      <a:pt x="2079" y="3781"/>
                    </a:cubicBezTo>
                    <a:lnTo>
                      <a:pt x="2079" y="2048"/>
                    </a:lnTo>
                    <a:cubicBezTo>
                      <a:pt x="2079" y="1828"/>
                      <a:pt x="2237" y="1670"/>
                      <a:pt x="2426" y="1670"/>
                    </a:cubicBezTo>
                    <a:close/>
                    <a:moveTo>
                      <a:pt x="2426" y="0"/>
                    </a:moveTo>
                    <a:cubicBezTo>
                      <a:pt x="1103" y="0"/>
                      <a:pt x="0" y="1103"/>
                      <a:pt x="0" y="2426"/>
                    </a:cubicBezTo>
                    <a:cubicBezTo>
                      <a:pt x="0" y="3749"/>
                      <a:pt x="1103" y="4852"/>
                      <a:pt x="2426" y="4852"/>
                    </a:cubicBezTo>
                    <a:cubicBezTo>
                      <a:pt x="3781" y="4852"/>
                      <a:pt x="4883" y="3749"/>
                      <a:pt x="4883" y="2426"/>
                    </a:cubicBezTo>
                    <a:cubicBezTo>
                      <a:pt x="4883" y="1040"/>
                      <a:pt x="3781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10485;p74">
                <a:extLst>
                  <a:ext uri="{FF2B5EF4-FFF2-40B4-BE49-F238E27FC236}">
                    <a16:creationId xmlns:a16="http://schemas.microsoft.com/office/drawing/2014/main" id="{EA679F96-1932-E60C-2D2B-E4302D450859}"/>
                  </a:ext>
                </a:extLst>
              </p:cNvPr>
              <p:cNvSpPr/>
              <p:nvPr/>
            </p:nvSpPr>
            <p:spPr>
              <a:xfrm>
                <a:off x="5727850" y="3669125"/>
                <a:ext cx="35475" cy="2166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665" extrusionOk="0">
                    <a:moveTo>
                      <a:pt x="32" y="1"/>
                    </a:moveTo>
                    <a:lnTo>
                      <a:pt x="32" y="7310"/>
                    </a:lnTo>
                    <a:cubicBezTo>
                      <a:pt x="1" y="8034"/>
                      <a:pt x="631" y="8665"/>
                      <a:pt x="1418" y="8665"/>
                    </a:cubicBezTo>
                    <a:lnTo>
                      <a:pt x="1418" y="347"/>
                    </a:lnTo>
                    <a:lnTo>
                      <a:pt x="1072" y="347"/>
                    </a:lnTo>
                    <a:cubicBezTo>
                      <a:pt x="662" y="347"/>
                      <a:pt x="316" y="25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Google Shape;10486;p74">
                <a:extLst>
                  <a:ext uri="{FF2B5EF4-FFF2-40B4-BE49-F238E27FC236}">
                    <a16:creationId xmlns:a16="http://schemas.microsoft.com/office/drawing/2014/main" id="{D476397C-2EAE-7884-9658-805A74339A56}"/>
                  </a:ext>
                </a:extLst>
              </p:cNvPr>
              <p:cNvSpPr/>
              <p:nvPr/>
            </p:nvSpPr>
            <p:spPr>
              <a:xfrm>
                <a:off x="5779825" y="3677800"/>
                <a:ext cx="1749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8318" extrusionOk="0">
                    <a:moveTo>
                      <a:pt x="5262" y="693"/>
                    </a:moveTo>
                    <a:cubicBezTo>
                      <a:pt x="5451" y="693"/>
                      <a:pt x="5609" y="851"/>
                      <a:pt x="5609" y="1040"/>
                    </a:cubicBezTo>
                    <a:cubicBezTo>
                      <a:pt x="5609" y="1229"/>
                      <a:pt x="5451" y="1386"/>
                      <a:pt x="5262" y="1386"/>
                    </a:cubicBezTo>
                    <a:lnTo>
                      <a:pt x="1072" y="1386"/>
                    </a:lnTo>
                    <a:cubicBezTo>
                      <a:pt x="883" y="1386"/>
                      <a:pt x="726" y="1229"/>
                      <a:pt x="726" y="1040"/>
                    </a:cubicBezTo>
                    <a:cubicBezTo>
                      <a:pt x="726" y="851"/>
                      <a:pt x="883" y="693"/>
                      <a:pt x="1072" y="693"/>
                    </a:cubicBezTo>
                    <a:close/>
                    <a:moveTo>
                      <a:pt x="5262" y="2080"/>
                    </a:moveTo>
                    <a:cubicBezTo>
                      <a:pt x="5451" y="2080"/>
                      <a:pt x="5609" y="2237"/>
                      <a:pt x="5609" y="2426"/>
                    </a:cubicBezTo>
                    <a:cubicBezTo>
                      <a:pt x="5609" y="2615"/>
                      <a:pt x="5451" y="2773"/>
                      <a:pt x="5262" y="2773"/>
                    </a:cubicBezTo>
                    <a:lnTo>
                      <a:pt x="1072" y="2773"/>
                    </a:lnTo>
                    <a:cubicBezTo>
                      <a:pt x="883" y="2773"/>
                      <a:pt x="726" y="2615"/>
                      <a:pt x="726" y="2426"/>
                    </a:cubicBezTo>
                    <a:cubicBezTo>
                      <a:pt x="726" y="2237"/>
                      <a:pt x="883" y="2080"/>
                      <a:pt x="1072" y="2080"/>
                    </a:cubicBezTo>
                    <a:close/>
                    <a:moveTo>
                      <a:pt x="1" y="0"/>
                    </a:moveTo>
                    <a:lnTo>
                      <a:pt x="1" y="8318"/>
                    </a:lnTo>
                    <a:lnTo>
                      <a:pt x="4695" y="8318"/>
                    </a:lnTo>
                    <a:cubicBezTo>
                      <a:pt x="4002" y="7750"/>
                      <a:pt x="3498" y="6868"/>
                      <a:pt x="3498" y="5892"/>
                    </a:cubicBezTo>
                    <a:cubicBezTo>
                      <a:pt x="3498" y="5766"/>
                      <a:pt x="3561" y="5640"/>
                      <a:pt x="3561" y="5545"/>
                    </a:cubicBezTo>
                    <a:lnTo>
                      <a:pt x="1072" y="5545"/>
                    </a:lnTo>
                    <a:cubicBezTo>
                      <a:pt x="883" y="5545"/>
                      <a:pt x="726" y="5388"/>
                      <a:pt x="726" y="5167"/>
                    </a:cubicBezTo>
                    <a:lnTo>
                      <a:pt x="726" y="3812"/>
                    </a:lnTo>
                    <a:cubicBezTo>
                      <a:pt x="726" y="3592"/>
                      <a:pt x="883" y="3434"/>
                      <a:pt x="1072" y="3434"/>
                    </a:cubicBezTo>
                    <a:lnTo>
                      <a:pt x="4695" y="3434"/>
                    </a:lnTo>
                    <a:cubicBezTo>
                      <a:pt x="5199" y="3056"/>
                      <a:pt x="5861" y="2773"/>
                      <a:pt x="6617" y="2773"/>
                    </a:cubicBezTo>
                    <a:cubicBezTo>
                      <a:pt x="6743" y="2773"/>
                      <a:pt x="6869" y="2804"/>
                      <a:pt x="6995" y="2804"/>
                    </a:cubicBezTo>
                    <a:lnTo>
                      <a:pt x="699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Google Shape;10487;p74">
                <a:extLst>
                  <a:ext uri="{FF2B5EF4-FFF2-40B4-BE49-F238E27FC236}">
                    <a16:creationId xmlns:a16="http://schemas.microsoft.com/office/drawing/2014/main" id="{3682399A-17F5-C600-7B06-806E2D1A774F}"/>
                  </a:ext>
                </a:extLst>
              </p:cNvPr>
              <p:cNvSpPr/>
              <p:nvPr/>
            </p:nvSpPr>
            <p:spPr>
              <a:xfrm>
                <a:off x="5815275" y="3781750"/>
                <a:ext cx="6620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694" extrusionOk="0">
                    <a:moveTo>
                      <a:pt x="1" y="1"/>
                    </a:moveTo>
                    <a:lnTo>
                      <a:pt x="1" y="694"/>
                    </a:lnTo>
                    <a:lnTo>
                      <a:pt x="2301" y="694"/>
                    </a:lnTo>
                    <a:cubicBezTo>
                      <a:pt x="2364" y="473"/>
                      <a:pt x="2490" y="221"/>
                      <a:pt x="26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Google Shape;10488;p74">
                <a:extLst>
                  <a:ext uri="{FF2B5EF4-FFF2-40B4-BE49-F238E27FC236}">
                    <a16:creationId xmlns:a16="http://schemas.microsoft.com/office/drawing/2014/main" id="{6FEA8536-8DA3-6AF4-A924-2013A45FDC2E}"/>
                  </a:ext>
                </a:extLst>
              </p:cNvPr>
              <p:cNvSpPr/>
              <p:nvPr/>
            </p:nvSpPr>
            <p:spPr>
              <a:xfrm>
                <a:off x="5727850" y="3609275"/>
                <a:ext cx="226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9043" h="2049" extrusionOk="0">
                    <a:moveTo>
                      <a:pt x="1072" y="0"/>
                    </a:moveTo>
                    <a:cubicBezTo>
                      <a:pt x="473" y="0"/>
                      <a:pt x="32" y="473"/>
                      <a:pt x="32" y="1040"/>
                    </a:cubicBezTo>
                    <a:cubicBezTo>
                      <a:pt x="1" y="1576"/>
                      <a:pt x="473" y="2048"/>
                      <a:pt x="1072" y="2048"/>
                    </a:cubicBezTo>
                    <a:lnTo>
                      <a:pt x="9043" y="2048"/>
                    </a:lnTo>
                    <a:cubicBezTo>
                      <a:pt x="8475" y="2048"/>
                      <a:pt x="8034" y="1576"/>
                      <a:pt x="8034" y="1040"/>
                    </a:cubicBezTo>
                    <a:cubicBezTo>
                      <a:pt x="8034" y="441"/>
                      <a:pt x="8507" y="0"/>
                      <a:pt x="90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9" name="Google Shape;10497;p74">
              <a:extLst>
                <a:ext uri="{FF2B5EF4-FFF2-40B4-BE49-F238E27FC236}">
                  <a16:creationId xmlns:a16="http://schemas.microsoft.com/office/drawing/2014/main" id="{D533DDA6-3AA5-6807-8C58-4CED1BE903DE}"/>
                </a:ext>
              </a:extLst>
            </p:cNvPr>
            <p:cNvGrpSpPr/>
            <p:nvPr/>
          </p:nvGrpSpPr>
          <p:grpSpPr>
            <a:xfrm>
              <a:off x="10782129" y="2606104"/>
              <a:ext cx="671873" cy="670064"/>
              <a:chOff x="6553275" y="3604550"/>
              <a:chExt cx="296975" cy="296175"/>
            </a:xfrm>
            <a:grpFill/>
          </p:grpSpPr>
          <p:sp>
            <p:nvSpPr>
              <p:cNvPr id="100" name="Google Shape;10498;p74">
                <a:extLst>
                  <a:ext uri="{FF2B5EF4-FFF2-40B4-BE49-F238E27FC236}">
                    <a16:creationId xmlns:a16="http://schemas.microsoft.com/office/drawing/2014/main" id="{B1F50C9C-D4BE-8EEA-4428-79450EA0803F}"/>
                  </a:ext>
                </a:extLst>
              </p:cNvPr>
              <p:cNvSpPr/>
              <p:nvPr/>
            </p:nvSpPr>
            <p:spPr>
              <a:xfrm>
                <a:off x="6657250" y="3604550"/>
                <a:ext cx="86650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6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678" y="3466"/>
                      <a:pt x="3466" y="2678"/>
                      <a:pt x="3466" y="1733"/>
                    </a:cubicBez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10499;p74">
                <a:extLst>
                  <a:ext uri="{FF2B5EF4-FFF2-40B4-BE49-F238E27FC236}">
                    <a16:creationId xmlns:a16="http://schemas.microsoft.com/office/drawing/2014/main" id="{CA2CF5FA-B93C-A0F6-A35A-2CD5EA4B14E7}"/>
                  </a:ext>
                </a:extLst>
              </p:cNvPr>
              <p:cNvSpPr/>
              <p:nvPr/>
            </p:nvSpPr>
            <p:spPr>
              <a:xfrm>
                <a:off x="6553275" y="3777825"/>
                <a:ext cx="2969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4916" extrusionOk="0">
                    <a:moveTo>
                      <a:pt x="694" y="0"/>
                    </a:moveTo>
                    <a:cubicBezTo>
                      <a:pt x="316" y="0"/>
                      <a:pt x="1" y="315"/>
                      <a:pt x="1" y="693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694" y="4569"/>
                    </a:lnTo>
                    <a:cubicBezTo>
                      <a:pt x="694" y="4758"/>
                      <a:pt x="851" y="4915"/>
                      <a:pt x="1040" y="4915"/>
                    </a:cubicBezTo>
                    <a:lnTo>
                      <a:pt x="10807" y="4915"/>
                    </a:lnTo>
                    <a:cubicBezTo>
                      <a:pt x="11028" y="4915"/>
                      <a:pt x="11185" y="4758"/>
                      <a:pt x="11185" y="4569"/>
                    </a:cubicBezTo>
                    <a:lnTo>
                      <a:pt x="11185" y="1418"/>
                    </a:lnTo>
                    <a:cubicBezTo>
                      <a:pt x="11563" y="1418"/>
                      <a:pt x="11878" y="1103"/>
                      <a:pt x="11878" y="693"/>
                    </a:cubicBezTo>
                    <a:cubicBezTo>
                      <a:pt x="11815" y="315"/>
                      <a:pt x="11500" y="0"/>
                      <a:pt x="111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10500;p74">
                <a:extLst>
                  <a:ext uri="{FF2B5EF4-FFF2-40B4-BE49-F238E27FC236}">
                    <a16:creationId xmlns:a16="http://schemas.microsoft.com/office/drawing/2014/main" id="{3EEE4DC5-EF1B-DA67-4722-AA35FE965D82}"/>
                  </a:ext>
                </a:extLst>
              </p:cNvPr>
              <p:cNvSpPr/>
              <p:nvPr/>
            </p:nvSpPr>
            <p:spPr>
              <a:xfrm>
                <a:off x="67557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90" y="0"/>
                    </a:moveTo>
                    <a:cubicBezTo>
                      <a:pt x="190" y="126"/>
                      <a:pt x="253" y="221"/>
                      <a:pt x="253" y="347"/>
                    </a:cubicBezTo>
                    <a:cubicBezTo>
                      <a:pt x="253" y="693"/>
                      <a:pt x="158" y="1071"/>
                      <a:pt x="1" y="1386"/>
                    </a:cubicBezTo>
                    <a:cubicBezTo>
                      <a:pt x="977" y="2079"/>
                      <a:pt x="1607" y="3182"/>
                      <a:pt x="1607" y="4474"/>
                    </a:cubicBezTo>
                    <a:lnTo>
                      <a:pt x="1607" y="4852"/>
                    </a:lnTo>
                    <a:lnTo>
                      <a:pt x="2994" y="4852"/>
                    </a:lnTo>
                    <a:lnTo>
                      <a:pt x="2489" y="756"/>
                    </a:lnTo>
                    <a:cubicBezTo>
                      <a:pt x="2363" y="315"/>
                      <a:pt x="1922" y="0"/>
                      <a:pt x="14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10501;p74">
                <a:extLst>
                  <a:ext uri="{FF2B5EF4-FFF2-40B4-BE49-F238E27FC236}">
                    <a16:creationId xmlns:a16="http://schemas.microsoft.com/office/drawing/2014/main" id="{ECD8E3E3-8799-94F6-6473-CBEDC0EF22DE}"/>
                  </a:ext>
                </a:extLst>
              </p:cNvPr>
              <p:cNvSpPr/>
              <p:nvPr/>
            </p:nvSpPr>
            <p:spPr>
              <a:xfrm>
                <a:off x="65706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545" y="0"/>
                    </a:moveTo>
                    <a:cubicBezTo>
                      <a:pt x="1072" y="0"/>
                      <a:pt x="663" y="315"/>
                      <a:pt x="505" y="788"/>
                    </a:cubicBezTo>
                    <a:lnTo>
                      <a:pt x="1" y="4852"/>
                    </a:lnTo>
                    <a:lnTo>
                      <a:pt x="1356" y="4852"/>
                    </a:lnTo>
                    <a:lnTo>
                      <a:pt x="1356" y="4474"/>
                    </a:lnTo>
                    <a:lnTo>
                      <a:pt x="1387" y="4474"/>
                    </a:lnTo>
                    <a:cubicBezTo>
                      <a:pt x="1387" y="3182"/>
                      <a:pt x="2017" y="2048"/>
                      <a:pt x="2994" y="1386"/>
                    </a:cubicBezTo>
                    <a:cubicBezTo>
                      <a:pt x="2836" y="1071"/>
                      <a:pt x="2773" y="693"/>
                      <a:pt x="2773" y="347"/>
                    </a:cubicBezTo>
                    <a:cubicBezTo>
                      <a:pt x="2773" y="221"/>
                      <a:pt x="2773" y="95"/>
                      <a:pt x="28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10502;p74">
                <a:extLst>
                  <a:ext uri="{FF2B5EF4-FFF2-40B4-BE49-F238E27FC236}">
                    <a16:creationId xmlns:a16="http://schemas.microsoft.com/office/drawing/2014/main" id="{5CE1F380-6C8D-A6A8-0969-3F9EF52F2BF9}"/>
                  </a:ext>
                </a:extLst>
              </p:cNvPr>
              <p:cNvSpPr/>
              <p:nvPr/>
            </p:nvSpPr>
            <p:spPr>
              <a:xfrm>
                <a:off x="6707650" y="3688025"/>
                <a:ext cx="70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837" extrusionOk="0">
                    <a:moveTo>
                      <a:pt x="1482" y="1"/>
                    </a:moveTo>
                    <a:cubicBezTo>
                      <a:pt x="1450" y="32"/>
                      <a:pt x="1418" y="64"/>
                      <a:pt x="1324" y="127"/>
                    </a:cubicBezTo>
                    <a:cubicBezTo>
                      <a:pt x="1324" y="190"/>
                      <a:pt x="1292" y="253"/>
                      <a:pt x="1261" y="284"/>
                    </a:cubicBezTo>
                    <a:lnTo>
                      <a:pt x="1" y="1923"/>
                    </a:lnTo>
                    <a:lnTo>
                      <a:pt x="1" y="2836"/>
                    </a:lnTo>
                    <a:lnTo>
                      <a:pt x="2742" y="2836"/>
                    </a:lnTo>
                    <a:lnTo>
                      <a:pt x="2742" y="2553"/>
                    </a:lnTo>
                    <a:lnTo>
                      <a:pt x="2836" y="2553"/>
                    </a:lnTo>
                    <a:cubicBezTo>
                      <a:pt x="2836" y="1513"/>
                      <a:pt x="2332" y="599"/>
                      <a:pt x="14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Google Shape;10503;p74">
                <a:extLst>
                  <a:ext uri="{FF2B5EF4-FFF2-40B4-BE49-F238E27FC236}">
                    <a16:creationId xmlns:a16="http://schemas.microsoft.com/office/drawing/2014/main" id="{304BE256-2BD4-58CF-4CA4-6C929D08B89F}"/>
                  </a:ext>
                </a:extLst>
              </p:cNvPr>
              <p:cNvSpPr/>
              <p:nvPr/>
            </p:nvSpPr>
            <p:spPr>
              <a:xfrm>
                <a:off x="6621025" y="3688825"/>
                <a:ext cx="70900" cy="732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931" extrusionOk="0">
                    <a:moveTo>
                      <a:pt x="1323" y="0"/>
                    </a:moveTo>
                    <a:cubicBezTo>
                      <a:pt x="536" y="567"/>
                      <a:pt x="0" y="1513"/>
                      <a:pt x="0" y="2584"/>
                    </a:cubicBezTo>
                    <a:lnTo>
                      <a:pt x="0" y="2930"/>
                    </a:lnTo>
                    <a:lnTo>
                      <a:pt x="2741" y="2930"/>
                    </a:lnTo>
                    <a:lnTo>
                      <a:pt x="2741" y="1922"/>
                    </a:lnTo>
                    <a:lnTo>
                      <a:pt x="2836" y="1922"/>
                    </a:lnTo>
                    <a:lnTo>
                      <a:pt x="1575" y="284"/>
                    </a:lnTo>
                    <a:cubicBezTo>
                      <a:pt x="1512" y="252"/>
                      <a:pt x="1512" y="158"/>
                      <a:pt x="1481" y="126"/>
                    </a:cubicBezTo>
                    <a:cubicBezTo>
                      <a:pt x="1449" y="95"/>
                      <a:pt x="1355" y="63"/>
                      <a:pt x="1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0" name="Google Shape;10234;p74">
              <a:extLst>
                <a:ext uri="{FF2B5EF4-FFF2-40B4-BE49-F238E27FC236}">
                  <a16:creationId xmlns:a16="http://schemas.microsoft.com/office/drawing/2014/main" id="{0F500C31-B418-66A2-C3B5-8C6BEDC7413C}"/>
                </a:ext>
              </a:extLst>
            </p:cNvPr>
            <p:cNvGrpSpPr/>
            <p:nvPr/>
          </p:nvGrpSpPr>
          <p:grpSpPr>
            <a:xfrm>
              <a:off x="5106979" y="2654319"/>
              <a:ext cx="668310" cy="670064"/>
              <a:chOff x="4263650" y="3235150"/>
              <a:chExt cx="295400" cy="296175"/>
            </a:xfrm>
            <a:grpFill/>
          </p:grpSpPr>
          <p:sp>
            <p:nvSpPr>
              <p:cNvPr id="95" name="Google Shape;10235;p74">
                <a:extLst>
                  <a:ext uri="{FF2B5EF4-FFF2-40B4-BE49-F238E27FC236}">
                    <a16:creationId xmlns:a16="http://schemas.microsoft.com/office/drawing/2014/main" id="{8610480C-32AD-50F2-6DD2-D45F876764CA}"/>
                  </a:ext>
                </a:extLst>
              </p:cNvPr>
              <p:cNvSpPr/>
              <p:nvPr/>
            </p:nvSpPr>
            <p:spPr>
              <a:xfrm>
                <a:off x="4393625" y="3391100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1"/>
                    </a:moveTo>
                    <a:cubicBezTo>
                      <a:pt x="315" y="1"/>
                      <a:pt x="0" y="316"/>
                      <a:pt x="0" y="694"/>
                    </a:cubicBezTo>
                    <a:cubicBezTo>
                      <a:pt x="63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10236;p74">
                <a:extLst>
                  <a:ext uri="{FF2B5EF4-FFF2-40B4-BE49-F238E27FC236}">
                    <a16:creationId xmlns:a16="http://schemas.microsoft.com/office/drawing/2014/main" id="{19692941-FFA1-9E94-2124-0BA83EA27BBA}"/>
                  </a:ext>
                </a:extLst>
              </p:cNvPr>
              <p:cNvSpPr/>
              <p:nvPr/>
            </p:nvSpPr>
            <p:spPr>
              <a:xfrm>
                <a:off x="4377075" y="3443875"/>
                <a:ext cx="7012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805" y="1387"/>
                    </a:lnTo>
                    <a:cubicBezTo>
                      <a:pt x="2805" y="630"/>
                      <a:pt x="2174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10237;p74">
                <a:extLst>
                  <a:ext uri="{FF2B5EF4-FFF2-40B4-BE49-F238E27FC236}">
                    <a16:creationId xmlns:a16="http://schemas.microsoft.com/office/drawing/2014/main" id="{08740E7A-8A69-C276-7482-0AE3001E5B04}"/>
                  </a:ext>
                </a:extLst>
              </p:cNvPr>
              <p:cNvSpPr/>
              <p:nvPr/>
            </p:nvSpPr>
            <p:spPr>
              <a:xfrm>
                <a:off x="4333750" y="3357225"/>
                <a:ext cx="1567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6964" extrusionOk="0">
                    <a:moveTo>
                      <a:pt x="3088" y="725"/>
                    </a:moveTo>
                    <a:cubicBezTo>
                      <a:pt x="3813" y="725"/>
                      <a:pt x="4506" y="1356"/>
                      <a:pt x="4506" y="2080"/>
                    </a:cubicBezTo>
                    <a:cubicBezTo>
                      <a:pt x="4506" y="2458"/>
                      <a:pt x="4348" y="2805"/>
                      <a:pt x="4096" y="3025"/>
                    </a:cubicBezTo>
                    <a:cubicBezTo>
                      <a:pt x="4727" y="3372"/>
                      <a:pt x="5168" y="4065"/>
                      <a:pt x="5168" y="4853"/>
                    </a:cubicBezTo>
                    <a:lnTo>
                      <a:pt x="5168" y="5199"/>
                    </a:lnTo>
                    <a:cubicBezTo>
                      <a:pt x="5168" y="5388"/>
                      <a:pt x="5010" y="5546"/>
                      <a:pt x="4821" y="5546"/>
                    </a:cubicBezTo>
                    <a:lnTo>
                      <a:pt x="1293" y="5546"/>
                    </a:lnTo>
                    <a:cubicBezTo>
                      <a:pt x="1103" y="5546"/>
                      <a:pt x="946" y="5388"/>
                      <a:pt x="946" y="5199"/>
                    </a:cubicBezTo>
                    <a:lnTo>
                      <a:pt x="946" y="4853"/>
                    </a:lnTo>
                    <a:lnTo>
                      <a:pt x="1040" y="4853"/>
                    </a:lnTo>
                    <a:cubicBezTo>
                      <a:pt x="1040" y="4065"/>
                      <a:pt x="1450" y="3403"/>
                      <a:pt x="2080" y="3025"/>
                    </a:cubicBezTo>
                    <a:cubicBezTo>
                      <a:pt x="1860" y="2805"/>
                      <a:pt x="1702" y="2458"/>
                      <a:pt x="1702" y="2080"/>
                    </a:cubicBezTo>
                    <a:cubicBezTo>
                      <a:pt x="1702" y="1356"/>
                      <a:pt x="2332" y="725"/>
                      <a:pt x="3088" y="725"/>
                    </a:cubicBezTo>
                    <a:close/>
                    <a:moveTo>
                      <a:pt x="1" y="1"/>
                    </a:moveTo>
                    <a:lnTo>
                      <a:pt x="1" y="6617"/>
                    </a:lnTo>
                    <a:cubicBezTo>
                      <a:pt x="1" y="6806"/>
                      <a:pt x="158" y="6963"/>
                      <a:pt x="347" y="6963"/>
                    </a:cubicBezTo>
                    <a:lnTo>
                      <a:pt x="5924" y="6963"/>
                    </a:lnTo>
                    <a:cubicBezTo>
                      <a:pt x="6113" y="6963"/>
                      <a:pt x="6270" y="6806"/>
                      <a:pt x="6270" y="6617"/>
                    </a:cubicBezTo>
                    <a:lnTo>
                      <a:pt x="62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10238;p74">
                <a:extLst>
                  <a:ext uri="{FF2B5EF4-FFF2-40B4-BE49-F238E27FC236}">
                    <a16:creationId xmlns:a16="http://schemas.microsoft.com/office/drawing/2014/main" id="{79D53B29-6D55-1E59-10F7-193C537ACE57}"/>
                  </a:ext>
                </a:extLst>
              </p:cNvPr>
              <p:cNvSpPr/>
              <p:nvPr/>
            </p:nvSpPr>
            <p:spPr>
              <a:xfrm>
                <a:off x="4316425" y="3235150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418"/>
                    </a:lnTo>
                    <a:lnTo>
                      <a:pt x="7625" y="1418"/>
                    </a:lnTo>
                    <a:lnTo>
                      <a:pt x="7625" y="347"/>
                    </a:lnTo>
                    <a:lnTo>
                      <a:pt x="7656" y="347"/>
                    </a:lnTo>
                    <a:cubicBezTo>
                      <a:pt x="7656" y="158"/>
                      <a:pt x="7499" y="1"/>
                      <a:pt x="7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Google Shape;10239;p74">
                <a:extLst>
                  <a:ext uri="{FF2B5EF4-FFF2-40B4-BE49-F238E27FC236}">
                    <a16:creationId xmlns:a16="http://schemas.microsoft.com/office/drawing/2014/main" id="{F60F912A-0FB7-88CD-0487-005E9E360806}"/>
                  </a:ext>
                </a:extLst>
              </p:cNvPr>
              <p:cNvSpPr/>
              <p:nvPr/>
            </p:nvSpPr>
            <p:spPr>
              <a:xfrm>
                <a:off x="4263650" y="3288700"/>
                <a:ext cx="2954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5515" extrusionOk="0">
                    <a:moveTo>
                      <a:pt x="10082" y="662"/>
                    </a:moveTo>
                    <a:cubicBezTo>
                      <a:pt x="10303" y="662"/>
                      <a:pt x="10461" y="820"/>
                      <a:pt x="10461" y="1009"/>
                    </a:cubicBezTo>
                    <a:cubicBezTo>
                      <a:pt x="10461" y="1198"/>
                      <a:pt x="10303" y="1356"/>
                      <a:pt x="10082" y="1356"/>
                    </a:cubicBezTo>
                    <a:cubicBezTo>
                      <a:pt x="9893" y="1356"/>
                      <a:pt x="9736" y="1198"/>
                      <a:pt x="9736" y="1009"/>
                    </a:cubicBezTo>
                    <a:cubicBezTo>
                      <a:pt x="9767" y="820"/>
                      <a:pt x="9893" y="662"/>
                      <a:pt x="10082" y="662"/>
                    </a:cubicBezTo>
                    <a:close/>
                    <a:moveTo>
                      <a:pt x="1041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4475"/>
                    </a:lnTo>
                    <a:cubicBezTo>
                      <a:pt x="1" y="5073"/>
                      <a:pt x="473" y="5514"/>
                      <a:pt x="1041" y="5514"/>
                    </a:cubicBezTo>
                    <a:lnTo>
                      <a:pt x="2112" y="5514"/>
                    </a:lnTo>
                    <a:lnTo>
                      <a:pt x="2112" y="2395"/>
                    </a:lnTo>
                    <a:cubicBezTo>
                      <a:pt x="2112" y="2206"/>
                      <a:pt x="2269" y="2049"/>
                      <a:pt x="2458" y="2049"/>
                    </a:cubicBezTo>
                    <a:lnTo>
                      <a:pt x="9421" y="2049"/>
                    </a:lnTo>
                    <a:cubicBezTo>
                      <a:pt x="9610" y="2049"/>
                      <a:pt x="9767" y="2206"/>
                      <a:pt x="9767" y="2395"/>
                    </a:cubicBezTo>
                    <a:lnTo>
                      <a:pt x="9767" y="5514"/>
                    </a:lnTo>
                    <a:lnTo>
                      <a:pt x="10807" y="5514"/>
                    </a:lnTo>
                    <a:cubicBezTo>
                      <a:pt x="11406" y="5514"/>
                      <a:pt x="11815" y="5042"/>
                      <a:pt x="11815" y="4475"/>
                    </a:cubicBezTo>
                    <a:lnTo>
                      <a:pt x="11815" y="1009"/>
                    </a:lnTo>
                    <a:cubicBezTo>
                      <a:pt x="11815" y="410"/>
                      <a:pt x="11343" y="1"/>
                      <a:pt x="108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1" name="Google Shape;10251;p74">
              <a:extLst>
                <a:ext uri="{FF2B5EF4-FFF2-40B4-BE49-F238E27FC236}">
                  <a16:creationId xmlns:a16="http://schemas.microsoft.com/office/drawing/2014/main" id="{3283006B-559A-16B2-1EBA-9DEFFCE955A0}"/>
                </a:ext>
              </a:extLst>
            </p:cNvPr>
            <p:cNvGrpSpPr/>
            <p:nvPr/>
          </p:nvGrpSpPr>
          <p:grpSpPr>
            <a:xfrm>
              <a:off x="9851053" y="2659875"/>
              <a:ext cx="433078" cy="670064"/>
              <a:chOff x="6164975" y="3211525"/>
              <a:chExt cx="191425" cy="296175"/>
            </a:xfrm>
            <a:grpFill/>
          </p:grpSpPr>
          <p:sp>
            <p:nvSpPr>
              <p:cNvPr id="88" name="Google Shape;10252;p74">
                <a:extLst>
                  <a:ext uri="{FF2B5EF4-FFF2-40B4-BE49-F238E27FC236}">
                    <a16:creationId xmlns:a16="http://schemas.microsoft.com/office/drawing/2014/main" id="{43D563A9-5B87-B9D9-D5A5-7247FE3AA215}"/>
                  </a:ext>
                </a:extLst>
              </p:cNvPr>
              <p:cNvSpPr/>
              <p:nvPr/>
            </p:nvSpPr>
            <p:spPr>
              <a:xfrm>
                <a:off x="6269750" y="3371400"/>
                <a:ext cx="6852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3372" extrusionOk="0">
                    <a:moveTo>
                      <a:pt x="1670" y="1"/>
                    </a:moveTo>
                    <a:cubicBezTo>
                      <a:pt x="1166" y="316"/>
                      <a:pt x="599" y="505"/>
                      <a:pt x="0" y="568"/>
                    </a:cubicBezTo>
                    <a:lnTo>
                      <a:pt x="0" y="1482"/>
                    </a:lnTo>
                    <a:lnTo>
                      <a:pt x="1890" y="3372"/>
                    </a:lnTo>
                    <a:lnTo>
                      <a:pt x="2741" y="3372"/>
                    </a:lnTo>
                    <a:lnTo>
                      <a:pt x="2741" y="3340"/>
                    </a:lnTo>
                    <a:lnTo>
                      <a:pt x="2741" y="2301"/>
                    </a:lnTo>
                    <a:cubicBezTo>
                      <a:pt x="2741" y="1356"/>
                      <a:pt x="2300" y="536"/>
                      <a:pt x="16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10253;p74">
                <a:extLst>
                  <a:ext uri="{FF2B5EF4-FFF2-40B4-BE49-F238E27FC236}">
                    <a16:creationId xmlns:a16="http://schemas.microsoft.com/office/drawing/2014/main" id="{7975DEFE-D310-EAE3-3B98-C5E81D1B63CB}"/>
                  </a:ext>
                </a:extLst>
              </p:cNvPr>
              <p:cNvSpPr/>
              <p:nvPr/>
            </p:nvSpPr>
            <p:spPr>
              <a:xfrm>
                <a:off x="6228775" y="3424175"/>
                <a:ext cx="622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230" extrusionOk="0">
                    <a:moveTo>
                      <a:pt x="1229" y="1"/>
                    </a:moveTo>
                    <a:lnTo>
                      <a:pt x="1" y="1229"/>
                    </a:lnTo>
                    <a:lnTo>
                      <a:pt x="2490" y="1229"/>
                    </a:lnTo>
                    <a:lnTo>
                      <a:pt x="122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10254;p74">
                <a:extLst>
                  <a:ext uri="{FF2B5EF4-FFF2-40B4-BE49-F238E27FC236}">
                    <a16:creationId xmlns:a16="http://schemas.microsoft.com/office/drawing/2014/main" id="{3374C931-1AEF-9CC8-A338-1B78F25F2BC5}"/>
                  </a:ext>
                </a:extLst>
              </p:cNvPr>
              <p:cNvSpPr/>
              <p:nvPr/>
            </p:nvSpPr>
            <p:spPr>
              <a:xfrm>
                <a:off x="6182300" y="3369825"/>
                <a:ext cx="69350" cy="8510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404" extrusionOk="0">
                    <a:moveTo>
                      <a:pt x="1072" y="1"/>
                    </a:moveTo>
                    <a:cubicBezTo>
                      <a:pt x="411" y="599"/>
                      <a:pt x="1" y="1419"/>
                      <a:pt x="1" y="2332"/>
                    </a:cubicBezTo>
                    <a:lnTo>
                      <a:pt x="1" y="3403"/>
                    </a:lnTo>
                    <a:lnTo>
                      <a:pt x="883" y="3403"/>
                    </a:lnTo>
                    <a:lnTo>
                      <a:pt x="2773" y="1513"/>
                    </a:lnTo>
                    <a:lnTo>
                      <a:pt x="2773" y="599"/>
                    </a:lnTo>
                    <a:cubicBezTo>
                      <a:pt x="2143" y="568"/>
                      <a:pt x="1576" y="316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10255;p74">
                <a:extLst>
                  <a:ext uri="{FF2B5EF4-FFF2-40B4-BE49-F238E27FC236}">
                    <a16:creationId xmlns:a16="http://schemas.microsoft.com/office/drawing/2014/main" id="{5E72239C-A1B9-453F-E0E7-5DA96DE1313C}"/>
                  </a:ext>
                </a:extLst>
              </p:cNvPr>
              <p:cNvSpPr/>
              <p:nvPr/>
            </p:nvSpPr>
            <p:spPr>
              <a:xfrm>
                <a:off x="6164975" y="34722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316"/>
                      <a:pt x="7278" y="1"/>
                      <a:pt x="69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10256;p74">
                <a:extLst>
                  <a:ext uri="{FF2B5EF4-FFF2-40B4-BE49-F238E27FC236}">
                    <a16:creationId xmlns:a16="http://schemas.microsoft.com/office/drawing/2014/main" id="{45E60EEF-AEE8-A4B1-E0B4-836A8FB2E91C}"/>
                  </a:ext>
                </a:extLst>
              </p:cNvPr>
              <p:cNvSpPr/>
              <p:nvPr/>
            </p:nvSpPr>
            <p:spPr>
              <a:xfrm>
                <a:off x="6164975" y="32115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0"/>
                    </a:moveTo>
                    <a:cubicBezTo>
                      <a:pt x="316" y="0"/>
                      <a:pt x="1" y="315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284"/>
                      <a:pt x="7278" y="0"/>
                      <a:pt x="69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10257;p74">
                <a:extLst>
                  <a:ext uri="{FF2B5EF4-FFF2-40B4-BE49-F238E27FC236}">
                    <a16:creationId xmlns:a16="http://schemas.microsoft.com/office/drawing/2014/main" id="{FC0CF47C-F395-B995-98E2-13D5853EC155}"/>
                  </a:ext>
                </a:extLst>
              </p:cNvPr>
              <p:cNvSpPr/>
              <p:nvPr/>
            </p:nvSpPr>
            <p:spPr>
              <a:xfrm>
                <a:off x="6183100" y="3262725"/>
                <a:ext cx="155175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6207" h="1426" extrusionOk="0">
                    <a:moveTo>
                      <a:pt x="0" y="0"/>
                    </a:moveTo>
                    <a:lnTo>
                      <a:pt x="0" y="441"/>
                    </a:lnTo>
                    <a:lnTo>
                      <a:pt x="568" y="788"/>
                    </a:lnTo>
                    <a:cubicBezTo>
                      <a:pt x="1355" y="1213"/>
                      <a:pt x="2237" y="1426"/>
                      <a:pt x="3112" y="1426"/>
                    </a:cubicBezTo>
                    <a:cubicBezTo>
                      <a:pt x="3986" y="1426"/>
                      <a:pt x="4852" y="1213"/>
                      <a:pt x="5608" y="788"/>
                    </a:cubicBezTo>
                    <a:lnTo>
                      <a:pt x="6207" y="441"/>
                    </a:lnTo>
                    <a:lnTo>
                      <a:pt x="6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Google Shape;10258;p74">
                <a:extLst>
                  <a:ext uri="{FF2B5EF4-FFF2-40B4-BE49-F238E27FC236}">
                    <a16:creationId xmlns:a16="http://schemas.microsoft.com/office/drawing/2014/main" id="{DC0509A5-BF47-9330-A019-D06E4972A132}"/>
                  </a:ext>
                </a:extLst>
              </p:cNvPr>
              <p:cNvSpPr/>
              <p:nvPr/>
            </p:nvSpPr>
            <p:spPr>
              <a:xfrm>
                <a:off x="6181525" y="3294225"/>
                <a:ext cx="155975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2962" extrusionOk="0">
                    <a:moveTo>
                      <a:pt x="0" y="0"/>
                    </a:moveTo>
                    <a:cubicBezTo>
                      <a:pt x="126" y="1607"/>
                      <a:pt x="1481" y="2962"/>
                      <a:pt x="3119" y="2962"/>
                    </a:cubicBezTo>
                    <a:cubicBezTo>
                      <a:pt x="4758" y="2962"/>
                      <a:pt x="6112" y="1607"/>
                      <a:pt x="6238" y="0"/>
                    </a:cubicBezTo>
                    <a:lnTo>
                      <a:pt x="6238" y="0"/>
                    </a:lnTo>
                    <a:lnTo>
                      <a:pt x="5986" y="126"/>
                    </a:lnTo>
                    <a:cubicBezTo>
                      <a:pt x="5136" y="631"/>
                      <a:pt x="4096" y="883"/>
                      <a:pt x="3119" y="883"/>
                    </a:cubicBezTo>
                    <a:cubicBezTo>
                      <a:pt x="2143" y="883"/>
                      <a:pt x="1166" y="631"/>
                      <a:pt x="252" y="12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" name="Google Shape;10297;p74">
              <a:extLst>
                <a:ext uri="{FF2B5EF4-FFF2-40B4-BE49-F238E27FC236}">
                  <a16:creationId xmlns:a16="http://schemas.microsoft.com/office/drawing/2014/main" id="{B0046F7A-2F03-D9B7-BEE6-7D9830EA8152}"/>
                </a:ext>
              </a:extLst>
            </p:cNvPr>
            <p:cNvGrpSpPr/>
            <p:nvPr/>
          </p:nvGrpSpPr>
          <p:grpSpPr>
            <a:xfrm>
              <a:off x="6139658" y="2642088"/>
              <a:ext cx="668254" cy="666500"/>
              <a:chOff x="4629125" y="3235150"/>
              <a:chExt cx="295375" cy="294600"/>
            </a:xfrm>
            <a:grpFill/>
          </p:grpSpPr>
          <p:sp>
            <p:nvSpPr>
              <p:cNvPr id="83" name="Google Shape;10298;p74">
                <a:extLst>
                  <a:ext uri="{FF2B5EF4-FFF2-40B4-BE49-F238E27FC236}">
                    <a16:creationId xmlns:a16="http://schemas.microsoft.com/office/drawing/2014/main" id="{D471FCFA-1AB2-5F79-9F04-BB2B130B80C4}"/>
                  </a:ext>
                </a:extLst>
              </p:cNvPr>
              <p:cNvSpPr/>
              <p:nvPr/>
            </p:nvSpPr>
            <p:spPr>
              <a:xfrm>
                <a:off x="4696850" y="33911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64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10299;p74">
                <a:extLst>
                  <a:ext uri="{FF2B5EF4-FFF2-40B4-BE49-F238E27FC236}">
                    <a16:creationId xmlns:a16="http://schemas.microsoft.com/office/drawing/2014/main" id="{EB7E152E-D254-299B-A45A-D032643E3DC2}"/>
                  </a:ext>
                </a:extLst>
              </p:cNvPr>
              <p:cNvSpPr/>
              <p:nvPr/>
            </p:nvSpPr>
            <p:spPr>
              <a:xfrm>
                <a:off x="4680300" y="3443875"/>
                <a:ext cx="6935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773" y="1387"/>
                    </a:lnTo>
                    <a:cubicBezTo>
                      <a:pt x="2773" y="630"/>
                      <a:pt x="2175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10300;p74">
                <a:extLst>
                  <a:ext uri="{FF2B5EF4-FFF2-40B4-BE49-F238E27FC236}">
                    <a16:creationId xmlns:a16="http://schemas.microsoft.com/office/drawing/2014/main" id="{EACB0B54-ED47-04E2-C536-6DF6B23942D2}"/>
                  </a:ext>
                </a:extLst>
              </p:cNvPr>
              <p:cNvSpPr/>
              <p:nvPr/>
            </p:nvSpPr>
            <p:spPr>
              <a:xfrm>
                <a:off x="4629125" y="3339900"/>
                <a:ext cx="295375" cy="189850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7594" extrusionOk="0">
                    <a:moveTo>
                      <a:pt x="10050" y="2080"/>
                    </a:moveTo>
                    <a:cubicBezTo>
                      <a:pt x="10239" y="2080"/>
                      <a:pt x="10397" y="2238"/>
                      <a:pt x="10397" y="2427"/>
                    </a:cubicBezTo>
                    <a:cubicBezTo>
                      <a:pt x="10397" y="2616"/>
                      <a:pt x="10239" y="2773"/>
                      <a:pt x="10050" y="2773"/>
                    </a:cubicBezTo>
                    <a:lnTo>
                      <a:pt x="6553" y="2773"/>
                    </a:lnTo>
                    <a:cubicBezTo>
                      <a:pt x="6333" y="2773"/>
                      <a:pt x="6175" y="2616"/>
                      <a:pt x="6175" y="2427"/>
                    </a:cubicBezTo>
                    <a:cubicBezTo>
                      <a:pt x="6175" y="2238"/>
                      <a:pt x="6333" y="2080"/>
                      <a:pt x="6553" y="2080"/>
                    </a:cubicBezTo>
                    <a:close/>
                    <a:moveTo>
                      <a:pt x="10050" y="3466"/>
                    </a:moveTo>
                    <a:cubicBezTo>
                      <a:pt x="10239" y="3466"/>
                      <a:pt x="10397" y="3624"/>
                      <a:pt x="10397" y="3813"/>
                    </a:cubicBezTo>
                    <a:cubicBezTo>
                      <a:pt x="10397" y="4002"/>
                      <a:pt x="10239" y="4159"/>
                      <a:pt x="10050" y="4159"/>
                    </a:cubicBezTo>
                    <a:lnTo>
                      <a:pt x="6553" y="4159"/>
                    </a:lnTo>
                    <a:cubicBezTo>
                      <a:pt x="6333" y="4159"/>
                      <a:pt x="6175" y="4002"/>
                      <a:pt x="6175" y="3813"/>
                    </a:cubicBezTo>
                    <a:cubicBezTo>
                      <a:pt x="6175" y="3624"/>
                      <a:pt x="6333" y="3466"/>
                      <a:pt x="6553" y="3466"/>
                    </a:cubicBezTo>
                    <a:close/>
                    <a:moveTo>
                      <a:pt x="10050" y="4821"/>
                    </a:moveTo>
                    <a:cubicBezTo>
                      <a:pt x="10239" y="4821"/>
                      <a:pt x="10397" y="4978"/>
                      <a:pt x="10397" y="5199"/>
                    </a:cubicBezTo>
                    <a:cubicBezTo>
                      <a:pt x="10397" y="5388"/>
                      <a:pt x="10239" y="5546"/>
                      <a:pt x="10050" y="5546"/>
                    </a:cubicBezTo>
                    <a:lnTo>
                      <a:pt x="6553" y="5546"/>
                    </a:lnTo>
                    <a:cubicBezTo>
                      <a:pt x="6333" y="5546"/>
                      <a:pt x="6175" y="5388"/>
                      <a:pt x="6175" y="5199"/>
                    </a:cubicBezTo>
                    <a:cubicBezTo>
                      <a:pt x="6175" y="4978"/>
                      <a:pt x="6333" y="4821"/>
                      <a:pt x="6553" y="4821"/>
                    </a:cubicBezTo>
                    <a:close/>
                    <a:moveTo>
                      <a:pt x="3403" y="1418"/>
                    </a:moveTo>
                    <a:cubicBezTo>
                      <a:pt x="4127" y="1418"/>
                      <a:pt x="4757" y="2049"/>
                      <a:pt x="4757" y="2773"/>
                    </a:cubicBezTo>
                    <a:cubicBezTo>
                      <a:pt x="4757" y="3151"/>
                      <a:pt x="4600" y="3498"/>
                      <a:pt x="4379" y="3718"/>
                    </a:cubicBezTo>
                    <a:cubicBezTo>
                      <a:pt x="5009" y="4065"/>
                      <a:pt x="5451" y="4758"/>
                      <a:pt x="5451" y="5546"/>
                    </a:cubicBezTo>
                    <a:lnTo>
                      <a:pt x="5451" y="5892"/>
                    </a:lnTo>
                    <a:lnTo>
                      <a:pt x="5514" y="5892"/>
                    </a:lnTo>
                    <a:cubicBezTo>
                      <a:pt x="5514" y="6081"/>
                      <a:pt x="5356" y="6239"/>
                      <a:pt x="5167" y="6239"/>
                    </a:cubicBezTo>
                    <a:lnTo>
                      <a:pt x="1701" y="6239"/>
                    </a:lnTo>
                    <a:cubicBezTo>
                      <a:pt x="1512" y="6239"/>
                      <a:pt x="1355" y="6081"/>
                      <a:pt x="1355" y="5892"/>
                    </a:cubicBezTo>
                    <a:lnTo>
                      <a:pt x="1355" y="5546"/>
                    </a:lnTo>
                    <a:cubicBezTo>
                      <a:pt x="1355" y="4758"/>
                      <a:pt x="1764" y="4096"/>
                      <a:pt x="2395" y="3718"/>
                    </a:cubicBezTo>
                    <a:cubicBezTo>
                      <a:pt x="2174" y="3498"/>
                      <a:pt x="2016" y="3151"/>
                      <a:pt x="2016" y="2773"/>
                    </a:cubicBezTo>
                    <a:cubicBezTo>
                      <a:pt x="2016" y="2049"/>
                      <a:pt x="2647" y="1418"/>
                      <a:pt x="3403" y="1418"/>
                    </a:cubicBezTo>
                    <a:close/>
                    <a:moveTo>
                      <a:pt x="1040" y="1"/>
                    </a:moveTo>
                    <a:cubicBezTo>
                      <a:pt x="441" y="1"/>
                      <a:pt x="0" y="473"/>
                      <a:pt x="0" y="1009"/>
                    </a:cubicBezTo>
                    <a:lnTo>
                      <a:pt x="0" y="6554"/>
                    </a:lnTo>
                    <a:cubicBezTo>
                      <a:pt x="0" y="7152"/>
                      <a:pt x="473" y="7593"/>
                      <a:pt x="1040" y="7593"/>
                    </a:cubicBezTo>
                    <a:lnTo>
                      <a:pt x="10806" y="7593"/>
                    </a:lnTo>
                    <a:cubicBezTo>
                      <a:pt x="11373" y="7593"/>
                      <a:pt x="11815" y="7121"/>
                      <a:pt x="11815" y="6554"/>
                    </a:cubicBezTo>
                    <a:lnTo>
                      <a:pt x="11815" y="1009"/>
                    </a:lnTo>
                    <a:cubicBezTo>
                      <a:pt x="11783" y="473"/>
                      <a:pt x="11310" y="1"/>
                      <a:pt x="10743" y="1"/>
                    </a:cubicBezTo>
                    <a:lnTo>
                      <a:pt x="7593" y="1"/>
                    </a:lnTo>
                    <a:lnTo>
                      <a:pt x="7593" y="347"/>
                    </a:lnTo>
                    <a:cubicBezTo>
                      <a:pt x="7593" y="946"/>
                      <a:pt x="7120" y="1355"/>
                      <a:pt x="6585" y="1355"/>
                    </a:cubicBezTo>
                    <a:lnTo>
                      <a:pt x="5198" y="1355"/>
                    </a:lnTo>
                    <a:cubicBezTo>
                      <a:pt x="4600" y="1355"/>
                      <a:pt x="4190" y="883"/>
                      <a:pt x="4190" y="347"/>
                    </a:cubicBezTo>
                    <a:lnTo>
                      <a:pt x="419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10301;p74">
                <a:extLst>
                  <a:ext uri="{FF2B5EF4-FFF2-40B4-BE49-F238E27FC236}">
                    <a16:creationId xmlns:a16="http://schemas.microsoft.com/office/drawing/2014/main" id="{BC80C94C-8D4A-FB79-2A01-2BE2BDAE40E6}"/>
                  </a:ext>
                </a:extLst>
              </p:cNvPr>
              <p:cNvSpPr/>
              <p:nvPr/>
            </p:nvSpPr>
            <p:spPr>
              <a:xfrm>
                <a:off x="4714975" y="3287125"/>
                <a:ext cx="1221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805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725"/>
                    </a:cubicBezTo>
                    <a:cubicBezTo>
                      <a:pt x="0" y="1104"/>
                      <a:pt x="315" y="1419"/>
                      <a:pt x="693" y="1419"/>
                    </a:cubicBezTo>
                    <a:lnTo>
                      <a:pt x="1418" y="1419"/>
                    </a:lnTo>
                    <a:lnTo>
                      <a:pt x="1418" y="2458"/>
                    </a:lnTo>
                    <a:cubicBezTo>
                      <a:pt x="1386" y="2647"/>
                      <a:pt x="1544" y="2805"/>
                      <a:pt x="1733" y="2805"/>
                    </a:cubicBezTo>
                    <a:lnTo>
                      <a:pt x="3119" y="2805"/>
                    </a:lnTo>
                    <a:cubicBezTo>
                      <a:pt x="3308" y="2805"/>
                      <a:pt x="3466" y="2647"/>
                      <a:pt x="3466" y="2458"/>
                    </a:cubicBezTo>
                    <a:lnTo>
                      <a:pt x="3466" y="1419"/>
                    </a:lnTo>
                    <a:lnTo>
                      <a:pt x="4159" y="1419"/>
                    </a:lnTo>
                    <a:cubicBezTo>
                      <a:pt x="4568" y="1419"/>
                      <a:pt x="4883" y="1104"/>
                      <a:pt x="4883" y="725"/>
                    </a:cubicBezTo>
                    <a:cubicBezTo>
                      <a:pt x="4883" y="316"/>
                      <a:pt x="4568" y="1"/>
                      <a:pt x="4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Google Shape;10302;p74">
                <a:extLst>
                  <a:ext uri="{FF2B5EF4-FFF2-40B4-BE49-F238E27FC236}">
                    <a16:creationId xmlns:a16="http://schemas.microsoft.com/office/drawing/2014/main" id="{64215D6F-5440-64CC-885F-12E14536D3D1}"/>
                  </a:ext>
                </a:extLst>
              </p:cNvPr>
              <p:cNvSpPr/>
              <p:nvPr/>
            </p:nvSpPr>
            <p:spPr>
              <a:xfrm>
                <a:off x="4732300" y="3235150"/>
                <a:ext cx="866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19" extrusionOk="0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lnTo>
                      <a:pt x="3466" y="1418"/>
                    </a:lnTo>
                    <a:lnTo>
                      <a:pt x="3466" y="347"/>
                    </a:lnTo>
                    <a:cubicBezTo>
                      <a:pt x="3466" y="158"/>
                      <a:pt x="3308" y="1"/>
                      <a:pt x="31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oogle Shape;10352;p74">
              <a:extLst>
                <a:ext uri="{FF2B5EF4-FFF2-40B4-BE49-F238E27FC236}">
                  <a16:creationId xmlns:a16="http://schemas.microsoft.com/office/drawing/2014/main" id="{7302E994-C177-E179-AF9D-48C327E41B6C}"/>
                </a:ext>
              </a:extLst>
            </p:cNvPr>
            <p:cNvGrpSpPr/>
            <p:nvPr/>
          </p:nvGrpSpPr>
          <p:grpSpPr>
            <a:xfrm>
              <a:off x="7091248" y="2653393"/>
              <a:ext cx="670064" cy="672439"/>
              <a:chOff x="4991425" y="3234750"/>
              <a:chExt cx="296175" cy="297225"/>
            </a:xfrm>
            <a:grpFill/>
          </p:grpSpPr>
          <p:sp>
            <p:nvSpPr>
              <p:cNvPr id="77" name="Google Shape;10353;p74">
                <a:extLst>
                  <a:ext uri="{FF2B5EF4-FFF2-40B4-BE49-F238E27FC236}">
                    <a16:creationId xmlns:a16="http://schemas.microsoft.com/office/drawing/2014/main" id="{E8DB587D-24BD-CABF-1517-A5716B917199}"/>
                  </a:ext>
                </a:extLst>
              </p:cNvPr>
              <p:cNvSpPr/>
              <p:nvPr/>
            </p:nvSpPr>
            <p:spPr>
              <a:xfrm>
                <a:off x="5077275" y="3304450"/>
                <a:ext cx="1221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971" extrusionOk="0">
                    <a:moveTo>
                      <a:pt x="2426" y="1"/>
                    </a:moveTo>
                    <a:cubicBezTo>
                      <a:pt x="1103" y="1"/>
                      <a:pt x="0" y="1104"/>
                      <a:pt x="0" y="2427"/>
                    </a:cubicBezTo>
                    <a:cubicBezTo>
                      <a:pt x="0" y="3025"/>
                      <a:pt x="190" y="3530"/>
                      <a:pt x="536" y="3971"/>
                    </a:cubicBezTo>
                    <a:cubicBezTo>
                      <a:pt x="820" y="3624"/>
                      <a:pt x="1103" y="3309"/>
                      <a:pt x="1481" y="3057"/>
                    </a:cubicBezTo>
                    <a:cubicBezTo>
                      <a:pt x="1261" y="2805"/>
                      <a:pt x="1103" y="2458"/>
                      <a:pt x="1103" y="2112"/>
                    </a:cubicBezTo>
                    <a:cubicBezTo>
                      <a:pt x="1103" y="1356"/>
                      <a:pt x="1733" y="726"/>
                      <a:pt x="2489" y="726"/>
                    </a:cubicBezTo>
                    <a:cubicBezTo>
                      <a:pt x="3214" y="726"/>
                      <a:pt x="3844" y="1356"/>
                      <a:pt x="3844" y="2112"/>
                    </a:cubicBezTo>
                    <a:cubicBezTo>
                      <a:pt x="3844" y="2458"/>
                      <a:pt x="3687" y="2805"/>
                      <a:pt x="3466" y="3057"/>
                    </a:cubicBezTo>
                    <a:cubicBezTo>
                      <a:pt x="3844" y="3246"/>
                      <a:pt x="4128" y="3561"/>
                      <a:pt x="4317" y="3971"/>
                    </a:cubicBezTo>
                    <a:cubicBezTo>
                      <a:pt x="4695" y="3530"/>
                      <a:pt x="4884" y="3025"/>
                      <a:pt x="4884" y="2427"/>
                    </a:cubicBezTo>
                    <a:cubicBezTo>
                      <a:pt x="4884" y="1104"/>
                      <a:pt x="3781" y="1"/>
                      <a:pt x="24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10354;p74">
                <a:extLst>
                  <a:ext uri="{FF2B5EF4-FFF2-40B4-BE49-F238E27FC236}">
                    <a16:creationId xmlns:a16="http://schemas.microsoft.com/office/drawing/2014/main" id="{D2E56033-E6D6-35EE-5E79-BD9E4807989B}"/>
                  </a:ext>
                </a:extLst>
              </p:cNvPr>
              <p:cNvSpPr/>
              <p:nvPr/>
            </p:nvSpPr>
            <p:spPr>
              <a:xfrm>
                <a:off x="5121375" y="33399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10355;p74">
                <a:extLst>
                  <a:ext uri="{FF2B5EF4-FFF2-40B4-BE49-F238E27FC236}">
                    <a16:creationId xmlns:a16="http://schemas.microsoft.com/office/drawing/2014/main" id="{AE5462B8-084A-A394-57C0-9B0F4880DA4E}"/>
                  </a:ext>
                </a:extLst>
              </p:cNvPr>
              <p:cNvSpPr/>
              <p:nvPr/>
            </p:nvSpPr>
            <p:spPr>
              <a:xfrm>
                <a:off x="5009550" y="3234750"/>
                <a:ext cx="259150" cy="261125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0445" extrusionOk="0">
                    <a:moveTo>
                      <a:pt x="5198" y="2159"/>
                    </a:moveTo>
                    <a:cubicBezTo>
                      <a:pt x="6931" y="2159"/>
                      <a:pt x="8286" y="3514"/>
                      <a:pt x="8286" y="5246"/>
                    </a:cubicBezTo>
                    <a:cubicBezTo>
                      <a:pt x="8286" y="6916"/>
                      <a:pt x="6931" y="8365"/>
                      <a:pt x="5198" y="8365"/>
                    </a:cubicBezTo>
                    <a:cubicBezTo>
                      <a:pt x="3340" y="8365"/>
                      <a:pt x="2079" y="6822"/>
                      <a:pt x="2079" y="5246"/>
                    </a:cubicBezTo>
                    <a:cubicBezTo>
                      <a:pt x="2079" y="3514"/>
                      <a:pt x="3497" y="2159"/>
                      <a:pt x="5198" y="2159"/>
                    </a:cubicBezTo>
                    <a:close/>
                    <a:moveTo>
                      <a:pt x="5167" y="1"/>
                    </a:moveTo>
                    <a:cubicBezTo>
                      <a:pt x="5088" y="1"/>
                      <a:pt x="5009" y="17"/>
                      <a:pt x="4946" y="48"/>
                    </a:cubicBezTo>
                    <a:lnTo>
                      <a:pt x="4001" y="836"/>
                    </a:lnTo>
                    <a:lnTo>
                      <a:pt x="2773" y="678"/>
                    </a:lnTo>
                    <a:cubicBezTo>
                      <a:pt x="2756" y="675"/>
                      <a:pt x="2739" y="673"/>
                      <a:pt x="2723" y="673"/>
                    </a:cubicBezTo>
                    <a:cubicBezTo>
                      <a:pt x="2583" y="673"/>
                      <a:pt x="2454" y="786"/>
                      <a:pt x="2426" y="899"/>
                    </a:cubicBezTo>
                    <a:lnTo>
                      <a:pt x="1953" y="2033"/>
                    </a:lnTo>
                    <a:lnTo>
                      <a:pt x="819" y="2505"/>
                    </a:lnTo>
                    <a:cubicBezTo>
                      <a:pt x="662" y="2568"/>
                      <a:pt x="567" y="2694"/>
                      <a:pt x="630" y="2852"/>
                    </a:cubicBezTo>
                    <a:lnTo>
                      <a:pt x="788" y="4081"/>
                    </a:lnTo>
                    <a:lnTo>
                      <a:pt x="32" y="5026"/>
                    </a:lnTo>
                    <a:cubicBezTo>
                      <a:pt x="0" y="5183"/>
                      <a:pt x="0" y="5341"/>
                      <a:pt x="63" y="5467"/>
                    </a:cubicBezTo>
                    <a:lnTo>
                      <a:pt x="819" y="6381"/>
                    </a:lnTo>
                    <a:lnTo>
                      <a:pt x="662" y="7609"/>
                    </a:lnTo>
                    <a:cubicBezTo>
                      <a:pt x="630" y="7767"/>
                      <a:pt x="725" y="7924"/>
                      <a:pt x="851" y="7956"/>
                    </a:cubicBezTo>
                    <a:lnTo>
                      <a:pt x="1985" y="8428"/>
                    </a:lnTo>
                    <a:lnTo>
                      <a:pt x="2457" y="9594"/>
                    </a:lnTo>
                    <a:cubicBezTo>
                      <a:pt x="2536" y="9725"/>
                      <a:pt x="2637" y="9791"/>
                      <a:pt x="2741" y="9791"/>
                    </a:cubicBezTo>
                    <a:cubicBezTo>
                      <a:pt x="2762" y="9791"/>
                      <a:pt x="2783" y="9788"/>
                      <a:pt x="2804" y="9783"/>
                    </a:cubicBezTo>
                    <a:lnTo>
                      <a:pt x="4033" y="9626"/>
                    </a:lnTo>
                    <a:lnTo>
                      <a:pt x="4978" y="10382"/>
                    </a:lnTo>
                    <a:cubicBezTo>
                      <a:pt x="5072" y="10413"/>
                      <a:pt x="5104" y="10445"/>
                      <a:pt x="5167" y="10445"/>
                    </a:cubicBezTo>
                    <a:cubicBezTo>
                      <a:pt x="5261" y="10445"/>
                      <a:pt x="5324" y="10413"/>
                      <a:pt x="5387" y="10382"/>
                    </a:cubicBezTo>
                    <a:lnTo>
                      <a:pt x="6333" y="9626"/>
                    </a:lnTo>
                    <a:lnTo>
                      <a:pt x="7530" y="9783"/>
                    </a:lnTo>
                    <a:cubicBezTo>
                      <a:pt x="7687" y="9783"/>
                      <a:pt x="7876" y="9689"/>
                      <a:pt x="7908" y="9594"/>
                    </a:cubicBezTo>
                    <a:lnTo>
                      <a:pt x="8380" y="8428"/>
                    </a:lnTo>
                    <a:lnTo>
                      <a:pt x="9515" y="7956"/>
                    </a:lnTo>
                    <a:cubicBezTo>
                      <a:pt x="9672" y="7893"/>
                      <a:pt x="9735" y="7767"/>
                      <a:pt x="9704" y="7609"/>
                    </a:cubicBezTo>
                    <a:lnTo>
                      <a:pt x="9546" y="6381"/>
                    </a:lnTo>
                    <a:lnTo>
                      <a:pt x="10302" y="5467"/>
                    </a:lnTo>
                    <a:cubicBezTo>
                      <a:pt x="10365" y="5341"/>
                      <a:pt x="10365" y="5120"/>
                      <a:pt x="10302" y="5026"/>
                    </a:cubicBezTo>
                    <a:lnTo>
                      <a:pt x="9546" y="4081"/>
                    </a:lnTo>
                    <a:lnTo>
                      <a:pt x="9704" y="2852"/>
                    </a:lnTo>
                    <a:cubicBezTo>
                      <a:pt x="9735" y="2694"/>
                      <a:pt x="9641" y="2537"/>
                      <a:pt x="9515" y="2505"/>
                    </a:cubicBezTo>
                    <a:lnTo>
                      <a:pt x="8380" y="2033"/>
                    </a:lnTo>
                    <a:lnTo>
                      <a:pt x="7908" y="899"/>
                    </a:lnTo>
                    <a:cubicBezTo>
                      <a:pt x="7826" y="762"/>
                      <a:pt x="7719" y="672"/>
                      <a:pt x="7589" y="672"/>
                    </a:cubicBezTo>
                    <a:cubicBezTo>
                      <a:pt x="7570" y="672"/>
                      <a:pt x="7550" y="674"/>
                      <a:pt x="7530" y="678"/>
                    </a:cubicBezTo>
                    <a:lnTo>
                      <a:pt x="6333" y="836"/>
                    </a:lnTo>
                    <a:lnTo>
                      <a:pt x="5387" y="48"/>
                    </a:lnTo>
                    <a:cubicBezTo>
                      <a:pt x="5324" y="17"/>
                      <a:pt x="5246" y="1"/>
                      <a:pt x="5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10356;p74">
                <a:extLst>
                  <a:ext uri="{FF2B5EF4-FFF2-40B4-BE49-F238E27FC236}">
                    <a16:creationId xmlns:a16="http://schemas.microsoft.com/office/drawing/2014/main" id="{A80CA679-425C-ABD8-C3D8-54489FEF5E24}"/>
                  </a:ext>
                </a:extLst>
              </p:cNvPr>
              <p:cNvSpPr/>
              <p:nvPr/>
            </p:nvSpPr>
            <p:spPr>
              <a:xfrm>
                <a:off x="5105625" y="3391900"/>
                <a:ext cx="669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1387" extrusionOk="0">
                    <a:moveTo>
                      <a:pt x="1355" y="0"/>
                    </a:moveTo>
                    <a:cubicBezTo>
                      <a:pt x="725" y="0"/>
                      <a:pt x="190" y="441"/>
                      <a:pt x="1" y="977"/>
                    </a:cubicBezTo>
                    <a:cubicBezTo>
                      <a:pt x="410" y="1229"/>
                      <a:pt x="820" y="1386"/>
                      <a:pt x="1355" y="1386"/>
                    </a:cubicBezTo>
                    <a:cubicBezTo>
                      <a:pt x="1859" y="1386"/>
                      <a:pt x="2301" y="1229"/>
                      <a:pt x="2679" y="977"/>
                    </a:cubicBezTo>
                    <a:cubicBezTo>
                      <a:pt x="2521" y="410"/>
                      <a:pt x="1985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10357;p74">
                <a:extLst>
                  <a:ext uri="{FF2B5EF4-FFF2-40B4-BE49-F238E27FC236}">
                    <a16:creationId xmlns:a16="http://schemas.microsoft.com/office/drawing/2014/main" id="{CAAE3C71-60CD-EDF7-639B-F7810281E9DE}"/>
                  </a:ext>
                </a:extLst>
              </p:cNvPr>
              <p:cNvSpPr/>
              <p:nvPr/>
            </p:nvSpPr>
            <p:spPr>
              <a:xfrm>
                <a:off x="5192275" y="3443075"/>
                <a:ext cx="9532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3479" extrusionOk="0">
                    <a:moveTo>
                      <a:pt x="2867" y="1"/>
                    </a:moveTo>
                    <a:cubicBezTo>
                      <a:pt x="2741" y="127"/>
                      <a:pt x="2647" y="221"/>
                      <a:pt x="2489" y="284"/>
                    </a:cubicBezTo>
                    <a:lnTo>
                      <a:pt x="1607" y="631"/>
                    </a:lnTo>
                    <a:lnTo>
                      <a:pt x="1260" y="1482"/>
                    </a:lnTo>
                    <a:cubicBezTo>
                      <a:pt x="1103" y="1891"/>
                      <a:pt x="693" y="2112"/>
                      <a:pt x="284" y="2112"/>
                    </a:cubicBezTo>
                    <a:lnTo>
                      <a:pt x="158" y="2112"/>
                    </a:lnTo>
                    <a:lnTo>
                      <a:pt x="0" y="2080"/>
                    </a:lnTo>
                    <a:lnTo>
                      <a:pt x="1166" y="3372"/>
                    </a:lnTo>
                    <a:cubicBezTo>
                      <a:pt x="1237" y="3443"/>
                      <a:pt x="1343" y="3478"/>
                      <a:pt x="1445" y="3478"/>
                    </a:cubicBezTo>
                    <a:cubicBezTo>
                      <a:pt x="1479" y="3478"/>
                      <a:pt x="1512" y="3474"/>
                      <a:pt x="1544" y="3466"/>
                    </a:cubicBezTo>
                    <a:cubicBezTo>
                      <a:pt x="1638" y="3403"/>
                      <a:pt x="1764" y="3340"/>
                      <a:pt x="1764" y="3183"/>
                    </a:cubicBezTo>
                    <a:lnTo>
                      <a:pt x="2080" y="1639"/>
                    </a:lnTo>
                    <a:lnTo>
                      <a:pt x="3497" y="1324"/>
                    </a:lnTo>
                    <a:cubicBezTo>
                      <a:pt x="3532" y="1338"/>
                      <a:pt x="3563" y="1344"/>
                      <a:pt x="3592" y="1344"/>
                    </a:cubicBezTo>
                    <a:cubicBezTo>
                      <a:pt x="3693" y="1344"/>
                      <a:pt x="3756" y="1265"/>
                      <a:pt x="3781" y="1167"/>
                    </a:cubicBezTo>
                    <a:cubicBezTo>
                      <a:pt x="3812" y="1072"/>
                      <a:pt x="3781" y="946"/>
                      <a:pt x="3686" y="820"/>
                    </a:cubicBezTo>
                    <a:lnTo>
                      <a:pt x="28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Google Shape;10358;p74">
                <a:extLst>
                  <a:ext uri="{FF2B5EF4-FFF2-40B4-BE49-F238E27FC236}">
                    <a16:creationId xmlns:a16="http://schemas.microsoft.com/office/drawing/2014/main" id="{BD87ADC0-165D-046E-C845-E5183576A496}"/>
                  </a:ext>
                </a:extLst>
              </p:cNvPr>
              <p:cNvSpPr/>
              <p:nvPr/>
            </p:nvSpPr>
            <p:spPr>
              <a:xfrm>
                <a:off x="4991425" y="3444650"/>
                <a:ext cx="9532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3492" extrusionOk="0">
                    <a:moveTo>
                      <a:pt x="946" y="1"/>
                    </a:moveTo>
                    <a:lnTo>
                      <a:pt x="126" y="851"/>
                    </a:lnTo>
                    <a:cubicBezTo>
                      <a:pt x="0" y="851"/>
                      <a:pt x="0" y="1009"/>
                      <a:pt x="32" y="1104"/>
                    </a:cubicBezTo>
                    <a:cubicBezTo>
                      <a:pt x="95" y="1230"/>
                      <a:pt x="158" y="1324"/>
                      <a:pt x="315" y="1356"/>
                    </a:cubicBezTo>
                    <a:lnTo>
                      <a:pt x="1733" y="1671"/>
                    </a:lnTo>
                    <a:lnTo>
                      <a:pt x="2048" y="3214"/>
                    </a:lnTo>
                    <a:cubicBezTo>
                      <a:pt x="2080" y="3309"/>
                      <a:pt x="2174" y="3435"/>
                      <a:pt x="2300" y="3466"/>
                    </a:cubicBezTo>
                    <a:cubicBezTo>
                      <a:pt x="2328" y="3485"/>
                      <a:pt x="2361" y="3492"/>
                      <a:pt x="2396" y="3492"/>
                    </a:cubicBezTo>
                    <a:cubicBezTo>
                      <a:pt x="2482" y="3492"/>
                      <a:pt x="2580" y="3448"/>
                      <a:pt x="2647" y="3403"/>
                    </a:cubicBezTo>
                    <a:lnTo>
                      <a:pt x="3813" y="2112"/>
                    </a:lnTo>
                    <a:lnTo>
                      <a:pt x="3813" y="2112"/>
                    </a:lnTo>
                    <a:lnTo>
                      <a:pt x="3624" y="2143"/>
                    </a:lnTo>
                    <a:lnTo>
                      <a:pt x="3561" y="2143"/>
                    </a:lnTo>
                    <a:cubicBezTo>
                      <a:pt x="3119" y="2143"/>
                      <a:pt x="2773" y="1891"/>
                      <a:pt x="2552" y="1513"/>
                    </a:cubicBezTo>
                    <a:lnTo>
                      <a:pt x="2206" y="631"/>
                    </a:lnTo>
                    <a:lnTo>
                      <a:pt x="1355" y="284"/>
                    </a:lnTo>
                    <a:cubicBezTo>
                      <a:pt x="1198" y="221"/>
                      <a:pt x="1072" y="127"/>
                      <a:pt x="9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4" name="Google Shape;10390;p74">
              <a:extLst>
                <a:ext uri="{FF2B5EF4-FFF2-40B4-BE49-F238E27FC236}">
                  <a16:creationId xmlns:a16="http://schemas.microsoft.com/office/drawing/2014/main" id="{FD25C6AB-38BB-6BFC-8312-E8EFA88CFB44}"/>
                </a:ext>
              </a:extLst>
            </p:cNvPr>
            <p:cNvGrpSpPr/>
            <p:nvPr/>
          </p:nvGrpSpPr>
          <p:grpSpPr>
            <a:xfrm>
              <a:off x="4171826" y="2668927"/>
              <a:ext cx="670064" cy="670064"/>
              <a:chOff x="3497300" y="3227275"/>
              <a:chExt cx="296175" cy="296175"/>
            </a:xfrm>
            <a:grpFill/>
          </p:grpSpPr>
          <p:sp>
            <p:nvSpPr>
              <p:cNvPr id="69" name="Google Shape;10391;p74">
                <a:extLst>
                  <a:ext uri="{FF2B5EF4-FFF2-40B4-BE49-F238E27FC236}">
                    <a16:creationId xmlns:a16="http://schemas.microsoft.com/office/drawing/2014/main" id="{00363E34-D391-706E-22DD-A9EC832A8606}"/>
                  </a:ext>
                </a:extLst>
              </p:cNvPr>
              <p:cNvSpPr/>
              <p:nvPr/>
            </p:nvSpPr>
            <p:spPr>
              <a:xfrm>
                <a:off x="3609925" y="3339900"/>
                <a:ext cx="69350" cy="685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42" extrusionOk="0">
                    <a:moveTo>
                      <a:pt x="1387" y="1"/>
                    </a:moveTo>
                    <a:cubicBezTo>
                      <a:pt x="631" y="1"/>
                      <a:pt x="1" y="631"/>
                      <a:pt x="1" y="1355"/>
                    </a:cubicBezTo>
                    <a:cubicBezTo>
                      <a:pt x="1" y="2112"/>
                      <a:pt x="631" y="2742"/>
                      <a:pt x="1387" y="2742"/>
                    </a:cubicBezTo>
                    <a:cubicBezTo>
                      <a:pt x="2143" y="2742"/>
                      <a:pt x="2773" y="2112"/>
                      <a:pt x="2773" y="1355"/>
                    </a:cubicBezTo>
                    <a:cubicBezTo>
                      <a:pt x="2773" y="631"/>
                      <a:pt x="2143" y="1"/>
                      <a:pt x="13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10392;p74">
                <a:extLst>
                  <a:ext uri="{FF2B5EF4-FFF2-40B4-BE49-F238E27FC236}">
                    <a16:creationId xmlns:a16="http://schemas.microsoft.com/office/drawing/2014/main" id="{E693356D-7E67-0A8F-7E2D-E4194B865E6E}"/>
                  </a:ext>
                </a:extLst>
              </p:cNvPr>
              <p:cNvSpPr/>
              <p:nvPr/>
            </p:nvSpPr>
            <p:spPr>
              <a:xfrm>
                <a:off x="3531175" y="3227275"/>
                <a:ext cx="866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7" extrusionOk="0">
                    <a:moveTo>
                      <a:pt x="1733" y="1"/>
                    </a:moveTo>
                    <a:cubicBezTo>
                      <a:pt x="788" y="1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741" y="3466"/>
                      <a:pt x="3466" y="2678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10393;p74">
                <a:extLst>
                  <a:ext uri="{FF2B5EF4-FFF2-40B4-BE49-F238E27FC236}">
                    <a16:creationId xmlns:a16="http://schemas.microsoft.com/office/drawing/2014/main" id="{C6A7A979-26A3-11E8-E19E-64C31470D9FF}"/>
                  </a:ext>
                </a:extLst>
              </p:cNvPr>
              <p:cNvSpPr/>
              <p:nvPr/>
            </p:nvSpPr>
            <p:spPr>
              <a:xfrm>
                <a:off x="3670575" y="3227275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8"/>
                      <a:pt x="788" y="3466"/>
                      <a:pt x="1733" y="3466"/>
                    </a:cubicBezTo>
                    <a:cubicBezTo>
                      <a:pt x="2679" y="3466"/>
                      <a:pt x="3466" y="2678"/>
                      <a:pt x="3466" y="1733"/>
                    </a:cubicBezTo>
                    <a:cubicBezTo>
                      <a:pt x="3466" y="788"/>
                      <a:pt x="2679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10394;p74">
                <a:extLst>
                  <a:ext uri="{FF2B5EF4-FFF2-40B4-BE49-F238E27FC236}">
                    <a16:creationId xmlns:a16="http://schemas.microsoft.com/office/drawing/2014/main" id="{C489E5D4-19E7-73EF-B9E4-E1B729E4B0FC}"/>
                  </a:ext>
                </a:extLst>
              </p:cNvPr>
              <p:cNvSpPr/>
              <p:nvPr/>
            </p:nvSpPr>
            <p:spPr>
              <a:xfrm>
                <a:off x="3622525" y="3421825"/>
                <a:ext cx="417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009" extrusionOk="0">
                    <a:moveTo>
                      <a:pt x="1" y="0"/>
                    </a:moveTo>
                    <a:lnTo>
                      <a:pt x="851" y="1008"/>
                    </a:lnTo>
                    <a:lnTo>
                      <a:pt x="1671" y="0"/>
                    </a:lnTo>
                    <a:lnTo>
                      <a:pt x="1671" y="0"/>
                    </a:lnTo>
                    <a:cubicBezTo>
                      <a:pt x="1450" y="126"/>
                      <a:pt x="1167" y="158"/>
                      <a:pt x="851" y="158"/>
                    </a:cubicBezTo>
                    <a:cubicBezTo>
                      <a:pt x="568" y="158"/>
                      <a:pt x="284" y="9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10395;p74">
                <a:extLst>
                  <a:ext uri="{FF2B5EF4-FFF2-40B4-BE49-F238E27FC236}">
                    <a16:creationId xmlns:a16="http://schemas.microsoft.com/office/drawing/2014/main" id="{63FF443A-A339-FD98-91A0-FD3CF6AC0114}"/>
                  </a:ext>
                </a:extLst>
              </p:cNvPr>
              <p:cNvSpPr/>
              <p:nvPr/>
            </p:nvSpPr>
            <p:spPr>
              <a:xfrm>
                <a:off x="3566600" y="34163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261" y="1"/>
                    </a:moveTo>
                    <a:cubicBezTo>
                      <a:pt x="474" y="599"/>
                      <a:pt x="1" y="1513"/>
                      <a:pt x="1" y="2490"/>
                    </a:cubicBezTo>
                    <a:lnTo>
                      <a:pt x="1" y="3907"/>
                    </a:lnTo>
                    <a:cubicBezTo>
                      <a:pt x="1" y="4096"/>
                      <a:pt x="158" y="4254"/>
                      <a:pt x="379" y="4254"/>
                    </a:cubicBezTo>
                    <a:lnTo>
                      <a:pt x="2805" y="4254"/>
                    </a:lnTo>
                    <a:lnTo>
                      <a:pt x="2805" y="1891"/>
                    </a:lnTo>
                    <a:lnTo>
                      <a:pt x="126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10396;p74">
                <a:extLst>
                  <a:ext uri="{FF2B5EF4-FFF2-40B4-BE49-F238E27FC236}">
                    <a16:creationId xmlns:a16="http://schemas.microsoft.com/office/drawing/2014/main" id="{3EB4F34D-0C5B-2CBF-92DA-3413E65425B5}"/>
                  </a:ext>
                </a:extLst>
              </p:cNvPr>
              <p:cNvSpPr/>
              <p:nvPr/>
            </p:nvSpPr>
            <p:spPr>
              <a:xfrm>
                <a:off x="3653250" y="34171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544" y="0"/>
                    </a:moveTo>
                    <a:lnTo>
                      <a:pt x="1" y="1890"/>
                    </a:lnTo>
                    <a:lnTo>
                      <a:pt x="1" y="4253"/>
                    </a:lnTo>
                    <a:lnTo>
                      <a:pt x="2458" y="4253"/>
                    </a:lnTo>
                    <a:cubicBezTo>
                      <a:pt x="2647" y="4253"/>
                      <a:pt x="2804" y="4096"/>
                      <a:pt x="2804" y="3907"/>
                    </a:cubicBezTo>
                    <a:lnTo>
                      <a:pt x="2804" y="2489"/>
                    </a:lnTo>
                    <a:cubicBezTo>
                      <a:pt x="2773" y="1481"/>
                      <a:pt x="2300" y="567"/>
                      <a:pt x="15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10397;p74">
                <a:extLst>
                  <a:ext uri="{FF2B5EF4-FFF2-40B4-BE49-F238E27FC236}">
                    <a16:creationId xmlns:a16="http://schemas.microsoft.com/office/drawing/2014/main" id="{B3A00153-E27C-C713-A6FD-BCA2DB79CA0D}"/>
                  </a:ext>
                </a:extLst>
              </p:cNvPr>
              <p:cNvSpPr/>
              <p:nvPr/>
            </p:nvSpPr>
            <p:spPr>
              <a:xfrm>
                <a:off x="3655625" y="3310775"/>
                <a:ext cx="137850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4348" extrusionOk="0">
                    <a:moveTo>
                      <a:pt x="3686" y="1512"/>
                    </a:moveTo>
                    <a:cubicBezTo>
                      <a:pt x="3907" y="1512"/>
                      <a:pt x="4064" y="1670"/>
                      <a:pt x="4064" y="1859"/>
                    </a:cubicBezTo>
                    <a:cubicBezTo>
                      <a:pt x="4064" y="2048"/>
                      <a:pt x="3907" y="2205"/>
                      <a:pt x="3686" y="2205"/>
                    </a:cubicBezTo>
                    <a:lnTo>
                      <a:pt x="2993" y="2205"/>
                    </a:lnTo>
                    <a:cubicBezTo>
                      <a:pt x="2804" y="2205"/>
                      <a:pt x="2646" y="2048"/>
                      <a:pt x="2646" y="1859"/>
                    </a:cubicBezTo>
                    <a:cubicBezTo>
                      <a:pt x="2646" y="1670"/>
                      <a:pt x="2804" y="1512"/>
                      <a:pt x="2993" y="1512"/>
                    </a:cubicBezTo>
                    <a:close/>
                    <a:moveTo>
                      <a:pt x="4127" y="0"/>
                    </a:moveTo>
                    <a:cubicBezTo>
                      <a:pt x="3686" y="536"/>
                      <a:pt x="3056" y="851"/>
                      <a:pt x="2331" y="851"/>
                    </a:cubicBezTo>
                    <a:cubicBezTo>
                      <a:pt x="1607" y="851"/>
                      <a:pt x="977" y="504"/>
                      <a:pt x="536" y="63"/>
                    </a:cubicBezTo>
                    <a:cubicBezTo>
                      <a:pt x="347" y="221"/>
                      <a:pt x="158" y="378"/>
                      <a:pt x="0" y="567"/>
                    </a:cubicBezTo>
                    <a:cubicBezTo>
                      <a:pt x="945" y="756"/>
                      <a:pt x="1638" y="1575"/>
                      <a:pt x="1638" y="2615"/>
                    </a:cubicBezTo>
                    <a:cubicBezTo>
                      <a:pt x="1638" y="2930"/>
                      <a:pt x="1575" y="3214"/>
                      <a:pt x="1449" y="3466"/>
                    </a:cubicBezTo>
                    <a:cubicBezTo>
                      <a:pt x="1859" y="3718"/>
                      <a:pt x="2205" y="4001"/>
                      <a:pt x="2520" y="4348"/>
                    </a:cubicBezTo>
                    <a:lnTo>
                      <a:pt x="5167" y="4348"/>
                    </a:lnTo>
                    <a:cubicBezTo>
                      <a:pt x="5356" y="4348"/>
                      <a:pt x="5513" y="4190"/>
                      <a:pt x="5513" y="4001"/>
                    </a:cubicBezTo>
                    <a:lnTo>
                      <a:pt x="5513" y="2615"/>
                    </a:lnTo>
                    <a:cubicBezTo>
                      <a:pt x="5482" y="1512"/>
                      <a:pt x="4915" y="567"/>
                      <a:pt x="4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Google Shape;10398;p74">
                <a:extLst>
                  <a:ext uri="{FF2B5EF4-FFF2-40B4-BE49-F238E27FC236}">
                    <a16:creationId xmlns:a16="http://schemas.microsoft.com/office/drawing/2014/main" id="{4CCA2D1E-36D0-484D-406E-98D4C6BAEE34}"/>
                  </a:ext>
                </a:extLst>
              </p:cNvPr>
              <p:cNvSpPr/>
              <p:nvPr/>
            </p:nvSpPr>
            <p:spPr>
              <a:xfrm>
                <a:off x="3497300" y="3309975"/>
                <a:ext cx="136275" cy="108725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349" extrusionOk="0">
                    <a:moveTo>
                      <a:pt x="2426" y="1544"/>
                    </a:moveTo>
                    <a:cubicBezTo>
                      <a:pt x="2615" y="1544"/>
                      <a:pt x="2773" y="1702"/>
                      <a:pt x="2773" y="1891"/>
                    </a:cubicBezTo>
                    <a:cubicBezTo>
                      <a:pt x="2773" y="2080"/>
                      <a:pt x="2615" y="2237"/>
                      <a:pt x="2426" y="2237"/>
                    </a:cubicBezTo>
                    <a:lnTo>
                      <a:pt x="1733" y="2237"/>
                    </a:lnTo>
                    <a:cubicBezTo>
                      <a:pt x="1513" y="2237"/>
                      <a:pt x="1355" y="2080"/>
                      <a:pt x="1355" y="1891"/>
                    </a:cubicBezTo>
                    <a:cubicBezTo>
                      <a:pt x="1355" y="1702"/>
                      <a:pt x="1513" y="1544"/>
                      <a:pt x="1733" y="1544"/>
                    </a:cubicBezTo>
                    <a:close/>
                    <a:moveTo>
                      <a:pt x="1324" y="1"/>
                    </a:moveTo>
                    <a:cubicBezTo>
                      <a:pt x="536" y="568"/>
                      <a:pt x="1" y="1513"/>
                      <a:pt x="1" y="2552"/>
                    </a:cubicBezTo>
                    <a:lnTo>
                      <a:pt x="1" y="3939"/>
                    </a:lnTo>
                    <a:cubicBezTo>
                      <a:pt x="1" y="4191"/>
                      <a:pt x="95" y="4348"/>
                      <a:pt x="316" y="4348"/>
                    </a:cubicBezTo>
                    <a:lnTo>
                      <a:pt x="2930" y="4348"/>
                    </a:lnTo>
                    <a:cubicBezTo>
                      <a:pt x="3214" y="3970"/>
                      <a:pt x="3561" y="3655"/>
                      <a:pt x="4002" y="3466"/>
                    </a:cubicBezTo>
                    <a:cubicBezTo>
                      <a:pt x="3876" y="3183"/>
                      <a:pt x="3813" y="2930"/>
                      <a:pt x="3813" y="2615"/>
                    </a:cubicBezTo>
                    <a:cubicBezTo>
                      <a:pt x="3813" y="1607"/>
                      <a:pt x="4506" y="757"/>
                      <a:pt x="5451" y="568"/>
                    </a:cubicBezTo>
                    <a:cubicBezTo>
                      <a:pt x="5293" y="347"/>
                      <a:pt x="5104" y="190"/>
                      <a:pt x="4915" y="32"/>
                    </a:cubicBezTo>
                    <a:cubicBezTo>
                      <a:pt x="4474" y="505"/>
                      <a:pt x="3844" y="820"/>
                      <a:pt x="3151" y="820"/>
                    </a:cubicBezTo>
                    <a:cubicBezTo>
                      <a:pt x="2426" y="820"/>
                      <a:pt x="1796" y="505"/>
                      <a:pt x="13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5" name="Google Shape;10412;p74">
              <a:extLst>
                <a:ext uri="{FF2B5EF4-FFF2-40B4-BE49-F238E27FC236}">
                  <a16:creationId xmlns:a16="http://schemas.microsoft.com/office/drawing/2014/main" id="{79B76C59-990D-2500-E54A-0530C79F16FF}"/>
                </a:ext>
              </a:extLst>
            </p:cNvPr>
            <p:cNvGrpSpPr/>
            <p:nvPr/>
          </p:nvGrpSpPr>
          <p:grpSpPr>
            <a:xfrm>
              <a:off x="8102331" y="2653873"/>
              <a:ext cx="627305" cy="667293"/>
              <a:chOff x="5364750" y="3235150"/>
              <a:chExt cx="277275" cy="294950"/>
            </a:xfrm>
            <a:grpFill/>
          </p:grpSpPr>
          <p:sp>
            <p:nvSpPr>
              <p:cNvPr id="61" name="Google Shape;10413;p74">
                <a:extLst>
                  <a:ext uri="{FF2B5EF4-FFF2-40B4-BE49-F238E27FC236}">
                    <a16:creationId xmlns:a16="http://schemas.microsoft.com/office/drawing/2014/main" id="{AAB248B2-39E5-4440-0C5E-EC4E16BC7A9D}"/>
                  </a:ext>
                </a:extLst>
              </p:cNvPr>
              <p:cNvSpPr/>
              <p:nvPr/>
            </p:nvSpPr>
            <p:spPr>
              <a:xfrm>
                <a:off x="5502600" y="3235150"/>
                <a:ext cx="17350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65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cubicBezTo>
                      <a:pt x="0" y="1607"/>
                      <a:pt x="158" y="1765"/>
                      <a:pt x="347" y="1765"/>
                    </a:cubicBezTo>
                    <a:cubicBezTo>
                      <a:pt x="536" y="1765"/>
                      <a:pt x="693" y="1607"/>
                      <a:pt x="693" y="1418"/>
                    </a:cubicBezTo>
                    <a:lnTo>
                      <a:pt x="693" y="347"/>
                    </a:ln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10414;p74">
                <a:extLst>
                  <a:ext uri="{FF2B5EF4-FFF2-40B4-BE49-F238E27FC236}">
                    <a16:creationId xmlns:a16="http://schemas.microsoft.com/office/drawing/2014/main" id="{589ED864-491F-DE6B-1AE3-976C401DEDB4}"/>
                  </a:ext>
                </a:extLst>
              </p:cNvPr>
              <p:cNvSpPr/>
              <p:nvPr/>
            </p:nvSpPr>
            <p:spPr>
              <a:xfrm>
                <a:off x="5555375" y="3253850"/>
                <a:ext cx="35450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64" extrusionOk="0">
                    <a:moveTo>
                      <a:pt x="1071" y="1"/>
                    </a:moveTo>
                    <a:cubicBezTo>
                      <a:pt x="977" y="1"/>
                      <a:pt x="882" y="24"/>
                      <a:pt x="819" y="72"/>
                    </a:cubicBezTo>
                    <a:lnTo>
                      <a:pt x="126" y="796"/>
                    </a:lnTo>
                    <a:cubicBezTo>
                      <a:pt x="0" y="922"/>
                      <a:pt x="0" y="1143"/>
                      <a:pt x="126" y="1269"/>
                    </a:cubicBezTo>
                    <a:cubicBezTo>
                      <a:pt x="189" y="1332"/>
                      <a:pt x="268" y="1363"/>
                      <a:pt x="350" y="1363"/>
                    </a:cubicBezTo>
                    <a:cubicBezTo>
                      <a:pt x="433" y="1363"/>
                      <a:pt x="520" y="1332"/>
                      <a:pt x="599" y="1269"/>
                    </a:cubicBezTo>
                    <a:lnTo>
                      <a:pt x="1323" y="544"/>
                    </a:lnTo>
                    <a:cubicBezTo>
                      <a:pt x="1418" y="418"/>
                      <a:pt x="1418" y="198"/>
                      <a:pt x="1323" y="72"/>
                    </a:cubicBezTo>
                    <a:cubicBezTo>
                      <a:pt x="1260" y="24"/>
                      <a:pt x="1166" y="1"/>
                      <a:pt x="10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10415;p74">
                <a:extLst>
                  <a:ext uri="{FF2B5EF4-FFF2-40B4-BE49-F238E27FC236}">
                    <a16:creationId xmlns:a16="http://schemas.microsoft.com/office/drawing/2014/main" id="{91E1B86B-19C8-D96D-403C-31AB100BE0A6}"/>
                  </a:ext>
                </a:extLst>
              </p:cNvPr>
              <p:cNvSpPr/>
              <p:nvPr/>
            </p:nvSpPr>
            <p:spPr>
              <a:xfrm>
                <a:off x="5606550" y="3357225"/>
                <a:ext cx="354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26" extrusionOk="0">
                    <a:moveTo>
                      <a:pt x="379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79" y="725"/>
                    </a:cubicBezTo>
                    <a:lnTo>
                      <a:pt x="1072" y="725"/>
                    </a:lnTo>
                    <a:cubicBezTo>
                      <a:pt x="1261" y="725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10416;p74">
                <a:extLst>
                  <a:ext uri="{FF2B5EF4-FFF2-40B4-BE49-F238E27FC236}">
                    <a16:creationId xmlns:a16="http://schemas.microsoft.com/office/drawing/2014/main" id="{6CE5528E-E2C7-9A52-0D9F-17DF08502BFB}"/>
                  </a:ext>
                </a:extLst>
              </p:cNvPr>
              <p:cNvSpPr/>
              <p:nvPr/>
            </p:nvSpPr>
            <p:spPr>
              <a:xfrm>
                <a:off x="5364750" y="3357225"/>
                <a:ext cx="354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694"/>
                      <a:pt x="347" y="694"/>
                    </a:cubicBezTo>
                    <a:lnTo>
                      <a:pt x="1072" y="694"/>
                    </a:lnTo>
                    <a:cubicBezTo>
                      <a:pt x="1261" y="694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10417;p74">
                <a:extLst>
                  <a:ext uri="{FF2B5EF4-FFF2-40B4-BE49-F238E27FC236}">
                    <a16:creationId xmlns:a16="http://schemas.microsoft.com/office/drawing/2014/main" id="{DE6675D9-A70C-8944-9E5D-246F0E5D6A9D}"/>
                  </a:ext>
                </a:extLst>
              </p:cNvPr>
              <p:cNvSpPr/>
              <p:nvPr/>
            </p:nvSpPr>
            <p:spPr>
              <a:xfrm>
                <a:off x="5433275" y="3253850"/>
                <a:ext cx="35475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64" extrusionOk="0">
                    <a:moveTo>
                      <a:pt x="363" y="1"/>
                    </a:moveTo>
                    <a:cubicBezTo>
                      <a:pt x="276" y="1"/>
                      <a:pt x="190" y="24"/>
                      <a:pt x="127" y="72"/>
                    </a:cubicBezTo>
                    <a:cubicBezTo>
                      <a:pt x="1" y="198"/>
                      <a:pt x="1" y="450"/>
                      <a:pt x="127" y="544"/>
                    </a:cubicBezTo>
                    <a:lnTo>
                      <a:pt x="820" y="1269"/>
                    </a:lnTo>
                    <a:cubicBezTo>
                      <a:pt x="883" y="1332"/>
                      <a:pt x="977" y="1363"/>
                      <a:pt x="1072" y="1363"/>
                    </a:cubicBezTo>
                    <a:cubicBezTo>
                      <a:pt x="1166" y="1363"/>
                      <a:pt x="1261" y="1332"/>
                      <a:pt x="1324" y="1269"/>
                    </a:cubicBezTo>
                    <a:cubicBezTo>
                      <a:pt x="1418" y="1143"/>
                      <a:pt x="1418" y="922"/>
                      <a:pt x="1324" y="796"/>
                    </a:cubicBezTo>
                    <a:lnTo>
                      <a:pt x="599" y="72"/>
                    </a:lnTo>
                    <a:cubicBezTo>
                      <a:pt x="536" y="24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10418;p74">
                <a:extLst>
                  <a:ext uri="{FF2B5EF4-FFF2-40B4-BE49-F238E27FC236}">
                    <a16:creationId xmlns:a16="http://schemas.microsoft.com/office/drawing/2014/main" id="{C16CD875-77EB-80DA-2DAD-653834878023}"/>
                  </a:ext>
                </a:extLst>
              </p:cNvPr>
              <p:cNvSpPr/>
              <p:nvPr/>
            </p:nvSpPr>
            <p:spPr>
              <a:xfrm>
                <a:off x="5380500" y="3287775"/>
                <a:ext cx="3705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039" extrusionOk="0">
                    <a:moveTo>
                      <a:pt x="396" y="0"/>
                    </a:moveTo>
                    <a:cubicBezTo>
                      <a:pt x="267" y="0"/>
                      <a:pt x="132" y="81"/>
                      <a:pt x="64" y="195"/>
                    </a:cubicBezTo>
                    <a:cubicBezTo>
                      <a:pt x="1" y="353"/>
                      <a:pt x="64" y="573"/>
                      <a:pt x="221" y="668"/>
                    </a:cubicBezTo>
                    <a:lnTo>
                      <a:pt x="946" y="1015"/>
                    </a:lnTo>
                    <a:cubicBezTo>
                      <a:pt x="987" y="1031"/>
                      <a:pt x="1032" y="1039"/>
                      <a:pt x="1077" y="1039"/>
                    </a:cubicBezTo>
                    <a:cubicBezTo>
                      <a:pt x="1209" y="1039"/>
                      <a:pt x="1349" y="974"/>
                      <a:pt x="1419" y="857"/>
                    </a:cubicBezTo>
                    <a:cubicBezTo>
                      <a:pt x="1482" y="699"/>
                      <a:pt x="1419" y="447"/>
                      <a:pt x="1261" y="384"/>
                    </a:cubicBezTo>
                    <a:lnTo>
                      <a:pt x="536" y="38"/>
                    </a:lnTo>
                    <a:cubicBezTo>
                      <a:pt x="493" y="12"/>
                      <a:pt x="445" y="0"/>
                      <a:pt x="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10419;p74">
                <a:extLst>
                  <a:ext uri="{FF2B5EF4-FFF2-40B4-BE49-F238E27FC236}">
                    <a16:creationId xmlns:a16="http://schemas.microsoft.com/office/drawing/2014/main" id="{EB0E48EB-1248-144D-3777-01E04A72830C}"/>
                  </a:ext>
                </a:extLst>
              </p:cNvPr>
              <p:cNvSpPr/>
              <p:nvPr/>
            </p:nvSpPr>
            <p:spPr>
              <a:xfrm>
                <a:off x="5588450" y="3288075"/>
                <a:ext cx="370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1072" extrusionOk="0">
                    <a:moveTo>
                      <a:pt x="1110" y="0"/>
                    </a:moveTo>
                    <a:cubicBezTo>
                      <a:pt x="1049" y="0"/>
                      <a:pt x="983" y="18"/>
                      <a:pt x="914" y="57"/>
                    </a:cubicBezTo>
                    <a:lnTo>
                      <a:pt x="221" y="404"/>
                    </a:lnTo>
                    <a:cubicBezTo>
                      <a:pt x="63" y="498"/>
                      <a:pt x="0" y="687"/>
                      <a:pt x="63" y="877"/>
                    </a:cubicBezTo>
                    <a:cubicBezTo>
                      <a:pt x="132" y="991"/>
                      <a:pt x="250" y="1072"/>
                      <a:pt x="382" y="1072"/>
                    </a:cubicBezTo>
                    <a:cubicBezTo>
                      <a:pt x="432" y="1072"/>
                      <a:pt x="484" y="1060"/>
                      <a:pt x="536" y="1034"/>
                    </a:cubicBezTo>
                    <a:lnTo>
                      <a:pt x="1260" y="687"/>
                    </a:lnTo>
                    <a:cubicBezTo>
                      <a:pt x="1418" y="593"/>
                      <a:pt x="1481" y="404"/>
                      <a:pt x="1418" y="215"/>
                    </a:cubicBezTo>
                    <a:cubicBezTo>
                      <a:pt x="1353" y="85"/>
                      <a:pt x="1244" y="0"/>
                      <a:pt x="11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Google Shape;10420;p74">
                <a:extLst>
                  <a:ext uri="{FF2B5EF4-FFF2-40B4-BE49-F238E27FC236}">
                    <a16:creationId xmlns:a16="http://schemas.microsoft.com/office/drawing/2014/main" id="{1A014E63-E191-F607-2259-3BE49F1EF9E3}"/>
                  </a:ext>
                </a:extLst>
              </p:cNvPr>
              <p:cNvSpPr/>
              <p:nvPr/>
            </p:nvSpPr>
            <p:spPr>
              <a:xfrm>
                <a:off x="5412025" y="3286350"/>
                <a:ext cx="177225" cy="243750"/>
              </a:xfrm>
              <a:custGeom>
                <a:avLst/>
                <a:gdLst/>
                <a:ahLst/>
                <a:cxnLst/>
                <a:rect l="l" t="t" r="r" b="b"/>
                <a:pathLst>
                  <a:path w="7089" h="9750" extrusionOk="0">
                    <a:moveTo>
                      <a:pt x="3529" y="0"/>
                    </a:moveTo>
                    <a:cubicBezTo>
                      <a:pt x="3151" y="0"/>
                      <a:pt x="2836" y="315"/>
                      <a:pt x="2836" y="725"/>
                    </a:cubicBezTo>
                    <a:lnTo>
                      <a:pt x="2836" y="1418"/>
                    </a:lnTo>
                    <a:cubicBezTo>
                      <a:pt x="2836" y="1040"/>
                      <a:pt x="2520" y="725"/>
                      <a:pt x="2111" y="725"/>
                    </a:cubicBezTo>
                    <a:cubicBezTo>
                      <a:pt x="1733" y="725"/>
                      <a:pt x="1418" y="1040"/>
                      <a:pt x="1418" y="1418"/>
                    </a:cubicBezTo>
                    <a:lnTo>
                      <a:pt x="1418" y="2143"/>
                    </a:lnTo>
                    <a:cubicBezTo>
                      <a:pt x="1544" y="2143"/>
                      <a:pt x="1638" y="2080"/>
                      <a:pt x="1764" y="2080"/>
                    </a:cubicBezTo>
                    <a:lnTo>
                      <a:pt x="3497" y="2080"/>
                    </a:lnTo>
                    <a:cubicBezTo>
                      <a:pt x="4253" y="2080"/>
                      <a:pt x="4883" y="2710"/>
                      <a:pt x="4883" y="3466"/>
                    </a:cubicBezTo>
                    <a:cubicBezTo>
                      <a:pt x="4883" y="4096"/>
                      <a:pt x="4474" y="4600"/>
                      <a:pt x="3907" y="4758"/>
                    </a:cubicBezTo>
                    <a:cubicBezTo>
                      <a:pt x="4064" y="5073"/>
                      <a:pt x="4159" y="5482"/>
                      <a:pt x="4159" y="5860"/>
                    </a:cubicBezTo>
                    <a:cubicBezTo>
                      <a:pt x="4159" y="6081"/>
                      <a:pt x="4001" y="6238"/>
                      <a:pt x="3812" y="6238"/>
                    </a:cubicBezTo>
                    <a:cubicBezTo>
                      <a:pt x="3623" y="6238"/>
                      <a:pt x="3466" y="6081"/>
                      <a:pt x="3466" y="5860"/>
                    </a:cubicBezTo>
                    <a:cubicBezTo>
                      <a:pt x="3466" y="4915"/>
                      <a:pt x="2678" y="4128"/>
                      <a:pt x="1733" y="4128"/>
                    </a:cubicBezTo>
                    <a:lnTo>
                      <a:pt x="3466" y="4128"/>
                    </a:lnTo>
                    <a:cubicBezTo>
                      <a:pt x="3844" y="4128"/>
                      <a:pt x="4159" y="3812"/>
                      <a:pt x="4159" y="3434"/>
                    </a:cubicBezTo>
                    <a:cubicBezTo>
                      <a:pt x="4159" y="3025"/>
                      <a:pt x="3844" y="2710"/>
                      <a:pt x="3466" y="2710"/>
                    </a:cubicBezTo>
                    <a:lnTo>
                      <a:pt x="1733" y="2710"/>
                    </a:lnTo>
                    <a:cubicBezTo>
                      <a:pt x="788" y="2710"/>
                      <a:pt x="0" y="3497"/>
                      <a:pt x="0" y="4443"/>
                    </a:cubicBezTo>
                    <a:lnTo>
                      <a:pt x="0" y="5167"/>
                    </a:lnTo>
                    <a:cubicBezTo>
                      <a:pt x="0" y="6112"/>
                      <a:pt x="536" y="6963"/>
                      <a:pt x="1386" y="7372"/>
                    </a:cubicBezTo>
                    <a:lnTo>
                      <a:pt x="1386" y="8318"/>
                    </a:lnTo>
                    <a:cubicBezTo>
                      <a:pt x="977" y="8318"/>
                      <a:pt x="662" y="8633"/>
                      <a:pt x="662" y="9011"/>
                    </a:cubicBezTo>
                    <a:lnTo>
                      <a:pt x="662" y="9389"/>
                    </a:lnTo>
                    <a:cubicBezTo>
                      <a:pt x="662" y="9578"/>
                      <a:pt x="819" y="9735"/>
                      <a:pt x="1008" y="9735"/>
                    </a:cubicBezTo>
                    <a:lnTo>
                      <a:pt x="5860" y="9735"/>
                    </a:lnTo>
                    <a:cubicBezTo>
                      <a:pt x="5923" y="9745"/>
                      <a:pt x="5979" y="9749"/>
                      <a:pt x="6029" y="9749"/>
                    </a:cubicBezTo>
                    <a:cubicBezTo>
                      <a:pt x="6305" y="9749"/>
                      <a:pt x="6396" y="9612"/>
                      <a:pt x="6396" y="9452"/>
                    </a:cubicBezTo>
                    <a:lnTo>
                      <a:pt x="6396" y="9105"/>
                    </a:lnTo>
                    <a:cubicBezTo>
                      <a:pt x="6396" y="8696"/>
                      <a:pt x="6112" y="8381"/>
                      <a:pt x="5702" y="8381"/>
                    </a:cubicBezTo>
                    <a:lnTo>
                      <a:pt x="5702" y="7436"/>
                    </a:lnTo>
                    <a:cubicBezTo>
                      <a:pt x="6522" y="7057"/>
                      <a:pt x="7089" y="6175"/>
                      <a:pt x="7089" y="5230"/>
                    </a:cubicBezTo>
                    <a:lnTo>
                      <a:pt x="7089" y="2143"/>
                    </a:lnTo>
                    <a:cubicBezTo>
                      <a:pt x="7089" y="1733"/>
                      <a:pt x="6774" y="1418"/>
                      <a:pt x="6364" y="1418"/>
                    </a:cubicBezTo>
                    <a:cubicBezTo>
                      <a:pt x="5986" y="1418"/>
                      <a:pt x="5671" y="1733"/>
                      <a:pt x="5671" y="2143"/>
                    </a:cubicBezTo>
                    <a:lnTo>
                      <a:pt x="5671" y="1418"/>
                    </a:lnTo>
                    <a:cubicBezTo>
                      <a:pt x="5671" y="1040"/>
                      <a:pt x="5356" y="725"/>
                      <a:pt x="4946" y="725"/>
                    </a:cubicBezTo>
                    <a:cubicBezTo>
                      <a:pt x="4568" y="725"/>
                      <a:pt x="4253" y="1040"/>
                      <a:pt x="4253" y="1418"/>
                    </a:cubicBezTo>
                    <a:lnTo>
                      <a:pt x="4253" y="725"/>
                    </a:lnTo>
                    <a:cubicBezTo>
                      <a:pt x="4253" y="315"/>
                      <a:pt x="3938" y="0"/>
                      <a:pt x="35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oogle Shape;10478;p74">
              <a:extLst>
                <a:ext uri="{FF2B5EF4-FFF2-40B4-BE49-F238E27FC236}">
                  <a16:creationId xmlns:a16="http://schemas.microsoft.com/office/drawing/2014/main" id="{0E628F84-7217-F476-23EC-476393DAC61D}"/>
                </a:ext>
              </a:extLst>
            </p:cNvPr>
            <p:cNvGrpSpPr/>
            <p:nvPr/>
          </p:nvGrpSpPr>
          <p:grpSpPr>
            <a:xfrm>
              <a:off x="8893927" y="2653654"/>
              <a:ext cx="680754" cy="668254"/>
              <a:chOff x="5716825" y="3235950"/>
              <a:chExt cx="300900" cy="295375"/>
            </a:xfrm>
            <a:grpFill/>
          </p:grpSpPr>
          <p:sp>
            <p:nvSpPr>
              <p:cNvPr id="57" name="Google Shape;10479;p74">
                <a:extLst>
                  <a:ext uri="{FF2B5EF4-FFF2-40B4-BE49-F238E27FC236}">
                    <a16:creationId xmlns:a16="http://schemas.microsoft.com/office/drawing/2014/main" id="{EEA66458-7258-4A8C-FE46-9D4FECC907C6}"/>
                  </a:ext>
                </a:extLst>
              </p:cNvPr>
              <p:cNvSpPr/>
              <p:nvPr/>
            </p:nvSpPr>
            <p:spPr>
              <a:xfrm>
                <a:off x="5716825" y="3309975"/>
                <a:ext cx="13707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61" extrusionOk="0">
                    <a:moveTo>
                      <a:pt x="2584" y="1"/>
                    </a:moveTo>
                    <a:lnTo>
                      <a:pt x="410" y="2206"/>
                    </a:lnTo>
                    <a:cubicBezTo>
                      <a:pt x="1" y="2615"/>
                      <a:pt x="1" y="3277"/>
                      <a:pt x="410" y="3655"/>
                    </a:cubicBezTo>
                    <a:lnTo>
                      <a:pt x="2584" y="5860"/>
                    </a:lnTo>
                    <a:lnTo>
                      <a:pt x="3781" y="4632"/>
                    </a:lnTo>
                    <a:cubicBezTo>
                      <a:pt x="3844" y="4584"/>
                      <a:pt x="3939" y="4561"/>
                      <a:pt x="4029" y="4561"/>
                    </a:cubicBezTo>
                    <a:cubicBezTo>
                      <a:pt x="4120" y="4561"/>
                      <a:pt x="4206" y="4584"/>
                      <a:pt x="4254" y="4632"/>
                    </a:cubicBezTo>
                    <a:lnTo>
                      <a:pt x="4726" y="5104"/>
                    </a:lnTo>
                    <a:cubicBezTo>
                      <a:pt x="4789" y="5167"/>
                      <a:pt x="4884" y="5199"/>
                      <a:pt x="4974" y="5199"/>
                    </a:cubicBezTo>
                    <a:cubicBezTo>
                      <a:pt x="5065" y="5199"/>
                      <a:pt x="5152" y="5167"/>
                      <a:pt x="5199" y="5104"/>
                    </a:cubicBezTo>
                    <a:cubicBezTo>
                      <a:pt x="5325" y="5010"/>
                      <a:pt x="5325" y="4758"/>
                      <a:pt x="5199" y="4632"/>
                    </a:cubicBezTo>
                    <a:lnTo>
                      <a:pt x="4726" y="4159"/>
                    </a:lnTo>
                    <a:cubicBezTo>
                      <a:pt x="4632" y="4065"/>
                      <a:pt x="4632" y="3813"/>
                      <a:pt x="4726" y="3687"/>
                    </a:cubicBezTo>
                    <a:lnTo>
                      <a:pt x="5482" y="2962"/>
                    </a:lnTo>
                    <a:lnTo>
                      <a:pt x="5010" y="2489"/>
                    </a:lnTo>
                    <a:lnTo>
                      <a:pt x="4789" y="2710"/>
                    </a:lnTo>
                    <a:cubicBezTo>
                      <a:pt x="4584" y="2915"/>
                      <a:pt x="4317" y="3017"/>
                      <a:pt x="4049" y="3017"/>
                    </a:cubicBezTo>
                    <a:cubicBezTo>
                      <a:pt x="3781" y="3017"/>
                      <a:pt x="3513" y="2915"/>
                      <a:pt x="3309" y="2710"/>
                    </a:cubicBezTo>
                    <a:cubicBezTo>
                      <a:pt x="2930" y="2332"/>
                      <a:pt x="2930" y="1670"/>
                      <a:pt x="3309" y="1261"/>
                    </a:cubicBezTo>
                    <a:lnTo>
                      <a:pt x="3561" y="1040"/>
                    </a:lnTo>
                    <a:lnTo>
                      <a:pt x="25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10480;p74">
                <a:extLst>
                  <a:ext uri="{FF2B5EF4-FFF2-40B4-BE49-F238E27FC236}">
                    <a16:creationId xmlns:a16="http://schemas.microsoft.com/office/drawing/2014/main" id="{33BE541C-8474-E7A4-D398-01C92BF183E3}"/>
                  </a:ext>
                </a:extLst>
              </p:cNvPr>
              <p:cNvSpPr/>
              <p:nvPr/>
            </p:nvSpPr>
            <p:spPr>
              <a:xfrm>
                <a:off x="5794025" y="3235950"/>
                <a:ext cx="145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356" extrusionOk="0">
                    <a:moveTo>
                      <a:pt x="2926" y="0"/>
                    </a:moveTo>
                    <a:cubicBezTo>
                      <a:pt x="2662" y="0"/>
                      <a:pt x="2394" y="95"/>
                      <a:pt x="2205" y="284"/>
                    </a:cubicBezTo>
                    <a:lnTo>
                      <a:pt x="0" y="2457"/>
                    </a:lnTo>
                    <a:lnTo>
                      <a:pt x="1229" y="3686"/>
                    </a:lnTo>
                    <a:cubicBezTo>
                      <a:pt x="1323" y="3781"/>
                      <a:pt x="1323" y="4033"/>
                      <a:pt x="1229" y="4127"/>
                    </a:cubicBezTo>
                    <a:lnTo>
                      <a:pt x="725" y="4600"/>
                    </a:lnTo>
                    <a:cubicBezTo>
                      <a:pt x="630" y="4726"/>
                      <a:pt x="630" y="4978"/>
                      <a:pt x="725" y="5072"/>
                    </a:cubicBezTo>
                    <a:cubicBezTo>
                      <a:pt x="788" y="5135"/>
                      <a:pt x="882" y="5167"/>
                      <a:pt x="977" y="5167"/>
                    </a:cubicBezTo>
                    <a:cubicBezTo>
                      <a:pt x="1071" y="5167"/>
                      <a:pt x="1166" y="5135"/>
                      <a:pt x="1229" y="5072"/>
                    </a:cubicBezTo>
                    <a:lnTo>
                      <a:pt x="1701" y="4600"/>
                    </a:lnTo>
                    <a:cubicBezTo>
                      <a:pt x="1749" y="4553"/>
                      <a:pt x="1835" y="4529"/>
                      <a:pt x="1926" y="4529"/>
                    </a:cubicBezTo>
                    <a:cubicBezTo>
                      <a:pt x="2016" y="4529"/>
                      <a:pt x="2111" y="4553"/>
                      <a:pt x="2174" y="4600"/>
                    </a:cubicBezTo>
                    <a:lnTo>
                      <a:pt x="2898" y="5356"/>
                    </a:lnTo>
                    <a:lnTo>
                      <a:pt x="3371" y="4883"/>
                    </a:lnTo>
                    <a:lnTo>
                      <a:pt x="3151" y="4663"/>
                    </a:lnTo>
                    <a:cubicBezTo>
                      <a:pt x="2741" y="4253"/>
                      <a:pt x="2741" y="3592"/>
                      <a:pt x="3151" y="3214"/>
                    </a:cubicBezTo>
                    <a:cubicBezTo>
                      <a:pt x="3340" y="3009"/>
                      <a:pt x="3607" y="2906"/>
                      <a:pt x="3875" y="2906"/>
                    </a:cubicBezTo>
                    <a:cubicBezTo>
                      <a:pt x="4143" y="2906"/>
                      <a:pt x="4411" y="3009"/>
                      <a:pt x="4600" y="3214"/>
                    </a:cubicBezTo>
                    <a:lnTo>
                      <a:pt x="4852" y="3434"/>
                    </a:lnTo>
                    <a:lnTo>
                      <a:pt x="5828" y="2457"/>
                    </a:lnTo>
                    <a:lnTo>
                      <a:pt x="3623" y="284"/>
                    </a:lnTo>
                    <a:cubicBezTo>
                      <a:pt x="3450" y="95"/>
                      <a:pt x="3190" y="0"/>
                      <a:pt x="29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10481;p74">
                <a:extLst>
                  <a:ext uri="{FF2B5EF4-FFF2-40B4-BE49-F238E27FC236}">
                    <a16:creationId xmlns:a16="http://schemas.microsoft.com/office/drawing/2014/main" id="{555FDFDF-3593-0554-467E-68EECA7B9E0A}"/>
                  </a:ext>
                </a:extLst>
              </p:cNvPr>
              <p:cNvSpPr/>
              <p:nvPr/>
            </p:nvSpPr>
            <p:spPr>
              <a:xfrm>
                <a:off x="5880650" y="3309975"/>
                <a:ext cx="137075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29" extrusionOk="0">
                    <a:moveTo>
                      <a:pt x="2899" y="1"/>
                    </a:moveTo>
                    <a:lnTo>
                      <a:pt x="1702" y="1229"/>
                    </a:lnTo>
                    <a:cubicBezTo>
                      <a:pt x="1639" y="1292"/>
                      <a:pt x="1544" y="1324"/>
                      <a:pt x="1450" y="1324"/>
                    </a:cubicBezTo>
                    <a:cubicBezTo>
                      <a:pt x="1355" y="1324"/>
                      <a:pt x="1261" y="1292"/>
                      <a:pt x="1198" y="1229"/>
                    </a:cubicBezTo>
                    <a:lnTo>
                      <a:pt x="725" y="757"/>
                    </a:lnTo>
                    <a:cubicBezTo>
                      <a:pt x="678" y="694"/>
                      <a:pt x="591" y="662"/>
                      <a:pt x="501" y="662"/>
                    </a:cubicBezTo>
                    <a:cubicBezTo>
                      <a:pt x="410" y="662"/>
                      <a:pt x="316" y="694"/>
                      <a:pt x="253" y="757"/>
                    </a:cubicBezTo>
                    <a:cubicBezTo>
                      <a:pt x="158" y="883"/>
                      <a:pt x="158" y="1103"/>
                      <a:pt x="253" y="1229"/>
                    </a:cubicBezTo>
                    <a:lnTo>
                      <a:pt x="725" y="1702"/>
                    </a:lnTo>
                    <a:cubicBezTo>
                      <a:pt x="851" y="1828"/>
                      <a:pt x="851" y="2048"/>
                      <a:pt x="725" y="2174"/>
                    </a:cubicBezTo>
                    <a:lnTo>
                      <a:pt x="1" y="2899"/>
                    </a:lnTo>
                    <a:lnTo>
                      <a:pt x="473" y="3372"/>
                    </a:lnTo>
                    <a:lnTo>
                      <a:pt x="694" y="3151"/>
                    </a:lnTo>
                    <a:cubicBezTo>
                      <a:pt x="898" y="2946"/>
                      <a:pt x="1166" y="2844"/>
                      <a:pt x="1434" y="2844"/>
                    </a:cubicBezTo>
                    <a:cubicBezTo>
                      <a:pt x="1702" y="2844"/>
                      <a:pt x="1970" y="2946"/>
                      <a:pt x="2174" y="3151"/>
                    </a:cubicBezTo>
                    <a:cubicBezTo>
                      <a:pt x="2552" y="3529"/>
                      <a:pt x="2552" y="4222"/>
                      <a:pt x="2174" y="4600"/>
                    </a:cubicBezTo>
                    <a:lnTo>
                      <a:pt x="1922" y="4852"/>
                    </a:lnTo>
                    <a:lnTo>
                      <a:pt x="2899" y="5829"/>
                    </a:lnTo>
                    <a:lnTo>
                      <a:pt x="5073" y="3655"/>
                    </a:lnTo>
                    <a:cubicBezTo>
                      <a:pt x="5482" y="3277"/>
                      <a:pt x="5482" y="2615"/>
                      <a:pt x="5073" y="2206"/>
                    </a:cubicBezTo>
                    <a:lnTo>
                      <a:pt x="289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Google Shape;10482;p74">
                <a:extLst>
                  <a:ext uri="{FF2B5EF4-FFF2-40B4-BE49-F238E27FC236}">
                    <a16:creationId xmlns:a16="http://schemas.microsoft.com/office/drawing/2014/main" id="{D7C18670-196F-02BC-B82A-A43E2DC81557}"/>
                  </a:ext>
                </a:extLst>
              </p:cNvPr>
              <p:cNvSpPr/>
              <p:nvPr/>
            </p:nvSpPr>
            <p:spPr>
              <a:xfrm>
                <a:off x="5794025" y="3396625"/>
                <a:ext cx="147300" cy="134700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5388" extrusionOk="0">
                    <a:moveTo>
                      <a:pt x="2993" y="0"/>
                    </a:moveTo>
                    <a:lnTo>
                      <a:pt x="2520" y="473"/>
                    </a:lnTo>
                    <a:lnTo>
                      <a:pt x="2741" y="725"/>
                    </a:lnTo>
                    <a:cubicBezTo>
                      <a:pt x="3151" y="1103"/>
                      <a:pt x="3151" y="1764"/>
                      <a:pt x="2741" y="2174"/>
                    </a:cubicBezTo>
                    <a:cubicBezTo>
                      <a:pt x="2505" y="2363"/>
                      <a:pt x="2221" y="2457"/>
                      <a:pt x="1949" y="2457"/>
                    </a:cubicBezTo>
                    <a:cubicBezTo>
                      <a:pt x="1678" y="2457"/>
                      <a:pt x="1418" y="2363"/>
                      <a:pt x="1229" y="2174"/>
                    </a:cubicBezTo>
                    <a:lnTo>
                      <a:pt x="977" y="1922"/>
                    </a:lnTo>
                    <a:lnTo>
                      <a:pt x="0" y="2930"/>
                    </a:lnTo>
                    <a:lnTo>
                      <a:pt x="2205" y="5072"/>
                    </a:lnTo>
                    <a:cubicBezTo>
                      <a:pt x="2394" y="5293"/>
                      <a:pt x="2678" y="5387"/>
                      <a:pt x="2930" y="5387"/>
                    </a:cubicBezTo>
                    <a:cubicBezTo>
                      <a:pt x="3214" y="5387"/>
                      <a:pt x="3497" y="5293"/>
                      <a:pt x="3686" y="5072"/>
                    </a:cubicBezTo>
                    <a:lnTo>
                      <a:pt x="5891" y="2930"/>
                    </a:lnTo>
                    <a:lnTo>
                      <a:pt x="4663" y="1701"/>
                    </a:lnTo>
                    <a:cubicBezTo>
                      <a:pt x="4568" y="1575"/>
                      <a:pt x="4568" y="1355"/>
                      <a:pt x="4663" y="1229"/>
                    </a:cubicBezTo>
                    <a:lnTo>
                      <a:pt x="5167" y="756"/>
                    </a:lnTo>
                    <a:cubicBezTo>
                      <a:pt x="5261" y="630"/>
                      <a:pt x="5261" y="410"/>
                      <a:pt x="5167" y="284"/>
                    </a:cubicBezTo>
                    <a:cubicBezTo>
                      <a:pt x="5104" y="221"/>
                      <a:pt x="5009" y="189"/>
                      <a:pt x="4915" y="189"/>
                    </a:cubicBezTo>
                    <a:cubicBezTo>
                      <a:pt x="4820" y="189"/>
                      <a:pt x="4726" y="221"/>
                      <a:pt x="4663" y="284"/>
                    </a:cubicBezTo>
                    <a:lnTo>
                      <a:pt x="4190" y="756"/>
                    </a:lnTo>
                    <a:cubicBezTo>
                      <a:pt x="4143" y="819"/>
                      <a:pt x="4056" y="851"/>
                      <a:pt x="3966" y="851"/>
                    </a:cubicBezTo>
                    <a:cubicBezTo>
                      <a:pt x="3875" y="851"/>
                      <a:pt x="3781" y="819"/>
                      <a:pt x="3718" y="756"/>
                    </a:cubicBezTo>
                    <a:lnTo>
                      <a:pt x="299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oogle Shape;10101;p74">
              <a:extLst>
                <a:ext uri="{FF2B5EF4-FFF2-40B4-BE49-F238E27FC236}">
                  <a16:creationId xmlns:a16="http://schemas.microsoft.com/office/drawing/2014/main" id="{6E84E432-ECF1-4F27-92A5-12CBCE5ADF47}"/>
                </a:ext>
              </a:extLst>
            </p:cNvPr>
            <p:cNvGrpSpPr/>
            <p:nvPr/>
          </p:nvGrpSpPr>
          <p:grpSpPr>
            <a:xfrm>
              <a:off x="11859078" y="5555346"/>
              <a:ext cx="466003" cy="432208"/>
              <a:chOff x="-62511899" y="4129100"/>
              <a:chExt cx="304050" cy="282000"/>
            </a:xfrm>
            <a:grpFill/>
          </p:grpSpPr>
          <p:sp>
            <p:nvSpPr>
              <p:cNvPr id="52" name="Google Shape;10102;p74">
                <a:extLst>
                  <a:ext uri="{FF2B5EF4-FFF2-40B4-BE49-F238E27FC236}">
                    <a16:creationId xmlns:a16="http://schemas.microsoft.com/office/drawing/2014/main" id="{68307A91-4E67-6F47-ECED-9FEB7543CE57}"/>
                  </a:ext>
                </a:extLst>
              </p:cNvPr>
              <p:cNvSpPr/>
              <p:nvPr/>
            </p:nvSpPr>
            <p:spPr>
              <a:xfrm>
                <a:off x="-62414224" y="4203925"/>
                <a:ext cx="206375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8255" h="8287" extrusionOk="0">
                    <a:moveTo>
                      <a:pt x="4128" y="1229"/>
                    </a:moveTo>
                    <a:cubicBezTo>
                      <a:pt x="4348" y="1229"/>
                      <a:pt x="4506" y="1418"/>
                      <a:pt x="4506" y="1670"/>
                    </a:cubicBezTo>
                    <a:lnTo>
                      <a:pt x="4506" y="1922"/>
                    </a:lnTo>
                    <a:cubicBezTo>
                      <a:pt x="4978" y="2080"/>
                      <a:pt x="5356" y="2552"/>
                      <a:pt x="5356" y="3119"/>
                    </a:cubicBezTo>
                    <a:cubicBezTo>
                      <a:pt x="5356" y="3340"/>
                      <a:pt x="5136" y="3498"/>
                      <a:pt x="4947" y="3498"/>
                    </a:cubicBezTo>
                    <a:cubicBezTo>
                      <a:pt x="4726" y="3498"/>
                      <a:pt x="4506" y="3308"/>
                      <a:pt x="4506" y="3119"/>
                    </a:cubicBezTo>
                    <a:cubicBezTo>
                      <a:pt x="4506" y="2867"/>
                      <a:pt x="4317" y="2710"/>
                      <a:pt x="4128" y="2710"/>
                    </a:cubicBezTo>
                    <a:cubicBezTo>
                      <a:pt x="3939" y="2710"/>
                      <a:pt x="3687" y="2930"/>
                      <a:pt x="3687" y="3119"/>
                    </a:cubicBezTo>
                    <a:cubicBezTo>
                      <a:pt x="3718" y="3340"/>
                      <a:pt x="4033" y="3592"/>
                      <a:pt x="4411" y="3813"/>
                    </a:cubicBezTo>
                    <a:cubicBezTo>
                      <a:pt x="4821" y="4128"/>
                      <a:pt x="5388" y="4537"/>
                      <a:pt x="5388" y="5199"/>
                    </a:cubicBezTo>
                    <a:cubicBezTo>
                      <a:pt x="5388" y="5766"/>
                      <a:pt x="5041" y="6175"/>
                      <a:pt x="4569" y="6396"/>
                    </a:cubicBezTo>
                    <a:lnTo>
                      <a:pt x="4569" y="6648"/>
                    </a:lnTo>
                    <a:cubicBezTo>
                      <a:pt x="4569" y="6900"/>
                      <a:pt x="4348" y="7089"/>
                      <a:pt x="4159" y="7089"/>
                    </a:cubicBezTo>
                    <a:cubicBezTo>
                      <a:pt x="3970" y="7089"/>
                      <a:pt x="3718" y="6900"/>
                      <a:pt x="3718" y="6648"/>
                    </a:cubicBezTo>
                    <a:lnTo>
                      <a:pt x="3718" y="6396"/>
                    </a:lnTo>
                    <a:cubicBezTo>
                      <a:pt x="3245" y="6238"/>
                      <a:pt x="2899" y="5766"/>
                      <a:pt x="2899" y="5199"/>
                    </a:cubicBezTo>
                    <a:cubicBezTo>
                      <a:pt x="2899" y="4978"/>
                      <a:pt x="3088" y="4821"/>
                      <a:pt x="3308" y="4821"/>
                    </a:cubicBezTo>
                    <a:cubicBezTo>
                      <a:pt x="3498" y="4821"/>
                      <a:pt x="3687" y="5010"/>
                      <a:pt x="3687" y="5199"/>
                    </a:cubicBezTo>
                    <a:cubicBezTo>
                      <a:pt x="3687" y="5451"/>
                      <a:pt x="3876" y="5608"/>
                      <a:pt x="4128" y="5608"/>
                    </a:cubicBezTo>
                    <a:cubicBezTo>
                      <a:pt x="4348" y="5608"/>
                      <a:pt x="4506" y="5388"/>
                      <a:pt x="4506" y="5199"/>
                    </a:cubicBezTo>
                    <a:cubicBezTo>
                      <a:pt x="4506" y="4978"/>
                      <a:pt x="4191" y="4726"/>
                      <a:pt x="3844" y="4506"/>
                    </a:cubicBezTo>
                    <a:cubicBezTo>
                      <a:pt x="3403" y="4191"/>
                      <a:pt x="2867" y="3781"/>
                      <a:pt x="2867" y="3119"/>
                    </a:cubicBezTo>
                    <a:cubicBezTo>
                      <a:pt x="2867" y="2552"/>
                      <a:pt x="3214" y="2143"/>
                      <a:pt x="3687" y="1922"/>
                    </a:cubicBezTo>
                    <a:lnTo>
                      <a:pt x="3687" y="1670"/>
                    </a:lnTo>
                    <a:cubicBezTo>
                      <a:pt x="3687" y="1418"/>
                      <a:pt x="3876" y="1229"/>
                      <a:pt x="4128" y="1229"/>
                    </a:cubicBezTo>
                    <a:close/>
                    <a:moveTo>
                      <a:pt x="4128" y="0"/>
                    </a:moveTo>
                    <a:cubicBezTo>
                      <a:pt x="1828" y="0"/>
                      <a:pt x="0" y="1859"/>
                      <a:pt x="0" y="4128"/>
                    </a:cubicBezTo>
                    <a:cubicBezTo>
                      <a:pt x="0" y="6427"/>
                      <a:pt x="1828" y="8286"/>
                      <a:pt x="4128" y="8286"/>
                    </a:cubicBezTo>
                    <a:cubicBezTo>
                      <a:pt x="6396" y="8286"/>
                      <a:pt x="8255" y="6427"/>
                      <a:pt x="8255" y="4128"/>
                    </a:cubicBezTo>
                    <a:cubicBezTo>
                      <a:pt x="8255" y="1859"/>
                      <a:pt x="6396" y="0"/>
                      <a:pt x="41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10103;p74">
                <a:extLst>
                  <a:ext uri="{FF2B5EF4-FFF2-40B4-BE49-F238E27FC236}">
                    <a16:creationId xmlns:a16="http://schemas.microsoft.com/office/drawing/2014/main" id="{B53F3DDE-2C74-D370-367C-8C62F6E6D578}"/>
                  </a:ext>
                </a:extLst>
              </p:cNvPr>
              <p:cNvSpPr/>
              <p:nvPr/>
            </p:nvSpPr>
            <p:spPr>
              <a:xfrm>
                <a:off x="-62511099" y="4129100"/>
                <a:ext cx="1599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2994" extrusionOk="0">
                    <a:moveTo>
                      <a:pt x="3214" y="1"/>
                    </a:moveTo>
                    <a:cubicBezTo>
                      <a:pt x="1450" y="1"/>
                      <a:pt x="0" y="662"/>
                      <a:pt x="0" y="1513"/>
                    </a:cubicBezTo>
                    <a:cubicBezTo>
                      <a:pt x="0" y="2332"/>
                      <a:pt x="1450" y="2993"/>
                      <a:pt x="3214" y="2993"/>
                    </a:cubicBezTo>
                    <a:cubicBezTo>
                      <a:pt x="4947" y="2993"/>
                      <a:pt x="6396" y="2332"/>
                      <a:pt x="6396" y="1513"/>
                    </a:cubicBezTo>
                    <a:cubicBezTo>
                      <a:pt x="6396" y="662"/>
                      <a:pt x="4947" y="1"/>
                      <a:pt x="32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10104;p74">
                <a:extLst>
                  <a:ext uri="{FF2B5EF4-FFF2-40B4-BE49-F238E27FC236}">
                    <a16:creationId xmlns:a16="http://schemas.microsoft.com/office/drawing/2014/main" id="{D7D313A2-6AE0-3D15-D3FD-0861955193FA}"/>
                  </a:ext>
                </a:extLst>
              </p:cNvPr>
              <p:cNvSpPr/>
              <p:nvPr/>
            </p:nvSpPr>
            <p:spPr>
              <a:xfrm>
                <a:off x="-62511099" y="4207075"/>
                <a:ext cx="11027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2395" extrusionOk="0">
                    <a:moveTo>
                      <a:pt x="0" y="0"/>
                    </a:moveTo>
                    <a:lnTo>
                      <a:pt x="0" y="1135"/>
                    </a:lnTo>
                    <a:cubicBezTo>
                      <a:pt x="0" y="1450"/>
                      <a:pt x="347" y="1765"/>
                      <a:pt x="882" y="2017"/>
                    </a:cubicBezTo>
                    <a:cubicBezTo>
                      <a:pt x="1355" y="2237"/>
                      <a:pt x="2332" y="2395"/>
                      <a:pt x="3151" y="2395"/>
                    </a:cubicBezTo>
                    <a:lnTo>
                      <a:pt x="3308" y="2395"/>
                    </a:lnTo>
                    <a:cubicBezTo>
                      <a:pt x="3560" y="1733"/>
                      <a:pt x="3907" y="1135"/>
                      <a:pt x="4411" y="631"/>
                    </a:cubicBezTo>
                    <a:lnTo>
                      <a:pt x="4411" y="631"/>
                    </a:lnTo>
                    <a:cubicBezTo>
                      <a:pt x="4033" y="694"/>
                      <a:pt x="3623" y="757"/>
                      <a:pt x="3182" y="757"/>
                    </a:cubicBezTo>
                    <a:cubicBezTo>
                      <a:pt x="2363" y="757"/>
                      <a:pt x="1261" y="599"/>
                      <a:pt x="567" y="316"/>
                    </a:cubicBezTo>
                    <a:cubicBezTo>
                      <a:pt x="347" y="221"/>
                      <a:pt x="158" y="1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10105;p74">
                <a:extLst>
                  <a:ext uri="{FF2B5EF4-FFF2-40B4-BE49-F238E27FC236}">
                    <a16:creationId xmlns:a16="http://schemas.microsoft.com/office/drawing/2014/main" id="{355233E4-98D5-1771-73FD-450ED2BDA483}"/>
                  </a:ext>
                </a:extLst>
              </p:cNvPr>
              <p:cNvSpPr/>
              <p:nvPr/>
            </p:nvSpPr>
            <p:spPr>
              <a:xfrm>
                <a:off x="-62511099" y="4329950"/>
                <a:ext cx="106350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395" extrusionOk="0">
                    <a:moveTo>
                      <a:pt x="0" y="0"/>
                    </a:moveTo>
                    <a:lnTo>
                      <a:pt x="0" y="1197"/>
                    </a:lnTo>
                    <a:cubicBezTo>
                      <a:pt x="0" y="1701"/>
                      <a:pt x="1355" y="2395"/>
                      <a:pt x="3182" y="2395"/>
                    </a:cubicBezTo>
                    <a:cubicBezTo>
                      <a:pt x="3560" y="2395"/>
                      <a:pt x="3907" y="2363"/>
                      <a:pt x="4254" y="2332"/>
                    </a:cubicBezTo>
                    <a:cubicBezTo>
                      <a:pt x="3875" y="1859"/>
                      <a:pt x="3560" y="1355"/>
                      <a:pt x="3340" y="756"/>
                    </a:cubicBezTo>
                    <a:lnTo>
                      <a:pt x="3182" y="756"/>
                    </a:lnTo>
                    <a:cubicBezTo>
                      <a:pt x="2363" y="756"/>
                      <a:pt x="1261" y="599"/>
                      <a:pt x="567" y="315"/>
                    </a:cubicBezTo>
                    <a:cubicBezTo>
                      <a:pt x="347" y="252"/>
                      <a:pt x="158" y="12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Google Shape;10106;p74">
                <a:extLst>
                  <a:ext uri="{FF2B5EF4-FFF2-40B4-BE49-F238E27FC236}">
                    <a16:creationId xmlns:a16="http://schemas.microsoft.com/office/drawing/2014/main" id="{95702F1F-D4BC-0BC5-6B33-1FA9A65D92D5}"/>
                  </a:ext>
                </a:extLst>
              </p:cNvPr>
              <p:cNvSpPr/>
              <p:nvPr/>
            </p:nvSpPr>
            <p:spPr>
              <a:xfrm>
                <a:off x="-62511899" y="4268500"/>
                <a:ext cx="780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427" extrusionOk="0">
                    <a:moveTo>
                      <a:pt x="1" y="1"/>
                    </a:moveTo>
                    <a:lnTo>
                      <a:pt x="1" y="1167"/>
                    </a:lnTo>
                    <a:lnTo>
                      <a:pt x="32" y="1167"/>
                    </a:lnTo>
                    <a:cubicBezTo>
                      <a:pt x="32" y="1482"/>
                      <a:pt x="379" y="1797"/>
                      <a:pt x="914" y="2017"/>
                    </a:cubicBezTo>
                    <a:cubicBezTo>
                      <a:pt x="1387" y="2238"/>
                      <a:pt x="2332" y="2395"/>
                      <a:pt x="3120" y="2427"/>
                    </a:cubicBezTo>
                    <a:cubicBezTo>
                      <a:pt x="3057" y="2143"/>
                      <a:pt x="3025" y="1860"/>
                      <a:pt x="3025" y="1608"/>
                    </a:cubicBezTo>
                    <a:cubicBezTo>
                      <a:pt x="3025" y="1324"/>
                      <a:pt x="3088" y="1041"/>
                      <a:pt x="3120" y="757"/>
                    </a:cubicBezTo>
                    <a:cubicBezTo>
                      <a:pt x="2332" y="757"/>
                      <a:pt x="1230" y="599"/>
                      <a:pt x="536" y="316"/>
                    </a:cubicBezTo>
                    <a:cubicBezTo>
                      <a:pt x="347" y="253"/>
                      <a:pt x="158" y="127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8" name="Google Shape;10125;p74">
              <a:extLst>
                <a:ext uri="{FF2B5EF4-FFF2-40B4-BE49-F238E27FC236}">
                  <a16:creationId xmlns:a16="http://schemas.microsoft.com/office/drawing/2014/main" id="{1B7AD64E-7683-5B76-A95D-4B68D2B99567}"/>
                </a:ext>
              </a:extLst>
            </p:cNvPr>
            <p:cNvGrpSpPr/>
            <p:nvPr/>
          </p:nvGrpSpPr>
          <p:grpSpPr>
            <a:xfrm>
              <a:off x="10823979" y="1752179"/>
              <a:ext cx="633089" cy="634693"/>
              <a:chOff x="-64044599" y="3360375"/>
              <a:chExt cx="315850" cy="316650"/>
            </a:xfrm>
            <a:grpFill/>
          </p:grpSpPr>
          <p:sp>
            <p:nvSpPr>
              <p:cNvPr id="49" name="Google Shape;10126;p74">
                <a:extLst>
                  <a:ext uri="{FF2B5EF4-FFF2-40B4-BE49-F238E27FC236}">
                    <a16:creationId xmlns:a16="http://schemas.microsoft.com/office/drawing/2014/main" id="{2C91B715-EC5D-2DB6-E049-CC1DC4FE5CE6}"/>
                  </a:ext>
                </a:extLst>
              </p:cNvPr>
              <p:cNvSpPr/>
              <p:nvPr/>
            </p:nvSpPr>
            <p:spPr>
              <a:xfrm>
                <a:off x="-63980027" y="3532875"/>
                <a:ext cx="1859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5766" extrusionOk="0">
                    <a:moveTo>
                      <a:pt x="410" y="0"/>
                    </a:moveTo>
                    <a:cubicBezTo>
                      <a:pt x="158" y="0"/>
                      <a:pt x="1" y="189"/>
                      <a:pt x="1" y="410"/>
                    </a:cubicBezTo>
                    <a:cubicBezTo>
                      <a:pt x="1" y="662"/>
                      <a:pt x="190" y="820"/>
                      <a:pt x="410" y="820"/>
                    </a:cubicBezTo>
                    <a:lnTo>
                      <a:pt x="883" y="820"/>
                    </a:lnTo>
                    <a:lnTo>
                      <a:pt x="1670" y="5419"/>
                    </a:lnTo>
                    <a:cubicBezTo>
                      <a:pt x="1702" y="5608"/>
                      <a:pt x="1859" y="5766"/>
                      <a:pt x="2048" y="5766"/>
                    </a:cubicBezTo>
                    <a:lnTo>
                      <a:pt x="5356" y="5766"/>
                    </a:lnTo>
                    <a:cubicBezTo>
                      <a:pt x="5545" y="5766"/>
                      <a:pt x="5766" y="5608"/>
                      <a:pt x="5766" y="5419"/>
                    </a:cubicBezTo>
                    <a:lnTo>
                      <a:pt x="6554" y="820"/>
                    </a:lnTo>
                    <a:lnTo>
                      <a:pt x="7026" y="820"/>
                    </a:lnTo>
                    <a:cubicBezTo>
                      <a:pt x="7247" y="820"/>
                      <a:pt x="7404" y="630"/>
                      <a:pt x="7404" y="410"/>
                    </a:cubicBezTo>
                    <a:cubicBezTo>
                      <a:pt x="7436" y="189"/>
                      <a:pt x="7247" y="0"/>
                      <a:pt x="70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10127;p74">
                <a:extLst>
                  <a:ext uri="{FF2B5EF4-FFF2-40B4-BE49-F238E27FC236}">
                    <a16:creationId xmlns:a16="http://schemas.microsoft.com/office/drawing/2014/main" id="{591E6E12-2710-F055-9801-5E722E0DDA89}"/>
                  </a:ext>
                </a:extLst>
              </p:cNvPr>
              <p:cNvSpPr/>
              <p:nvPr/>
            </p:nvSpPr>
            <p:spPr>
              <a:xfrm>
                <a:off x="-64044599" y="3360375"/>
                <a:ext cx="31585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12634" h="6113" extrusionOk="0">
                    <a:moveTo>
                      <a:pt x="378" y="1"/>
                    </a:moveTo>
                    <a:cubicBezTo>
                      <a:pt x="158" y="1"/>
                      <a:pt x="0" y="190"/>
                      <a:pt x="0" y="442"/>
                    </a:cubicBezTo>
                    <a:lnTo>
                      <a:pt x="0" y="5672"/>
                    </a:lnTo>
                    <a:cubicBezTo>
                      <a:pt x="0" y="5892"/>
                      <a:pt x="189" y="6113"/>
                      <a:pt x="378" y="6113"/>
                    </a:cubicBezTo>
                    <a:lnTo>
                      <a:pt x="3088" y="6113"/>
                    </a:lnTo>
                    <a:cubicBezTo>
                      <a:pt x="3245" y="5514"/>
                      <a:pt x="3560" y="4947"/>
                      <a:pt x="4001" y="4569"/>
                    </a:cubicBezTo>
                    <a:cubicBezTo>
                      <a:pt x="3875" y="4285"/>
                      <a:pt x="3812" y="3970"/>
                      <a:pt x="3812" y="3624"/>
                    </a:cubicBezTo>
                    <a:cubicBezTo>
                      <a:pt x="3812" y="2238"/>
                      <a:pt x="4915" y="1135"/>
                      <a:pt x="6301" y="1135"/>
                    </a:cubicBezTo>
                    <a:cubicBezTo>
                      <a:pt x="7656" y="1135"/>
                      <a:pt x="8759" y="2238"/>
                      <a:pt x="8759" y="3624"/>
                    </a:cubicBezTo>
                    <a:cubicBezTo>
                      <a:pt x="8759" y="3939"/>
                      <a:pt x="8696" y="4254"/>
                      <a:pt x="8570" y="4569"/>
                    </a:cubicBezTo>
                    <a:cubicBezTo>
                      <a:pt x="9011" y="5010"/>
                      <a:pt x="9326" y="5514"/>
                      <a:pt x="9483" y="6113"/>
                    </a:cubicBezTo>
                    <a:lnTo>
                      <a:pt x="12193" y="6113"/>
                    </a:lnTo>
                    <a:cubicBezTo>
                      <a:pt x="12445" y="6113"/>
                      <a:pt x="12602" y="5892"/>
                      <a:pt x="12602" y="5672"/>
                    </a:cubicBezTo>
                    <a:lnTo>
                      <a:pt x="12602" y="442"/>
                    </a:lnTo>
                    <a:cubicBezTo>
                      <a:pt x="12634" y="190"/>
                      <a:pt x="12445" y="1"/>
                      <a:pt x="122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Google Shape;10128;p74">
                <a:extLst>
                  <a:ext uri="{FF2B5EF4-FFF2-40B4-BE49-F238E27FC236}">
                    <a16:creationId xmlns:a16="http://schemas.microsoft.com/office/drawing/2014/main" id="{879F6541-CF95-9992-53A7-C8E5E028B17C}"/>
                  </a:ext>
                </a:extLst>
              </p:cNvPr>
              <p:cNvSpPr/>
              <p:nvPr/>
            </p:nvSpPr>
            <p:spPr>
              <a:xfrm>
                <a:off x="-63945374" y="3408425"/>
                <a:ext cx="117375" cy="103200"/>
              </a:xfrm>
              <a:custGeom>
                <a:avLst/>
                <a:gdLst/>
                <a:ahLst/>
                <a:cxnLst/>
                <a:rect l="l" t="t" r="r" b="b"/>
                <a:pathLst>
                  <a:path w="4695" h="4128" extrusionOk="0">
                    <a:moveTo>
                      <a:pt x="2364" y="1"/>
                    </a:moveTo>
                    <a:cubicBezTo>
                      <a:pt x="1450" y="1"/>
                      <a:pt x="694" y="757"/>
                      <a:pt x="694" y="1670"/>
                    </a:cubicBezTo>
                    <a:cubicBezTo>
                      <a:pt x="694" y="2080"/>
                      <a:pt x="851" y="2489"/>
                      <a:pt x="1167" y="2805"/>
                    </a:cubicBezTo>
                    <a:cubicBezTo>
                      <a:pt x="599" y="3120"/>
                      <a:pt x="190" y="3592"/>
                      <a:pt x="1" y="4128"/>
                    </a:cubicBezTo>
                    <a:lnTo>
                      <a:pt x="4695" y="4128"/>
                    </a:lnTo>
                    <a:cubicBezTo>
                      <a:pt x="4475" y="3561"/>
                      <a:pt x="4065" y="3088"/>
                      <a:pt x="3529" y="2805"/>
                    </a:cubicBezTo>
                    <a:cubicBezTo>
                      <a:pt x="3813" y="2489"/>
                      <a:pt x="4002" y="2080"/>
                      <a:pt x="4002" y="1670"/>
                    </a:cubicBezTo>
                    <a:cubicBezTo>
                      <a:pt x="4002" y="757"/>
                      <a:pt x="3277" y="1"/>
                      <a:pt x="23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/>
              </a:lstStyle>
              <a:p>
                <a:pPr algn="r" rtl="1"/>
                <a:endParaRPr sz="14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13" name="Text Placeholder 1">
            <a:extLst>
              <a:ext uri="{FF2B5EF4-FFF2-40B4-BE49-F238E27FC236}">
                <a16:creationId xmlns:a16="http://schemas.microsoft.com/office/drawing/2014/main" id="{1C018570-E6D5-A275-2349-070F89A39DDD}"/>
              </a:ext>
            </a:extLst>
          </p:cNvPr>
          <p:cNvSpPr txBox="1"/>
          <p:nvPr/>
        </p:nvSpPr>
        <p:spPr>
          <a:xfrm>
            <a:off x="335482" y="1112072"/>
            <a:ext cx="11521035" cy="720983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779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779" dirty="0"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3026150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D2EA9102-E7A8-ECD5-53E6-36F71787AC26}"/>
              </a:ext>
            </a:extLst>
          </p:cNvPr>
          <p:cNvSpPr/>
          <p:nvPr/>
        </p:nvSpPr>
        <p:spPr>
          <a:xfrm rot="10800000">
            <a:off x="6693800" y="4809901"/>
            <a:ext cx="249709" cy="77763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F4A7A02C-2A5D-4FDD-3000-5255F9E99B5D}"/>
              </a:ext>
            </a:extLst>
          </p:cNvPr>
          <p:cNvSpPr/>
          <p:nvPr/>
        </p:nvSpPr>
        <p:spPr>
          <a:xfrm>
            <a:off x="7331479" y="4899682"/>
            <a:ext cx="599051" cy="59807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DF9C4DA2-1A61-69AF-3175-AAD41CBFA8E7}"/>
              </a:ext>
            </a:extLst>
          </p:cNvPr>
          <p:cNvSpPr/>
          <p:nvPr/>
        </p:nvSpPr>
        <p:spPr>
          <a:xfrm>
            <a:off x="9220278" y="4965267"/>
            <a:ext cx="578527" cy="46691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42B7A5A-7729-D40F-1C6B-55A5BDC60A9B}"/>
              </a:ext>
            </a:extLst>
          </p:cNvPr>
          <p:cNvSpPr/>
          <p:nvPr/>
        </p:nvSpPr>
        <p:spPr>
          <a:xfrm>
            <a:off x="9278840" y="6166690"/>
            <a:ext cx="664123" cy="4866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B7B55A47-F112-5316-E1C3-A4F3FF80CE9A}"/>
              </a:ext>
            </a:extLst>
          </p:cNvPr>
          <p:cNvSpPr/>
          <p:nvPr/>
        </p:nvSpPr>
        <p:spPr>
          <a:xfrm>
            <a:off x="2485090" y="4873132"/>
            <a:ext cx="651175" cy="6511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C26E41E3-736A-5957-EDA5-5DB0DA075728}"/>
              </a:ext>
            </a:extLst>
          </p:cNvPr>
          <p:cNvSpPr/>
          <p:nvPr/>
        </p:nvSpPr>
        <p:spPr>
          <a:xfrm>
            <a:off x="4970993" y="5953680"/>
            <a:ext cx="548659" cy="70554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9DF952A4-D272-035A-E2F7-98FF70760C05}"/>
              </a:ext>
            </a:extLst>
          </p:cNvPr>
          <p:cNvSpPr/>
          <p:nvPr/>
        </p:nvSpPr>
        <p:spPr>
          <a:xfrm>
            <a:off x="5808430" y="6124046"/>
            <a:ext cx="574719" cy="56869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E6018E2B-513F-828F-9631-D61CE8DF89E7}"/>
              </a:ext>
            </a:extLst>
          </p:cNvPr>
          <p:cNvSpPr/>
          <p:nvPr/>
        </p:nvSpPr>
        <p:spPr>
          <a:xfrm>
            <a:off x="3429995" y="6018124"/>
            <a:ext cx="395403" cy="57123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086D59B6-0EC9-306A-104D-12A09E8B7768}"/>
              </a:ext>
            </a:extLst>
          </p:cNvPr>
          <p:cNvSpPr/>
          <p:nvPr/>
        </p:nvSpPr>
        <p:spPr>
          <a:xfrm>
            <a:off x="6654449" y="6060392"/>
            <a:ext cx="515883" cy="57123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171D260A-5745-87FA-23CA-5C9CDEE28380}"/>
              </a:ext>
            </a:extLst>
          </p:cNvPr>
          <p:cNvSpPr/>
          <p:nvPr/>
        </p:nvSpPr>
        <p:spPr>
          <a:xfrm>
            <a:off x="8381318" y="6095491"/>
            <a:ext cx="565332" cy="579639"/>
          </a:xfrm>
          <a:custGeom>
            <a:avLst/>
            <a:gdLst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18" fmla="*/ 11167 w 2305244"/>
              <a:gd name="connsiteY18" fmla="*/ 5505 h 2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9859789A-A9C9-068F-4F3B-0B14E9DD3BD0}"/>
              </a:ext>
            </a:extLst>
          </p:cNvPr>
          <p:cNvSpPr/>
          <p:nvPr/>
        </p:nvSpPr>
        <p:spPr>
          <a:xfrm>
            <a:off x="3295363" y="5003653"/>
            <a:ext cx="695288" cy="47095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>
              <a:solidFill>
                <a:schemeClr val="tx1"/>
              </a:solidFill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8E8C1FDF-7CEE-9733-A499-82D244A1D37B}"/>
              </a:ext>
            </a:extLst>
          </p:cNvPr>
          <p:cNvSpPr/>
          <p:nvPr/>
        </p:nvSpPr>
        <p:spPr>
          <a:xfrm>
            <a:off x="2684957" y="5865482"/>
            <a:ext cx="357713" cy="87652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98F30CF6-AA52-A3BA-FAA4-E3C9BE9268A7}"/>
              </a:ext>
            </a:extLst>
          </p:cNvPr>
          <p:cNvSpPr/>
          <p:nvPr/>
        </p:nvSpPr>
        <p:spPr>
          <a:xfrm>
            <a:off x="7393689" y="6095489"/>
            <a:ext cx="655441" cy="51820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5EDB2363-7E67-7977-93FA-260E627DBBF5}"/>
              </a:ext>
            </a:extLst>
          </p:cNvPr>
          <p:cNvSpPr>
            <a:spLocks noChangeAspect="1"/>
          </p:cNvSpPr>
          <p:nvPr/>
        </p:nvSpPr>
        <p:spPr>
          <a:xfrm>
            <a:off x="4198905" y="6069575"/>
            <a:ext cx="539611" cy="54411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327981AA-0EA2-C1B1-589E-F246B216B78E}"/>
              </a:ext>
            </a:extLst>
          </p:cNvPr>
          <p:cNvSpPr/>
          <p:nvPr/>
        </p:nvSpPr>
        <p:spPr>
          <a:xfrm>
            <a:off x="8318497" y="4889659"/>
            <a:ext cx="513811" cy="6181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/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5C78F302-ABCE-8A7F-3A63-FF66ADA38234}"/>
              </a:ext>
            </a:extLst>
          </p:cNvPr>
          <p:cNvGrpSpPr/>
          <p:nvPr/>
        </p:nvGrpSpPr>
        <p:grpSpPr>
          <a:xfrm>
            <a:off x="9247854" y="1552521"/>
            <a:ext cx="566855" cy="566467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B2E2B37C-66A8-C566-B940-8067C73F17A5}"/>
                </a:ext>
              </a:extLst>
            </p:cNvPr>
            <p:cNvSpPr/>
            <p:nvPr/>
          </p:nvSpPr>
          <p:spPr>
            <a:xfrm>
              <a:off x="-33832149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FC62C26B-020D-C205-4300-2BBCDAC80AC1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B8B8F35A-4960-328C-687D-8EB5D46F0D06}"/>
                </a:ext>
              </a:extLst>
            </p:cNvPr>
            <p:cNvSpPr/>
            <p:nvPr/>
          </p:nvSpPr>
          <p:spPr>
            <a:xfrm>
              <a:off x="-33936099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FA888A8D-22C1-B996-4997-4169387DBE5D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51B53D50-2735-3C56-BBFB-FE427BB42D37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56780810-8132-8506-0729-0CC4C2FB8317}"/>
              </a:ext>
            </a:extLst>
          </p:cNvPr>
          <p:cNvGrpSpPr/>
          <p:nvPr/>
        </p:nvGrpSpPr>
        <p:grpSpPr>
          <a:xfrm>
            <a:off x="8293341" y="2621937"/>
            <a:ext cx="552087" cy="550621"/>
            <a:chOff x="-30345326" y="3184750"/>
            <a:chExt cx="292225" cy="291450"/>
          </a:xfrm>
          <a:solidFill>
            <a:schemeClr val="tx1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940FE92A-0789-4158-026E-F215FFAB1E31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D1631D17-DFDD-7195-63B5-91172C9E1727}"/>
                </a:ext>
              </a:extLst>
            </p:cNvPr>
            <p:cNvSpPr/>
            <p:nvPr/>
          </p:nvSpPr>
          <p:spPr>
            <a:xfrm>
              <a:off x="-30310674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33D26D88-D6AA-A10F-D6BB-5245020CC776}"/>
                </a:ext>
              </a:extLst>
            </p:cNvPr>
            <p:cNvSpPr/>
            <p:nvPr/>
          </p:nvSpPr>
          <p:spPr>
            <a:xfrm>
              <a:off x="-30345326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C85484A4-7F98-45B9-4F5D-6B518DBFC50D}"/>
                </a:ext>
              </a:extLst>
            </p:cNvPr>
            <p:cNvSpPr/>
            <p:nvPr/>
          </p:nvSpPr>
          <p:spPr>
            <a:xfrm>
              <a:off x="-30156299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65165770-DCA0-7EAC-B2B2-85630F4184AA}"/>
                </a:ext>
              </a:extLst>
            </p:cNvPr>
            <p:cNvSpPr/>
            <p:nvPr/>
          </p:nvSpPr>
          <p:spPr>
            <a:xfrm>
              <a:off x="-30190951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8E027E48-5BDD-D209-3247-D95792B52414}"/>
              </a:ext>
            </a:extLst>
          </p:cNvPr>
          <p:cNvGrpSpPr/>
          <p:nvPr/>
        </p:nvGrpSpPr>
        <p:grpSpPr>
          <a:xfrm>
            <a:off x="4213366" y="4961241"/>
            <a:ext cx="508855" cy="563067"/>
            <a:chOff x="-30354001" y="3569100"/>
            <a:chExt cx="292250" cy="292225"/>
          </a:xfrm>
          <a:solidFill>
            <a:schemeClr val="tx1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85903EF2-0565-F537-7594-65363B207AD1}"/>
                </a:ext>
              </a:extLst>
            </p:cNvPr>
            <p:cNvSpPr/>
            <p:nvPr/>
          </p:nvSpPr>
          <p:spPr>
            <a:xfrm>
              <a:off x="-30354001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2C6596C0-0C81-76C4-09C3-BF5136278FB6}"/>
                </a:ext>
              </a:extLst>
            </p:cNvPr>
            <p:cNvSpPr/>
            <p:nvPr/>
          </p:nvSpPr>
          <p:spPr>
            <a:xfrm>
              <a:off x="-30198826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A52772EB-F653-24DE-DB69-B1DA2519C41A}"/>
                </a:ext>
              </a:extLst>
            </p:cNvPr>
            <p:cNvSpPr/>
            <p:nvPr/>
          </p:nvSpPr>
          <p:spPr>
            <a:xfrm>
              <a:off x="-30139751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344DE73B-BE66-53D2-E88B-AD99B6D88B67}"/>
                </a:ext>
              </a:extLst>
            </p:cNvPr>
            <p:cNvSpPr/>
            <p:nvPr/>
          </p:nvSpPr>
          <p:spPr>
            <a:xfrm>
              <a:off x="-30302802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867C6C93-163B-382A-9BD9-FBFD83E6C1E7}"/>
                </a:ext>
              </a:extLst>
            </p:cNvPr>
            <p:cNvSpPr/>
            <p:nvPr/>
          </p:nvSpPr>
          <p:spPr>
            <a:xfrm>
              <a:off x="-30242926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FFC51F31-65C6-0820-CD10-1F1C34267474}"/>
                </a:ext>
              </a:extLst>
            </p:cNvPr>
            <p:cNvSpPr/>
            <p:nvPr/>
          </p:nvSpPr>
          <p:spPr>
            <a:xfrm>
              <a:off x="-30262624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43434B6D-8F2F-9C9E-83C0-06F34749F7C0}"/>
              </a:ext>
            </a:extLst>
          </p:cNvPr>
          <p:cNvGrpSpPr/>
          <p:nvPr/>
        </p:nvGrpSpPr>
        <p:grpSpPr>
          <a:xfrm>
            <a:off x="3274383" y="1631950"/>
            <a:ext cx="498088" cy="497107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BC2A7AAF-5326-FDCD-536D-A996CA574E9B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4B06DC2B-A572-B8DB-7B95-5A306E2AD2B9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C3B65DFB-D882-1BBE-1C56-0438A61979BB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9176D7BE-40AA-B304-A79E-6907DAF042CB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54E88C1C-530F-867C-371F-DD510B9D3314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EE1D0F01-A146-1F76-3D19-68ADE2087986}"/>
                </a:ext>
              </a:extLst>
            </p:cNvPr>
            <p:cNvSpPr/>
            <p:nvPr/>
          </p:nvSpPr>
          <p:spPr>
            <a:xfrm>
              <a:off x="-30853351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7644B68E-9F09-D678-C902-E6D5DEA9B481}"/>
                </a:ext>
              </a:extLst>
            </p:cNvPr>
            <p:cNvSpPr/>
            <p:nvPr/>
          </p:nvSpPr>
          <p:spPr>
            <a:xfrm>
              <a:off x="-30853351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CAD2A326-FF8A-C8A7-7351-8378548B9D28}"/>
                </a:ext>
              </a:extLst>
            </p:cNvPr>
            <p:cNvSpPr/>
            <p:nvPr/>
          </p:nvSpPr>
          <p:spPr>
            <a:xfrm>
              <a:off x="-30851776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1ED56D3D-900A-C418-2BDA-42CBAB567A5C}"/>
              </a:ext>
            </a:extLst>
          </p:cNvPr>
          <p:cNvGrpSpPr/>
          <p:nvPr/>
        </p:nvGrpSpPr>
        <p:grpSpPr>
          <a:xfrm>
            <a:off x="9219302" y="3728381"/>
            <a:ext cx="604881" cy="605815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03337BD4-81E3-9AA7-D489-8143AA9BF260}"/>
                </a:ext>
              </a:extLst>
            </p:cNvPr>
            <p:cNvSpPr/>
            <p:nvPr/>
          </p:nvSpPr>
          <p:spPr>
            <a:xfrm>
              <a:off x="-31011651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476498A7-8E92-7911-57B8-5DEC0BFE5809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8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2E292E3E-05C4-CB80-4B30-5FE4BBBBBB9E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C7CE450E-CB5F-1B3B-07D6-9ECE37BFE2A4}"/>
                </a:ext>
              </a:extLst>
            </p:cNvPr>
            <p:cNvSpPr/>
            <p:nvPr/>
          </p:nvSpPr>
          <p:spPr>
            <a:xfrm>
              <a:off x="-30974649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570621AB-C1D1-F049-B6FD-631457235C85}"/>
              </a:ext>
            </a:extLst>
          </p:cNvPr>
          <p:cNvGrpSpPr/>
          <p:nvPr/>
        </p:nvGrpSpPr>
        <p:grpSpPr>
          <a:xfrm>
            <a:off x="2502669" y="1564219"/>
            <a:ext cx="499953" cy="600563"/>
            <a:chOff x="-35814602" y="3202075"/>
            <a:chExt cx="242625" cy="291450"/>
          </a:xfrm>
          <a:solidFill>
            <a:schemeClr val="tx1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3D007B6E-3B85-16A0-049F-D78405EBCCF5}"/>
                </a:ext>
              </a:extLst>
            </p:cNvPr>
            <p:cNvSpPr/>
            <p:nvPr/>
          </p:nvSpPr>
          <p:spPr>
            <a:xfrm>
              <a:off x="-35814602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7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B01FB736-D723-19E3-E6D8-96EB9ECFF643}"/>
                </a:ext>
              </a:extLst>
            </p:cNvPr>
            <p:cNvSpPr/>
            <p:nvPr/>
          </p:nvSpPr>
          <p:spPr>
            <a:xfrm>
              <a:off x="-35814602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6331BD89-300A-C142-7C94-D4BA617F1C3D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FA999658-E4E3-39D3-90F8-30D4659233FB}"/>
                </a:ext>
              </a:extLst>
            </p:cNvPr>
            <p:cNvSpPr/>
            <p:nvPr/>
          </p:nvSpPr>
          <p:spPr>
            <a:xfrm>
              <a:off x="-35703526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31BC9B2C-3390-38AF-5811-5F5BCF009FC8}"/>
                </a:ext>
              </a:extLst>
            </p:cNvPr>
            <p:cNvSpPr/>
            <p:nvPr/>
          </p:nvSpPr>
          <p:spPr>
            <a:xfrm>
              <a:off x="-35677549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9785726B-330B-F575-ACAF-21F8FD2F869F}"/>
                </a:ext>
              </a:extLst>
            </p:cNvPr>
            <p:cNvSpPr/>
            <p:nvPr/>
          </p:nvSpPr>
          <p:spPr>
            <a:xfrm>
              <a:off x="-35746851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8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BCB871F6-479E-88C5-3783-5CF3C9F8ED48}"/>
                </a:ext>
              </a:extLst>
            </p:cNvPr>
            <p:cNvSpPr/>
            <p:nvPr/>
          </p:nvSpPr>
          <p:spPr>
            <a:xfrm>
              <a:off x="-35677549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307D6596-A5F1-C707-F52E-DE682661F9ED}"/>
              </a:ext>
            </a:extLst>
          </p:cNvPr>
          <p:cNvGrpSpPr/>
          <p:nvPr/>
        </p:nvGrpSpPr>
        <p:grpSpPr>
          <a:xfrm>
            <a:off x="6470086" y="1528494"/>
            <a:ext cx="600561" cy="600563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4D7B3DC0-E5AF-A911-C640-07A281DB7D61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2AA5C4AD-7695-A9D0-81E9-19025D60494F}"/>
                </a:ext>
              </a:extLst>
            </p:cNvPr>
            <p:cNvSpPr/>
            <p:nvPr/>
          </p:nvSpPr>
          <p:spPr>
            <a:xfrm>
              <a:off x="-33866001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7508855A-5522-F647-683D-54688668DA33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CD23AEEB-CE64-A0F1-8101-D65107A1C01E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4877D540-CC1D-25C0-D923-241F9C7321DF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8B7A6532-190D-9B10-895E-4A9C9454E78A}"/>
              </a:ext>
            </a:extLst>
          </p:cNvPr>
          <p:cNvGrpSpPr/>
          <p:nvPr/>
        </p:nvGrpSpPr>
        <p:grpSpPr>
          <a:xfrm>
            <a:off x="7226375" y="1539017"/>
            <a:ext cx="607053" cy="598915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218EFCB8-195D-B59C-B454-ABCC04316D42}"/>
                </a:ext>
              </a:extLst>
            </p:cNvPr>
            <p:cNvSpPr/>
            <p:nvPr/>
          </p:nvSpPr>
          <p:spPr>
            <a:xfrm>
              <a:off x="-33456451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386D7A00-8AFF-3251-CE6B-2095DDCA984C}"/>
                </a:ext>
              </a:extLst>
            </p:cNvPr>
            <p:cNvSpPr/>
            <p:nvPr/>
          </p:nvSpPr>
          <p:spPr>
            <a:xfrm>
              <a:off x="-33575374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FFAF7FA9-3316-6601-7B17-76F924474D07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E98CFF3F-7ADB-13AD-D586-D06A1226D6A9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2334F244-F4E0-24D7-1700-BBD603CD7250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429B2163-02BF-759A-7768-DD6E86FFB9D0}"/>
                </a:ext>
              </a:extLst>
            </p:cNvPr>
            <p:cNvSpPr/>
            <p:nvPr/>
          </p:nvSpPr>
          <p:spPr>
            <a:xfrm>
              <a:off x="-33455651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70464E2D-05B1-9846-59C8-CE01FEC0A615}"/>
                </a:ext>
              </a:extLst>
            </p:cNvPr>
            <p:cNvSpPr/>
            <p:nvPr/>
          </p:nvSpPr>
          <p:spPr>
            <a:xfrm>
              <a:off x="-33456451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F56850E7-7215-4150-8D14-21C9F2B21589}"/>
              </a:ext>
            </a:extLst>
          </p:cNvPr>
          <p:cNvGrpSpPr/>
          <p:nvPr/>
        </p:nvGrpSpPr>
        <p:grpSpPr>
          <a:xfrm>
            <a:off x="4159948" y="1539731"/>
            <a:ext cx="581037" cy="600563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FE33EB45-996E-7119-6ED9-A01F64E16A99}"/>
                </a:ext>
              </a:extLst>
            </p:cNvPr>
            <p:cNvSpPr/>
            <p:nvPr/>
          </p:nvSpPr>
          <p:spPr>
            <a:xfrm>
              <a:off x="-35008049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7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0AEF52FC-1E6F-08BB-1DB5-F4F32039F0C1}"/>
                </a:ext>
              </a:extLst>
            </p:cNvPr>
            <p:cNvSpPr/>
            <p:nvPr/>
          </p:nvSpPr>
          <p:spPr>
            <a:xfrm>
              <a:off x="-34937976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7F84C96D-51D1-572E-D6F5-A7534C5D29A3}"/>
                </a:ext>
              </a:extLst>
            </p:cNvPr>
            <p:cNvSpPr/>
            <p:nvPr/>
          </p:nvSpPr>
          <p:spPr>
            <a:xfrm>
              <a:off x="-35085251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A729CCFE-0832-6086-074B-F5B4CD134B13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154FE43C-4318-6461-F628-DE7E3BDDB78F}"/>
              </a:ext>
            </a:extLst>
          </p:cNvPr>
          <p:cNvGrpSpPr/>
          <p:nvPr/>
        </p:nvGrpSpPr>
        <p:grpSpPr>
          <a:xfrm>
            <a:off x="8293340" y="1539017"/>
            <a:ext cx="571352" cy="601387"/>
            <a:chOff x="-33277649" y="3226875"/>
            <a:chExt cx="277275" cy="291850"/>
          </a:xfrm>
          <a:solidFill>
            <a:schemeClr val="tx1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5BDA019A-2F4E-08EE-6710-E99D9F27D8CA}"/>
                </a:ext>
              </a:extLst>
            </p:cNvPr>
            <p:cNvSpPr/>
            <p:nvPr/>
          </p:nvSpPr>
          <p:spPr>
            <a:xfrm>
              <a:off x="-33071299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3ABFE760-8B50-1050-B05C-849F30E5C811}"/>
                </a:ext>
              </a:extLst>
            </p:cNvPr>
            <p:cNvSpPr/>
            <p:nvPr/>
          </p:nvSpPr>
          <p:spPr>
            <a:xfrm>
              <a:off x="-33157926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D5E37DF4-C69B-66F5-B874-E20977BE099F}"/>
                </a:ext>
              </a:extLst>
            </p:cNvPr>
            <p:cNvSpPr/>
            <p:nvPr/>
          </p:nvSpPr>
          <p:spPr>
            <a:xfrm>
              <a:off x="-33175249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01743D52-F3EC-49B1-6179-5F85E816C72C}"/>
                </a:ext>
              </a:extLst>
            </p:cNvPr>
            <p:cNvSpPr/>
            <p:nvPr/>
          </p:nvSpPr>
          <p:spPr>
            <a:xfrm>
              <a:off x="-33224874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B5F1F382-47A0-F734-DE39-5BB4AF115FC9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505B1813-BF19-55F4-6F89-DA3C468C6D6F}"/>
                </a:ext>
              </a:extLst>
            </p:cNvPr>
            <p:cNvSpPr/>
            <p:nvPr/>
          </p:nvSpPr>
          <p:spPr>
            <a:xfrm>
              <a:off x="-33122499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FAB2D171-96C8-FBCB-43EB-1EC5469D0ED9}"/>
                </a:ext>
              </a:extLst>
            </p:cNvPr>
            <p:cNvSpPr/>
            <p:nvPr/>
          </p:nvSpPr>
          <p:spPr>
            <a:xfrm>
              <a:off x="-33277649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11A4756E-A0DD-50B2-C908-94C4C6742F17}"/>
              </a:ext>
            </a:extLst>
          </p:cNvPr>
          <p:cNvGrpSpPr/>
          <p:nvPr/>
        </p:nvGrpSpPr>
        <p:grpSpPr>
          <a:xfrm>
            <a:off x="4927365" y="1539731"/>
            <a:ext cx="564811" cy="600563"/>
            <a:chOff x="-34755224" y="3202075"/>
            <a:chExt cx="274100" cy="291450"/>
          </a:xfrm>
          <a:solidFill>
            <a:schemeClr val="tx1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30330BFC-2ADD-D39F-F515-3ADDAFADB258}"/>
                </a:ext>
              </a:extLst>
            </p:cNvPr>
            <p:cNvSpPr/>
            <p:nvPr/>
          </p:nvSpPr>
          <p:spPr>
            <a:xfrm>
              <a:off x="-34703249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4E5892D5-888D-324A-91A1-1F84077DAC1A}"/>
                </a:ext>
              </a:extLst>
            </p:cNvPr>
            <p:cNvSpPr/>
            <p:nvPr/>
          </p:nvSpPr>
          <p:spPr>
            <a:xfrm>
              <a:off x="-34636301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A57E8CCC-22BC-6520-1FD5-259260284281}"/>
                </a:ext>
              </a:extLst>
            </p:cNvPr>
            <p:cNvSpPr/>
            <p:nvPr/>
          </p:nvSpPr>
          <p:spPr>
            <a:xfrm>
              <a:off x="-34752874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CA7660CE-037A-B868-64B7-424C4E89CC2E}"/>
                </a:ext>
              </a:extLst>
            </p:cNvPr>
            <p:cNvSpPr/>
            <p:nvPr/>
          </p:nvSpPr>
          <p:spPr>
            <a:xfrm>
              <a:off x="-34677251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D0CF2A99-7568-0C6B-9C8E-A964B7C8F67E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F733A36C-B4FB-DFCC-6D5D-D0E4B80DD34E}"/>
                </a:ext>
              </a:extLst>
            </p:cNvPr>
            <p:cNvSpPr/>
            <p:nvPr/>
          </p:nvSpPr>
          <p:spPr>
            <a:xfrm>
              <a:off x="-34755224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FD7F0769-62ED-683B-9A8C-2C04242D8F05}"/>
                </a:ext>
              </a:extLst>
            </p:cNvPr>
            <p:cNvSpPr/>
            <p:nvPr/>
          </p:nvSpPr>
          <p:spPr>
            <a:xfrm>
              <a:off x="-34754449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8BDA9351-2441-E53C-F0D5-172AE8F556FF}"/>
              </a:ext>
            </a:extLst>
          </p:cNvPr>
          <p:cNvGrpSpPr/>
          <p:nvPr/>
        </p:nvGrpSpPr>
        <p:grpSpPr>
          <a:xfrm>
            <a:off x="5653505" y="1539296"/>
            <a:ext cx="608651" cy="601439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DC40935E-4E37-5DE8-023B-8AB3E8E58669}"/>
                </a:ext>
              </a:extLst>
            </p:cNvPr>
            <p:cNvSpPr/>
            <p:nvPr/>
          </p:nvSpPr>
          <p:spPr>
            <a:xfrm>
              <a:off x="-34274776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ACADEBE6-BC5D-3751-63F0-F165A9217C3D}"/>
                </a:ext>
              </a:extLst>
            </p:cNvPr>
            <p:cNvSpPr/>
            <p:nvPr/>
          </p:nvSpPr>
          <p:spPr>
            <a:xfrm>
              <a:off x="-34378751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CC582E2D-A0CF-83D2-4437-48CB26A5209D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A670DACD-E3A6-1694-AF41-C15EF0894471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D4C3B345-89AA-194F-6D43-CCD0D788AB9A}"/>
              </a:ext>
            </a:extLst>
          </p:cNvPr>
          <p:cNvGrpSpPr/>
          <p:nvPr/>
        </p:nvGrpSpPr>
        <p:grpSpPr>
          <a:xfrm>
            <a:off x="9194188" y="2556670"/>
            <a:ext cx="664811" cy="661853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9BDEE30F-F938-F3B5-0940-DD03E07FF691}"/>
                </a:ext>
              </a:extLst>
            </p:cNvPr>
            <p:cNvSpPr/>
            <p:nvPr/>
          </p:nvSpPr>
          <p:spPr>
            <a:xfrm>
              <a:off x="-30613899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8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9F511B7F-0E71-479B-641C-348B6A1C3C50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A8543A5E-3530-B05E-586C-12E9C9DB6337}"/>
              </a:ext>
            </a:extLst>
          </p:cNvPr>
          <p:cNvSpPr/>
          <p:nvPr/>
        </p:nvSpPr>
        <p:spPr>
          <a:xfrm>
            <a:off x="4095255" y="2594412"/>
            <a:ext cx="593619" cy="59519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6E8EE98B-CCED-9E98-C42B-B0C9E78DFE4F}"/>
              </a:ext>
            </a:extLst>
          </p:cNvPr>
          <p:cNvGrpSpPr/>
          <p:nvPr/>
        </p:nvGrpSpPr>
        <p:grpSpPr>
          <a:xfrm>
            <a:off x="4843366" y="2592395"/>
            <a:ext cx="614444" cy="598967"/>
            <a:chOff x="-31817401" y="3910025"/>
            <a:chExt cx="301675" cy="294075"/>
          </a:xfrm>
          <a:solidFill>
            <a:schemeClr val="tx1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698BF718-499D-9DF8-4B95-89F26AACC2A6}"/>
                </a:ext>
              </a:extLst>
            </p:cNvPr>
            <p:cNvSpPr/>
            <p:nvPr/>
          </p:nvSpPr>
          <p:spPr>
            <a:xfrm>
              <a:off x="-31817401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5D6E4301-69B5-C6CE-342E-CD6D05EB3558}"/>
                </a:ext>
              </a:extLst>
            </p:cNvPr>
            <p:cNvSpPr/>
            <p:nvPr/>
          </p:nvSpPr>
          <p:spPr>
            <a:xfrm>
              <a:off x="-31816601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910E3778-C315-ED00-F8FE-D6B36884540F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C465BE77-A61F-0191-6E6E-2C779626FD7A}"/>
              </a:ext>
            </a:extLst>
          </p:cNvPr>
          <p:cNvGrpSpPr/>
          <p:nvPr/>
        </p:nvGrpSpPr>
        <p:grpSpPr>
          <a:xfrm>
            <a:off x="5600279" y="2592674"/>
            <a:ext cx="600035" cy="598405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2D4589BE-5A3B-73FD-7629-B451DD541FFE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9C1EB184-4270-F76E-84DB-63C62A377182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6226A0A8-5789-FD9A-EB7C-CAE80482F377}"/>
              </a:ext>
            </a:extLst>
          </p:cNvPr>
          <p:cNvGrpSpPr/>
          <p:nvPr/>
        </p:nvGrpSpPr>
        <p:grpSpPr>
          <a:xfrm>
            <a:off x="2496922" y="2618255"/>
            <a:ext cx="595197" cy="596827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36B391EB-4B36-408F-8368-43D07E6332CC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C1E06F3-570A-1D97-8510-0B1DCA83871B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04CBF31B-5EF6-FDDA-5FF9-2A63D1A91AD1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79386F9B-90C0-E77C-3CE6-7C28C672F2CF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965325DD-F352-DB38-54B2-9920F16FA75D}"/>
                </a:ext>
              </a:extLst>
            </p:cNvPr>
            <p:cNvSpPr/>
            <p:nvPr/>
          </p:nvSpPr>
          <p:spPr>
            <a:xfrm>
              <a:off x="-32754674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ECA18FF2-2D2F-7F67-DF40-7E94926BA819}"/>
                </a:ext>
              </a:extLst>
            </p:cNvPr>
            <p:cNvSpPr/>
            <p:nvPr/>
          </p:nvSpPr>
          <p:spPr>
            <a:xfrm>
              <a:off x="-32687726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ECE6205F-8D14-F2A5-24C0-EDB0EAF0FFC5}"/>
                </a:ext>
              </a:extLst>
            </p:cNvPr>
            <p:cNvSpPr/>
            <p:nvPr/>
          </p:nvSpPr>
          <p:spPr>
            <a:xfrm>
              <a:off x="-32860199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8B5E2B09-499B-81CC-B257-E7EE6B0CCB2B}"/>
                </a:ext>
              </a:extLst>
            </p:cNvPr>
            <p:cNvSpPr/>
            <p:nvPr/>
          </p:nvSpPr>
          <p:spPr>
            <a:xfrm>
              <a:off x="-32755449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6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7752199E-DE7C-822D-6B57-B85A348BF8FE}"/>
                </a:ext>
              </a:extLst>
            </p:cNvPr>
            <p:cNvSpPr/>
            <p:nvPr/>
          </p:nvSpPr>
          <p:spPr>
            <a:xfrm>
              <a:off x="-32686926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1E0475BB-55F8-91E2-1F1D-C9763FCEFDBF}"/>
              </a:ext>
            </a:extLst>
          </p:cNvPr>
          <p:cNvGrpSpPr/>
          <p:nvPr/>
        </p:nvGrpSpPr>
        <p:grpSpPr>
          <a:xfrm>
            <a:off x="6443452" y="2584169"/>
            <a:ext cx="593619" cy="593568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788470C7-5EC1-3A4E-0EE8-D73D2CA03C45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E91C916-D882-BAEC-89B7-6A13909F9FC8}"/>
                </a:ext>
              </a:extLst>
            </p:cNvPr>
            <p:cNvSpPr/>
            <p:nvPr/>
          </p:nvSpPr>
          <p:spPr>
            <a:xfrm>
              <a:off x="-31025824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20B8F89D-1051-6E65-22C3-EDD0E76A939E}"/>
              </a:ext>
            </a:extLst>
          </p:cNvPr>
          <p:cNvGrpSpPr/>
          <p:nvPr/>
        </p:nvGrpSpPr>
        <p:grpSpPr>
          <a:xfrm>
            <a:off x="3341829" y="2594480"/>
            <a:ext cx="625697" cy="594791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AA441D5F-BC5D-5244-0409-BBAA9E9249D4}"/>
                </a:ext>
              </a:extLst>
            </p:cNvPr>
            <p:cNvSpPr/>
            <p:nvPr/>
          </p:nvSpPr>
          <p:spPr>
            <a:xfrm>
              <a:off x="-32482951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1E84C546-008F-4014-F0D9-9A076A10CC90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FA030D89-B41C-7722-F66E-5AAB9096D1D1}"/>
              </a:ext>
            </a:extLst>
          </p:cNvPr>
          <p:cNvGrpSpPr/>
          <p:nvPr/>
        </p:nvGrpSpPr>
        <p:grpSpPr>
          <a:xfrm>
            <a:off x="7273584" y="2593526"/>
            <a:ext cx="595197" cy="593619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FAFE9B58-7B14-B28E-B0E1-FD4F4BFFA4E9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E72696FA-204B-AD33-BB0A-06269A7E24DC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CE36C8AC-D172-D3A4-7F38-6152027B8C55}"/>
              </a:ext>
            </a:extLst>
          </p:cNvPr>
          <p:cNvSpPr/>
          <p:nvPr/>
        </p:nvSpPr>
        <p:spPr>
          <a:xfrm>
            <a:off x="4086152" y="3753339"/>
            <a:ext cx="601377" cy="617564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A6A34BF1-B3FD-2AF9-3025-FF354E792E43}"/>
              </a:ext>
            </a:extLst>
          </p:cNvPr>
          <p:cNvSpPr/>
          <p:nvPr/>
        </p:nvSpPr>
        <p:spPr>
          <a:xfrm>
            <a:off x="4805619" y="3849871"/>
            <a:ext cx="612007" cy="521024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/>
          </a:lstStyle>
          <a:p>
            <a:endParaRPr sz="1400"/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5BF39692-20C1-DB84-C788-0A162A5D40EB}"/>
              </a:ext>
            </a:extLst>
          </p:cNvPr>
          <p:cNvGrpSpPr/>
          <p:nvPr/>
        </p:nvGrpSpPr>
        <p:grpSpPr>
          <a:xfrm>
            <a:off x="5668899" y="3769521"/>
            <a:ext cx="615051" cy="616007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DF9D9096-E038-5962-324E-4FFE8ED476C0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1F666D69-9DCF-0B17-C7B7-358A6BE08856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82F1F087-429A-09C2-501A-2DABB5FF4182}"/>
              </a:ext>
            </a:extLst>
          </p:cNvPr>
          <p:cNvGrpSpPr/>
          <p:nvPr/>
        </p:nvGrpSpPr>
        <p:grpSpPr>
          <a:xfrm>
            <a:off x="8104925" y="3746016"/>
            <a:ext cx="621091" cy="619071"/>
            <a:chOff x="-37385101" y="3949908"/>
            <a:chExt cx="321350" cy="318225"/>
          </a:xfrm>
          <a:solidFill>
            <a:schemeClr val="tx1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B7ED6167-2449-061A-24FE-9C4A822EFE52}"/>
                </a:ext>
              </a:extLst>
            </p:cNvPr>
            <p:cNvSpPr/>
            <p:nvPr/>
          </p:nvSpPr>
          <p:spPr>
            <a:xfrm>
              <a:off x="-37190576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A649C24C-3DC7-402D-887F-1829549E2EAB}"/>
                </a:ext>
              </a:extLst>
            </p:cNvPr>
            <p:cNvSpPr/>
            <p:nvPr/>
          </p:nvSpPr>
          <p:spPr>
            <a:xfrm>
              <a:off x="-37385101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F23BD65D-0A9F-60B8-4002-7527C7473EE9}"/>
              </a:ext>
            </a:extLst>
          </p:cNvPr>
          <p:cNvGrpSpPr/>
          <p:nvPr/>
        </p:nvGrpSpPr>
        <p:grpSpPr>
          <a:xfrm>
            <a:off x="4834918" y="4977597"/>
            <a:ext cx="541719" cy="545216"/>
            <a:chOff x="-40011049" y="3972375"/>
            <a:chExt cx="316650" cy="316625"/>
          </a:xfrm>
          <a:solidFill>
            <a:schemeClr val="tx1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115F1F87-865E-53AB-C7E6-0DEF16774938}"/>
                </a:ext>
              </a:extLst>
            </p:cNvPr>
            <p:cNvSpPr/>
            <p:nvPr/>
          </p:nvSpPr>
          <p:spPr>
            <a:xfrm>
              <a:off x="-40011049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A8B0BF53-87AA-2D00-90D3-E4A974344F9F}"/>
                </a:ext>
              </a:extLst>
            </p:cNvPr>
            <p:cNvSpPr/>
            <p:nvPr/>
          </p:nvSpPr>
          <p:spPr>
            <a:xfrm>
              <a:off x="-39950399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031D84C5-629E-4A88-4F87-539E1658FE45}"/>
              </a:ext>
            </a:extLst>
          </p:cNvPr>
          <p:cNvGrpSpPr/>
          <p:nvPr/>
        </p:nvGrpSpPr>
        <p:grpSpPr>
          <a:xfrm>
            <a:off x="6497536" y="3761221"/>
            <a:ext cx="363891" cy="616007"/>
            <a:chOff x="-38109727" y="3955025"/>
            <a:chExt cx="188275" cy="316650"/>
          </a:xfrm>
          <a:solidFill>
            <a:schemeClr val="tx1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26D69D77-0D2E-0CFF-A0CA-D380D54962EF}"/>
                </a:ext>
              </a:extLst>
            </p:cNvPr>
            <p:cNvSpPr/>
            <p:nvPr/>
          </p:nvSpPr>
          <p:spPr>
            <a:xfrm>
              <a:off x="-38109727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EED6821A-D3E6-82D8-8D5C-0E40E33E5003}"/>
                </a:ext>
              </a:extLst>
            </p:cNvPr>
            <p:cNvSpPr/>
            <p:nvPr/>
          </p:nvSpPr>
          <p:spPr>
            <a:xfrm>
              <a:off x="-38067199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5E61E2EB-C70C-8A56-23B4-E1EBEDF36506}"/>
              </a:ext>
            </a:extLst>
          </p:cNvPr>
          <p:cNvGrpSpPr/>
          <p:nvPr/>
        </p:nvGrpSpPr>
        <p:grpSpPr>
          <a:xfrm>
            <a:off x="3361194" y="3789871"/>
            <a:ext cx="605919" cy="616785"/>
            <a:chOff x="-39647174" y="3972000"/>
            <a:chExt cx="313500" cy="317050"/>
          </a:xfrm>
          <a:solidFill>
            <a:schemeClr val="tx1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DB80FB24-8898-89CD-20A3-186A425028B7}"/>
                </a:ext>
              </a:extLst>
            </p:cNvPr>
            <p:cNvSpPr/>
            <p:nvPr/>
          </p:nvSpPr>
          <p:spPr>
            <a:xfrm>
              <a:off x="-39647174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2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9630F0E3-AE23-E796-6F68-D835C686C982}"/>
                </a:ext>
              </a:extLst>
            </p:cNvPr>
            <p:cNvSpPr/>
            <p:nvPr/>
          </p:nvSpPr>
          <p:spPr>
            <a:xfrm>
              <a:off x="-39588873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16E0B054-C97F-C21E-6528-20A1B2EDB5B7}"/>
                </a:ext>
              </a:extLst>
            </p:cNvPr>
            <p:cNvSpPr/>
            <p:nvPr/>
          </p:nvSpPr>
          <p:spPr>
            <a:xfrm>
              <a:off x="-39398274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96DCDE09-51FE-3A79-1EFA-D07C9AE700D4}"/>
              </a:ext>
            </a:extLst>
          </p:cNvPr>
          <p:cNvGrpSpPr/>
          <p:nvPr/>
        </p:nvGrpSpPr>
        <p:grpSpPr>
          <a:xfrm>
            <a:off x="7240164" y="3752244"/>
            <a:ext cx="608963" cy="619071"/>
            <a:chOff x="-37804927" y="3953450"/>
            <a:chExt cx="315075" cy="318225"/>
          </a:xfrm>
          <a:solidFill>
            <a:schemeClr val="tx1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8D19F6F4-326F-B6E3-8740-6D511D5C5AB7}"/>
                </a:ext>
              </a:extLst>
            </p:cNvPr>
            <p:cNvSpPr/>
            <p:nvPr/>
          </p:nvSpPr>
          <p:spPr>
            <a:xfrm>
              <a:off x="-37614299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8A101F8F-4CE9-3700-A2D3-B58972EE86EA}"/>
                </a:ext>
              </a:extLst>
            </p:cNvPr>
            <p:cNvSpPr/>
            <p:nvPr/>
          </p:nvSpPr>
          <p:spPr>
            <a:xfrm>
              <a:off x="-37761599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65702CF1-7CA1-3FAD-7CD5-B83FA8203F3B}"/>
                </a:ext>
              </a:extLst>
            </p:cNvPr>
            <p:cNvSpPr/>
            <p:nvPr/>
          </p:nvSpPr>
          <p:spPr>
            <a:xfrm>
              <a:off x="-37804927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/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6E0C072B-4F77-27FF-AFC6-0967297BDDFC}"/>
              </a:ext>
            </a:extLst>
          </p:cNvPr>
          <p:cNvGrpSpPr/>
          <p:nvPr/>
        </p:nvGrpSpPr>
        <p:grpSpPr>
          <a:xfrm>
            <a:off x="5723576" y="5015272"/>
            <a:ext cx="656485" cy="517252"/>
            <a:chOff x="5629975" y="3255775"/>
            <a:chExt cx="504500" cy="397500"/>
          </a:xfrm>
          <a:solidFill>
            <a:schemeClr val="tx1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06969EEC-4475-A46B-D3BF-709F7FADB921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4C2EE3B9-2ECF-8E7B-327E-4C823217DB90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8D66CA7B-38C9-479F-FC5E-14DBD9B592FD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397263AE-16A6-BC69-011C-FB930008C2B9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30884A38-5372-BAEF-A8BB-080EF75F0854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B2CDB5EB-5139-2B14-5A60-9DD08042564F}"/>
              </a:ext>
            </a:extLst>
          </p:cNvPr>
          <p:cNvGrpSpPr/>
          <p:nvPr/>
        </p:nvGrpSpPr>
        <p:grpSpPr>
          <a:xfrm>
            <a:off x="2403714" y="3778333"/>
            <a:ext cx="741943" cy="609831"/>
            <a:chOff x="6234950" y="3255925"/>
            <a:chExt cx="483250" cy="397200"/>
          </a:xfrm>
          <a:solidFill>
            <a:schemeClr val="tx1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F7D44A76-FD36-436F-6977-0A3F9B05F582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675EAED1-76ED-E47C-16A0-89AF1B41093D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6FE59120-2A36-AEEF-D5C3-FE7831782B39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355D9BA7-E815-A971-20A9-2E422A3A13FE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240226A6-AEB8-84C5-9FDF-E734D2B38F3C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4800DD25-C171-AD4B-22BF-B5B6F6D22969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/>
            </a:lstStyle>
            <a:p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64" name="Text Placeholder 1">
            <a:extLst>
              <a:ext uri="{FF2B5EF4-FFF2-40B4-BE49-F238E27FC236}">
                <a16:creationId xmlns:a16="http://schemas.microsoft.com/office/drawing/2014/main" id="{0C43F2E1-016D-E27C-DACF-8CE856B72A0C}"/>
              </a:ext>
            </a:extLst>
          </p:cNvPr>
          <p:cNvSpPr txBox="1"/>
          <p:nvPr/>
        </p:nvSpPr>
        <p:spPr>
          <a:xfrm>
            <a:off x="378311" y="712737"/>
            <a:ext cx="11521035" cy="720983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779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779" dirty="0"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6116253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3" y="6634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333" kern="0">
                <a:latin typeface="Arial"/>
                <a:cs typeface="Arial"/>
                <a:sym typeface="Arial"/>
              </a:rPr>
              <a:t>Add the title here</a:t>
            </a:r>
            <a:endParaRPr sz="1333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 dirty="0">
                <a:latin typeface="Arial"/>
                <a:cs typeface="Arial"/>
                <a:sym typeface="Arial"/>
              </a:rPr>
              <a:t>Text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2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3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4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5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6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851486" y="677463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infographics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759CDF4-B01E-4FBB-98F8-18A5E46F1AFE}"/>
              </a:ext>
            </a:extLst>
          </p:cNvPr>
          <p:cNvCxnSpPr/>
          <p:nvPr/>
        </p:nvCxnSpPr>
        <p:spPr>
          <a:xfrm flipV="1">
            <a:off x="1688809" y="1949932"/>
            <a:ext cx="11363" cy="1800000"/>
          </a:xfrm>
          <a:prstGeom prst="line">
            <a:avLst/>
          </a:prstGeom>
          <a:ln w="25400">
            <a:solidFill>
              <a:schemeClr val="bg2">
                <a:lumMod val="10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6F5FFA17-254C-4A17-8D53-C0869F6BB311}"/>
              </a:ext>
            </a:extLst>
          </p:cNvPr>
          <p:cNvGrpSpPr/>
          <p:nvPr/>
        </p:nvGrpSpPr>
        <p:grpSpPr>
          <a:xfrm>
            <a:off x="1853622" y="1964186"/>
            <a:ext cx="1759674" cy="1280741"/>
            <a:chOff x="4965552" y="1736224"/>
            <a:chExt cx="1759674" cy="128074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B27B3A1-72A6-4692-A5E3-C5FC2387E511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AFD231D-E13B-45C5-88DC-0382036524A2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A34104-F87C-4618-A966-B6B7C0B8223D}"/>
              </a:ext>
            </a:extLst>
          </p:cNvPr>
          <p:cNvCxnSpPr/>
          <p:nvPr/>
        </p:nvCxnSpPr>
        <p:spPr>
          <a:xfrm flipH="1" flipV="1">
            <a:off x="5459563" y="1949932"/>
            <a:ext cx="0" cy="1800000"/>
          </a:xfrm>
          <a:prstGeom prst="line">
            <a:avLst/>
          </a:prstGeom>
          <a:ln w="25400">
            <a:solidFill>
              <a:schemeClr val="bg2">
                <a:lumMod val="10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E3E7F2A2-426F-4398-87CA-555A030DFF3C}"/>
              </a:ext>
            </a:extLst>
          </p:cNvPr>
          <p:cNvGrpSpPr/>
          <p:nvPr/>
        </p:nvGrpSpPr>
        <p:grpSpPr>
          <a:xfrm>
            <a:off x="5618776" y="1964186"/>
            <a:ext cx="1759674" cy="1280741"/>
            <a:chOff x="4965552" y="1736224"/>
            <a:chExt cx="1759674" cy="128074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F16FB08-8901-42A9-AAF4-CA3CDC7C0EEE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2AAF937-DA12-4FA0-B393-AF7F05776474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F31BAFE-2F06-4D00-AAE4-C4C2A77DAD20}"/>
              </a:ext>
            </a:extLst>
          </p:cNvPr>
          <p:cNvCxnSpPr/>
          <p:nvPr/>
        </p:nvCxnSpPr>
        <p:spPr>
          <a:xfrm flipH="1" flipV="1">
            <a:off x="9218956" y="1949932"/>
            <a:ext cx="162" cy="1800000"/>
          </a:xfrm>
          <a:prstGeom prst="line">
            <a:avLst/>
          </a:prstGeom>
          <a:ln w="25400">
            <a:solidFill>
              <a:schemeClr val="bg2">
                <a:lumMod val="10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B5A5D00-7E8D-4DAA-A0E0-4C9C5B87A676}"/>
              </a:ext>
            </a:extLst>
          </p:cNvPr>
          <p:cNvGrpSpPr/>
          <p:nvPr/>
        </p:nvGrpSpPr>
        <p:grpSpPr>
          <a:xfrm>
            <a:off x="9383932" y="1964186"/>
            <a:ext cx="1759674" cy="1280741"/>
            <a:chOff x="4965552" y="1736224"/>
            <a:chExt cx="1759674" cy="128074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5DBECE7-9DBF-4BDB-B017-DEF403904519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2118D15-88DC-4904-9A52-E2A39FA871BD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9FCA131-D950-4D9B-A36E-9E97F3E201F9}"/>
              </a:ext>
            </a:extLst>
          </p:cNvPr>
          <p:cNvCxnSpPr/>
          <p:nvPr/>
        </p:nvCxnSpPr>
        <p:spPr>
          <a:xfrm flipH="1" flipV="1">
            <a:off x="3579867" y="4102769"/>
            <a:ext cx="0" cy="1800000"/>
          </a:xfrm>
          <a:prstGeom prst="line">
            <a:avLst/>
          </a:prstGeom>
          <a:ln w="25400">
            <a:solidFill>
              <a:schemeClr val="bg2">
                <a:lumMod val="10000"/>
              </a:schemeClr>
            </a:solidFill>
            <a:headEnd type="oval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7FC7A51-8273-459F-A6FC-2F4A699451FB}"/>
              </a:ext>
            </a:extLst>
          </p:cNvPr>
          <p:cNvGrpSpPr/>
          <p:nvPr/>
        </p:nvGrpSpPr>
        <p:grpSpPr>
          <a:xfrm>
            <a:off x="3736198" y="4602892"/>
            <a:ext cx="1759674" cy="1280741"/>
            <a:chOff x="4965552" y="1736224"/>
            <a:chExt cx="1759674" cy="12807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831389D-4BFC-4B6B-82CC-C7595FDCDCF4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92B1FE1-1B21-4798-9283-F0A199FE6074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998C31D-3598-4FB0-BA57-42EE4DE27822}"/>
              </a:ext>
            </a:extLst>
          </p:cNvPr>
          <p:cNvCxnSpPr/>
          <p:nvPr/>
        </p:nvCxnSpPr>
        <p:spPr>
          <a:xfrm flipH="1" flipV="1">
            <a:off x="7339259" y="4102769"/>
            <a:ext cx="0" cy="1800000"/>
          </a:xfrm>
          <a:prstGeom prst="line">
            <a:avLst/>
          </a:prstGeom>
          <a:ln w="25400">
            <a:solidFill>
              <a:schemeClr val="bg2">
                <a:lumMod val="10000"/>
              </a:schemeClr>
            </a:solidFill>
            <a:headEnd type="oval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908B70E-FB63-4E39-9C9A-3341BB2A48FC}"/>
              </a:ext>
            </a:extLst>
          </p:cNvPr>
          <p:cNvGrpSpPr/>
          <p:nvPr/>
        </p:nvGrpSpPr>
        <p:grpSpPr>
          <a:xfrm>
            <a:off x="7501354" y="4602892"/>
            <a:ext cx="1759674" cy="1280741"/>
            <a:chOff x="4965552" y="1736224"/>
            <a:chExt cx="1759674" cy="128074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6EA8587-438B-40E3-9018-FBD39CDECA94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4030BB8-F7B7-4BF7-A5F9-CEDA11ED1375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85C7EA51-3914-4188-A5BB-1D0C7EC0EC0F}"/>
              </a:ext>
            </a:extLst>
          </p:cNvPr>
          <p:cNvSpPr txBox="1"/>
          <p:nvPr/>
        </p:nvSpPr>
        <p:spPr>
          <a:xfrm>
            <a:off x="1099594" y="4126066"/>
            <a:ext cx="12011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8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2016</a:t>
            </a:r>
            <a:endParaRPr lang="ko-KR" altLang="en-US" sz="28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4E8F18B-185A-49A9-B63A-D98864611099}"/>
              </a:ext>
            </a:extLst>
          </p:cNvPr>
          <p:cNvSpPr txBox="1"/>
          <p:nvPr/>
        </p:nvSpPr>
        <p:spPr>
          <a:xfrm>
            <a:off x="4861346" y="4134344"/>
            <a:ext cx="12011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8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2018</a:t>
            </a:r>
            <a:endParaRPr lang="ko-KR" altLang="en-US" sz="28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2700900-56D5-4FA3-863C-47ACCB229859}"/>
              </a:ext>
            </a:extLst>
          </p:cNvPr>
          <p:cNvSpPr txBox="1"/>
          <p:nvPr/>
        </p:nvSpPr>
        <p:spPr>
          <a:xfrm>
            <a:off x="8623098" y="4142622"/>
            <a:ext cx="12011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8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2020</a:t>
            </a:r>
            <a:endParaRPr lang="ko-KR" altLang="en-US" sz="28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2572EA5-EE13-4D66-8C53-8D2576D3ABFF}"/>
              </a:ext>
            </a:extLst>
          </p:cNvPr>
          <p:cNvSpPr txBox="1"/>
          <p:nvPr/>
        </p:nvSpPr>
        <p:spPr>
          <a:xfrm>
            <a:off x="2980470" y="3206064"/>
            <a:ext cx="12011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8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2017</a:t>
            </a:r>
            <a:endParaRPr lang="ko-KR" altLang="en-US" sz="28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81BC7A9-905C-4413-95D4-C025257492FA}"/>
              </a:ext>
            </a:extLst>
          </p:cNvPr>
          <p:cNvSpPr txBox="1"/>
          <p:nvPr/>
        </p:nvSpPr>
        <p:spPr>
          <a:xfrm>
            <a:off x="6742222" y="3214342"/>
            <a:ext cx="12011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800" b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2019</a:t>
            </a:r>
            <a:endParaRPr lang="ko-KR" altLang="en-US" sz="2800" b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9278F0C-7E36-4755-8359-29469B0CFA0A}"/>
              </a:ext>
            </a:extLst>
          </p:cNvPr>
          <p:cNvSpPr/>
          <p:nvPr/>
        </p:nvSpPr>
        <p:spPr>
          <a:xfrm>
            <a:off x="940255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A7B7747D-8320-4B88-89C7-AAB5FDB2AD06}"/>
              </a:ext>
            </a:extLst>
          </p:cNvPr>
          <p:cNvSpPr/>
          <p:nvPr/>
        </p:nvSpPr>
        <p:spPr>
          <a:xfrm>
            <a:off x="1228236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FF665EC1-099D-4825-ACB4-C153E2B75ED2}"/>
              </a:ext>
            </a:extLst>
          </p:cNvPr>
          <p:cNvSpPr/>
          <p:nvPr/>
        </p:nvSpPr>
        <p:spPr>
          <a:xfrm>
            <a:off x="1956598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B77497A-C827-45AB-8D7A-C60D7D4EE75D}"/>
              </a:ext>
            </a:extLst>
          </p:cNvPr>
          <p:cNvSpPr/>
          <p:nvPr/>
        </p:nvSpPr>
        <p:spPr>
          <a:xfrm>
            <a:off x="2532560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50FD4C4-0743-4AE8-858B-7042EE9DF711}"/>
              </a:ext>
            </a:extLst>
          </p:cNvPr>
          <p:cNvSpPr/>
          <p:nvPr/>
        </p:nvSpPr>
        <p:spPr>
          <a:xfrm>
            <a:off x="2820541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90CBDA1-469D-493E-9DE2-BC153AD9629F}"/>
              </a:ext>
            </a:extLst>
          </p:cNvPr>
          <p:cNvSpPr/>
          <p:nvPr/>
        </p:nvSpPr>
        <p:spPr>
          <a:xfrm>
            <a:off x="3108522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1B6F253-7F37-42B1-88BB-00617BE0B53D}"/>
              </a:ext>
            </a:extLst>
          </p:cNvPr>
          <p:cNvSpPr/>
          <p:nvPr/>
        </p:nvSpPr>
        <p:spPr>
          <a:xfrm>
            <a:off x="3836884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E1A1D88E-4618-49A7-9167-3E5AD5B835E7}"/>
              </a:ext>
            </a:extLst>
          </p:cNvPr>
          <p:cNvSpPr/>
          <p:nvPr/>
        </p:nvSpPr>
        <p:spPr>
          <a:xfrm>
            <a:off x="4412846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F8013475-E75C-447B-B9EE-9745914784A3}"/>
              </a:ext>
            </a:extLst>
          </p:cNvPr>
          <p:cNvSpPr/>
          <p:nvPr/>
        </p:nvSpPr>
        <p:spPr>
          <a:xfrm>
            <a:off x="4700827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1A8C4244-BF43-4034-A6F1-B9E05425A56B}"/>
              </a:ext>
            </a:extLst>
          </p:cNvPr>
          <p:cNvSpPr/>
          <p:nvPr/>
        </p:nvSpPr>
        <p:spPr>
          <a:xfrm>
            <a:off x="4988808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94E5FC69-7A21-4CDF-9DE3-74E94C73142B}"/>
              </a:ext>
            </a:extLst>
          </p:cNvPr>
          <p:cNvSpPr/>
          <p:nvPr/>
        </p:nvSpPr>
        <p:spPr>
          <a:xfrm>
            <a:off x="5717170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DC4DF458-DA70-42EB-B841-AC5E9C214641}"/>
              </a:ext>
            </a:extLst>
          </p:cNvPr>
          <p:cNvSpPr/>
          <p:nvPr/>
        </p:nvSpPr>
        <p:spPr>
          <a:xfrm>
            <a:off x="6293132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BAC3E3A-574F-4056-BD19-3F890CC311E5}"/>
              </a:ext>
            </a:extLst>
          </p:cNvPr>
          <p:cNvSpPr/>
          <p:nvPr/>
        </p:nvSpPr>
        <p:spPr>
          <a:xfrm>
            <a:off x="6581113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1E13FEEE-9C21-4F99-A5EB-DE963E5BCA6E}"/>
              </a:ext>
            </a:extLst>
          </p:cNvPr>
          <p:cNvSpPr/>
          <p:nvPr/>
        </p:nvSpPr>
        <p:spPr>
          <a:xfrm>
            <a:off x="6869094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5C45DB6-8A02-42F0-AB6D-74D6B982D63C}"/>
              </a:ext>
            </a:extLst>
          </p:cNvPr>
          <p:cNvSpPr/>
          <p:nvPr/>
        </p:nvSpPr>
        <p:spPr>
          <a:xfrm>
            <a:off x="7597456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782F953E-4B33-4ACC-B80B-F9E1CC41FAAE}"/>
              </a:ext>
            </a:extLst>
          </p:cNvPr>
          <p:cNvSpPr/>
          <p:nvPr/>
        </p:nvSpPr>
        <p:spPr>
          <a:xfrm>
            <a:off x="8173418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43F06DC-D0C2-47C2-8924-425540B06B29}"/>
              </a:ext>
            </a:extLst>
          </p:cNvPr>
          <p:cNvSpPr/>
          <p:nvPr/>
        </p:nvSpPr>
        <p:spPr>
          <a:xfrm>
            <a:off x="8461399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A2D9505-ACAF-4A69-9226-3165675EFA81}"/>
              </a:ext>
            </a:extLst>
          </p:cNvPr>
          <p:cNvSpPr/>
          <p:nvPr/>
        </p:nvSpPr>
        <p:spPr>
          <a:xfrm>
            <a:off x="8749380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E2179C92-B705-4979-87B7-6D9E4CF381B0}"/>
              </a:ext>
            </a:extLst>
          </p:cNvPr>
          <p:cNvSpPr/>
          <p:nvPr/>
        </p:nvSpPr>
        <p:spPr>
          <a:xfrm>
            <a:off x="9477742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C3B4AB3-2E8E-41AF-96D1-8334A909B962}"/>
              </a:ext>
            </a:extLst>
          </p:cNvPr>
          <p:cNvGrpSpPr/>
          <p:nvPr/>
        </p:nvGrpSpPr>
        <p:grpSpPr>
          <a:xfrm>
            <a:off x="10640654" y="3646062"/>
            <a:ext cx="691486" cy="550376"/>
            <a:chOff x="6546734" y="4469326"/>
            <a:chExt cx="691486" cy="550376"/>
          </a:xfrm>
          <a:solidFill>
            <a:schemeClr val="bg1">
              <a:lumMod val="65000"/>
            </a:schemeClr>
          </a:solidFill>
        </p:grpSpPr>
        <p:sp>
          <p:nvSpPr>
            <p:cNvPr id="49" name="Rounded Rectangle 25">
              <a:extLst>
                <a:ext uri="{FF2B5EF4-FFF2-40B4-BE49-F238E27FC236}">
                  <a16:creationId xmlns:a16="http://schemas.microsoft.com/office/drawing/2014/main" id="{9C521826-5438-49F5-A242-76F1E0C61C11}"/>
                </a:ext>
              </a:extLst>
            </p:cNvPr>
            <p:cNvSpPr/>
            <p:nvPr/>
          </p:nvSpPr>
          <p:spPr>
            <a:xfrm rot="2624939">
              <a:off x="6546734" y="4469326"/>
              <a:ext cx="682842" cy="18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Rounded Rectangle 26">
              <a:extLst>
                <a:ext uri="{FF2B5EF4-FFF2-40B4-BE49-F238E27FC236}">
                  <a16:creationId xmlns:a16="http://schemas.microsoft.com/office/drawing/2014/main" id="{420AF404-A127-4F0A-B40E-25F26D8C8CFF}"/>
                </a:ext>
              </a:extLst>
            </p:cNvPr>
            <p:cNvSpPr/>
            <p:nvPr/>
          </p:nvSpPr>
          <p:spPr>
            <a:xfrm rot="18900000">
              <a:off x="6555378" y="4839702"/>
              <a:ext cx="682842" cy="18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1" name="Oval 50">
            <a:extLst>
              <a:ext uri="{FF2B5EF4-FFF2-40B4-BE49-F238E27FC236}">
                <a16:creationId xmlns:a16="http://schemas.microsoft.com/office/drawing/2014/main" id="{C657F3EB-3131-4867-8D40-8E8260B7237D}"/>
              </a:ext>
            </a:extLst>
          </p:cNvPr>
          <p:cNvSpPr/>
          <p:nvPr/>
        </p:nvSpPr>
        <p:spPr>
          <a:xfrm>
            <a:off x="1516217" y="3734345"/>
            <a:ext cx="368424" cy="3684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1BC41961-0B8F-4F86-AB66-1246EA2790E2}"/>
              </a:ext>
            </a:extLst>
          </p:cNvPr>
          <p:cNvSpPr/>
          <p:nvPr/>
        </p:nvSpPr>
        <p:spPr>
          <a:xfrm>
            <a:off x="3396503" y="3734345"/>
            <a:ext cx="368424" cy="3684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B6109F13-5B76-4A14-8B9C-22E8424C1E5A}"/>
              </a:ext>
            </a:extLst>
          </p:cNvPr>
          <p:cNvSpPr/>
          <p:nvPr/>
        </p:nvSpPr>
        <p:spPr>
          <a:xfrm>
            <a:off x="5276789" y="3734345"/>
            <a:ext cx="368424" cy="3684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E75D73EB-80D2-41C2-A406-D4B42E73BFD5}"/>
              </a:ext>
            </a:extLst>
          </p:cNvPr>
          <p:cNvSpPr/>
          <p:nvPr/>
        </p:nvSpPr>
        <p:spPr>
          <a:xfrm>
            <a:off x="7157075" y="3734345"/>
            <a:ext cx="368424" cy="3684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C288D1C2-05B6-4443-A556-940B99C52BD6}"/>
              </a:ext>
            </a:extLst>
          </p:cNvPr>
          <p:cNvSpPr/>
          <p:nvPr/>
        </p:nvSpPr>
        <p:spPr>
          <a:xfrm>
            <a:off x="9037361" y="3734345"/>
            <a:ext cx="368424" cy="3684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9633538B-F6F8-4CA8-8D8C-3AA903F060E8}"/>
              </a:ext>
            </a:extLst>
          </p:cNvPr>
          <p:cNvSpPr/>
          <p:nvPr/>
        </p:nvSpPr>
        <p:spPr>
          <a:xfrm>
            <a:off x="10053704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E3C6861F-AC17-4D85-B83D-A592066A071C}"/>
              </a:ext>
            </a:extLst>
          </p:cNvPr>
          <p:cNvSpPr/>
          <p:nvPr/>
        </p:nvSpPr>
        <p:spPr>
          <a:xfrm>
            <a:off x="10341685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12C15695-619B-46BF-9279-E5D219F880C2}"/>
              </a:ext>
            </a:extLst>
          </p:cNvPr>
          <p:cNvSpPr/>
          <p:nvPr/>
        </p:nvSpPr>
        <p:spPr>
          <a:xfrm>
            <a:off x="10629660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Oval 5">
            <a:extLst>
              <a:ext uri="{FF2B5EF4-FFF2-40B4-BE49-F238E27FC236}">
                <a16:creationId xmlns:a16="http://schemas.microsoft.com/office/drawing/2014/main" id="{DB5EE3B0-FF46-432A-A99C-BDA6E12C2C39}"/>
              </a:ext>
            </a:extLst>
          </p:cNvPr>
          <p:cNvSpPr/>
          <p:nvPr/>
        </p:nvSpPr>
        <p:spPr>
          <a:xfrm>
            <a:off x="2244579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Oval 9">
            <a:extLst>
              <a:ext uri="{FF2B5EF4-FFF2-40B4-BE49-F238E27FC236}">
                <a16:creationId xmlns:a16="http://schemas.microsoft.com/office/drawing/2014/main" id="{CAACA083-F801-46EA-825B-CD7447B84FC7}"/>
              </a:ext>
            </a:extLst>
          </p:cNvPr>
          <p:cNvSpPr/>
          <p:nvPr/>
        </p:nvSpPr>
        <p:spPr>
          <a:xfrm>
            <a:off x="4124865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Oval 13">
            <a:extLst>
              <a:ext uri="{FF2B5EF4-FFF2-40B4-BE49-F238E27FC236}">
                <a16:creationId xmlns:a16="http://schemas.microsoft.com/office/drawing/2014/main" id="{2790289B-BCCB-4FFE-91D5-DCEAFD15D9C9}"/>
              </a:ext>
            </a:extLst>
          </p:cNvPr>
          <p:cNvSpPr/>
          <p:nvPr/>
        </p:nvSpPr>
        <p:spPr>
          <a:xfrm>
            <a:off x="6005151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Oval 17">
            <a:extLst>
              <a:ext uri="{FF2B5EF4-FFF2-40B4-BE49-F238E27FC236}">
                <a16:creationId xmlns:a16="http://schemas.microsoft.com/office/drawing/2014/main" id="{AD9BEB97-A0CD-4205-99F4-96D137A1A3CF}"/>
              </a:ext>
            </a:extLst>
          </p:cNvPr>
          <p:cNvSpPr/>
          <p:nvPr/>
        </p:nvSpPr>
        <p:spPr>
          <a:xfrm>
            <a:off x="7885437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21">
            <a:extLst>
              <a:ext uri="{FF2B5EF4-FFF2-40B4-BE49-F238E27FC236}">
                <a16:creationId xmlns:a16="http://schemas.microsoft.com/office/drawing/2014/main" id="{0B0419EF-17F4-4685-8A21-5E7D990FB1D2}"/>
              </a:ext>
            </a:extLst>
          </p:cNvPr>
          <p:cNvSpPr/>
          <p:nvPr/>
        </p:nvSpPr>
        <p:spPr>
          <a:xfrm>
            <a:off x="9765723" y="3810545"/>
            <a:ext cx="216024" cy="216024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4" name="Grupo 63">
            <a:extLst>
              <a:ext uri="{FF2B5EF4-FFF2-40B4-BE49-F238E27FC236}">
                <a16:creationId xmlns:a16="http://schemas.microsoft.com/office/drawing/2014/main" id="{92026768-7026-4456-AF0A-E6CCE78FDFEB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65" name="Diagrama de flujo: retraso 64">
              <a:extLst>
                <a:ext uri="{FF2B5EF4-FFF2-40B4-BE49-F238E27FC236}">
                  <a16:creationId xmlns:a16="http://schemas.microsoft.com/office/drawing/2014/main" id="{98A197D9-231B-451F-BE00-4DE59C43F00A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66" name="Rectángulo 65">
              <a:extLst>
                <a:ext uri="{FF2B5EF4-FFF2-40B4-BE49-F238E27FC236}">
                  <a16:creationId xmlns:a16="http://schemas.microsoft.com/office/drawing/2014/main" id="{E2192840-3564-4BEC-B414-56F9ED79D2C2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72" name="Imagen 71">
            <a:extLst>
              <a:ext uri="{FF2B5EF4-FFF2-40B4-BE49-F238E27FC236}">
                <a16:creationId xmlns:a16="http://schemas.microsoft.com/office/drawing/2014/main" id="{0F9E208C-DF9B-4A61-9488-E25F0D26BE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56089" y="5616127"/>
            <a:ext cx="2035911" cy="1241874"/>
          </a:xfrm>
          <a:prstGeom prst="rect">
            <a:avLst/>
          </a:prstGeom>
        </p:spPr>
      </p:pic>
      <p:pic>
        <p:nvPicPr>
          <p:cNvPr id="73" name="Imagen 72">
            <a:extLst>
              <a:ext uri="{FF2B5EF4-FFF2-40B4-BE49-F238E27FC236}">
                <a16:creationId xmlns:a16="http://schemas.microsoft.com/office/drawing/2014/main" id="{328D2725-CC29-4485-BF04-E92631F404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0657" y="5585476"/>
            <a:ext cx="2072318" cy="1264082"/>
          </a:xfrm>
          <a:prstGeom prst="rect">
            <a:avLst/>
          </a:prstGeom>
        </p:spPr>
      </p:pic>
      <p:sp>
        <p:nvSpPr>
          <p:cNvPr id="74" name="Text Placeholder 1">
            <a:extLst>
              <a:ext uri="{FF2B5EF4-FFF2-40B4-BE49-F238E27FC236}">
                <a16:creationId xmlns:a16="http://schemas.microsoft.com/office/drawing/2014/main" id="{FA29E3A7-EDDD-4727-AF13-03BAE028C675}"/>
              </a:ext>
            </a:extLst>
          </p:cNvPr>
          <p:cNvSpPr txBox="1"/>
          <p:nvPr/>
        </p:nvSpPr>
        <p:spPr>
          <a:xfrm>
            <a:off x="23331" y="262053"/>
            <a:ext cx="3565223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4AF6111-5E6F-6172-8304-9D2626185510}"/>
              </a:ext>
            </a:extLst>
          </p:cNvPr>
          <p:cNvGrpSpPr/>
          <p:nvPr/>
        </p:nvGrpSpPr>
        <p:grpSpPr>
          <a:xfrm>
            <a:off x="282979" y="4672583"/>
            <a:ext cx="1759674" cy="1280741"/>
            <a:chOff x="4965552" y="1736224"/>
            <a:chExt cx="1759674" cy="1280741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6CC84A96-40C6-4678-92DC-6FF1DB62BCBB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1C228037-761D-5AE6-1359-F06A4838987B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942392" y="828771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infographics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lecha: pentágono 25">
            <a:extLst>
              <a:ext uri="{FF2B5EF4-FFF2-40B4-BE49-F238E27FC236}">
                <a16:creationId xmlns:a16="http://schemas.microsoft.com/office/drawing/2014/main" id="{ABF18F05-89F4-440C-992B-37060DA63C03}"/>
              </a:ext>
            </a:extLst>
          </p:cNvPr>
          <p:cNvSpPr/>
          <p:nvPr/>
        </p:nvSpPr>
        <p:spPr>
          <a:xfrm rot="10800000">
            <a:off x="1097431" y="6703603"/>
            <a:ext cx="10784249" cy="165153"/>
          </a:xfrm>
          <a:prstGeom prst="homePlat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BBEA84-9C0E-4E68-8754-DF9771B91E00}"/>
              </a:ext>
            </a:extLst>
          </p:cNvPr>
          <p:cNvSpPr txBox="1"/>
          <p:nvPr/>
        </p:nvSpPr>
        <p:spPr>
          <a:xfrm>
            <a:off x="8442663" y="1090737"/>
            <a:ext cx="3261549" cy="38472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>
            <a:defPPr/>
          </a:lstStyle>
          <a:p>
            <a:pPr algn="r" rtl="1">
              <a:lnSpc>
                <a:spcPts val="3000"/>
              </a:lnSpc>
            </a:pPr>
            <a:r>
              <a:rPr lang="fa-IR" altLang="ko-KR" sz="2400" dirty="0">
                <a:cs typeface="B Nazanin" panose="00000700000000000000" pitchFamily="2" charset="-78"/>
              </a:rPr>
              <a:t>کارگردان خلاق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sp>
        <p:nvSpPr>
          <p:cNvPr id="6" name="직사각형 22">
            <a:extLst>
              <a:ext uri="{FF2B5EF4-FFF2-40B4-BE49-F238E27FC236}">
                <a16:creationId xmlns:a16="http://schemas.microsoft.com/office/drawing/2014/main" id="{6ED31161-F0ED-439E-9894-686CCCEC93D5}"/>
              </a:ext>
            </a:extLst>
          </p:cNvPr>
          <p:cNvSpPr/>
          <p:nvPr/>
        </p:nvSpPr>
        <p:spPr>
          <a:xfrm>
            <a:off x="5125909" y="2491116"/>
            <a:ext cx="4966224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8" name="직사각형 22">
            <a:extLst>
              <a:ext uri="{FF2B5EF4-FFF2-40B4-BE49-F238E27FC236}">
                <a16:creationId xmlns:a16="http://schemas.microsoft.com/office/drawing/2014/main" id="{2ACBA40A-D6ED-4DE3-9F1D-A43BA671AEBA}"/>
              </a:ext>
            </a:extLst>
          </p:cNvPr>
          <p:cNvSpPr/>
          <p:nvPr/>
        </p:nvSpPr>
        <p:spPr>
          <a:xfrm>
            <a:off x="5125909" y="3114012"/>
            <a:ext cx="4966224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0" name="직사각형 22">
            <a:extLst>
              <a:ext uri="{FF2B5EF4-FFF2-40B4-BE49-F238E27FC236}">
                <a16:creationId xmlns:a16="http://schemas.microsoft.com/office/drawing/2014/main" id="{6A026AC9-5616-4172-88AA-075BFD56E14A}"/>
              </a:ext>
            </a:extLst>
          </p:cNvPr>
          <p:cNvSpPr/>
          <p:nvPr/>
        </p:nvSpPr>
        <p:spPr>
          <a:xfrm>
            <a:off x="5125909" y="3736908"/>
            <a:ext cx="4966224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2" name="직사각형 22">
            <a:extLst>
              <a:ext uri="{FF2B5EF4-FFF2-40B4-BE49-F238E27FC236}">
                <a16:creationId xmlns:a16="http://schemas.microsoft.com/office/drawing/2014/main" id="{CDB8057C-2775-409D-8510-2AE2C03043FE}"/>
              </a:ext>
            </a:extLst>
          </p:cNvPr>
          <p:cNvSpPr/>
          <p:nvPr/>
        </p:nvSpPr>
        <p:spPr>
          <a:xfrm>
            <a:off x="5125909" y="4359804"/>
            <a:ext cx="4966224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15" name="Marcador de posición de imagen 14">
            <a:extLst>
              <a:ext uri="{FF2B5EF4-FFF2-40B4-BE49-F238E27FC236}">
                <a16:creationId xmlns:a16="http://schemas.microsoft.com/office/drawing/2014/main" id="{61F55A52-1DF1-489B-8821-BFA3A507BBED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375" y="1476034"/>
            <a:ext cx="3867112" cy="4429600"/>
          </a:xfrm>
        </p:spPr>
      </p:pic>
      <p:grpSp>
        <p:nvGrpSpPr>
          <p:cNvPr id="16" name="Grupo 15">
            <a:extLst>
              <a:ext uri="{FF2B5EF4-FFF2-40B4-BE49-F238E27FC236}">
                <a16:creationId xmlns:a16="http://schemas.microsoft.com/office/drawing/2014/main" id="{99B0110C-9EEF-4B5D-B54E-6643C5AA9433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17" name="Diagrama de flujo: retraso 16">
              <a:extLst>
                <a:ext uri="{FF2B5EF4-FFF2-40B4-BE49-F238E27FC236}">
                  <a16:creationId xmlns:a16="http://schemas.microsoft.com/office/drawing/2014/main" id="{A16E994B-1EBC-4F9E-8716-870102F0447F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8" name="Rectángulo 17">
              <a:extLst>
                <a:ext uri="{FF2B5EF4-FFF2-40B4-BE49-F238E27FC236}">
                  <a16:creationId xmlns:a16="http://schemas.microsoft.com/office/drawing/2014/main" id="{ED0E5AF7-147E-47EB-B77E-F430C79EA8F2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23" name="Imagen 22">
            <a:extLst>
              <a:ext uri="{FF2B5EF4-FFF2-40B4-BE49-F238E27FC236}">
                <a16:creationId xmlns:a16="http://schemas.microsoft.com/office/drawing/2014/main" id="{673EF1EC-8023-4F5C-87C0-BC8428C6F9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6162" y="5837128"/>
            <a:ext cx="3373107" cy="1020872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DDAA43DA-5EF8-40D3-8474-75582E266D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77233" y="6151200"/>
            <a:ext cx="1114767" cy="706800"/>
          </a:xfrm>
          <a:prstGeom prst="rect">
            <a:avLst/>
          </a:prstGeom>
        </p:spPr>
      </p:pic>
      <p:sp>
        <p:nvSpPr>
          <p:cNvPr id="29" name="Text Placeholder 1">
            <a:extLst>
              <a:ext uri="{FF2B5EF4-FFF2-40B4-BE49-F238E27FC236}">
                <a16:creationId xmlns:a16="http://schemas.microsoft.com/office/drawing/2014/main" id="{46C2C300-B4FE-4B17-A1E8-A0CFB64610E0}"/>
              </a:ext>
            </a:extLst>
          </p:cNvPr>
          <p:cNvSpPr txBox="1"/>
          <p:nvPr/>
        </p:nvSpPr>
        <p:spPr>
          <a:xfrm>
            <a:off x="209574" y="246377"/>
            <a:ext cx="3297901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31" name="Conector recto de flecha 30">
            <a:extLst>
              <a:ext uri="{FF2B5EF4-FFF2-40B4-BE49-F238E27FC236}">
                <a16:creationId xmlns:a16="http://schemas.microsoft.com/office/drawing/2014/main" id="{B6E3D978-99B3-4E75-B93F-85AE39243EB7}"/>
              </a:ext>
            </a:extLst>
          </p:cNvPr>
          <p:cNvCxnSpPr>
            <a:cxnSpLocks/>
          </p:cNvCxnSpPr>
          <p:nvPr/>
        </p:nvCxnSpPr>
        <p:spPr>
          <a:xfrm flipH="1">
            <a:off x="3981451" y="549971"/>
            <a:ext cx="8236680" cy="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2">
            <a:extLst>
              <a:ext uri="{FF2B5EF4-FFF2-40B4-BE49-F238E27FC236}">
                <a16:creationId xmlns:a16="http://schemas.microsoft.com/office/drawing/2014/main" id="{D04EAEC3-1F60-E3EF-392E-C53BBDB326BF}"/>
              </a:ext>
            </a:extLst>
          </p:cNvPr>
          <p:cNvSpPr/>
          <p:nvPr/>
        </p:nvSpPr>
        <p:spPr>
          <a:xfrm>
            <a:off x="9870453" y="2477670"/>
            <a:ext cx="1396949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متن نمونه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4" name="직사각형 22">
            <a:extLst>
              <a:ext uri="{FF2B5EF4-FFF2-40B4-BE49-F238E27FC236}">
                <a16:creationId xmlns:a16="http://schemas.microsoft.com/office/drawing/2014/main" id="{0959B337-7B00-6563-D334-8251496FBF44}"/>
              </a:ext>
            </a:extLst>
          </p:cNvPr>
          <p:cNvSpPr/>
          <p:nvPr/>
        </p:nvSpPr>
        <p:spPr>
          <a:xfrm>
            <a:off x="9870453" y="3100566"/>
            <a:ext cx="1396949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متن نمونه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9" name="직사각형 22">
            <a:extLst>
              <a:ext uri="{FF2B5EF4-FFF2-40B4-BE49-F238E27FC236}">
                <a16:creationId xmlns:a16="http://schemas.microsoft.com/office/drawing/2014/main" id="{0AEEF499-EC7F-C9C7-7CFF-7FECC62AF212}"/>
              </a:ext>
            </a:extLst>
          </p:cNvPr>
          <p:cNvSpPr/>
          <p:nvPr/>
        </p:nvSpPr>
        <p:spPr>
          <a:xfrm>
            <a:off x="9870453" y="3723462"/>
            <a:ext cx="1396949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متن نمونه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20" name="직사각형 22">
            <a:extLst>
              <a:ext uri="{FF2B5EF4-FFF2-40B4-BE49-F238E27FC236}">
                <a16:creationId xmlns:a16="http://schemas.microsoft.com/office/drawing/2014/main" id="{83B97D45-45B3-3143-F970-63353812B060}"/>
              </a:ext>
            </a:extLst>
          </p:cNvPr>
          <p:cNvSpPr/>
          <p:nvPr/>
        </p:nvSpPr>
        <p:spPr>
          <a:xfrm>
            <a:off x="9870453" y="4346358"/>
            <a:ext cx="1396949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متن نمونه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8D6F134-5380-4974-A2DD-F3DBDAF2E2C6}"/>
              </a:ext>
            </a:extLst>
          </p:cNvPr>
          <p:cNvGrpSpPr/>
          <p:nvPr/>
        </p:nvGrpSpPr>
        <p:grpSpPr>
          <a:xfrm>
            <a:off x="0" y="3012418"/>
            <a:ext cx="12192000" cy="489206"/>
            <a:chOff x="0" y="3012418"/>
            <a:chExt cx="12192000" cy="489206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F9483CA-FAD1-48D4-9041-8BDFB95194B3}"/>
                </a:ext>
              </a:extLst>
            </p:cNvPr>
            <p:cNvSpPr/>
            <p:nvPr/>
          </p:nvSpPr>
          <p:spPr>
            <a:xfrm>
              <a:off x="5957090" y="3135338"/>
              <a:ext cx="246203" cy="246203"/>
            </a:xfrm>
            <a:prstGeom prst="ellips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rapezoid 4">
              <a:extLst>
                <a:ext uri="{FF2B5EF4-FFF2-40B4-BE49-F238E27FC236}">
                  <a16:creationId xmlns:a16="http://schemas.microsoft.com/office/drawing/2014/main" id="{E7F6B416-0232-42AF-BA37-D308A49529EB}"/>
                </a:ext>
              </a:extLst>
            </p:cNvPr>
            <p:cNvSpPr/>
            <p:nvPr/>
          </p:nvSpPr>
          <p:spPr>
            <a:xfrm rot="16200000">
              <a:off x="8927415" y="237039"/>
              <a:ext cx="489205" cy="6039965"/>
            </a:xfrm>
            <a:prstGeom prst="trapezoid">
              <a:avLst>
                <a:gd name="adj" fmla="val 38386"/>
              </a:avLst>
            </a:pr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1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rapezoid 5">
              <a:extLst>
                <a:ext uri="{FF2B5EF4-FFF2-40B4-BE49-F238E27FC236}">
                  <a16:creationId xmlns:a16="http://schemas.microsoft.com/office/drawing/2014/main" id="{CE28F9C3-E93A-41B9-B017-6D3916952A60}"/>
                </a:ext>
              </a:extLst>
            </p:cNvPr>
            <p:cNvSpPr/>
            <p:nvPr/>
          </p:nvSpPr>
          <p:spPr>
            <a:xfrm rot="5400000" flipH="1">
              <a:off x="2775380" y="237038"/>
              <a:ext cx="489205" cy="6039965"/>
            </a:xfrm>
            <a:prstGeom prst="trapezoid">
              <a:avLst>
                <a:gd name="adj" fmla="val 38386"/>
              </a:avLst>
            </a:pr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1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184948F1-47C7-40C3-97DA-53EC2D4A373A}"/>
              </a:ext>
            </a:extLst>
          </p:cNvPr>
          <p:cNvSpPr/>
          <p:nvPr/>
        </p:nvSpPr>
        <p:spPr>
          <a:xfrm>
            <a:off x="0" y="4365927"/>
            <a:ext cx="12192000" cy="24920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2AD37A9-B5D5-4AC8-83E1-1C0EF54F9304}"/>
              </a:ext>
            </a:extLst>
          </p:cNvPr>
          <p:cNvGrpSpPr/>
          <p:nvPr/>
        </p:nvGrpSpPr>
        <p:grpSpPr>
          <a:xfrm>
            <a:off x="862012" y="5057964"/>
            <a:ext cx="2715078" cy="1107996"/>
            <a:chOff x="5889060" y="3872747"/>
            <a:chExt cx="2527679" cy="110799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C1FD8-89A4-4790-BFC7-B27B0D56F28C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B71E099-D615-4426-84A0-C2594070EE25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CB1D1FF-E4D7-46BA-9DFE-F02C30EE1B21}"/>
              </a:ext>
            </a:extLst>
          </p:cNvPr>
          <p:cNvGrpSpPr/>
          <p:nvPr/>
        </p:nvGrpSpPr>
        <p:grpSpPr>
          <a:xfrm>
            <a:off x="4736860" y="5057964"/>
            <a:ext cx="2715078" cy="1107996"/>
            <a:chOff x="5889060" y="3872747"/>
            <a:chExt cx="2527679" cy="110799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26492A3-124C-494B-9593-A2CB338CE05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3D5B667-FDD2-4D78-88AF-6D5CCA620342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91DD4D9-47E7-4A60-897E-6673F8ADC80B}"/>
              </a:ext>
            </a:extLst>
          </p:cNvPr>
          <p:cNvGrpSpPr/>
          <p:nvPr/>
        </p:nvGrpSpPr>
        <p:grpSpPr>
          <a:xfrm>
            <a:off x="8611708" y="5057964"/>
            <a:ext cx="2715078" cy="1107996"/>
            <a:chOff x="5889060" y="3872747"/>
            <a:chExt cx="2527679" cy="110799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E98E787-A583-4108-B208-134DF9D343FC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E26F9E5-FDB1-4A95-9012-3382CC836FD7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FB846A-CD20-4052-B8A2-8139A62FE61B}"/>
              </a:ext>
            </a:extLst>
          </p:cNvPr>
          <p:cNvGrpSpPr/>
          <p:nvPr/>
        </p:nvGrpSpPr>
        <p:grpSpPr>
          <a:xfrm>
            <a:off x="2286606" y="3714295"/>
            <a:ext cx="3538328" cy="692777"/>
            <a:chOff x="1596377" y="3238221"/>
            <a:chExt cx="5927951" cy="1160647"/>
          </a:xfrm>
          <a:solidFill>
            <a:schemeClr val="accent1"/>
          </a:solidFill>
        </p:grpSpPr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8A4C0E88-0ACB-40CE-9DF9-84FE4712470E}"/>
                </a:ext>
              </a:extLst>
            </p:cNvPr>
            <p:cNvSpPr/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5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3379054F-F1FF-4A7E-8AAB-59E8BE101D05}"/>
                </a:ext>
              </a:extLst>
            </p:cNvPr>
            <p:cNvSpPr/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Rectangle 35">
              <a:extLst>
                <a:ext uri="{FF2B5EF4-FFF2-40B4-BE49-F238E27FC236}">
                  <a16:creationId xmlns:a16="http://schemas.microsoft.com/office/drawing/2014/main" id="{2EDD22CA-B8E5-4569-8C3C-90D0B894361D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A8763DE6-2DBA-488B-A4DD-FDF2D010438F}"/>
              </a:ext>
            </a:extLst>
          </p:cNvPr>
          <p:cNvSpPr/>
          <p:nvPr/>
        </p:nvSpPr>
        <p:spPr>
          <a:xfrm rot="18900000">
            <a:off x="1033706" y="1575581"/>
            <a:ext cx="609280" cy="609280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123ED7-1899-45D7-80E4-F6A11F450549}"/>
              </a:ext>
            </a:extLst>
          </p:cNvPr>
          <p:cNvSpPr txBox="1"/>
          <p:nvPr/>
        </p:nvSpPr>
        <p:spPr>
          <a:xfrm>
            <a:off x="1093746" y="1741723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US" altLang="ko-KR" sz="1200" b="1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2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182D1D8-A5C9-4F94-8ED2-A3AC914ACCD6}"/>
              </a:ext>
            </a:extLst>
          </p:cNvPr>
          <p:cNvGrpSpPr/>
          <p:nvPr/>
        </p:nvGrpSpPr>
        <p:grpSpPr>
          <a:xfrm>
            <a:off x="1726796" y="1448565"/>
            <a:ext cx="1960554" cy="863315"/>
            <a:chOff x="3233963" y="1954419"/>
            <a:chExt cx="1400520" cy="86331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7DA7A9B-7779-4275-8772-4D997CAB99BC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36ED272-17B6-4565-B087-4E79EDF8430A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F5D03808-2260-40EE-AC15-F3DFBD4668E9}"/>
              </a:ext>
            </a:extLst>
          </p:cNvPr>
          <p:cNvSpPr/>
          <p:nvPr/>
        </p:nvSpPr>
        <p:spPr>
          <a:xfrm rot="18900000">
            <a:off x="3462425" y="2194618"/>
            <a:ext cx="609280" cy="609280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5F2390E-FC27-49C0-AC60-5EDD4E8B2223}"/>
              </a:ext>
            </a:extLst>
          </p:cNvPr>
          <p:cNvSpPr txBox="1"/>
          <p:nvPr/>
        </p:nvSpPr>
        <p:spPr>
          <a:xfrm>
            <a:off x="3522464" y="2360758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US" altLang="ko-KR" sz="1200" b="1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2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2CA687F-AD03-41BA-8FF5-EF04B450EE2A}"/>
              </a:ext>
            </a:extLst>
          </p:cNvPr>
          <p:cNvGrpSpPr/>
          <p:nvPr/>
        </p:nvGrpSpPr>
        <p:grpSpPr>
          <a:xfrm>
            <a:off x="4155515" y="2067600"/>
            <a:ext cx="1960554" cy="863315"/>
            <a:chOff x="3233963" y="1954419"/>
            <a:chExt cx="1400520" cy="86331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DF8583-CBBF-4C99-B830-414A55FB54B9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09CF53C-DAFF-4370-BF69-CB4C31681A5D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Oval 31">
            <a:extLst>
              <a:ext uri="{FF2B5EF4-FFF2-40B4-BE49-F238E27FC236}">
                <a16:creationId xmlns:a16="http://schemas.microsoft.com/office/drawing/2014/main" id="{1934974F-3072-46D4-99D7-8CB1C45C0C80}"/>
              </a:ext>
            </a:extLst>
          </p:cNvPr>
          <p:cNvSpPr/>
          <p:nvPr/>
        </p:nvSpPr>
        <p:spPr>
          <a:xfrm rot="18900000">
            <a:off x="8996322" y="2194618"/>
            <a:ext cx="609280" cy="609280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F8244BE-8EBC-4E05-912B-182C8487F544}"/>
              </a:ext>
            </a:extLst>
          </p:cNvPr>
          <p:cNvSpPr txBox="1"/>
          <p:nvPr/>
        </p:nvSpPr>
        <p:spPr>
          <a:xfrm>
            <a:off x="9056361" y="2360758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US" altLang="ko-KR" sz="1200" b="1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2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1CEA9F2-550F-4648-8E16-9E95478F39ED}"/>
              </a:ext>
            </a:extLst>
          </p:cNvPr>
          <p:cNvGrpSpPr/>
          <p:nvPr/>
        </p:nvGrpSpPr>
        <p:grpSpPr>
          <a:xfrm>
            <a:off x="9689411" y="2067600"/>
            <a:ext cx="1960554" cy="863315"/>
            <a:chOff x="3233963" y="1954419"/>
            <a:chExt cx="1400520" cy="86331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F088535-C84E-4820-B3E8-4127405A873B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A6658A2-A612-40C7-97FB-36B75017C9DB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Oval 36">
            <a:extLst>
              <a:ext uri="{FF2B5EF4-FFF2-40B4-BE49-F238E27FC236}">
                <a16:creationId xmlns:a16="http://schemas.microsoft.com/office/drawing/2014/main" id="{BBC0817A-383C-4BD3-BF03-84A0DCB4C33E}"/>
              </a:ext>
            </a:extLst>
          </p:cNvPr>
          <p:cNvSpPr/>
          <p:nvPr/>
        </p:nvSpPr>
        <p:spPr>
          <a:xfrm rot="18900000">
            <a:off x="6108921" y="1581634"/>
            <a:ext cx="609280" cy="609280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932862E-080C-4AFE-AB40-D61254AC5E3D}"/>
              </a:ext>
            </a:extLst>
          </p:cNvPr>
          <p:cNvSpPr txBox="1"/>
          <p:nvPr/>
        </p:nvSpPr>
        <p:spPr>
          <a:xfrm>
            <a:off x="6168960" y="1747776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ctr" rtl="1"/>
            <a:r>
              <a:rPr lang="en-US" altLang="ko-KR" sz="1200" b="1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2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79D81BD-5157-48EB-8E59-889AF375AE7A}"/>
              </a:ext>
            </a:extLst>
          </p:cNvPr>
          <p:cNvGrpSpPr/>
          <p:nvPr/>
        </p:nvGrpSpPr>
        <p:grpSpPr>
          <a:xfrm>
            <a:off x="6802010" y="1454618"/>
            <a:ext cx="1960554" cy="863315"/>
            <a:chOff x="3233963" y="1954419"/>
            <a:chExt cx="1400520" cy="86331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AD648E7-9264-42F7-BCC9-8B25B9AA1F62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4618ADC-4B03-416E-84C7-24A1DF1BF9D1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Freeform 33">
            <a:extLst>
              <a:ext uri="{FF2B5EF4-FFF2-40B4-BE49-F238E27FC236}">
                <a16:creationId xmlns:a16="http://schemas.microsoft.com/office/drawing/2014/main" id="{C6E2873D-C456-4900-8653-F2BE41860D47}"/>
              </a:ext>
            </a:extLst>
          </p:cNvPr>
          <p:cNvSpPr>
            <a:spLocks noChangeAspect="1"/>
          </p:cNvSpPr>
          <p:nvPr/>
        </p:nvSpPr>
        <p:spPr>
          <a:xfrm>
            <a:off x="9274797" y="3504276"/>
            <a:ext cx="1308166" cy="612226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3" name="Graphic 42">
            <a:extLst>
              <a:ext uri="{FF2B5EF4-FFF2-40B4-BE49-F238E27FC236}">
                <a16:creationId xmlns:a16="http://schemas.microsoft.com/office/drawing/2014/main" id="{49451B92-878D-4927-91A4-F07053B9B2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24934" y="3041577"/>
            <a:ext cx="518288" cy="1365860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1BA69F9E-08B3-47A6-906E-86275D52BEDA}"/>
              </a:ext>
            </a:extLst>
          </p:cNvPr>
          <p:cNvGrpSpPr/>
          <p:nvPr/>
        </p:nvGrpSpPr>
        <p:grpSpPr>
          <a:xfrm flipH="1">
            <a:off x="6266142" y="3714295"/>
            <a:ext cx="3538328" cy="692777"/>
            <a:chOff x="1596377" y="3238221"/>
            <a:chExt cx="5927951" cy="1160647"/>
          </a:xfrm>
          <a:solidFill>
            <a:schemeClr val="accent1"/>
          </a:solidFill>
        </p:grpSpPr>
        <p:sp>
          <p:nvSpPr>
            <p:cNvPr id="45" name="Freeform 8">
              <a:extLst>
                <a:ext uri="{FF2B5EF4-FFF2-40B4-BE49-F238E27FC236}">
                  <a16:creationId xmlns:a16="http://schemas.microsoft.com/office/drawing/2014/main" id="{98FA5C60-0AEC-442E-A634-17E9A09EA52F}"/>
                </a:ext>
              </a:extLst>
            </p:cNvPr>
            <p:cNvSpPr/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5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89763145-9FC9-4D8E-A2E1-779FFA06D502}"/>
                </a:ext>
              </a:extLst>
            </p:cNvPr>
            <p:cNvSpPr/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Rectangle 35">
              <a:extLst>
                <a:ext uri="{FF2B5EF4-FFF2-40B4-BE49-F238E27FC236}">
                  <a16:creationId xmlns:a16="http://schemas.microsoft.com/office/drawing/2014/main" id="{9F99553B-37DD-4454-924F-663026E5A76B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9" name="Text Placeholder 1">
            <a:extLst>
              <a:ext uri="{FF2B5EF4-FFF2-40B4-BE49-F238E27FC236}">
                <a16:creationId xmlns:a16="http://schemas.microsoft.com/office/drawing/2014/main" id="{C5C18AAF-DAAD-4BDC-BB47-E42D33C9A313}"/>
              </a:ext>
            </a:extLst>
          </p:cNvPr>
          <p:cNvSpPr txBox="1"/>
          <p:nvPr/>
        </p:nvSpPr>
        <p:spPr>
          <a:xfrm>
            <a:off x="209574" y="246377"/>
            <a:ext cx="3011298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453003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Imagen 32">
            <a:extLst>
              <a:ext uri="{FF2B5EF4-FFF2-40B4-BE49-F238E27FC236}">
                <a16:creationId xmlns:a16="http://schemas.microsoft.com/office/drawing/2014/main" id="{69D143AA-BDE3-44BF-B57B-2B0B95428F4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3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865" y="770730"/>
            <a:ext cx="5961378" cy="6060734"/>
          </a:xfrm>
          <a:prstGeom prst="rect">
            <a:avLst/>
          </a:prstGeom>
        </p:spPr>
      </p:pic>
      <p:sp>
        <p:nvSpPr>
          <p:cNvPr id="3" name="Rounded Rectangle 1032">
            <a:extLst>
              <a:ext uri="{FF2B5EF4-FFF2-40B4-BE49-F238E27FC236}">
                <a16:creationId xmlns:a16="http://schemas.microsoft.com/office/drawing/2014/main" id="{2E2D0317-3831-4ED3-B8AC-217EEC22671E}"/>
              </a:ext>
            </a:extLst>
          </p:cNvPr>
          <p:cNvSpPr/>
          <p:nvPr/>
        </p:nvSpPr>
        <p:spPr>
          <a:xfrm>
            <a:off x="920522" y="2191890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ounded Rectangle 1032">
            <a:extLst>
              <a:ext uri="{FF2B5EF4-FFF2-40B4-BE49-F238E27FC236}">
                <a16:creationId xmlns:a16="http://schemas.microsoft.com/office/drawing/2014/main" id="{2E8242D3-794F-43ED-8EDB-7C209CB7DE2B}"/>
              </a:ext>
            </a:extLst>
          </p:cNvPr>
          <p:cNvSpPr/>
          <p:nvPr/>
        </p:nvSpPr>
        <p:spPr>
          <a:xfrm>
            <a:off x="922618" y="2191890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rgbClr val="565655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268B1F-BB3D-46E8-ACCE-5E8F075C5E98}"/>
              </a:ext>
            </a:extLst>
          </p:cNvPr>
          <p:cNvSpPr txBox="1"/>
          <p:nvPr/>
        </p:nvSpPr>
        <p:spPr>
          <a:xfrm>
            <a:off x="1110650" y="2281906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400" b="1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01</a:t>
            </a:r>
            <a:endParaRPr lang="ko-KR" altLang="en-US" sz="2400" b="1">
              <a:solidFill>
                <a:schemeClr val="bg1"/>
              </a:solidFill>
              <a:latin typeface="Calibri" panose="020F0502020204030204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2C173C8-2B89-4CA5-ACF8-9F33099DCD31}"/>
              </a:ext>
            </a:extLst>
          </p:cNvPr>
          <p:cNvSpPr txBox="1"/>
          <p:nvPr/>
        </p:nvSpPr>
        <p:spPr>
          <a:xfrm>
            <a:off x="2121652" y="2199113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23AA907-0C2D-4B6C-B17F-EA410C5E0EB4}"/>
              </a:ext>
            </a:extLst>
          </p:cNvPr>
          <p:cNvSpPr txBox="1"/>
          <p:nvPr/>
        </p:nvSpPr>
        <p:spPr>
          <a:xfrm>
            <a:off x="920522" y="3055986"/>
            <a:ext cx="47185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8" name="Rounded Rectangle 1032">
            <a:extLst>
              <a:ext uri="{FF2B5EF4-FFF2-40B4-BE49-F238E27FC236}">
                <a16:creationId xmlns:a16="http://schemas.microsoft.com/office/drawing/2014/main" id="{9983CC77-815F-4135-B748-968EFB5CC843}"/>
              </a:ext>
            </a:extLst>
          </p:cNvPr>
          <p:cNvSpPr/>
          <p:nvPr/>
        </p:nvSpPr>
        <p:spPr>
          <a:xfrm>
            <a:off x="6561957" y="2191890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Rounded Rectangle 1032">
            <a:extLst>
              <a:ext uri="{FF2B5EF4-FFF2-40B4-BE49-F238E27FC236}">
                <a16:creationId xmlns:a16="http://schemas.microsoft.com/office/drawing/2014/main" id="{05377B1F-A219-4D0E-A462-F3D243F70258}"/>
              </a:ext>
            </a:extLst>
          </p:cNvPr>
          <p:cNvSpPr/>
          <p:nvPr/>
        </p:nvSpPr>
        <p:spPr>
          <a:xfrm>
            <a:off x="6564054" y="2191890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168554C-437B-43D3-A1FD-631D37D65FD4}"/>
              </a:ext>
            </a:extLst>
          </p:cNvPr>
          <p:cNvSpPr txBox="1"/>
          <p:nvPr/>
        </p:nvSpPr>
        <p:spPr>
          <a:xfrm>
            <a:off x="6752085" y="2281906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400" b="1">
                <a:latin typeface="Calibri" pitchFamily="34" charset="0"/>
                <a:cs typeface="B Nazanin" panose="00000700000000000000" pitchFamily="2" charset="-78"/>
              </a:rPr>
              <a:t>02</a:t>
            </a:r>
            <a:endParaRPr lang="ko-KR" altLang="en-US" sz="2400" b="1">
              <a:latin typeface="Calibri" panose="020F0502020204030204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118E616-CC71-474A-B715-823ABE6FC722}"/>
              </a:ext>
            </a:extLst>
          </p:cNvPr>
          <p:cNvSpPr txBox="1"/>
          <p:nvPr/>
        </p:nvSpPr>
        <p:spPr>
          <a:xfrm>
            <a:off x="7763087" y="2199113"/>
            <a:ext cx="33647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  <a:p>
            <a:pPr algn="r" rtl="1"/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994A936-99B2-4DDC-B7BF-B827CC030AED}"/>
              </a:ext>
            </a:extLst>
          </p:cNvPr>
          <p:cNvSpPr txBox="1"/>
          <p:nvPr/>
        </p:nvSpPr>
        <p:spPr>
          <a:xfrm>
            <a:off x="6561958" y="3055986"/>
            <a:ext cx="47185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3" name="Rounded Rectangle 1032">
            <a:extLst>
              <a:ext uri="{FF2B5EF4-FFF2-40B4-BE49-F238E27FC236}">
                <a16:creationId xmlns:a16="http://schemas.microsoft.com/office/drawing/2014/main" id="{E93CC2FA-3F90-4ECD-A4A8-6D9F8CCD56DA}"/>
              </a:ext>
            </a:extLst>
          </p:cNvPr>
          <p:cNvSpPr/>
          <p:nvPr/>
        </p:nvSpPr>
        <p:spPr>
          <a:xfrm>
            <a:off x="924715" y="4220308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ounded Rectangle 1032">
            <a:extLst>
              <a:ext uri="{FF2B5EF4-FFF2-40B4-BE49-F238E27FC236}">
                <a16:creationId xmlns:a16="http://schemas.microsoft.com/office/drawing/2014/main" id="{C1A06025-D8B3-495E-BA55-027C355A657C}"/>
              </a:ext>
            </a:extLst>
          </p:cNvPr>
          <p:cNvSpPr/>
          <p:nvPr/>
        </p:nvSpPr>
        <p:spPr>
          <a:xfrm>
            <a:off x="922618" y="4220308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rgbClr val="565655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7F1E324-93E5-45C2-90A1-2437E9AA9753}"/>
              </a:ext>
            </a:extLst>
          </p:cNvPr>
          <p:cNvSpPr txBox="1"/>
          <p:nvPr/>
        </p:nvSpPr>
        <p:spPr>
          <a:xfrm>
            <a:off x="1110650" y="4310324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400" b="1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03</a:t>
            </a:r>
            <a:endParaRPr lang="ko-KR" altLang="en-US" sz="2400" b="1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0129513-CAF0-458C-B1E4-82DF55B60154}"/>
              </a:ext>
            </a:extLst>
          </p:cNvPr>
          <p:cNvSpPr txBox="1"/>
          <p:nvPr/>
        </p:nvSpPr>
        <p:spPr>
          <a:xfrm>
            <a:off x="2125845" y="4227531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151D29F-5691-467D-8382-FA09BAAF895C}"/>
              </a:ext>
            </a:extLst>
          </p:cNvPr>
          <p:cNvSpPr txBox="1"/>
          <p:nvPr/>
        </p:nvSpPr>
        <p:spPr>
          <a:xfrm>
            <a:off x="924716" y="5084404"/>
            <a:ext cx="47185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8" name="Rounded Rectangle 1032">
            <a:extLst>
              <a:ext uri="{FF2B5EF4-FFF2-40B4-BE49-F238E27FC236}">
                <a16:creationId xmlns:a16="http://schemas.microsoft.com/office/drawing/2014/main" id="{F3616689-80E7-45B7-9C3D-1642FE26DE60}"/>
              </a:ext>
            </a:extLst>
          </p:cNvPr>
          <p:cNvSpPr/>
          <p:nvPr/>
        </p:nvSpPr>
        <p:spPr>
          <a:xfrm>
            <a:off x="6566150" y="4220308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Rounded Rectangle 1032">
            <a:extLst>
              <a:ext uri="{FF2B5EF4-FFF2-40B4-BE49-F238E27FC236}">
                <a16:creationId xmlns:a16="http://schemas.microsoft.com/office/drawing/2014/main" id="{A788E13B-01FB-4091-977A-3A8E2F1463AC}"/>
              </a:ext>
            </a:extLst>
          </p:cNvPr>
          <p:cNvSpPr/>
          <p:nvPr/>
        </p:nvSpPr>
        <p:spPr>
          <a:xfrm>
            <a:off x="6564054" y="4220308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3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8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51761A8-D854-4D0F-B50C-4DAA7AD716DC}"/>
              </a:ext>
            </a:extLst>
          </p:cNvPr>
          <p:cNvSpPr txBox="1"/>
          <p:nvPr/>
        </p:nvSpPr>
        <p:spPr>
          <a:xfrm>
            <a:off x="6752085" y="4310324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en-US" altLang="ko-KR" sz="2400" b="1">
                <a:latin typeface="Calibri" pitchFamily="34" charset="0"/>
                <a:cs typeface="B Nazanin" panose="00000700000000000000" pitchFamily="2" charset="-78"/>
              </a:rPr>
              <a:t>04</a:t>
            </a:r>
            <a:endParaRPr lang="ko-KR" altLang="en-US" sz="2400" b="1"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2859237-6249-4069-A6C4-B45523683371}"/>
              </a:ext>
            </a:extLst>
          </p:cNvPr>
          <p:cNvSpPr txBox="1"/>
          <p:nvPr/>
        </p:nvSpPr>
        <p:spPr>
          <a:xfrm>
            <a:off x="7767280" y="4227531"/>
            <a:ext cx="33647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  <a:p>
            <a:pPr algn="r" rtl="1"/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18F5D3B-6F02-4A27-A664-226EC73CB452}"/>
              </a:ext>
            </a:extLst>
          </p:cNvPr>
          <p:cNvSpPr txBox="1"/>
          <p:nvPr/>
        </p:nvSpPr>
        <p:spPr>
          <a:xfrm>
            <a:off x="6566150" y="5084404"/>
            <a:ext cx="47185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3" name="Flecha: pentágono 22">
            <a:extLst>
              <a:ext uri="{FF2B5EF4-FFF2-40B4-BE49-F238E27FC236}">
                <a16:creationId xmlns:a16="http://schemas.microsoft.com/office/drawing/2014/main" id="{1BA2D01B-1879-4CC4-9277-48E68CFA1350}"/>
              </a:ext>
            </a:extLst>
          </p:cNvPr>
          <p:cNvSpPr/>
          <p:nvPr/>
        </p:nvSpPr>
        <p:spPr>
          <a:xfrm rot="10800000">
            <a:off x="1097431" y="6703603"/>
            <a:ext cx="10784249" cy="165153"/>
          </a:xfrm>
          <a:prstGeom prst="homePlat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24" name="Imagen 23">
            <a:extLst>
              <a:ext uri="{FF2B5EF4-FFF2-40B4-BE49-F238E27FC236}">
                <a16:creationId xmlns:a16="http://schemas.microsoft.com/office/drawing/2014/main" id="{161B214D-0666-46BF-8FE3-3EEB1633F0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6162" y="5837128"/>
            <a:ext cx="3373107" cy="1020872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FDE59D24-5272-4659-8CDB-DB328D11DF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77233" y="6151200"/>
            <a:ext cx="1114767" cy="706800"/>
          </a:xfrm>
          <a:prstGeom prst="rect">
            <a:avLst/>
          </a:prstGeom>
        </p:spPr>
      </p:pic>
      <p:grpSp>
        <p:nvGrpSpPr>
          <p:cNvPr id="26" name="Grupo 25">
            <a:extLst>
              <a:ext uri="{FF2B5EF4-FFF2-40B4-BE49-F238E27FC236}">
                <a16:creationId xmlns:a16="http://schemas.microsoft.com/office/drawing/2014/main" id="{051C372D-D5D0-4E2C-81F1-AE454B2AFC8E}"/>
              </a:ext>
            </a:extLst>
          </p:cNvPr>
          <p:cNvGrpSpPr/>
          <p:nvPr/>
        </p:nvGrpSpPr>
        <p:grpSpPr>
          <a:xfrm>
            <a:off x="-7081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27" name="Diagrama de flujo: retraso 26">
              <a:extLst>
                <a:ext uri="{FF2B5EF4-FFF2-40B4-BE49-F238E27FC236}">
                  <a16:creationId xmlns:a16="http://schemas.microsoft.com/office/drawing/2014/main" id="{D9D4BB58-4EF5-4CB9-B56B-FDFEABC1A070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8" name="Rectángulo 27">
              <a:extLst>
                <a:ext uri="{FF2B5EF4-FFF2-40B4-BE49-F238E27FC236}">
                  <a16:creationId xmlns:a16="http://schemas.microsoft.com/office/drawing/2014/main" id="{F9576F7E-EF11-4324-B454-5CDFEF611702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34" name="Text Placeholder 1">
            <a:extLst>
              <a:ext uri="{FF2B5EF4-FFF2-40B4-BE49-F238E27FC236}">
                <a16:creationId xmlns:a16="http://schemas.microsoft.com/office/drawing/2014/main" id="{4E4742B7-4717-4C1D-99CA-F0EC3F772F7B}"/>
              </a:ext>
            </a:extLst>
          </p:cNvPr>
          <p:cNvSpPr txBox="1"/>
          <p:nvPr/>
        </p:nvSpPr>
        <p:spPr>
          <a:xfrm>
            <a:off x="209574" y="246377"/>
            <a:ext cx="3142032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87FA9A69-D81C-461E-B74F-5205A1CD822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17" name="Right Triangle 16">
            <a:extLst>
              <a:ext uri="{FF2B5EF4-FFF2-40B4-BE49-F238E27FC236}">
                <a16:creationId xmlns:a16="http://schemas.microsoft.com/office/drawing/2014/main" id="{D06CF03F-AC6D-4ABF-A14F-6646CC936CBA}"/>
              </a:ext>
            </a:extLst>
          </p:cNvPr>
          <p:cNvSpPr/>
          <p:nvPr/>
        </p:nvSpPr>
        <p:spPr>
          <a:xfrm flipH="1">
            <a:off x="5939246" y="0"/>
            <a:ext cx="6252754" cy="6858001"/>
          </a:xfrm>
          <a:prstGeom prst="rt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0754AF-BEEB-45CD-AB18-D2048EC899F0}"/>
              </a:ext>
            </a:extLst>
          </p:cNvPr>
          <p:cNvSpPr txBox="1"/>
          <p:nvPr/>
        </p:nvSpPr>
        <p:spPr>
          <a:xfrm>
            <a:off x="879406" y="607293"/>
            <a:ext cx="381641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l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اینفوگرافیک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4FD2462-AEB6-49BD-ADBC-74D51430127A}"/>
              </a:ext>
            </a:extLst>
          </p:cNvPr>
          <p:cNvGrpSpPr/>
          <p:nvPr/>
        </p:nvGrpSpPr>
        <p:grpSpPr>
          <a:xfrm>
            <a:off x="8686800" y="3913288"/>
            <a:ext cx="3141677" cy="1375703"/>
            <a:chOff x="4822352" y="1916832"/>
            <a:chExt cx="3422056" cy="1375703"/>
          </a:xfrm>
        </p:grpSpPr>
        <p:sp>
          <p:nvSpPr>
            <p:cNvPr id="25" name="Text Placeholder 10">
              <a:extLst>
                <a:ext uri="{FF2B5EF4-FFF2-40B4-BE49-F238E27FC236}">
                  <a16:creationId xmlns:a16="http://schemas.microsoft.com/office/drawing/2014/main" id="{0E413BD5-398C-4BC7-91CA-8402C6A02F81}"/>
                </a:ext>
              </a:extLst>
            </p:cNvPr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defPPr/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F67C6EE-FD87-44F7-A00D-0B6AF5748426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B558105C-6FFA-43AB-94EC-09D376C7E0DF}"/>
              </a:ext>
            </a:extLst>
          </p:cNvPr>
          <p:cNvSpPr txBox="1"/>
          <p:nvPr/>
        </p:nvSpPr>
        <p:spPr>
          <a:xfrm>
            <a:off x="8793718" y="3400811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24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Brush Script Std" panose="03060802040607070404" pitchFamily="66" charset="0"/>
                <a:cs typeface="B Nazanin" panose="00000700000000000000" pitchFamily="2" charset="-78"/>
              </a:rPr>
              <a:t>ارائه پاورپوینت</a:t>
            </a:r>
            <a:endParaRPr lang="ko-KR" altLang="en-US" sz="2400" spc="-150" dirty="0">
              <a:solidFill>
                <a:schemeClr val="tx1">
                  <a:lumMod val="85000"/>
                  <a:lumOff val="15000"/>
                </a:schemeClr>
              </a:solidFill>
              <a:latin typeface="Brush Script Std" panose="03060802040607070404" pitchFamily="66" charset="0"/>
              <a:cs typeface="B Nazanin" panose="00000700000000000000" pitchFamily="2" charset="-78"/>
            </a:endParaRPr>
          </a:p>
        </p:txBody>
      </p:sp>
      <p:sp>
        <p:nvSpPr>
          <p:cNvPr id="10" name="Flecha: pentágono 9">
            <a:extLst>
              <a:ext uri="{FF2B5EF4-FFF2-40B4-BE49-F238E27FC236}">
                <a16:creationId xmlns:a16="http://schemas.microsoft.com/office/drawing/2014/main" id="{8A6385BE-379A-4D90-98C4-8ACDE96789FF}"/>
              </a:ext>
            </a:extLst>
          </p:cNvPr>
          <p:cNvSpPr/>
          <p:nvPr/>
        </p:nvSpPr>
        <p:spPr>
          <a:xfrm rot="10800000">
            <a:off x="1097431" y="6703603"/>
            <a:ext cx="10784249" cy="165153"/>
          </a:xfrm>
          <a:prstGeom prst="homePlat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0B295D74-8F20-4DF7-A1D9-5EA8D21A89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6162" y="5837128"/>
            <a:ext cx="3373107" cy="1020872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CD29FD6E-52B5-49C6-A374-D6C19101AB6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77233" y="6151200"/>
            <a:ext cx="1114767" cy="70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48298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3">
            <a:extLst>
              <a:ext uri="{FF2B5EF4-FFF2-40B4-BE49-F238E27FC236}">
                <a16:creationId xmlns:a16="http://schemas.microsoft.com/office/drawing/2014/main" id="{7FD1A5AF-44C9-4108-AF6D-DD81A56A45D3}"/>
              </a:ext>
            </a:extLst>
          </p:cNvPr>
          <p:cNvSpPr/>
          <p:nvPr/>
        </p:nvSpPr>
        <p:spPr>
          <a:xfrm>
            <a:off x="5547938" y="1854513"/>
            <a:ext cx="656456" cy="656456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E2F7923-134B-4D29-93AA-37B99CE2C7EE}"/>
              </a:ext>
            </a:extLst>
          </p:cNvPr>
          <p:cNvSpPr/>
          <p:nvPr/>
        </p:nvSpPr>
        <p:spPr>
          <a:xfrm>
            <a:off x="5547938" y="3020175"/>
            <a:ext cx="656456" cy="656456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8D60D36-83FB-4326-BBB1-1D1158B81DE7}"/>
              </a:ext>
            </a:extLst>
          </p:cNvPr>
          <p:cNvSpPr/>
          <p:nvPr/>
        </p:nvSpPr>
        <p:spPr>
          <a:xfrm>
            <a:off x="5547938" y="4185838"/>
            <a:ext cx="656456" cy="656456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889DEBA4-6087-436A-B252-B4486A471D72}"/>
              </a:ext>
            </a:extLst>
          </p:cNvPr>
          <p:cNvSpPr/>
          <p:nvPr/>
        </p:nvSpPr>
        <p:spPr>
          <a:xfrm>
            <a:off x="5547938" y="5351500"/>
            <a:ext cx="656456" cy="656456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863D6B8-9A63-47BA-B675-E725DAA31D01}"/>
              </a:ext>
            </a:extLst>
          </p:cNvPr>
          <p:cNvGrpSpPr/>
          <p:nvPr/>
        </p:nvGrpSpPr>
        <p:grpSpPr>
          <a:xfrm>
            <a:off x="6303276" y="1771476"/>
            <a:ext cx="4002645" cy="868695"/>
            <a:chOff x="910640" y="2975794"/>
            <a:chExt cx="1527408" cy="21727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F4D667A-507D-4725-9AB3-3DFAF4CBB000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51FFEE6-54FD-47E1-9B7B-D98E6E387730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3995CC8-5FA5-44E8-AECA-B97996FD914D}"/>
              </a:ext>
            </a:extLst>
          </p:cNvPr>
          <p:cNvSpPr txBox="1"/>
          <p:nvPr/>
        </p:nvSpPr>
        <p:spPr>
          <a:xfrm>
            <a:off x="10305919" y="1798021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4400" b="1">
                <a:cs typeface="B Nazanin" panose="00000700000000000000" pitchFamily="2" charset="-78"/>
              </a:rPr>
              <a:t>99</a:t>
            </a:r>
            <a:r>
              <a:rPr lang="en-US" altLang="ko-KR" sz="2400" b="1">
                <a:cs typeface="B Nazanin" panose="00000700000000000000" pitchFamily="2" charset="-78"/>
              </a:rPr>
              <a:t>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16CCAF9-7E75-46E7-B409-B9BEF2CE9A4C}"/>
              </a:ext>
            </a:extLst>
          </p:cNvPr>
          <p:cNvGrpSpPr/>
          <p:nvPr/>
        </p:nvGrpSpPr>
        <p:grpSpPr>
          <a:xfrm>
            <a:off x="6303276" y="2937137"/>
            <a:ext cx="4002645" cy="868694"/>
            <a:chOff x="910640" y="2975794"/>
            <a:chExt cx="1527408" cy="2172749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FB2DC0C-4649-41F4-B6C0-88EAA304832A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6FA923B-6706-4045-9437-C330D9E1AFEA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9048571F-C62C-497B-A860-1DE905E89A9E}"/>
              </a:ext>
            </a:extLst>
          </p:cNvPr>
          <p:cNvSpPr txBox="1"/>
          <p:nvPr/>
        </p:nvSpPr>
        <p:spPr>
          <a:xfrm>
            <a:off x="10305919" y="2963682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4400" b="1">
                <a:cs typeface="B Nazanin" panose="00000700000000000000" pitchFamily="2" charset="-78"/>
              </a:rPr>
              <a:t>85</a:t>
            </a:r>
            <a:r>
              <a:rPr lang="en-US" altLang="ko-KR" sz="2400" b="1">
                <a:cs typeface="B Nazanin" panose="00000700000000000000" pitchFamily="2" charset="-78"/>
              </a:rPr>
              <a:t>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08B92AF-68D9-404B-9BBE-395E0A380B22}"/>
              </a:ext>
            </a:extLst>
          </p:cNvPr>
          <p:cNvGrpSpPr/>
          <p:nvPr/>
        </p:nvGrpSpPr>
        <p:grpSpPr>
          <a:xfrm>
            <a:off x="6303276" y="4102799"/>
            <a:ext cx="4002645" cy="868694"/>
            <a:chOff x="910640" y="2975794"/>
            <a:chExt cx="1527408" cy="217274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5BFF97E-B514-4CE4-B598-8113A931BCFC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D8846E1-9FF0-498E-92C2-B287A20B9648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F9AD532B-5D6B-4FE2-8A3A-1784117A243A}"/>
              </a:ext>
            </a:extLst>
          </p:cNvPr>
          <p:cNvSpPr txBox="1"/>
          <p:nvPr/>
        </p:nvSpPr>
        <p:spPr>
          <a:xfrm>
            <a:off x="10305919" y="4129344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4400" b="1">
                <a:cs typeface="B Nazanin" panose="00000700000000000000" pitchFamily="2" charset="-78"/>
              </a:rPr>
              <a:t>67</a:t>
            </a:r>
            <a:r>
              <a:rPr lang="en-US" altLang="ko-KR" sz="2400" b="1">
                <a:cs typeface="B Nazanin" panose="00000700000000000000" pitchFamily="2" charset="-78"/>
              </a:rPr>
              <a:t>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289629C-5FA8-4E47-88B2-1174937D2477}"/>
              </a:ext>
            </a:extLst>
          </p:cNvPr>
          <p:cNvGrpSpPr/>
          <p:nvPr/>
        </p:nvGrpSpPr>
        <p:grpSpPr>
          <a:xfrm>
            <a:off x="6303276" y="5268460"/>
            <a:ext cx="4002645" cy="868694"/>
            <a:chOff x="910640" y="2975794"/>
            <a:chExt cx="1527408" cy="217274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E19DE69-0209-4BB1-BCD4-1BC4D51D19AE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69B2C55-C91A-475C-AFA6-8064078C44ED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B12D00F0-BF33-46E5-85A9-2748EDC14101}"/>
              </a:ext>
            </a:extLst>
          </p:cNvPr>
          <p:cNvSpPr txBox="1"/>
          <p:nvPr/>
        </p:nvSpPr>
        <p:spPr>
          <a:xfrm>
            <a:off x="10305919" y="5295006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en-US" altLang="ko-KR" sz="4400" b="1">
                <a:cs typeface="B Nazanin" panose="00000700000000000000" pitchFamily="2" charset="-78"/>
              </a:rPr>
              <a:t>43</a:t>
            </a:r>
            <a:r>
              <a:rPr lang="en-US" altLang="ko-KR" sz="2400" b="1">
                <a:cs typeface="B Nazanin" panose="00000700000000000000" pitchFamily="2" charset="-78"/>
              </a:rPr>
              <a:t>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sp>
        <p:nvSpPr>
          <p:cNvPr id="66" name="Oval 21">
            <a:extLst>
              <a:ext uri="{FF2B5EF4-FFF2-40B4-BE49-F238E27FC236}">
                <a16:creationId xmlns:a16="http://schemas.microsoft.com/office/drawing/2014/main" id="{B009D4B0-9703-4208-9A3E-C529E7A0FB62}"/>
              </a:ext>
            </a:extLst>
          </p:cNvPr>
          <p:cNvSpPr>
            <a:spLocks noChangeAspect="1"/>
          </p:cNvSpPr>
          <p:nvPr/>
        </p:nvSpPr>
        <p:spPr>
          <a:xfrm rot="20700000">
            <a:off x="5682373" y="4354758"/>
            <a:ext cx="387594" cy="31484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Freeform 95">
            <a:extLst>
              <a:ext uri="{FF2B5EF4-FFF2-40B4-BE49-F238E27FC236}">
                <a16:creationId xmlns:a16="http://schemas.microsoft.com/office/drawing/2014/main" id="{EE4E5821-D649-4FDF-AFE9-43DFCFC1242A}"/>
              </a:ext>
            </a:extLst>
          </p:cNvPr>
          <p:cNvSpPr/>
          <p:nvPr/>
        </p:nvSpPr>
        <p:spPr>
          <a:xfrm>
            <a:off x="5706882" y="2013456"/>
            <a:ext cx="338573" cy="338573"/>
          </a:xfrm>
          <a:custGeom>
            <a:avLst/>
            <a:gdLst/>
            <a:ahLst/>
            <a:cxnLst/>
            <a:rect l="l" t="t" r="r" b="b"/>
            <a:pathLst>
              <a:path w="2376266" h="2700265">
                <a:moveTo>
                  <a:pt x="1656387" y="1972892"/>
                </a:moveTo>
                <a:cubicBezTo>
                  <a:pt x="1611887" y="1973356"/>
                  <a:pt x="1563385" y="2005080"/>
                  <a:pt x="1534629" y="2057337"/>
                </a:cubicBezTo>
                <a:cubicBezTo>
                  <a:pt x="1496288" y="2127013"/>
                  <a:pt x="1507568" y="2206808"/>
                  <a:pt x="1559826" y="2235565"/>
                </a:cubicBezTo>
                <a:cubicBezTo>
                  <a:pt x="1612084" y="2264320"/>
                  <a:pt x="1685527" y="2231149"/>
                  <a:pt x="1723869" y="2161473"/>
                </a:cubicBezTo>
                <a:cubicBezTo>
                  <a:pt x="1762211" y="2091796"/>
                  <a:pt x="1750931" y="2012000"/>
                  <a:pt x="1698673" y="1983245"/>
                </a:cubicBezTo>
                <a:cubicBezTo>
                  <a:pt x="1685608" y="1976055"/>
                  <a:pt x="1671220" y="1972736"/>
                  <a:pt x="1656387" y="1972892"/>
                </a:cubicBezTo>
                <a:close/>
                <a:moveTo>
                  <a:pt x="312688" y="1634792"/>
                </a:moveTo>
                <a:cubicBezTo>
                  <a:pt x="281116" y="1626772"/>
                  <a:pt x="249981" y="1631172"/>
                  <a:pt x="226763" y="1649891"/>
                </a:cubicBezTo>
                <a:cubicBezTo>
                  <a:pt x="180329" y="1687329"/>
                  <a:pt x="183153" y="1767868"/>
                  <a:pt x="233071" y="1829780"/>
                </a:cubicBezTo>
                <a:cubicBezTo>
                  <a:pt x="282989" y="1891692"/>
                  <a:pt x="361097" y="1911533"/>
                  <a:pt x="407532" y="1874094"/>
                </a:cubicBezTo>
                <a:cubicBezTo>
                  <a:pt x="453966" y="1836657"/>
                  <a:pt x="451142" y="1756118"/>
                  <a:pt x="401224" y="1694205"/>
                </a:cubicBezTo>
                <a:cubicBezTo>
                  <a:pt x="376265" y="1663249"/>
                  <a:pt x="344258" y="1642811"/>
                  <a:pt x="312688" y="1634792"/>
                </a:cubicBezTo>
                <a:close/>
                <a:moveTo>
                  <a:pt x="1869299" y="1519920"/>
                </a:moveTo>
                <a:cubicBezTo>
                  <a:pt x="1824865" y="1522388"/>
                  <a:pt x="1777842" y="1556264"/>
                  <a:pt x="1751468" y="1609764"/>
                </a:cubicBezTo>
                <a:cubicBezTo>
                  <a:pt x="1716305" y="1681096"/>
                  <a:pt x="1731168" y="1760303"/>
                  <a:pt x="1784668" y="1786676"/>
                </a:cubicBezTo>
                <a:cubicBezTo>
                  <a:pt x="1838168" y="1813049"/>
                  <a:pt x="1910044" y="1776602"/>
                  <a:pt x="1945208" y="1705269"/>
                </a:cubicBezTo>
                <a:cubicBezTo>
                  <a:pt x="1980371" y="1633937"/>
                  <a:pt x="1965508" y="1554730"/>
                  <a:pt x="1912008" y="1528357"/>
                </a:cubicBezTo>
                <a:cubicBezTo>
                  <a:pt x="1898633" y="1521764"/>
                  <a:pt x="1884109" y="1519097"/>
                  <a:pt x="1869299" y="1519920"/>
                </a:cubicBezTo>
                <a:close/>
                <a:moveTo>
                  <a:pt x="741251" y="1329992"/>
                </a:moveTo>
                <a:cubicBezTo>
                  <a:pt x="709680" y="1321974"/>
                  <a:pt x="678544" y="1326372"/>
                  <a:pt x="655326" y="1345092"/>
                </a:cubicBezTo>
                <a:cubicBezTo>
                  <a:pt x="608892" y="1382530"/>
                  <a:pt x="611716" y="1463069"/>
                  <a:pt x="661634" y="1524981"/>
                </a:cubicBezTo>
                <a:cubicBezTo>
                  <a:pt x="711552" y="1586893"/>
                  <a:pt x="789660" y="1606734"/>
                  <a:pt x="836094" y="1569294"/>
                </a:cubicBezTo>
                <a:cubicBezTo>
                  <a:pt x="882529" y="1531856"/>
                  <a:pt x="879704" y="1451317"/>
                  <a:pt x="829787" y="1389406"/>
                </a:cubicBezTo>
                <a:cubicBezTo>
                  <a:pt x="804828" y="1358450"/>
                  <a:pt x="772822" y="1338012"/>
                  <a:pt x="741251" y="1329992"/>
                </a:cubicBezTo>
                <a:close/>
                <a:moveTo>
                  <a:pt x="2079316" y="1065457"/>
                </a:moveTo>
                <a:cubicBezTo>
                  <a:pt x="2035146" y="1070876"/>
                  <a:pt x="1990481" y="1107807"/>
                  <a:pt x="1967725" y="1162943"/>
                </a:cubicBezTo>
                <a:cubicBezTo>
                  <a:pt x="1937386" y="1236457"/>
                  <a:pt x="1957487" y="1314499"/>
                  <a:pt x="2012623" y="1337253"/>
                </a:cubicBezTo>
                <a:cubicBezTo>
                  <a:pt x="2067759" y="1360009"/>
                  <a:pt x="2137051" y="1318860"/>
                  <a:pt x="2167391" y="1245345"/>
                </a:cubicBezTo>
                <a:cubicBezTo>
                  <a:pt x="2197730" y="1171831"/>
                  <a:pt x="2177629" y="1093789"/>
                  <a:pt x="2122493" y="1071035"/>
                </a:cubicBezTo>
                <a:cubicBezTo>
                  <a:pt x="2108709" y="1065345"/>
                  <a:pt x="2094040" y="1063650"/>
                  <a:pt x="2079316" y="1065457"/>
                </a:cubicBezTo>
                <a:close/>
                <a:moveTo>
                  <a:pt x="0" y="654162"/>
                </a:moveTo>
                <a:lnTo>
                  <a:pt x="1082073" y="1244384"/>
                </a:lnTo>
                <a:lnTo>
                  <a:pt x="1121421" y="2700265"/>
                </a:lnTo>
                <a:lnTo>
                  <a:pt x="4918" y="1923139"/>
                </a:lnTo>
                <a:cubicBezTo>
                  <a:pt x="3279" y="1498508"/>
                  <a:pt x="1639" y="1073875"/>
                  <a:pt x="0" y="654162"/>
                </a:cubicBezTo>
                <a:close/>
                <a:moveTo>
                  <a:pt x="2375644" y="688592"/>
                </a:moveTo>
                <a:lnTo>
                  <a:pt x="2360889" y="1967406"/>
                </a:lnTo>
                <a:lnTo>
                  <a:pt x="1293570" y="2700265"/>
                </a:lnTo>
                <a:lnTo>
                  <a:pt x="1249303" y="1239466"/>
                </a:lnTo>
                <a:close/>
                <a:moveTo>
                  <a:pt x="1214923" y="371219"/>
                </a:moveTo>
                <a:cubicBezTo>
                  <a:pt x="1197013" y="368793"/>
                  <a:pt x="1177834" y="369067"/>
                  <a:pt x="1158247" y="372480"/>
                </a:cubicBezTo>
                <a:cubicBezTo>
                  <a:pt x="1079899" y="386133"/>
                  <a:pt x="1024686" y="444836"/>
                  <a:pt x="1034926" y="503598"/>
                </a:cubicBezTo>
                <a:cubicBezTo>
                  <a:pt x="1045165" y="562359"/>
                  <a:pt x="1116980" y="598927"/>
                  <a:pt x="1195328" y="585274"/>
                </a:cubicBezTo>
                <a:cubicBezTo>
                  <a:pt x="1273676" y="571621"/>
                  <a:pt x="1328889" y="512918"/>
                  <a:pt x="1318650" y="454156"/>
                </a:cubicBezTo>
                <a:cubicBezTo>
                  <a:pt x="1310970" y="410086"/>
                  <a:pt x="1268654" y="378499"/>
                  <a:pt x="1214923" y="371219"/>
                </a:cubicBezTo>
                <a:close/>
                <a:moveTo>
                  <a:pt x="1185985" y="0"/>
                </a:moveTo>
                <a:lnTo>
                  <a:pt x="2376266" y="506608"/>
                </a:lnTo>
                <a:lnTo>
                  <a:pt x="1161392" y="1101748"/>
                </a:lnTo>
                <a:lnTo>
                  <a:pt x="10460" y="4918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Isosceles Triangle 20">
            <a:extLst>
              <a:ext uri="{FF2B5EF4-FFF2-40B4-BE49-F238E27FC236}">
                <a16:creationId xmlns:a16="http://schemas.microsoft.com/office/drawing/2014/main" id="{FF641070-C2CE-457E-B8EC-4E78FDB2480B}"/>
              </a:ext>
            </a:extLst>
          </p:cNvPr>
          <p:cNvSpPr>
            <a:spLocks noChangeAspect="1"/>
          </p:cNvSpPr>
          <p:nvPr/>
        </p:nvSpPr>
        <p:spPr>
          <a:xfrm rot="8201236">
            <a:off x="5714685" y="5501680"/>
            <a:ext cx="322962" cy="356093"/>
          </a:xfrm>
          <a:custGeom>
            <a:avLst/>
            <a:gdLst/>
            <a:ahLst/>
            <a:cxnLst/>
            <a:rect l="l" t="t" r="r" b="b"/>
            <a:pathLst>
              <a:path w="4285801" h="4725490">
                <a:moveTo>
                  <a:pt x="1428251" y="4622752"/>
                </a:moveTo>
                <a:cubicBezTo>
                  <a:pt x="1313180" y="4505074"/>
                  <a:pt x="1240588" y="4345285"/>
                  <a:pt x="1235771" y="4167715"/>
                </a:cubicBezTo>
                <a:cubicBezTo>
                  <a:pt x="1227835" y="3875156"/>
                  <a:pt x="1406218" y="3620819"/>
                  <a:pt x="1664050" y="3520754"/>
                </a:cubicBezTo>
                <a:lnTo>
                  <a:pt x="1635892" y="2482688"/>
                </a:lnTo>
                <a:lnTo>
                  <a:pt x="1044642" y="2469039"/>
                </a:lnTo>
                <a:lnTo>
                  <a:pt x="1044642" y="2667331"/>
                </a:lnTo>
                <a:cubicBezTo>
                  <a:pt x="1044642" y="2727000"/>
                  <a:pt x="996271" y="2775371"/>
                  <a:pt x="936601" y="2775372"/>
                </a:cubicBezTo>
                <a:lnTo>
                  <a:pt x="657382" y="2775371"/>
                </a:lnTo>
                <a:cubicBezTo>
                  <a:pt x="637755" y="2823613"/>
                  <a:pt x="630101" y="2874237"/>
                  <a:pt x="622448" y="2945800"/>
                </a:cubicBezTo>
                <a:lnTo>
                  <a:pt x="252030" y="2945800"/>
                </a:lnTo>
                <a:cubicBezTo>
                  <a:pt x="256275" y="2883407"/>
                  <a:pt x="252593" y="2828938"/>
                  <a:pt x="235967" y="2775370"/>
                </a:cubicBezTo>
                <a:lnTo>
                  <a:pt x="7267" y="2775370"/>
                </a:lnTo>
                <a:cubicBezTo>
                  <a:pt x="1003" y="2679903"/>
                  <a:pt x="-1109" y="2594661"/>
                  <a:pt x="535" y="2514852"/>
                </a:cubicBezTo>
                <a:cubicBezTo>
                  <a:pt x="5466" y="2275424"/>
                  <a:pt x="44187" y="2084887"/>
                  <a:pt x="105917" y="1813823"/>
                </a:cubicBezTo>
                <a:cubicBezTo>
                  <a:pt x="258635" y="1288584"/>
                  <a:pt x="488046" y="911620"/>
                  <a:pt x="870837" y="570445"/>
                </a:cubicBezTo>
                <a:cubicBezTo>
                  <a:pt x="674179" y="1284154"/>
                  <a:pt x="622718" y="1497188"/>
                  <a:pt x="741752" y="1669956"/>
                </a:cubicBezTo>
                <a:cubicBezTo>
                  <a:pt x="882751" y="1699943"/>
                  <a:pt x="788174" y="1674807"/>
                  <a:pt x="936601" y="1710419"/>
                </a:cubicBezTo>
                <a:cubicBezTo>
                  <a:pt x="1001384" y="1730870"/>
                  <a:pt x="1044642" y="1758791"/>
                  <a:pt x="1044642" y="1818460"/>
                </a:cubicBezTo>
                <a:lnTo>
                  <a:pt x="1044642" y="1970448"/>
                </a:lnTo>
                <a:lnTo>
                  <a:pt x="1621635" y="1957128"/>
                </a:lnTo>
                <a:lnTo>
                  <a:pt x="1601569" y="1217379"/>
                </a:lnTo>
                <a:cubicBezTo>
                  <a:pt x="1338692" y="1131438"/>
                  <a:pt x="1146783" y="887145"/>
                  <a:pt x="1138847" y="594588"/>
                </a:cubicBezTo>
                <a:cubicBezTo>
                  <a:pt x="1132425" y="357828"/>
                  <a:pt x="1248029" y="146099"/>
                  <a:pt x="1428910" y="20243"/>
                </a:cubicBezTo>
                <a:lnTo>
                  <a:pt x="1447318" y="698863"/>
                </a:lnTo>
                <a:lnTo>
                  <a:pt x="2193594" y="678620"/>
                </a:lnTo>
                <a:lnTo>
                  <a:pt x="2175185" y="0"/>
                </a:lnTo>
                <a:cubicBezTo>
                  <a:pt x="2362624" y="115865"/>
                  <a:pt x="2489536" y="321015"/>
                  <a:pt x="2495958" y="557775"/>
                </a:cubicBezTo>
                <a:cubicBezTo>
                  <a:pt x="2503894" y="850332"/>
                  <a:pt x="2325511" y="1104670"/>
                  <a:pt x="2067679" y="1204735"/>
                </a:cubicBezTo>
                <a:lnTo>
                  <a:pt x="2087796" y="1946367"/>
                </a:lnTo>
                <a:lnTo>
                  <a:pt x="4285801" y="1895627"/>
                </a:lnTo>
                <a:lnTo>
                  <a:pt x="4285801" y="2543859"/>
                </a:lnTo>
                <a:lnTo>
                  <a:pt x="2102637" y="2493462"/>
                </a:lnTo>
                <a:lnTo>
                  <a:pt x="2130160" y="3508110"/>
                </a:lnTo>
                <a:cubicBezTo>
                  <a:pt x="2393037" y="3594051"/>
                  <a:pt x="2584946" y="3838344"/>
                  <a:pt x="2592882" y="4130902"/>
                </a:cubicBezTo>
                <a:cubicBezTo>
                  <a:pt x="2599304" y="4367662"/>
                  <a:pt x="2483700" y="4579391"/>
                  <a:pt x="2302820" y="4705247"/>
                </a:cubicBezTo>
                <a:lnTo>
                  <a:pt x="2284411" y="4026626"/>
                </a:lnTo>
                <a:lnTo>
                  <a:pt x="1538135" y="4046869"/>
                </a:lnTo>
                <a:lnTo>
                  <a:pt x="1556544" y="4725490"/>
                </a:lnTo>
                <a:cubicBezTo>
                  <a:pt x="1509684" y="4696524"/>
                  <a:pt x="1466607" y="4661977"/>
                  <a:pt x="1428251" y="4622752"/>
                </a:cubicBezTo>
                <a:close/>
                <a:moveTo>
                  <a:pt x="44807" y="3562389"/>
                </a:moveTo>
                <a:cubicBezTo>
                  <a:pt x="25255" y="3542837"/>
                  <a:pt x="13162" y="3515827"/>
                  <a:pt x="13162" y="3485992"/>
                </a:cubicBezTo>
                <a:lnTo>
                  <a:pt x="13162" y="3053842"/>
                </a:lnTo>
                <a:cubicBezTo>
                  <a:pt x="13162" y="2994173"/>
                  <a:pt x="61534" y="2945801"/>
                  <a:pt x="121203" y="2945801"/>
                </a:cubicBezTo>
                <a:lnTo>
                  <a:pt x="757287" y="2945801"/>
                </a:lnTo>
                <a:cubicBezTo>
                  <a:pt x="816956" y="2945801"/>
                  <a:pt x="865328" y="2994173"/>
                  <a:pt x="865328" y="3053842"/>
                </a:cubicBezTo>
                <a:lnTo>
                  <a:pt x="865328" y="3485992"/>
                </a:lnTo>
                <a:cubicBezTo>
                  <a:pt x="865328" y="3545662"/>
                  <a:pt x="816956" y="3594033"/>
                  <a:pt x="757287" y="3594033"/>
                </a:cubicBezTo>
                <a:lnTo>
                  <a:pt x="121203" y="3594033"/>
                </a:lnTo>
                <a:cubicBezTo>
                  <a:pt x="91368" y="3594033"/>
                  <a:pt x="64358" y="3581940"/>
                  <a:pt x="44807" y="356238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Rounded Rectangle 1">
            <a:extLst>
              <a:ext uri="{FF2B5EF4-FFF2-40B4-BE49-F238E27FC236}">
                <a16:creationId xmlns:a16="http://schemas.microsoft.com/office/drawing/2014/main" id="{C1D92D2B-3E21-4253-8008-406A41FF863F}"/>
              </a:ext>
            </a:extLst>
          </p:cNvPr>
          <p:cNvSpPr>
            <a:spLocks noChangeAspect="1"/>
          </p:cNvSpPr>
          <p:nvPr/>
        </p:nvSpPr>
        <p:spPr>
          <a:xfrm>
            <a:off x="5775852" y="3184108"/>
            <a:ext cx="200630" cy="338573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Flecha: pentágono 69">
            <a:extLst>
              <a:ext uri="{FF2B5EF4-FFF2-40B4-BE49-F238E27FC236}">
                <a16:creationId xmlns:a16="http://schemas.microsoft.com/office/drawing/2014/main" id="{34B216C4-CCEC-4966-8242-870CF451B4B8}"/>
              </a:ext>
            </a:extLst>
          </p:cNvPr>
          <p:cNvSpPr/>
          <p:nvPr/>
        </p:nvSpPr>
        <p:spPr>
          <a:xfrm rot="10800000">
            <a:off x="1097431" y="6703603"/>
            <a:ext cx="10784249" cy="165153"/>
          </a:xfrm>
          <a:prstGeom prst="homePlat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71" name="Imagen 70">
            <a:extLst>
              <a:ext uri="{FF2B5EF4-FFF2-40B4-BE49-F238E27FC236}">
                <a16:creationId xmlns:a16="http://schemas.microsoft.com/office/drawing/2014/main" id="{E2C1D68E-B93C-4204-8BC9-1E14F5E3E5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6162" y="5837128"/>
            <a:ext cx="3373107" cy="1020872"/>
          </a:xfrm>
          <a:prstGeom prst="rect">
            <a:avLst/>
          </a:prstGeom>
        </p:spPr>
      </p:pic>
      <p:pic>
        <p:nvPicPr>
          <p:cNvPr id="72" name="Imagen 71">
            <a:extLst>
              <a:ext uri="{FF2B5EF4-FFF2-40B4-BE49-F238E27FC236}">
                <a16:creationId xmlns:a16="http://schemas.microsoft.com/office/drawing/2014/main" id="{9CC298C3-3A4B-4A64-BDAC-6308DE2F634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77233" y="6151200"/>
            <a:ext cx="1114767" cy="706800"/>
          </a:xfrm>
          <a:prstGeom prst="rect">
            <a:avLst/>
          </a:prstGeom>
        </p:spPr>
      </p:pic>
      <p:grpSp>
        <p:nvGrpSpPr>
          <p:cNvPr id="73" name="Grupo 72">
            <a:extLst>
              <a:ext uri="{FF2B5EF4-FFF2-40B4-BE49-F238E27FC236}">
                <a16:creationId xmlns:a16="http://schemas.microsoft.com/office/drawing/2014/main" id="{92ACA1B4-1EA9-41CD-A1CE-C5F4E01CFC64}"/>
              </a:ext>
            </a:extLst>
          </p:cNvPr>
          <p:cNvGrpSpPr/>
          <p:nvPr/>
        </p:nvGrpSpPr>
        <p:grpSpPr>
          <a:xfrm>
            <a:off x="11969" y="199794"/>
            <a:ext cx="3797003" cy="654971"/>
            <a:chOff x="-5286374" y="3293373"/>
            <a:chExt cx="6388343" cy="1101969"/>
          </a:xfrm>
          <a:solidFill>
            <a:schemeClr val="bg1">
              <a:lumMod val="65000"/>
            </a:schemeClr>
          </a:solidFill>
        </p:grpSpPr>
        <p:sp>
          <p:nvSpPr>
            <p:cNvPr id="74" name="Diagrama de flujo: retraso 73">
              <a:extLst>
                <a:ext uri="{FF2B5EF4-FFF2-40B4-BE49-F238E27FC236}">
                  <a16:creationId xmlns:a16="http://schemas.microsoft.com/office/drawing/2014/main" id="{0709970A-E2A3-4C55-A876-19CC29AF7602}"/>
                </a:ext>
              </a:extLst>
            </p:cNvPr>
            <p:cNvSpPr/>
            <p:nvPr/>
          </p:nvSpPr>
          <p:spPr>
            <a:xfrm>
              <a:off x="-248478" y="3293373"/>
              <a:ext cx="1350447" cy="1101969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1EE31ED3-80FA-4448-85C1-585A0902784C}"/>
                </a:ext>
              </a:extLst>
            </p:cNvPr>
            <p:cNvSpPr/>
            <p:nvPr/>
          </p:nvSpPr>
          <p:spPr>
            <a:xfrm>
              <a:off x="-5286374" y="3293373"/>
              <a:ext cx="5286374" cy="110196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6" name="Imagen 5">
            <a:extLst>
              <a:ext uri="{FF2B5EF4-FFF2-40B4-BE49-F238E27FC236}">
                <a16:creationId xmlns:a16="http://schemas.microsoft.com/office/drawing/2014/main" id="{54695FEC-EB8F-4955-A24F-E2E024357CB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2202" y="701632"/>
            <a:ext cx="6267771" cy="6267771"/>
          </a:xfrm>
          <a:prstGeom prst="rect">
            <a:avLst/>
          </a:prstGeom>
        </p:spPr>
      </p:pic>
      <p:sp>
        <p:nvSpPr>
          <p:cNvPr id="79" name="Text Placeholder 1">
            <a:extLst>
              <a:ext uri="{FF2B5EF4-FFF2-40B4-BE49-F238E27FC236}">
                <a16:creationId xmlns:a16="http://schemas.microsoft.com/office/drawing/2014/main" id="{B7DB7D82-0F29-421F-81DE-981FCA4A97BD}"/>
              </a:ext>
            </a:extLst>
          </p:cNvPr>
          <p:cNvSpPr txBox="1"/>
          <p:nvPr/>
        </p:nvSpPr>
        <p:spPr>
          <a:xfrm>
            <a:off x="209574" y="246377"/>
            <a:ext cx="6231594" cy="724247"/>
          </a:xfrm>
          <a:prstGeom prst="rect">
            <a:avLst/>
          </a:prstGeom>
        </p:spPr>
        <p:txBody>
          <a:bodyPr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ntents Slide Master">
  <a:themeElements>
    <a:clrScheme name="ALLPPT-COLOR-A25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2822</TotalTime>
  <Words>4175</Words>
  <Application>Microsoft Office PowerPoint</Application>
  <PresentationFormat>Widescreen</PresentationFormat>
  <Paragraphs>397</Paragraphs>
  <Slides>44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Amatic SC</vt:lpstr>
      <vt:lpstr>Arial</vt:lpstr>
      <vt:lpstr>Arial Black</vt:lpstr>
      <vt:lpstr>Bevan</vt:lpstr>
      <vt:lpstr>Brush Script Std</vt:lpstr>
      <vt:lpstr>Calibri</vt:lpstr>
      <vt:lpstr>DM Sans</vt:lpstr>
      <vt:lpstr>Montserrat</vt:lpstr>
      <vt:lpstr>Montserrat Light</vt:lpstr>
      <vt:lpstr>Roboto Medium</vt:lpstr>
      <vt:lpstr>Rubik</vt:lpstr>
      <vt:lpstr>Wingdings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تبلیغات و تبلیغات</vt:lpstr>
      <vt:lpstr>با تشکر</vt:lpstr>
      <vt:lpstr>PowerPoint Presentation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</vt:vector>
  </TitlesOfParts>
  <Manager>slidesppt.net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 luna</dc:title>
  <dc:creator>Grym</dc:creator>
  <cp:lastModifiedBy>KaraPardazesh</cp:lastModifiedBy>
  <cp:revision>86</cp:revision>
  <dcterms:created xsi:type="dcterms:W3CDTF">2020-01-20T05:08:25Z</dcterms:created>
  <dcterms:modified xsi:type="dcterms:W3CDTF">2023-08-16T16:19:31Z</dcterms:modified>
  <cp:category>slidesppt.net</cp:category>
</cp:coreProperties>
</file>