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60" r:id="rId1"/>
  </p:sldMasterIdLst>
  <p:notesMasterIdLst>
    <p:notesMasterId r:id="rId50"/>
  </p:notesMasterIdLst>
  <p:sldIdLst>
    <p:sldId id="256" r:id="rId2"/>
    <p:sldId id="257" r:id="rId3"/>
    <p:sldId id="258" r:id="rId4"/>
    <p:sldId id="259"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7" r:id="rId31"/>
    <p:sldId id="288" r:id="rId32"/>
    <p:sldId id="290" r:id="rId33"/>
    <p:sldId id="291" r:id="rId34"/>
    <p:sldId id="292" r:id="rId35"/>
    <p:sldId id="293" r:id="rId36"/>
    <p:sldId id="299" r:id="rId37"/>
    <p:sldId id="300" r:id="rId38"/>
    <p:sldId id="301" r:id="rId39"/>
    <p:sldId id="302" r:id="rId40"/>
    <p:sldId id="303" r:id="rId41"/>
    <p:sldId id="304" r:id="rId42"/>
    <p:sldId id="305" r:id="rId43"/>
    <p:sldId id="306" r:id="rId44"/>
    <p:sldId id="307" r:id="rId45"/>
    <p:sldId id="308" r:id="rId46"/>
    <p:sldId id="309" r:id="rId47"/>
    <p:sldId id="310" r:id="rId48"/>
    <p:sldId id="311" r:id="rId49"/>
  </p:sldIdLst>
  <p:sldSz cx="9144000" cy="5143500" type="screen16x9"/>
  <p:notesSz cx="6858000" cy="9144000"/>
  <p:embeddedFontLst>
    <p:embeddedFont>
      <p:font typeface="Amatic SC" panose="00000500000000000000" pitchFamily="2" charset="-79"/>
      <p:regular r:id="rId51"/>
      <p:bold r:id="rId52"/>
    </p:embeddedFont>
    <p:embeddedFont>
      <p:font typeface="Calibri" panose="020F0502020204030204" pitchFamily="34" charset="0"/>
      <p:regular r:id="rId53"/>
      <p:bold r:id="rId54"/>
      <p:italic r:id="rId55"/>
      <p:boldItalic r:id="rId56"/>
    </p:embeddedFont>
    <p:embeddedFont>
      <p:font typeface="Raleway" pitchFamily="2" charset="0"/>
      <p:regular r:id="rId57"/>
      <p:bold r:id="rId58"/>
      <p:italic r:id="rId59"/>
      <p:boldItalic r:id="rId60"/>
    </p:embeddedFont>
    <p:embeddedFont>
      <p:font typeface="Raleway Thin" pitchFamily="2" charset="0"/>
      <p:regular r:id="rId61"/>
      <p:bold r:id="rId62"/>
      <p:italic r:id="rId63"/>
      <p:boldItalic r:id="rId64"/>
    </p:embeddedFont>
    <p:embeddedFont>
      <p:font typeface="Red Hat Display" panose="020B0604020202020204" charset="0"/>
      <p:regular r:id="rId65"/>
      <p:bold r:id="rId66"/>
      <p:italic r:id="rId67"/>
      <p:boldItalic r:id="rId68"/>
    </p:embeddedFont>
    <p:embeddedFont>
      <p:font typeface="Red Hat Display Black" panose="020B0604020202020204" charset="0"/>
      <p:bold r:id="rId69"/>
      <p:boldItalic r:id="rId70"/>
    </p:embeddedFont>
    <p:embeddedFont>
      <p:font typeface="Roboto Medium" panose="02000000000000000000" pitchFamily="2" charset="0"/>
      <p:regular r:id="rId71"/>
      <p:italic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1F5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7272734-463F-4A0B-A8D7-86DA9125DB42}">
  <a:tblStyle styleId="{D7272734-463F-4A0B-A8D7-86DA9125DB42}"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0A66879-4ED6-42EE-96D0-9E26330CBD0B}"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7" d="100"/>
          <a:sy n="87" d="100"/>
        </p:scale>
        <p:origin x="102" y="28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3.fntdata"/><Relationship Id="rId68" Type="http://schemas.openxmlformats.org/officeDocument/2006/relationships/font" Target="fonts/font18.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3.fntdata"/><Relationship Id="rId58" Type="http://schemas.openxmlformats.org/officeDocument/2006/relationships/font" Target="fonts/font8.fntdata"/><Relationship Id="rId66" Type="http://schemas.openxmlformats.org/officeDocument/2006/relationships/font" Target="fonts/font16.fntdata"/><Relationship Id="rId74"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font" Target="fonts/font11.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8" Type="http://schemas.openxmlformats.org/officeDocument/2006/relationships/slide" Target="slides/slide7.xml"/><Relationship Id="rId51" Type="http://schemas.openxmlformats.org/officeDocument/2006/relationships/font" Target="fonts/font1.fntdata"/><Relationship Id="rId72" Type="http://schemas.openxmlformats.org/officeDocument/2006/relationships/font" Target="fonts/font22.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7.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font" Target="fonts/font2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 name="Google Shape;97;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
        <p:cNvGrpSpPr/>
        <p:nvPr/>
      </p:nvGrpSpPr>
      <p:grpSpPr>
        <a:xfrm>
          <a:off x="0" y="0"/>
          <a:ext cx="0" cy="0"/>
          <a:chOff x="0" y="0"/>
          <a:chExt cx="0" cy="0"/>
        </a:xfrm>
      </p:grpSpPr>
      <p:sp>
        <p:nvSpPr>
          <p:cNvPr id="196" name="Google Shape;196;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 name="Google Shape;197;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Google Shape;215;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 name="Google Shape;216;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
        <p:cNvGrpSpPr/>
        <p:nvPr/>
      </p:nvGrpSpPr>
      <p:grpSpPr>
        <a:xfrm>
          <a:off x="0" y="0"/>
          <a:ext cx="0" cy="0"/>
          <a:chOff x="0" y="0"/>
          <a:chExt cx="0" cy="0"/>
        </a:xfrm>
      </p:grpSpPr>
      <p:sp>
        <p:nvSpPr>
          <p:cNvPr id="222" name="Google Shape;222;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 name="Google Shape;223;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Google Shape;244;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 name="Google Shape;245;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35ed75ccf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
        <p:cNvGrpSpPr/>
        <p:nvPr/>
      </p:nvGrpSpPr>
      <p:grpSpPr>
        <a:xfrm>
          <a:off x="0" y="0"/>
          <a:ext cx="0" cy="0"/>
          <a:chOff x="0" y="0"/>
          <a:chExt cx="0" cy="0"/>
        </a:xfrm>
      </p:grpSpPr>
      <p:sp>
        <p:nvSpPr>
          <p:cNvPr id="295" name="Google Shape;295;g35ed75ccf_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 name="Google Shape;296;g35ed75ccf_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
        <p:cNvGrpSpPr/>
        <p:nvPr/>
      </p:nvGrpSpPr>
      <p:grpSpPr>
        <a:xfrm>
          <a:off x="0" y="0"/>
          <a:ext cx="0" cy="0"/>
          <a:chOff x="0" y="0"/>
          <a:chExt cx="0" cy="0"/>
        </a:xfrm>
      </p:grpSpPr>
      <p:sp>
        <p:nvSpPr>
          <p:cNvPr id="109" name="Google Shape;109;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 name="Google Shape;110;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35ed75ccf_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35ed75ccf_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71059c2e68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71059c2e6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
        <p:cNvGrpSpPr/>
        <p:nvPr/>
      </p:nvGrpSpPr>
      <p:grpSpPr>
        <a:xfrm>
          <a:off x="0" y="0"/>
          <a:ext cx="0" cy="0"/>
          <a:chOff x="0" y="0"/>
          <a:chExt cx="0" cy="0"/>
        </a:xfrm>
      </p:grpSpPr>
      <p:sp>
        <p:nvSpPr>
          <p:cNvPr id="342" name="Google Shape;342;g35ed75ccf_0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 name="Google Shape;343;g35ed75ccf_0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gb32348a41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 name="Google Shape;358;gb32348a41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b32348a41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b32348a41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b32348a412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b32348a412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
        <p:cNvGrpSpPr/>
        <p:nvPr/>
      </p:nvGrpSpPr>
      <p:grpSpPr>
        <a:xfrm>
          <a:off x="0" y="0"/>
          <a:ext cx="0" cy="0"/>
          <a:chOff x="0" y="0"/>
          <a:chExt cx="0" cy="0"/>
        </a:xfrm>
      </p:grpSpPr>
      <p:sp>
        <p:nvSpPr>
          <p:cNvPr id="439" name="Google Shape;439;gb32348a412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 name="Google Shape;440;gb32348a412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
        <p:cNvGrpSpPr/>
        <p:nvPr/>
      </p:nvGrpSpPr>
      <p:grpSpPr>
        <a:xfrm>
          <a:off x="0" y="0"/>
          <a:ext cx="0" cy="0"/>
          <a:chOff x="0" y="0"/>
          <a:chExt cx="0" cy="0"/>
        </a:xfrm>
      </p:grpSpPr>
      <p:sp>
        <p:nvSpPr>
          <p:cNvPr id="446" name="Google Shape;446;gb32348a412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 name="Google Shape;447;gb32348a412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b32348a412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b32348a412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b32348a412_0_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b32348a412_0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b32348a412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b32348a412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35694cd56_0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35694cd56_0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
        <p:cNvGrpSpPr/>
        <p:nvPr/>
      </p:nvGrpSpPr>
      <p:grpSpPr>
        <a:xfrm>
          <a:off x="0" y="0"/>
          <a:ext cx="0" cy="0"/>
          <a:chOff x="0" y="0"/>
          <a:chExt cx="0" cy="0"/>
        </a:xfrm>
      </p:grpSpPr>
      <p:sp>
        <p:nvSpPr>
          <p:cNvPr id="1104" name="Google Shape;1104;g851c0fbb30_1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5" name="Google Shape;1105;g851c0fbb30_1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4"/>
        <p:cNvGrpSpPr/>
        <p:nvPr/>
      </p:nvGrpSpPr>
      <p:grpSpPr>
        <a:xfrm>
          <a:off x="0" y="0"/>
          <a:ext cx="0" cy="0"/>
          <a:chOff x="0" y="0"/>
          <a:chExt cx="0" cy="0"/>
        </a:xfrm>
      </p:grpSpPr>
      <p:sp>
        <p:nvSpPr>
          <p:cNvPr id="1555" name="Google Shape;1555;g134fb1cf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6" name="Google Shape;1556;g134fb1cf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
        <p:cNvGrpSpPr/>
        <p:nvPr/>
      </p:nvGrpSpPr>
      <p:grpSpPr>
        <a:xfrm>
          <a:off x="0" y="0"/>
          <a:ext cx="0" cy="0"/>
          <a:chOff x="0" y="0"/>
          <a:chExt cx="0" cy="0"/>
        </a:xfrm>
      </p:grpSpPr>
      <p:sp>
        <p:nvSpPr>
          <p:cNvPr id="152" name="Google Shape;152;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 name="Google Shape;153;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Google Shape;165;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 name="Google Shape;166;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g71059c2e68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 name="Google Shape;183;g71059c2e68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a:off x="0" y="0"/>
            <a:ext cx="9144000" cy="5143500"/>
          </a:xfrm>
          <a:prstGeom prst="rect">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10800000" flipH="1">
            <a:off x="0" y="-50"/>
            <a:ext cx="6081900" cy="27666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ctrTitle"/>
          </p:nvPr>
        </p:nvSpPr>
        <p:spPr>
          <a:xfrm>
            <a:off x="456600" y="459275"/>
            <a:ext cx="5150400" cy="1844700"/>
          </a:xfrm>
          <a:prstGeom prst="rect">
            <a:avLst/>
          </a:prstGeom>
        </p:spPr>
        <p:txBody>
          <a:bodyPr spcFirstLastPara="1" wrap="square" lIns="0" tIns="0" rIns="0" bIns="0" anchor="ctr" anchorCtr="0">
            <a:noAutofit/>
          </a:bodyPr>
          <a:lstStyle>
            <a:lvl1pPr lvl="0" rtl="0">
              <a:spcBef>
                <a:spcPts val="0"/>
              </a:spcBef>
              <a:spcAft>
                <a:spcPts val="0"/>
              </a:spcAft>
              <a:buSzPts val="4400"/>
              <a:buNone/>
              <a:defRPr sz="4400"/>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13" name="Google Shape;13;p2"/>
          <p:cNvSpPr/>
          <p:nvPr/>
        </p:nvSpPr>
        <p:spPr>
          <a:xfrm flipH="1">
            <a:off x="7944600" y="3944200"/>
            <a:ext cx="1199400" cy="1199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82"/>
        <p:cNvGrpSpPr/>
        <p:nvPr/>
      </p:nvGrpSpPr>
      <p:grpSpPr>
        <a:xfrm>
          <a:off x="0" y="0"/>
          <a:ext cx="0" cy="0"/>
          <a:chOff x="0" y="0"/>
          <a:chExt cx="0" cy="0"/>
        </a:xfrm>
      </p:grpSpPr>
      <p:sp>
        <p:nvSpPr>
          <p:cNvPr id="83" name="Google Shape;83;p11"/>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 Veiled">
  <p:cSld name="BLANK_1">
    <p:spTree>
      <p:nvGrpSpPr>
        <p:cNvPr id="1" name="Shape 85"/>
        <p:cNvGrpSpPr/>
        <p:nvPr/>
      </p:nvGrpSpPr>
      <p:grpSpPr>
        <a:xfrm>
          <a:off x="0" y="0"/>
          <a:ext cx="0" cy="0"/>
          <a:chOff x="0" y="0"/>
          <a:chExt cx="0" cy="0"/>
        </a:xfrm>
      </p:grpSpPr>
      <p:sp>
        <p:nvSpPr>
          <p:cNvPr id="86" name="Google Shape;86;p12"/>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2"/>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Image background">
  <p:cSld name="BLANK_1_1">
    <p:spTree>
      <p:nvGrpSpPr>
        <p:cNvPr id="1" name="Shape 89"/>
        <p:cNvGrpSpPr/>
        <p:nvPr/>
      </p:nvGrpSpPr>
      <p:grpSpPr>
        <a:xfrm>
          <a:off x="0" y="0"/>
          <a:ext cx="0" cy="0"/>
          <a:chOff x="0" y="0"/>
          <a:chExt cx="0" cy="0"/>
        </a:xfrm>
      </p:grpSpPr>
      <p:grpSp>
        <p:nvGrpSpPr>
          <p:cNvPr id="90" name="Google Shape;90;p13"/>
          <p:cNvGrpSpPr/>
          <p:nvPr/>
        </p:nvGrpSpPr>
        <p:grpSpPr>
          <a:xfrm>
            <a:off x="0" y="-25"/>
            <a:ext cx="9144000" cy="5143500"/>
            <a:chOff x="0" y="-225"/>
            <a:chExt cx="9144000" cy="5143500"/>
          </a:xfrm>
        </p:grpSpPr>
        <p:sp>
          <p:nvSpPr>
            <p:cNvPr id="91" name="Google Shape;91;p13"/>
            <p:cNvSpPr/>
            <p:nvPr/>
          </p:nvSpPr>
          <p:spPr>
            <a:xfrm>
              <a:off x="0" y="-225"/>
              <a:ext cx="9144000" cy="5143500"/>
            </a:xfrm>
            <a:prstGeom prst="frame">
              <a:avLst>
                <a:gd name="adj1" fmla="val 8758"/>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3"/>
            <p:cNvSpPr/>
            <p:nvPr/>
          </p:nvSpPr>
          <p:spPr>
            <a:xfrm rot="10800000" flipH="1">
              <a:off x="0" y="-175"/>
              <a:ext cx="4572000" cy="9063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93" name="Google Shape;93;p13"/>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4"/>
        <p:cNvGrpSpPr/>
        <p:nvPr/>
      </p:nvGrpSpPr>
      <p:grpSpPr>
        <a:xfrm>
          <a:off x="0" y="0"/>
          <a:ext cx="0" cy="0"/>
          <a:chOff x="0" y="0"/>
          <a:chExt cx="0" cy="0"/>
        </a:xfrm>
      </p:grpSpPr>
      <p:sp>
        <p:nvSpPr>
          <p:cNvPr id="15" name="Google Shape;15;p3"/>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6100" y="3429000"/>
            <a:ext cx="9150000" cy="1714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txBox="1">
            <a:spLocks noGrp="1"/>
          </p:cNvSpPr>
          <p:nvPr>
            <p:ph type="ctrTitle"/>
          </p:nvPr>
        </p:nvSpPr>
        <p:spPr>
          <a:xfrm>
            <a:off x="1561925" y="3020412"/>
            <a:ext cx="7003800" cy="5469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18" name="Google Shape;18;p3"/>
          <p:cNvSpPr txBox="1">
            <a:spLocks noGrp="1"/>
          </p:cNvSpPr>
          <p:nvPr>
            <p:ph type="subTitle" idx="1"/>
          </p:nvPr>
        </p:nvSpPr>
        <p:spPr>
          <a:xfrm>
            <a:off x="1561925" y="3533375"/>
            <a:ext cx="7003800" cy="279600"/>
          </a:xfrm>
          <a:prstGeom prst="rect">
            <a:avLst/>
          </a:prstGeom>
        </p:spPr>
        <p:txBody>
          <a:bodyPr spcFirstLastPara="1" wrap="square" lIns="0" tIns="0" rIns="0" bIns="0" anchor="t" anchorCtr="0">
            <a:noAutofit/>
          </a:bodyPr>
          <a:lstStyle>
            <a:lvl1pPr lvl="0" rtl="0">
              <a:spcBef>
                <a:spcPts val="0"/>
              </a:spcBef>
              <a:spcAft>
                <a:spcPts val="0"/>
              </a:spcAft>
              <a:buClr>
                <a:schemeClr val="dk2"/>
              </a:buClr>
              <a:buSzPts val="1800"/>
              <a:buNone/>
              <a:defRPr sz="1800">
                <a:solidFill>
                  <a:schemeClr val="dk2"/>
                </a:solidFill>
              </a:defRPr>
            </a:lvl1pPr>
            <a:lvl2pPr lvl="1" rtl="0">
              <a:spcBef>
                <a:spcPts val="0"/>
              </a:spcBef>
              <a:spcAft>
                <a:spcPts val="0"/>
              </a:spcAft>
              <a:buClr>
                <a:schemeClr val="dk2"/>
              </a:buClr>
              <a:buSzPts val="1800"/>
              <a:buNone/>
              <a:defRPr sz="1800">
                <a:solidFill>
                  <a:schemeClr val="dk2"/>
                </a:solidFill>
              </a:defRPr>
            </a:lvl2pPr>
            <a:lvl3pPr lvl="2" rtl="0">
              <a:spcBef>
                <a:spcPts val="0"/>
              </a:spcBef>
              <a:spcAft>
                <a:spcPts val="0"/>
              </a:spcAft>
              <a:buSzPts val="1800"/>
              <a:buNone/>
              <a:defRPr sz="1800">
                <a:solidFill>
                  <a:schemeClr val="dk2"/>
                </a:solidFill>
              </a:defRPr>
            </a:lvl3pPr>
            <a:lvl4pPr lvl="3" rtl="0">
              <a:spcBef>
                <a:spcPts val="0"/>
              </a:spcBef>
              <a:spcAft>
                <a:spcPts val="0"/>
              </a:spcAft>
              <a:buSzPts val="1800"/>
              <a:buNone/>
              <a:defRPr sz="1800">
                <a:solidFill>
                  <a:schemeClr val="dk2"/>
                </a:solidFill>
              </a:defRPr>
            </a:lvl4pPr>
            <a:lvl5pPr lvl="4" rtl="0">
              <a:spcBef>
                <a:spcPts val="0"/>
              </a:spcBef>
              <a:spcAft>
                <a:spcPts val="0"/>
              </a:spcAft>
              <a:buSzPts val="1800"/>
              <a:buNone/>
              <a:defRPr sz="1800">
                <a:solidFill>
                  <a:schemeClr val="dk2"/>
                </a:solidFill>
              </a:defRPr>
            </a:lvl5pPr>
            <a:lvl6pPr lvl="5" rtl="0">
              <a:spcBef>
                <a:spcPts val="0"/>
              </a:spcBef>
              <a:spcAft>
                <a:spcPts val="0"/>
              </a:spcAft>
              <a:buSzPts val="1800"/>
              <a:buNone/>
              <a:defRPr sz="1800">
                <a:solidFill>
                  <a:schemeClr val="dk2"/>
                </a:solidFill>
              </a:defRPr>
            </a:lvl6pPr>
            <a:lvl7pPr lvl="6" rtl="0">
              <a:spcBef>
                <a:spcPts val="0"/>
              </a:spcBef>
              <a:spcAft>
                <a:spcPts val="0"/>
              </a:spcAft>
              <a:buSzPts val="1800"/>
              <a:buNone/>
              <a:defRPr sz="1800">
                <a:solidFill>
                  <a:schemeClr val="dk2"/>
                </a:solidFill>
              </a:defRPr>
            </a:lvl7pPr>
            <a:lvl8pPr lvl="7" rtl="0">
              <a:spcBef>
                <a:spcPts val="0"/>
              </a:spcBef>
              <a:spcAft>
                <a:spcPts val="0"/>
              </a:spcAft>
              <a:buSzPts val="1800"/>
              <a:buNone/>
              <a:defRPr sz="1800">
                <a:solidFill>
                  <a:schemeClr val="dk2"/>
                </a:solidFill>
              </a:defRPr>
            </a:lvl8pPr>
            <a:lvl9pPr lvl="8" rtl="0">
              <a:spcBef>
                <a:spcPts val="0"/>
              </a:spcBef>
              <a:spcAft>
                <a:spcPts val="0"/>
              </a:spcAft>
              <a:buSzPts val="1800"/>
              <a:buNone/>
              <a:defRPr sz="1800">
                <a:solidFill>
                  <a:schemeClr val="dk2"/>
                </a:solidFill>
              </a:defRPr>
            </a:lvl9pPr>
          </a:lstStyle>
          <a:p>
            <a:endParaRPr/>
          </a:p>
        </p:txBody>
      </p:sp>
      <p:sp>
        <p:nvSpPr>
          <p:cNvPr id="19" name="Google Shape;19;p3"/>
          <p:cNvSpPr/>
          <p:nvPr/>
        </p:nvSpPr>
        <p:spPr>
          <a:xfrm>
            <a:off x="0" y="1998300"/>
            <a:ext cx="1430700" cy="14307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0"/>
        <p:cNvGrpSpPr/>
        <p:nvPr/>
      </p:nvGrpSpPr>
      <p:grpSpPr>
        <a:xfrm>
          <a:off x="0" y="0"/>
          <a:ext cx="0" cy="0"/>
          <a:chOff x="0" y="0"/>
          <a:chExt cx="0" cy="0"/>
        </a:xfrm>
      </p:grpSpPr>
      <p:grpSp>
        <p:nvGrpSpPr>
          <p:cNvPr id="21" name="Google Shape;21;p4"/>
          <p:cNvGrpSpPr/>
          <p:nvPr/>
        </p:nvGrpSpPr>
        <p:grpSpPr>
          <a:xfrm>
            <a:off x="0" y="-100"/>
            <a:ext cx="9144000" cy="5143600"/>
            <a:chOff x="0" y="-100"/>
            <a:chExt cx="9144000" cy="5143600"/>
          </a:xfrm>
        </p:grpSpPr>
        <p:sp>
          <p:nvSpPr>
            <p:cNvPr id="22" name="Google Shape;22;p4"/>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rot="10800000" flipH="1">
              <a:off x="0" y="-100"/>
              <a:ext cx="6087900" cy="44199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4"/>
          <p:cNvSpPr/>
          <p:nvPr/>
        </p:nvSpPr>
        <p:spPr>
          <a:xfrm flipH="1">
            <a:off x="8760600" y="4760125"/>
            <a:ext cx="383400" cy="383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5" name="Google Shape;25;p4"/>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lvl1pPr marL="457200" lvl="0" indent="-419100" rtl="0">
              <a:lnSpc>
                <a:spcPct val="115000"/>
              </a:lnSpc>
              <a:spcBef>
                <a:spcPts val="60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1pPr>
            <a:lvl2pPr marL="914400" lvl="1"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2pPr>
            <a:lvl3pPr marL="1371600" lvl="2"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3pPr>
            <a:lvl4pPr marL="1828800" lvl="3"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4pPr>
            <a:lvl5pPr marL="2286000" lvl="4"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5pPr>
            <a:lvl6pPr marL="2743200" lvl="5"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6pPr>
            <a:lvl7pPr marL="3200400" lvl="6"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7pPr>
            <a:lvl8pPr marL="3657600" lvl="7"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8pPr>
            <a:lvl9pPr marL="4114800" lvl="8"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9pPr>
          </a:lstStyle>
          <a:p>
            <a:endParaRPr/>
          </a:p>
        </p:txBody>
      </p:sp>
      <p:sp>
        <p:nvSpPr>
          <p:cNvPr id="26" name="Google Shape;26;p4"/>
          <p:cNvSpPr txBox="1"/>
          <p:nvPr/>
        </p:nvSpPr>
        <p:spPr>
          <a:xfrm>
            <a:off x="318111" y="380177"/>
            <a:ext cx="5160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7200" b="1">
                <a:solidFill>
                  <a:schemeClr val="accent1"/>
                </a:solidFill>
                <a:latin typeface="Raleway"/>
                <a:ea typeface="Raleway"/>
                <a:cs typeface="Raleway"/>
                <a:sym typeface="Raleway"/>
              </a:rPr>
              <a:t>“</a:t>
            </a:r>
            <a:endParaRPr sz="7200" b="1">
              <a:solidFill>
                <a:schemeClr val="accent1"/>
              </a:solidFill>
              <a:latin typeface="Raleway"/>
              <a:ea typeface="Raleway"/>
              <a:cs typeface="Raleway"/>
              <a:sym typeface="Raleway"/>
            </a:endParaRPr>
          </a:p>
        </p:txBody>
      </p:sp>
      <p:sp>
        <p:nvSpPr>
          <p:cNvPr id="27" name="Google Shape;27;p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8"/>
        <p:cNvGrpSpPr/>
        <p:nvPr/>
      </p:nvGrpSpPr>
      <p:grpSpPr>
        <a:xfrm>
          <a:off x="0" y="0"/>
          <a:ext cx="0" cy="0"/>
          <a:chOff x="0" y="0"/>
          <a:chExt cx="0" cy="0"/>
        </a:xfrm>
      </p:grpSpPr>
      <p:grpSp>
        <p:nvGrpSpPr>
          <p:cNvPr id="29" name="Google Shape;29;p5"/>
          <p:cNvGrpSpPr/>
          <p:nvPr/>
        </p:nvGrpSpPr>
        <p:grpSpPr>
          <a:xfrm>
            <a:off x="0" y="-50"/>
            <a:ext cx="9144000" cy="5143575"/>
            <a:chOff x="0" y="-50"/>
            <a:chExt cx="9144000" cy="5143575"/>
          </a:xfrm>
        </p:grpSpPr>
        <p:sp>
          <p:nvSpPr>
            <p:cNvPr id="30" name="Google Shape;30;p5"/>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 name="Google Shape;31;p5"/>
            <p:cNvGrpSpPr/>
            <p:nvPr/>
          </p:nvGrpSpPr>
          <p:grpSpPr>
            <a:xfrm>
              <a:off x="0" y="-50"/>
              <a:ext cx="9144000" cy="5143575"/>
              <a:chOff x="0" y="-250"/>
              <a:chExt cx="9144000" cy="5143575"/>
            </a:xfrm>
          </p:grpSpPr>
          <p:sp>
            <p:nvSpPr>
              <p:cNvPr id="32" name="Google Shape;32;p5"/>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 name="Google Shape;35;p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36" name="Google Shape;36;p5"/>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lvl1pPr marL="457200" lvl="0" indent="-381000" rtl="0">
              <a:spcBef>
                <a:spcPts val="600"/>
              </a:spcBef>
              <a:spcAft>
                <a:spcPts val="0"/>
              </a:spcAft>
              <a:buSzPts val="2400"/>
              <a:buChar char="╸"/>
              <a:defRPr/>
            </a:lvl1pPr>
            <a:lvl2pPr marL="914400" lvl="1" indent="-381000" rtl="0">
              <a:spcBef>
                <a:spcPts val="0"/>
              </a:spcBef>
              <a:spcAft>
                <a:spcPts val="0"/>
              </a:spcAft>
              <a:buSzPts val="2400"/>
              <a:buChar char="╶"/>
              <a:defRPr/>
            </a:lvl2pPr>
            <a:lvl3pPr marL="1371600" lvl="2" indent="-381000" rtl="0">
              <a:spcBef>
                <a:spcPts val="0"/>
              </a:spcBef>
              <a:spcAft>
                <a:spcPts val="0"/>
              </a:spcAft>
              <a:buSzPts val="2400"/>
              <a:buChar char="╶"/>
              <a:defRPr/>
            </a:lvl3pPr>
            <a:lvl4pPr marL="1828800" lvl="3" indent="-381000" rtl="0">
              <a:spcBef>
                <a:spcPts val="0"/>
              </a:spcBef>
              <a:spcAft>
                <a:spcPts val="0"/>
              </a:spcAft>
              <a:buSzPts val="2400"/>
              <a:buChar char="╶"/>
              <a:defRPr/>
            </a:lvl4pPr>
            <a:lvl5pPr marL="2286000" lvl="4" indent="-381000" rtl="0">
              <a:spcBef>
                <a:spcPts val="0"/>
              </a:spcBef>
              <a:spcAft>
                <a:spcPts val="0"/>
              </a:spcAft>
              <a:buSzPts val="2400"/>
              <a:buChar char="╶"/>
              <a:defRPr/>
            </a:lvl5pPr>
            <a:lvl6pPr marL="2743200" lvl="5" indent="-381000" rtl="0">
              <a:spcBef>
                <a:spcPts val="0"/>
              </a:spcBef>
              <a:spcAft>
                <a:spcPts val="0"/>
              </a:spcAft>
              <a:buSzPts val="2400"/>
              <a:buChar char="╶"/>
              <a:defRPr/>
            </a:lvl6pPr>
            <a:lvl7pPr marL="3200400" lvl="6" indent="-381000" rtl="0">
              <a:spcBef>
                <a:spcPts val="0"/>
              </a:spcBef>
              <a:spcAft>
                <a:spcPts val="0"/>
              </a:spcAft>
              <a:buSzPts val="2400"/>
              <a:buChar char="╶"/>
              <a:defRPr/>
            </a:lvl7pPr>
            <a:lvl8pPr marL="3657600" lvl="7" indent="-381000" rtl="0">
              <a:spcBef>
                <a:spcPts val="0"/>
              </a:spcBef>
              <a:spcAft>
                <a:spcPts val="0"/>
              </a:spcAft>
              <a:buSzPts val="2400"/>
              <a:buChar char="╶"/>
              <a:defRPr/>
            </a:lvl8pPr>
            <a:lvl9pPr marL="4114800" lvl="8" indent="-381000" rtl="0">
              <a:spcBef>
                <a:spcPts val="0"/>
              </a:spcBef>
              <a:spcAft>
                <a:spcPts val="0"/>
              </a:spcAft>
              <a:buSzPts val="2400"/>
              <a:buChar char="╶"/>
              <a:defRPr/>
            </a:lvl9pPr>
          </a:lstStyle>
          <a:p>
            <a:endParaRPr/>
          </a:p>
        </p:txBody>
      </p:sp>
      <p:sp>
        <p:nvSpPr>
          <p:cNvPr id="37" name="Google Shape;37;p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 Image">
  <p:cSld name="TITLE_AND_BODY_1">
    <p:bg>
      <p:bgPr>
        <a:solidFill>
          <a:schemeClr val="lt1"/>
        </a:solidFill>
        <a:effectLst/>
      </p:bgPr>
    </p:bg>
    <p:spTree>
      <p:nvGrpSpPr>
        <p:cNvPr id="1" name="Shape 38"/>
        <p:cNvGrpSpPr/>
        <p:nvPr/>
      </p:nvGrpSpPr>
      <p:grpSpPr>
        <a:xfrm>
          <a:off x="0" y="0"/>
          <a:ext cx="0" cy="0"/>
          <a:chOff x="0" y="0"/>
          <a:chExt cx="0" cy="0"/>
        </a:xfrm>
      </p:grpSpPr>
      <p:sp>
        <p:nvSpPr>
          <p:cNvPr id="39" name="Google Shape;39;p6"/>
          <p:cNvSpPr/>
          <p:nvPr/>
        </p:nvSpPr>
        <p:spPr>
          <a:xfrm rot="10800000">
            <a:off x="4766875" y="300"/>
            <a:ext cx="4377000" cy="4377000"/>
          </a:xfrm>
          <a:prstGeom prst="round1Rect">
            <a:avLst>
              <a:gd name="adj" fmla="val 50000"/>
            </a:avLst>
          </a:prstGeom>
          <a:solidFill>
            <a:srgbClr val="142236">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6"/>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6"/>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42" name="Google Shape;42;p6"/>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lvl1pPr marL="457200" lvl="0" indent="-355600" rtl="0">
              <a:lnSpc>
                <a:spcPct val="115000"/>
              </a:lnSpc>
              <a:spcBef>
                <a:spcPts val="600"/>
              </a:spcBef>
              <a:spcAft>
                <a:spcPts val="0"/>
              </a:spcAft>
              <a:buSzPts val="2000"/>
              <a:buChar char="╸"/>
              <a:defRPr sz="2000">
                <a:solidFill>
                  <a:schemeClr val="dk2"/>
                </a:solidFill>
              </a:defRPr>
            </a:lvl1pPr>
            <a:lvl2pPr marL="914400" lvl="1" indent="-355600" rtl="0">
              <a:lnSpc>
                <a:spcPct val="115000"/>
              </a:lnSpc>
              <a:spcBef>
                <a:spcPts val="0"/>
              </a:spcBef>
              <a:spcAft>
                <a:spcPts val="0"/>
              </a:spcAft>
              <a:buClr>
                <a:schemeClr val="dk2"/>
              </a:buClr>
              <a:buSzPts val="2000"/>
              <a:buChar char="╶"/>
              <a:defRPr sz="2000">
                <a:solidFill>
                  <a:schemeClr val="dk2"/>
                </a:solidFill>
              </a:defRPr>
            </a:lvl2pPr>
            <a:lvl3pPr marL="1371600" lvl="2" indent="-355600" rtl="0">
              <a:lnSpc>
                <a:spcPct val="115000"/>
              </a:lnSpc>
              <a:spcBef>
                <a:spcPts val="0"/>
              </a:spcBef>
              <a:spcAft>
                <a:spcPts val="0"/>
              </a:spcAft>
              <a:buSzPts val="2000"/>
              <a:buChar char="╶"/>
              <a:defRPr sz="2000">
                <a:solidFill>
                  <a:schemeClr val="dk2"/>
                </a:solidFill>
              </a:defRPr>
            </a:lvl3pPr>
            <a:lvl4pPr marL="1828800" lvl="3" indent="-355600" rtl="0">
              <a:lnSpc>
                <a:spcPct val="115000"/>
              </a:lnSpc>
              <a:spcBef>
                <a:spcPts val="0"/>
              </a:spcBef>
              <a:spcAft>
                <a:spcPts val="0"/>
              </a:spcAft>
              <a:buSzPts val="2000"/>
              <a:buChar char="╶"/>
              <a:defRPr sz="2000">
                <a:solidFill>
                  <a:schemeClr val="dk2"/>
                </a:solidFill>
              </a:defRPr>
            </a:lvl4pPr>
            <a:lvl5pPr marL="2286000" lvl="4" indent="-355600" rtl="0">
              <a:lnSpc>
                <a:spcPct val="115000"/>
              </a:lnSpc>
              <a:spcBef>
                <a:spcPts val="0"/>
              </a:spcBef>
              <a:spcAft>
                <a:spcPts val="0"/>
              </a:spcAft>
              <a:buSzPts val="2000"/>
              <a:buChar char="╶"/>
              <a:defRPr sz="2000">
                <a:solidFill>
                  <a:schemeClr val="dk2"/>
                </a:solidFill>
              </a:defRPr>
            </a:lvl5pPr>
            <a:lvl6pPr marL="2743200" lvl="5" indent="-355600" rtl="0">
              <a:lnSpc>
                <a:spcPct val="115000"/>
              </a:lnSpc>
              <a:spcBef>
                <a:spcPts val="0"/>
              </a:spcBef>
              <a:spcAft>
                <a:spcPts val="0"/>
              </a:spcAft>
              <a:buSzPts val="2000"/>
              <a:buChar char="╶"/>
              <a:defRPr sz="2000">
                <a:solidFill>
                  <a:schemeClr val="dk2"/>
                </a:solidFill>
              </a:defRPr>
            </a:lvl6pPr>
            <a:lvl7pPr marL="3200400" lvl="6" indent="-355600" rtl="0">
              <a:lnSpc>
                <a:spcPct val="115000"/>
              </a:lnSpc>
              <a:spcBef>
                <a:spcPts val="0"/>
              </a:spcBef>
              <a:spcAft>
                <a:spcPts val="0"/>
              </a:spcAft>
              <a:buSzPts val="2000"/>
              <a:buChar char="╶"/>
              <a:defRPr sz="2000">
                <a:solidFill>
                  <a:schemeClr val="dk2"/>
                </a:solidFill>
              </a:defRPr>
            </a:lvl7pPr>
            <a:lvl8pPr marL="3657600" lvl="7" indent="-355600" rtl="0">
              <a:lnSpc>
                <a:spcPct val="115000"/>
              </a:lnSpc>
              <a:spcBef>
                <a:spcPts val="0"/>
              </a:spcBef>
              <a:spcAft>
                <a:spcPts val="0"/>
              </a:spcAft>
              <a:buSzPts val="2000"/>
              <a:buChar char="╶"/>
              <a:defRPr sz="2000">
                <a:solidFill>
                  <a:schemeClr val="dk2"/>
                </a:solidFill>
              </a:defRPr>
            </a:lvl8pPr>
            <a:lvl9pPr marL="4114800" lvl="8" indent="-355600" rtl="0">
              <a:lnSpc>
                <a:spcPct val="115000"/>
              </a:lnSpc>
              <a:spcBef>
                <a:spcPts val="0"/>
              </a:spcBef>
              <a:spcAft>
                <a:spcPts val="0"/>
              </a:spcAft>
              <a:buSzPts val="2000"/>
              <a:buChar char="╶"/>
              <a:defRPr sz="2000">
                <a:solidFill>
                  <a:schemeClr val="dk2"/>
                </a:solidFill>
              </a:defRPr>
            </a:lvl9pPr>
          </a:lstStyle>
          <a:p>
            <a:endParaRPr/>
          </a:p>
        </p:txBody>
      </p:sp>
      <p:sp>
        <p:nvSpPr>
          <p:cNvPr id="43" name="Google Shape;43;p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44"/>
        <p:cNvGrpSpPr/>
        <p:nvPr/>
      </p:nvGrpSpPr>
      <p:grpSpPr>
        <a:xfrm>
          <a:off x="0" y="0"/>
          <a:ext cx="0" cy="0"/>
          <a:chOff x="0" y="0"/>
          <a:chExt cx="0" cy="0"/>
        </a:xfrm>
      </p:grpSpPr>
      <p:grpSp>
        <p:nvGrpSpPr>
          <p:cNvPr id="45" name="Google Shape;45;p7"/>
          <p:cNvGrpSpPr/>
          <p:nvPr/>
        </p:nvGrpSpPr>
        <p:grpSpPr>
          <a:xfrm>
            <a:off x="0" y="-50"/>
            <a:ext cx="9144000" cy="5143575"/>
            <a:chOff x="0" y="-50"/>
            <a:chExt cx="9144000" cy="5143575"/>
          </a:xfrm>
        </p:grpSpPr>
        <p:sp>
          <p:nvSpPr>
            <p:cNvPr id="46" name="Google Shape;46;p7"/>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7"/>
            <p:cNvGrpSpPr/>
            <p:nvPr/>
          </p:nvGrpSpPr>
          <p:grpSpPr>
            <a:xfrm>
              <a:off x="0" y="-50"/>
              <a:ext cx="9144000" cy="5143575"/>
              <a:chOff x="0" y="-250"/>
              <a:chExt cx="9144000" cy="5143575"/>
            </a:xfrm>
          </p:grpSpPr>
          <p:sp>
            <p:nvSpPr>
              <p:cNvPr id="48" name="Google Shape;48;p7"/>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7"/>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7"/>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 name="Google Shape;51;p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52" name="Google Shape;52;p7"/>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3" name="Google Shape;53;p7"/>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4" name="Google Shape;54;p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55"/>
        <p:cNvGrpSpPr/>
        <p:nvPr/>
      </p:nvGrpSpPr>
      <p:grpSpPr>
        <a:xfrm>
          <a:off x="0" y="0"/>
          <a:ext cx="0" cy="0"/>
          <a:chOff x="0" y="0"/>
          <a:chExt cx="0" cy="0"/>
        </a:xfrm>
      </p:grpSpPr>
      <p:grpSp>
        <p:nvGrpSpPr>
          <p:cNvPr id="56" name="Google Shape;56;p8"/>
          <p:cNvGrpSpPr/>
          <p:nvPr/>
        </p:nvGrpSpPr>
        <p:grpSpPr>
          <a:xfrm>
            <a:off x="0" y="-50"/>
            <a:ext cx="9144000" cy="5143575"/>
            <a:chOff x="0" y="-50"/>
            <a:chExt cx="9144000" cy="5143575"/>
          </a:xfrm>
        </p:grpSpPr>
        <p:sp>
          <p:nvSpPr>
            <p:cNvPr id="57" name="Google Shape;57;p8"/>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 name="Google Shape;58;p8"/>
            <p:cNvGrpSpPr/>
            <p:nvPr/>
          </p:nvGrpSpPr>
          <p:grpSpPr>
            <a:xfrm>
              <a:off x="0" y="-50"/>
              <a:ext cx="9144000" cy="5143575"/>
              <a:chOff x="0" y="-250"/>
              <a:chExt cx="9144000" cy="5143575"/>
            </a:xfrm>
          </p:grpSpPr>
          <p:sp>
            <p:nvSpPr>
              <p:cNvPr id="59" name="Google Shape;59;p8"/>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8"/>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8"/>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 name="Google Shape;62;p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63" name="Google Shape;63;p8"/>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4" name="Google Shape;64;p8"/>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5" name="Google Shape;65;p8"/>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6" name="Google Shape;66;p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
        <p:cNvGrpSpPr/>
        <p:nvPr/>
      </p:nvGrpSpPr>
      <p:grpSpPr>
        <a:xfrm>
          <a:off x="0" y="0"/>
          <a:ext cx="0" cy="0"/>
          <a:chOff x="0" y="0"/>
          <a:chExt cx="0" cy="0"/>
        </a:xfrm>
      </p:grpSpPr>
      <p:grpSp>
        <p:nvGrpSpPr>
          <p:cNvPr id="68" name="Google Shape;68;p9"/>
          <p:cNvGrpSpPr/>
          <p:nvPr/>
        </p:nvGrpSpPr>
        <p:grpSpPr>
          <a:xfrm>
            <a:off x="0" y="-50"/>
            <a:ext cx="9144000" cy="5143575"/>
            <a:chOff x="0" y="-50"/>
            <a:chExt cx="9144000" cy="5143575"/>
          </a:xfrm>
        </p:grpSpPr>
        <p:sp>
          <p:nvSpPr>
            <p:cNvPr id="69" name="Google Shape;69;p9"/>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 name="Google Shape;70;p9"/>
            <p:cNvGrpSpPr/>
            <p:nvPr/>
          </p:nvGrpSpPr>
          <p:grpSpPr>
            <a:xfrm>
              <a:off x="0" y="-50"/>
              <a:ext cx="9144000" cy="5143575"/>
              <a:chOff x="0" y="-250"/>
              <a:chExt cx="9144000" cy="5143575"/>
            </a:xfrm>
          </p:grpSpPr>
          <p:sp>
            <p:nvSpPr>
              <p:cNvPr id="71" name="Google Shape;71;p9"/>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9"/>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9"/>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 name="Google Shape;74;p9"/>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75" name="Google Shape;75;p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1"/>
        </a:solidFill>
        <a:effectLst/>
      </p:bgPr>
    </p:bg>
    <p:spTree>
      <p:nvGrpSpPr>
        <p:cNvPr id="1" name="Shape 76"/>
        <p:cNvGrpSpPr/>
        <p:nvPr/>
      </p:nvGrpSpPr>
      <p:grpSpPr>
        <a:xfrm>
          <a:off x="0" y="0"/>
          <a:ext cx="0" cy="0"/>
          <a:chOff x="0" y="0"/>
          <a:chExt cx="0" cy="0"/>
        </a:xfrm>
      </p:grpSpPr>
      <p:grpSp>
        <p:nvGrpSpPr>
          <p:cNvPr id="77" name="Google Shape;77;p10"/>
          <p:cNvGrpSpPr/>
          <p:nvPr/>
        </p:nvGrpSpPr>
        <p:grpSpPr>
          <a:xfrm>
            <a:off x="0" y="4632875"/>
            <a:ext cx="9144000" cy="510650"/>
            <a:chOff x="0" y="4632675"/>
            <a:chExt cx="9144000" cy="510650"/>
          </a:xfrm>
        </p:grpSpPr>
        <p:sp>
          <p:nvSpPr>
            <p:cNvPr id="78" name="Google Shape;78;p10"/>
            <p:cNvSpPr/>
            <p:nvPr/>
          </p:nvSpPr>
          <p:spPr>
            <a:xfrm>
              <a:off x="0" y="4632675"/>
              <a:ext cx="6087900" cy="5106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0"/>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80;p10"/>
          <p:cNvSpPr txBox="1">
            <a:spLocks noGrp="1"/>
          </p:cNvSpPr>
          <p:nvPr>
            <p:ph type="body" idx="1"/>
          </p:nvPr>
        </p:nvSpPr>
        <p:spPr>
          <a:xfrm>
            <a:off x="457200" y="4632750"/>
            <a:ext cx="5229000" cy="510600"/>
          </a:xfrm>
          <a:prstGeom prst="rect">
            <a:avLst/>
          </a:prstGeom>
        </p:spPr>
        <p:txBody>
          <a:bodyPr spcFirstLastPara="1" wrap="square" lIns="0" tIns="0" rIns="0" bIns="0" anchor="ctr" anchorCtr="0">
            <a:noAutofit/>
          </a:bodyPr>
          <a:lstStyle>
            <a:lvl1pPr marL="457200" lvl="0" indent="-228600" rtl="0">
              <a:spcBef>
                <a:spcPts val="360"/>
              </a:spcBef>
              <a:spcAft>
                <a:spcPts val="0"/>
              </a:spcAft>
              <a:buClr>
                <a:schemeClr val="dk2"/>
              </a:buClr>
              <a:buSzPts val="1400"/>
              <a:buNone/>
              <a:defRPr sz="1400">
                <a:solidFill>
                  <a:schemeClr val="dk2"/>
                </a:solidFill>
              </a:defRPr>
            </a:lvl1pPr>
          </a:lstStyle>
          <a:p>
            <a:endParaRPr/>
          </a:p>
        </p:txBody>
      </p:sp>
      <p:sp>
        <p:nvSpPr>
          <p:cNvPr id="81" name="Google Shape;81;p1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blipFill>
          <a:blip r:embed="rId1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8760475" y="4759953"/>
            <a:ext cx="383400" cy="383400"/>
          </a:xfrm>
          <a:prstGeom prst="rect">
            <a:avLst/>
          </a:prstGeom>
          <a:noFill/>
          <a:ln>
            <a:noFill/>
          </a:ln>
        </p:spPr>
        <p:txBody>
          <a:bodyPr spcFirstLastPara="1" wrap="square" lIns="0" tIns="0" rIns="0" bIns="0" anchor="ctr" anchorCtr="0">
            <a:noAutofit/>
          </a:bodyPr>
          <a:lstStyle>
            <a:lvl1pPr lvl="0" algn="ctr" rtl="0">
              <a:buNone/>
              <a:defRPr sz="1000" b="1">
                <a:solidFill>
                  <a:schemeClr val="dk2"/>
                </a:solidFill>
                <a:latin typeface="Red Hat Display"/>
                <a:ea typeface="Red Hat Display"/>
                <a:cs typeface="Red Hat Display"/>
                <a:sym typeface="Red Hat Display"/>
              </a:defRPr>
            </a:lvl1pPr>
            <a:lvl2pPr lvl="1" algn="ctr" rtl="0">
              <a:buNone/>
              <a:defRPr sz="1000" b="1">
                <a:solidFill>
                  <a:schemeClr val="dk2"/>
                </a:solidFill>
                <a:latin typeface="Red Hat Display"/>
                <a:ea typeface="Red Hat Display"/>
                <a:cs typeface="Red Hat Display"/>
                <a:sym typeface="Red Hat Display"/>
              </a:defRPr>
            </a:lvl2pPr>
            <a:lvl3pPr lvl="2" algn="ctr" rtl="0">
              <a:buNone/>
              <a:defRPr sz="1000" b="1">
                <a:solidFill>
                  <a:schemeClr val="dk2"/>
                </a:solidFill>
                <a:latin typeface="Red Hat Display"/>
                <a:ea typeface="Red Hat Display"/>
                <a:cs typeface="Red Hat Display"/>
                <a:sym typeface="Red Hat Display"/>
              </a:defRPr>
            </a:lvl3pPr>
            <a:lvl4pPr lvl="3" algn="ctr" rtl="0">
              <a:buNone/>
              <a:defRPr sz="1000" b="1">
                <a:solidFill>
                  <a:schemeClr val="dk2"/>
                </a:solidFill>
                <a:latin typeface="Red Hat Display"/>
                <a:ea typeface="Red Hat Display"/>
                <a:cs typeface="Red Hat Display"/>
                <a:sym typeface="Red Hat Display"/>
              </a:defRPr>
            </a:lvl4pPr>
            <a:lvl5pPr lvl="4" algn="ctr" rtl="0">
              <a:buNone/>
              <a:defRPr sz="1000" b="1">
                <a:solidFill>
                  <a:schemeClr val="dk2"/>
                </a:solidFill>
                <a:latin typeface="Red Hat Display"/>
                <a:ea typeface="Red Hat Display"/>
                <a:cs typeface="Red Hat Display"/>
                <a:sym typeface="Red Hat Display"/>
              </a:defRPr>
            </a:lvl5pPr>
            <a:lvl6pPr lvl="5" algn="ctr" rtl="0">
              <a:buNone/>
              <a:defRPr sz="1000" b="1">
                <a:solidFill>
                  <a:schemeClr val="dk2"/>
                </a:solidFill>
                <a:latin typeface="Red Hat Display"/>
                <a:ea typeface="Red Hat Display"/>
                <a:cs typeface="Red Hat Display"/>
                <a:sym typeface="Red Hat Display"/>
              </a:defRPr>
            </a:lvl6pPr>
            <a:lvl7pPr lvl="6" algn="ctr" rtl="0">
              <a:buNone/>
              <a:defRPr sz="1000" b="1">
                <a:solidFill>
                  <a:schemeClr val="dk2"/>
                </a:solidFill>
                <a:latin typeface="Red Hat Display"/>
                <a:ea typeface="Red Hat Display"/>
                <a:cs typeface="Red Hat Display"/>
                <a:sym typeface="Red Hat Display"/>
              </a:defRPr>
            </a:lvl7pPr>
            <a:lvl8pPr lvl="7" algn="ctr" rtl="0">
              <a:buNone/>
              <a:defRPr sz="1000" b="1">
                <a:solidFill>
                  <a:schemeClr val="dk2"/>
                </a:solidFill>
                <a:latin typeface="Red Hat Display"/>
                <a:ea typeface="Red Hat Display"/>
                <a:cs typeface="Red Hat Display"/>
                <a:sym typeface="Red Hat Display"/>
              </a:defRPr>
            </a:lvl8pPr>
            <a:lvl9pPr lvl="8" algn="ctr" rtl="0">
              <a:buNone/>
              <a:defRPr sz="1000" b="1">
                <a:solidFill>
                  <a:schemeClr val="dk2"/>
                </a:solidFill>
                <a:latin typeface="Red Hat Display"/>
                <a:ea typeface="Red Hat Display"/>
                <a:cs typeface="Red Hat Display"/>
                <a:sym typeface="Red Hat Display"/>
              </a:defRPr>
            </a:lvl9pPr>
          </a:lstStyle>
          <a:p>
            <a:pPr marL="0" lvl="0" indent="0" algn="ctr" rtl="0">
              <a:spcBef>
                <a:spcPts val="0"/>
              </a:spcBef>
              <a:spcAft>
                <a:spcPts val="0"/>
              </a:spcAft>
              <a:buNone/>
            </a:pPr>
            <a:fld id="{00000000-1234-1234-1234-123412341234}" type="slidenum">
              <a:rPr lang="en"/>
              <a:t>‹#›</a:t>
            </a:fld>
            <a:endParaRPr/>
          </a:p>
        </p:txBody>
      </p:sp>
      <p:sp>
        <p:nvSpPr>
          <p:cNvPr id="7" name="Google Shape;7;p1"/>
          <p:cNvSpPr txBox="1">
            <a:spLocks noGrp="1"/>
          </p:cNvSpPr>
          <p:nvPr>
            <p:ph type="title"/>
          </p:nvPr>
        </p:nvSpPr>
        <p:spPr>
          <a:xfrm>
            <a:off x="457200" y="0"/>
            <a:ext cx="3171300" cy="141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1pPr>
            <a:lvl2pPr lvl="1"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2pPr>
            <a:lvl3pPr lvl="2"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3pPr>
            <a:lvl4pPr lvl="3"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4pPr>
            <a:lvl5pPr lvl="4"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5pPr>
            <a:lvl6pPr lvl="5"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6pPr>
            <a:lvl7pPr lvl="6"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7pPr>
            <a:lvl8pPr lvl="7"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8pPr>
            <a:lvl9pPr lvl="8"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9pPr>
          </a:lstStyle>
          <a:p>
            <a:endParaRPr/>
          </a:p>
        </p:txBody>
      </p:sp>
      <p:sp>
        <p:nvSpPr>
          <p:cNvPr id="8" name="Google Shape;8;p1"/>
          <p:cNvSpPr txBox="1">
            <a:spLocks noGrp="1"/>
          </p:cNvSpPr>
          <p:nvPr>
            <p:ph type="body" idx="1"/>
          </p:nvPr>
        </p:nvSpPr>
        <p:spPr>
          <a:xfrm>
            <a:off x="913175" y="1746150"/>
            <a:ext cx="5944800" cy="2633700"/>
          </a:xfrm>
          <a:prstGeom prst="rect">
            <a:avLst/>
          </a:prstGeom>
          <a:noFill/>
          <a:ln>
            <a:noFill/>
          </a:ln>
        </p:spPr>
        <p:txBody>
          <a:bodyPr spcFirstLastPara="1" wrap="square" lIns="0" tIns="0" rIns="0" bIns="0" anchor="t" anchorCtr="0">
            <a:noAutofit/>
          </a:bodyPr>
          <a:lstStyle>
            <a:lvl1pPr marL="457200" lvl="0" indent="-381000" rtl="0">
              <a:spcBef>
                <a:spcPts val="600"/>
              </a:spcBef>
              <a:spcAft>
                <a:spcPts val="0"/>
              </a:spcAft>
              <a:buClr>
                <a:schemeClr val="accent1"/>
              </a:buClr>
              <a:buSzPts val="2400"/>
              <a:buFont typeface="Raleway"/>
              <a:buChar char="╸"/>
              <a:defRPr sz="2400">
                <a:solidFill>
                  <a:schemeClr val="lt1"/>
                </a:solidFill>
                <a:latin typeface="Raleway"/>
                <a:ea typeface="Raleway"/>
                <a:cs typeface="Raleway"/>
                <a:sym typeface="Raleway"/>
              </a:defRPr>
            </a:lvl1pPr>
            <a:lvl2pPr marL="914400" lvl="1" indent="-381000" rtl="0">
              <a:spcBef>
                <a:spcPts val="0"/>
              </a:spcBef>
              <a:spcAft>
                <a:spcPts val="0"/>
              </a:spcAft>
              <a:buClr>
                <a:schemeClr val="lt2"/>
              </a:buClr>
              <a:buSzPts val="2400"/>
              <a:buFont typeface="Raleway"/>
              <a:buChar char="╶"/>
              <a:defRPr sz="2400">
                <a:solidFill>
                  <a:schemeClr val="lt1"/>
                </a:solidFill>
                <a:latin typeface="Raleway"/>
                <a:ea typeface="Raleway"/>
                <a:cs typeface="Raleway"/>
                <a:sym typeface="Raleway"/>
              </a:defRPr>
            </a:lvl2pPr>
            <a:lvl3pPr marL="1371600" lvl="2"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3pPr>
            <a:lvl4pPr marL="1828800" lvl="3"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4pPr>
            <a:lvl5pPr marL="2286000" lvl="4"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5pPr>
            <a:lvl6pPr marL="2743200" lvl="5"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6pPr>
            <a:lvl7pPr marL="3200400" lvl="6"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7pPr>
            <a:lvl8pPr marL="3657600" lvl="7"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8pPr>
            <a:lvl9pPr marL="4114800" lvl="8"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hyperlink" Target="http://www.slidescarnival.com/copyright-and-legal-information" TargetMode="External"/><Relationship Id="rId5" Type="http://schemas.openxmlformats.org/officeDocument/2006/relationships/hyperlink" Target="http://www.slidescarnival.com/help-use-presentation-template" TargetMode="External"/><Relationship Id="rId4" Type="http://schemas.openxmlformats.org/officeDocument/2006/relationships/slide" Target="slide24.xml"/></Relationships>
</file>

<file path=ppt/slides/_rels/slide20.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4.xml"/><Relationship Id="rId1" Type="http://schemas.openxmlformats.org/officeDocument/2006/relationships/slideLayout" Target="../slideLayouts/slideLayout4.xml"/><Relationship Id="rId5" Type="http://schemas.openxmlformats.org/officeDocument/2006/relationships/hyperlink" Target="https://www.fontsquirrel.com/fonts/raleway" TargetMode="External"/><Relationship Id="rId4" Type="http://schemas.openxmlformats.org/officeDocument/2006/relationships/hyperlink" Target="https://www.fontsquirrel.com/fonts/red-hat"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23.jpg"/><Relationship Id="rId7" Type="http://schemas.openxmlformats.org/officeDocument/2006/relationships/image" Target="../media/image27.jpg"/><Relationship Id="rId2" Type="http://schemas.openxmlformats.org/officeDocument/2006/relationships/notesSlide" Target="../notesSlides/notesSlide31.xml"/><Relationship Id="rId1" Type="http://schemas.openxmlformats.org/officeDocument/2006/relationships/slideLayout" Target="../slideLayouts/slideLayout8.xml"/><Relationship Id="rId6" Type="http://schemas.openxmlformats.org/officeDocument/2006/relationships/image" Target="../media/image26.jpg"/><Relationship Id="rId5" Type="http://schemas.openxmlformats.org/officeDocument/2006/relationships/image" Target="../media/image25.jpg"/><Relationship Id="rId4" Type="http://schemas.openxmlformats.org/officeDocument/2006/relationships/image" Target="../media/image24.jpg"/></Relationships>
</file>

<file path=ppt/slides/_rels/slide32.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3" Type="http://schemas.openxmlformats.org/officeDocument/2006/relationships/hyperlink" Target="https://twitter.com/googledocs/status/730087240156643328" TargetMode="External"/><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6.xml"/><Relationship Id="rId1" Type="http://schemas.openxmlformats.org/officeDocument/2006/relationships/slideLayout" Target="../slideLayouts/slideLayout8.xml"/><Relationship Id="rId4" Type="http://schemas.openxmlformats.org/officeDocument/2006/relationships/hyperlink" Target="https://bit.ly/2ZjL1pd" TargetMode="Externa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42.xml"/><Relationship Id="rId1" Type="http://schemas.openxmlformats.org/officeDocument/2006/relationships/slideLayout" Target="../slideLayouts/slideLayout8.xml"/><Relationship Id="rId4" Type="http://schemas.openxmlformats.org/officeDocument/2006/relationships/hyperlink" Target="https://workspace.google.com/marketplace/app/icons_for_slides_docs/381578326502" TargetMode="Externa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98"/>
        <p:cNvGrpSpPr/>
        <p:nvPr/>
      </p:nvGrpSpPr>
      <p:grpSpPr>
        <a:xfrm>
          <a:off x="0" y="0"/>
          <a:ext cx="0" cy="0"/>
          <a:chOff x="0" y="0"/>
          <a:chExt cx="0" cy="0"/>
        </a:xfrm>
      </p:grpSpPr>
      <p:sp>
        <p:nvSpPr>
          <p:cNvPr id="99" name="Google Shape;99;p14"/>
          <p:cNvSpPr txBox="1">
            <a:spLocks noGrp="1"/>
          </p:cNvSpPr>
          <p:nvPr>
            <p:ph type="ctrTitle"/>
          </p:nvPr>
        </p:nvSpPr>
        <p:spPr>
          <a:xfrm>
            <a:off x="0" y="331685"/>
            <a:ext cx="5446980" cy="18447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ارائه </a:t>
            </a:r>
            <a:r>
              <a:rPr lang="fa-IR" dirty="0">
                <a:cs typeface="B Nazanin" panose="00000700000000000000" pitchFamily="2" charset="-78"/>
              </a:rPr>
              <a:t>شما است</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92"/>
        <p:cNvGrpSpPr/>
        <p:nvPr/>
      </p:nvGrpSpPr>
      <p:grpSpPr>
        <a:xfrm>
          <a:off x="0" y="0"/>
          <a:ext cx="0" cy="0"/>
          <a:chOff x="0" y="0"/>
          <a:chExt cx="0" cy="0"/>
        </a:xfrm>
      </p:grpSpPr>
      <p:sp>
        <p:nvSpPr>
          <p:cNvPr id="193" name="Google Shape;193;p24"/>
          <p:cNvSpPr txBox="1">
            <a:spLocks noGrp="1"/>
          </p:cNvSpPr>
          <p:nvPr>
            <p:ph type="title" idx="4294967295"/>
          </p:nvPr>
        </p:nvSpPr>
        <p:spPr>
          <a:xfrm>
            <a:off x="0" y="74428"/>
            <a:ext cx="4254798" cy="9081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sz="1800" b="0" dirty="0">
                <a:cs typeface="B Nazanin" panose="00000700000000000000" pitchFamily="2" charset="-78"/>
              </a:rPr>
              <a:t>تاثیر بزرگ می خواهید؟  </a:t>
            </a:r>
            <a:r>
              <a:rPr lang="fa-IR" sz="1800" b="0" dirty="0">
                <a:solidFill>
                  <a:srgbClr val="FF0000"/>
                </a:solidFill>
                <a:cs typeface="B Nazanin" panose="00000700000000000000" pitchFamily="2" charset="-78"/>
              </a:rPr>
              <a:t>از تصویر بزرگ استفاده کنید</a:t>
            </a:r>
            <a:endParaRPr sz="1800" dirty="0">
              <a:solidFill>
                <a:srgbClr val="FF0000"/>
              </a:solidFill>
              <a:cs typeface="B Nazanin" panose="00000700000000000000" pitchFamily="2" charset="-78"/>
            </a:endParaRPr>
          </a:p>
        </p:txBody>
      </p:sp>
      <p:sp>
        <p:nvSpPr>
          <p:cNvPr id="194" name="Google Shape;194;p2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10</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198"/>
        <p:cNvGrpSpPr/>
        <p:nvPr/>
      </p:nvGrpSpPr>
      <p:grpSpPr>
        <a:xfrm>
          <a:off x="0" y="0"/>
          <a:ext cx="0" cy="0"/>
          <a:chOff x="0" y="0"/>
          <a:chExt cx="0" cy="0"/>
        </a:xfrm>
      </p:grpSpPr>
      <p:sp>
        <p:nvSpPr>
          <p:cNvPr id="199" name="Google Shape;199;p25"/>
          <p:cNvSpPr txBox="1">
            <a:spLocks noGrp="1"/>
          </p:cNvSpPr>
          <p:nvPr>
            <p:ph type="title"/>
          </p:nvPr>
        </p:nvSpPr>
        <p:spPr>
          <a:xfrm>
            <a:off x="-53103" y="40684"/>
            <a:ext cx="4019106"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از نمودارها برای </a:t>
            </a:r>
            <a:r>
              <a:rPr lang="fa-IR" dirty="0">
                <a:solidFill>
                  <a:srgbClr val="FF0000"/>
                </a:solidFill>
                <a:cs typeface="B Nazanin" panose="00000700000000000000" pitchFamily="2" charset="-78"/>
              </a:rPr>
              <a:t>توضیح ایده های خود استفاده </a:t>
            </a:r>
            <a:r>
              <a:rPr lang="fa-IR" dirty="0">
                <a:cs typeface="B Nazanin" panose="00000700000000000000" pitchFamily="2" charset="-78"/>
              </a:rPr>
              <a:t>کنید</a:t>
            </a:r>
            <a:endParaRPr dirty="0">
              <a:cs typeface="B Nazanin" panose="00000700000000000000" pitchFamily="2" charset="-78"/>
            </a:endParaRPr>
          </a:p>
        </p:txBody>
      </p:sp>
      <p:sp>
        <p:nvSpPr>
          <p:cNvPr id="200" name="Google Shape;200;p2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11</a:t>
            </a:fld>
            <a:endParaRPr>
              <a:cs typeface="B Nazanin" panose="00000700000000000000" pitchFamily="2" charset="-78"/>
            </a:endParaRPr>
          </a:p>
        </p:txBody>
      </p:sp>
      <p:sp>
        <p:nvSpPr>
          <p:cNvPr id="201" name="Google Shape;201;p25"/>
          <p:cNvSpPr/>
          <p:nvPr/>
        </p:nvSpPr>
        <p:spPr>
          <a:xfrm>
            <a:off x="3802943" y="1831850"/>
            <a:ext cx="1538100" cy="442500"/>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2" name="Google Shape;202;p25"/>
          <p:cNvSpPr/>
          <p:nvPr/>
        </p:nvSpPr>
        <p:spPr>
          <a:xfrm>
            <a:off x="5573240"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3" name="Google Shape;203;p25"/>
          <p:cNvSpPr/>
          <p:nvPr/>
        </p:nvSpPr>
        <p:spPr>
          <a:xfrm>
            <a:off x="2032647"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4" name="Google Shape;204;p25"/>
          <p:cNvSpPr/>
          <p:nvPr/>
        </p:nvSpPr>
        <p:spPr>
          <a:xfrm>
            <a:off x="11874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5" name="Google Shape;205;p25"/>
          <p:cNvSpPr/>
          <p:nvPr/>
        </p:nvSpPr>
        <p:spPr>
          <a:xfrm>
            <a:off x="28778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6" name="Google Shape;206;p25"/>
          <p:cNvSpPr/>
          <p:nvPr/>
        </p:nvSpPr>
        <p:spPr>
          <a:xfrm>
            <a:off x="47280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7" name="Google Shape;207;p25"/>
          <p:cNvSpPr/>
          <p:nvPr/>
        </p:nvSpPr>
        <p:spPr>
          <a:xfrm>
            <a:off x="64184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cxnSp>
        <p:nvCxnSpPr>
          <p:cNvPr id="208" name="Google Shape;208;p25"/>
          <p:cNvCxnSpPr>
            <a:stCxn id="201" idx="2"/>
            <a:endCxn id="202" idx="0"/>
          </p:cNvCxnSpPr>
          <p:nvPr/>
        </p:nvCxnSpPr>
        <p:spPr>
          <a:xfrm rot="-5400000" flipH="1">
            <a:off x="5228543" y="1617800"/>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09" name="Google Shape;209;p25"/>
          <p:cNvCxnSpPr>
            <a:stCxn id="203" idx="0"/>
            <a:endCxn id="201" idx="2"/>
          </p:cNvCxnSpPr>
          <p:nvPr/>
        </p:nvCxnSpPr>
        <p:spPr>
          <a:xfrm rot="-5400000">
            <a:off x="3458247" y="1617801"/>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0" name="Google Shape;210;p25"/>
          <p:cNvCxnSpPr>
            <a:stCxn id="203" idx="2"/>
            <a:endCxn id="205" idx="0"/>
          </p:cNvCxnSpPr>
          <p:nvPr/>
        </p:nvCxnSpPr>
        <p:spPr>
          <a:xfrm rot="-5400000" flipH="1">
            <a:off x="2995647" y="2980101"/>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1" name="Google Shape;211;p25"/>
          <p:cNvCxnSpPr>
            <a:stCxn id="204" idx="0"/>
            <a:endCxn id="203" idx="2"/>
          </p:cNvCxnSpPr>
          <p:nvPr/>
        </p:nvCxnSpPr>
        <p:spPr>
          <a:xfrm rot="-5400000">
            <a:off x="21504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2" name="Google Shape;212;p25"/>
          <p:cNvCxnSpPr>
            <a:stCxn id="202" idx="2"/>
            <a:endCxn id="207" idx="0"/>
          </p:cNvCxnSpPr>
          <p:nvPr/>
        </p:nvCxnSpPr>
        <p:spPr>
          <a:xfrm rot="-5400000" flipH="1">
            <a:off x="6536390" y="2979951"/>
            <a:ext cx="457200" cy="8454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3" name="Google Shape;213;p25"/>
          <p:cNvCxnSpPr>
            <a:stCxn id="206" idx="0"/>
            <a:endCxn id="202" idx="2"/>
          </p:cNvCxnSpPr>
          <p:nvPr/>
        </p:nvCxnSpPr>
        <p:spPr>
          <a:xfrm rot="-5400000">
            <a:off x="56910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17"/>
        <p:cNvGrpSpPr/>
        <p:nvPr/>
      </p:nvGrpSpPr>
      <p:grpSpPr>
        <a:xfrm>
          <a:off x="0" y="0"/>
          <a:ext cx="0" cy="0"/>
          <a:chOff x="0" y="0"/>
          <a:chExt cx="0" cy="0"/>
        </a:xfrm>
      </p:grpSpPr>
      <p:sp>
        <p:nvSpPr>
          <p:cNvPr id="218" name="Google Shape;218;p26"/>
          <p:cNvSpPr txBox="1">
            <a:spLocks noGrp="1"/>
          </p:cNvSpPr>
          <p:nvPr>
            <p:ph type="title" idx="4294967295"/>
          </p:nvPr>
        </p:nvSpPr>
        <p:spPr>
          <a:xfrm>
            <a:off x="5419054" y="0"/>
            <a:ext cx="3341421"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rgbClr val="FF0000"/>
                </a:solidFill>
                <a:cs typeface="B Nazanin" panose="00000700000000000000" pitchFamily="2" charset="-78"/>
              </a:rPr>
              <a:t>جداول</a:t>
            </a:r>
            <a:r>
              <a:rPr lang="fa-IR" dirty="0">
                <a:cs typeface="B Nazanin" panose="00000700000000000000" pitchFamily="2" charset="-78"/>
              </a:rPr>
              <a:t> برای مقایسه داده ها</a:t>
            </a:r>
            <a:endParaRPr dirty="0">
              <a:cs typeface="B Nazanin" panose="00000700000000000000" pitchFamily="2" charset="-78"/>
            </a:endParaRPr>
          </a:p>
        </p:txBody>
      </p:sp>
      <p:graphicFrame>
        <p:nvGraphicFramePr>
          <p:cNvPr id="219" name="Google Shape;219;p26"/>
          <p:cNvGraphicFramePr/>
          <p:nvPr>
            <p:extLst>
              <p:ext uri="{D42A27DB-BD31-4B8C-83A1-F6EECF244321}">
                <p14:modId xmlns:p14="http://schemas.microsoft.com/office/powerpoint/2010/main" val="4124363230"/>
              </p:ext>
            </p:extLst>
          </p:nvPr>
        </p:nvGraphicFramePr>
        <p:xfrm>
          <a:off x="457150" y="1418456"/>
          <a:ext cx="8235600" cy="3272200"/>
        </p:xfrm>
        <a:graphic>
          <a:graphicData uri="http://schemas.openxmlformats.org/drawingml/2006/table">
            <a:tbl>
              <a:tblPr>
                <a:noFill/>
                <a:tableStyleId>{D7272734-463F-4A0B-A8D7-86DA9125DB42}</a:tableStyleId>
              </a:tblPr>
              <a:tblGrid>
                <a:gridCol w="2058900">
                  <a:extLst>
                    <a:ext uri="{9D8B030D-6E8A-4147-A177-3AD203B41FA5}">
                      <a16:colId xmlns:a16="http://schemas.microsoft.com/office/drawing/2014/main" val="20000"/>
                    </a:ext>
                  </a:extLst>
                </a:gridCol>
                <a:gridCol w="2058900">
                  <a:extLst>
                    <a:ext uri="{9D8B030D-6E8A-4147-A177-3AD203B41FA5}">
                      <a16:colId xmlns:a16="http://schemas.microsoft.com/office/drawing/2014/main" val="20001"/>
                    </a:ext>
                  </a:extLst>
                </a:gridCol>
                <a:gridCol w="2058900">
                  <a:extLst>
                    <a:ext uri="{9D8B030D-6E8A-4147-A177-3AD203B41FA5}">
                      <a16:colId xmlns:a16="http://schemas.microsoft.com/office/drawing/2014/main" val="20002"/>
                    </a:ext>
                  </a:extLst>
                </a:gridCol>
                <a:gridCol w="2058900">
                  <a:extLst>
                    <a:ext uri="{9D8B030D-6E8A-4147-A177-3AD203B41FA5}">
                      <a16:colId xmlns:a16="http://schemas.microsoft.com/office/drawing/2014/main" val="20003"/>
                    </a:ext>
                  </a:extLst>
                </a:gridCol>
              </a:tblGrid>
              <a:tr h="818050">
                <a:tc>
                  <a:txBody>
                    <a:bodyPr/>
                    <a:lstStyle/>
                    <a:p>
                      <a:pPr marL="0" lvl="0" indent="0" algn="ctr" rtl="0">
                        <a:spcBef>
                          <a:spcPts val="0"/>
                        </a:spcBef>
                        <a:spcAft>
                          <a:spcPts val="0"/>
                        </a:spcAft>
                        <a:buNone/>
                      </a:pPr>
                      <a:endParaRPr>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A</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B</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C</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7</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30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24</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dirty="0">
                          <a:solidFill>
                            <a:schemeClr val="dk1"/>
                          </a:solidFill>
                          <a:latin typeface="Red Hat Display"/>
                          <a:ea typeface="Red Hat Display"/>
                          <a:cs typeface="B Nazanin" panose="00000700000000000000" pitchFamily="2" charset="-78"/>
                          <a:sym typeface="Red Hat Display"/>
                        </a:rPr>
                        <a:t>16</a:t>
                      </a:r>
                      <a:endParaRPr b="1" dirty="0">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sp>
        <p:nvSpPr>
          <p:cNvPr id="220" name="Google Shape;220;p2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solidFill>
                  <a:schemeClr val="dk2"/>
                </a:solidFill>
                <a:cs typeface="B Nazanin" panose="00000700000000000000" pitchFamily="2" charset="-78"/>
              </a:rPr>
              <a:pPr marL="0" lvl="0" indent="0" algn="ctr" rtl="1">
                <a:spcBef>
                  <a:spcPts val="0"/>
                </a:spcBef>
                <a:spcAft>
                  <a:spcPts val="0"/>
                </a:spcAft>
                <a:buNone/>
              </a:pPr>
              <a:t>12</a:t>
            </a:fld>
            <a:endParaRPr>
              <a:solidFill>
                <a:schemeClr val="dk2"/>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24"/>
        <p:cNvGrpSpPr/>
        <p:nvPr/>
      </p:nvGrpSpPr>
      <p:grpSpPr>
        <a:xfrm>
          <a:off x="0" y="0"/>
          <a:ext cx="0" cy="0"/>
          <a:chOff x="0" y="0"/>
          <a:chExt cx="0" cy="0"/>
        </a:xfrm>
      </p:grpSpPr>
      <p:sp>
        <p:nvSpPr>
          <p:cNvPr id="225" name="Google Shape;225;p27"/>
          <p:cNvSpPr/>
          <p:nvPr/>
        </p:nvSpPr>
        <p:spPr>
          <a:xfrm>
            <a:off x="619575" y="713984"/>
            <a:ext cx="8171736" cy="3892835"/>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6" name="Google Shape;226;p27"/>
          <p:cNvSpPr txBox="1">
            <a:spLocks noGrp="1"/>
          </p:cNvSpPr>
          <p:nvPr>
            <p:ph type="title" idx="4294967295"/>
          </p:nvPr>
        </p:nvSpPr>
        <p:spPr>
          <a:xfrm>
            <a:off x="457200" y="0"/>
            <a:ext cx="3171300" cy="8763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chemeClr val="lt1"/>
                </a:solidFill>
                <a:cs typeface="B Nazanin" panose="00000700000000000000" pitchFamily="2" charset="-78"/>
              </a:rPr>
              <a:t>نقشه ها</a:t>
            </a:r>
            <a:endParaRPr dirty="0">
              <a:solidFill>
                <a:schemeClr val="lt1"/>
              </a:solidFill>
              <a:cs typeface="B Nazanin" panose="00000700000000000000" pitchFamily="2" charset="-78"/>
            </a:endParaRPr>
          </a:p>
        </p:txBody>
      </p:sp>
      <p:sp>
        <p:nvSpPr>
          <p:cNvPr id="227" name="Google Shape;227;p27"/>
          <p:cNvSpPr/>
          <p:nvPr/>
        </p:nvSpPr>
        <p:spPr>
          <a:xfrm>
            <a:off x="2154475" y="1617775"/>
            <a:ext cx="644700" cy="202500"/>
          </a:xfrm>
          <a:prstGeom prst="wedgeRectCallout">
            <a:avLst>
              <a:gd name="adj1" fmla="val -21428"/>
              <a:gd name="adj2" fmla="val 84287"/>
            </a:avLst>
          </a:pr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r>
              <a:rPr lang="en" sz="800">
                <a:latin typeface="Raleway"/>
                <a:ea typeface="Raleway"/>
                <a:cs typeface="B Nazanin" panose="00000700000000000000" pitchFamily="2" charset="-78"/>
                <a:sym typeface="Raleway"/>
              </a:rPr>
              <a:t>our office</a:t>
            </a:r>
            <a:endParaRPr sz="800">
              <a:latin typeface="Raleway"/>
              <a:ea typeface="Raleway"/>
              <a:cs typeface="B Nazanin" panose="00000700000000000000" pitchFamily="2" charset="-78"/>
              <a:sym typeface="Raleway"/>
            </a:endParaRPr>
          </a:p>
        </p:txBody>
      </p:sp>
      <p:sp>
        <p:nvSpPr>
          <p:cNvPr id="228" name="Google Shape;228;p2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13</a:t>
            </a:fld>
            <a:endParaRPr>
              <a:cs typeface="B Nazanin" panose="00000700000000000000" pitchFamily="2" charset="-78"/>
            </a:endParaRPr>
          </a:p>
        </p:txBody>
      </p:sp>
      <p:sp>
        <p:nvSpPr>
          <p:cNvPr id="229" name="Google Shape;229;p27"/>
          <p:cNvSpPr txBox="1">
            <a:spLocks noGrp="1"/>
          </p:cNvSpPr>
          <p:nvPr>
            <p:ph type="body" idx="4294967295"/>
          </p:nvPr>
        </p:nvSpPr>
        <p:spPr>
          <a:xfrm>
            <a:off x="457200" y="4756975"/>
            <a:ext cx="7719300" cy="3069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maps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
        <p:nvSpPr>
          <p:cNvPr id="230" name="Google Shape;230;p27"/>
          <p:cNvSpPr/>
          <p:nvPr/>
        </p:nvSpPr>
        <p:spPr>
          <a:xfrm rot="8100000">
            <a:off x="1274247" y="191809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1" name="Google Shape;231;p27"/>
          <p:cNvSpPr/>
          <p:nvPr/>
        </p:nvSpPr>
        <p:spPr>
          <a:xfrm rot="8100000">
            <a:off x="2970272" y="3522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2" name="Google Shape;232;p27"/>
          <p:cNvSpPr/>
          <p:nvPr/>
        </p:nvSpPr>
        <p:spPr>
          <a:xfrm rot="8100000">
            <a:off x="3999847" y="1715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3" name="Google Shape;233;p27"/>
          <p:cNvSpPr/>
          <p:nvPr/>
        </p:nvSpPr>
        <p:spPr>
          <a:xfrm rot="8100000">
            <a:off x="4738947" y="38334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4" name="Google Shape;234;p27"/>
          <p:cNvSpPr/>
          <p:nvPr/>
        </p:nvSpPr>
        <p:spPr>
          <a:xfrm rot="8100000">
            <a:off x="6850772" y="220872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5" name="Google Shape;235;p27"/>
          <p:cNvSpPr/>
          <p:nvPr/>
        </p:nvSpPr>
        <p:spPr>
          <a:xfrm rot="8100000">
            <a:off x="7527222" y="387624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39"/>
        <p:cNvGrpSpPr/>
        <p:nvPr/>
      </p:nvGrpSpPr>
      <p:grpSpPr>
        <a:xfrm>
          <a:off x="0" y="0"/>
          <a:ext cx="0" cy="0"/>
          <a:chOff x="0" y="0"/>
          <a:chExt cx="0" cy="0"/>
        </a:xfrm>
      </p:grpSpPr>
      <p:sp>
        <p:nvSpPr>
          <p:cNvPr id="240" name="Google Shape;240;p28"/>
          <p:cNvSpPr txBox="1">
            <a:spLocks noGrp="1"/>
          </p:cNvSpPr>
          <p:nvPr>
            <p:ph type="ctrTitle" idx="4294967295"/>
          </p:nvPr>
        </p:nvSpPr>
        <p:spPr>
          <a:xfrm>
            <a:off x="685800" y="1583342"/>
            <a:ext cx="7772400" cy="115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9600">
                <a:cs typeface="B Nazanin" panose="00000700000000000000" pitchFamily="2" charset="-78"/>
              </a:rPr>
              <a:t>89,526,124</a:t>
            </a:r>
            <a:endParaRPr sz="9600">
              <a:cs typeface="B Nazanin" panose="00000700000000000000" pitchFamily="2" charset="-78"/>
            </a:endParaRPr>
          </a:p>
        </p:txBody>
      </p:sp>
      <p:sp>
        <p:nvSpPr>
          <p:cNvPr id="241" name="Google Shape;241;p28"/>
          <p:cNvSpPr txBox="1">
            <a:spLocks noGrp="1"/>
          </p:cNvSpPr>
          <p:nvPr>
            <p:ph type="subTitle" idx="4294967295"/>
          </p:nvPr>
        </p:nvSpPr>
        <p:spPr>
          <a:xfrm>
            <a:off x="685800" y="2840053"/>
            <a:ext cx="7772400" cy="7848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وای این یک عدد بزرگ است، آیا شما افتخار نمی کنید؟</a:t>
            </a:r>
            <a:endParaRPr dirty="0">
              <a:cs typeface="B Nazanin" panose="00000700000000000000" pitchFamily="2" charset="-78"/>
            </a:endParaRPr>
          </a:p>
        </p:txBody>
      </p:sp>
      <p:sp>
        <p:nvSpPr>
          <p:cNvPr id="242" name="Google Shape;242;p2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6"/>
        <p:cNvGrpSpPr/>
        <p:nvPr/>
      </p:nvGrpSpPr>
      <p:grpSpPr>
        <a:xfrm>
          <a:off x="0" y="0"/>
          <a:ext cx="0" cy="0"/>
          <a:chOff x="0" y="0"/>
          <a:chExt cx="0" cy="0"/>
        </a:xfrm>
      </p:grpSpPr>
      <p:sp>
        <p:nvSpPr>
          <p:cNvPr id="247" name="Google Shape;247;p29"/>
          <p:cNvSpPr txBox="1">
            <a:spLocks noGrp="1"/>
          </p:cNvSpPr>
          <p:nvPr>
            <p:ph type="ctrTitle" idx="4294967295"/>
          </p:nvPr>
        </p:nvSpPr>
        <p:spPr>
          <a:xfrm>
            <a:off x="685800" y="6480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89,526,124$</a:t>
            </a:r>
            <a:endParaRPr sz="6000">
              <a:solidFill>
                <a:schemeClr val="lt1"/>
              </a:solidFill>
              <a:cs typeface="B Nazanin" panose="00000700000000000000" pitchFamily="2" charset="-78"/>
            </a:endParaRPr>
          </a:p>
        </p:txBody>
      </p:sp>
      <p:sp>
        <p:nvSpPr>
          <p:cNvPr id="248" name="Google Shape;248;p29"/>
          <p:cNvSpPr txBox="1">
            <a:spLocks noGrp="1"/>
          </p:cNvSpPr>
          <p:nvPr>
            <p:ph type="subTitle" idx="4294967295"/>
          </p:nvPr>
        </p:nvSpPr>
        <p:spPr>
          <a:xfrm>
            <a:off x="685800" y="1411309"/>
            <a:ext cx="7772400" cy="4632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sz="1800" dirty="0">
                <a:cs typeface="B Nazanin" panose="00000700000000000000" pitchFamily="2" charset="-78"/>
              </a:rPr>
              <a:t>اون پول زیادیه</a:t>
            </a:r>
            <a:endParaRPr sz="1800" dirty="0">
              <a:cs typeface="B Nazanin" panose="00000700000000000000" pitchFamily="2" charset="-78"/>
            </a:endParaRPr>
          </a:p>
        </p:txBody>
      </p:sp>
      <p:sp>
        <p:nvSpPr>
          <p:cNvPr id="249" name="Google Shape;249;p29"/>
          <p:cNvSpPr txBox="1">
            <a:spLocks noGrp="1"/>
          </p:cNvSpPr>
          <p:nvPr>
            <p:ph type="ctrTitle" idx="4294967295"/>
          </p:nvPr>
        </p:nvSpPr>
        <p:spPr>
          <a:xfrm>
            <a:off x="685800" y="32769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accent1"/>
                </a:solidFill>
                <a:cs typeface="B Nazanin" panose="00000700000000000000" pitchFamily="2" charset="-78"/>
              </a:rPr>
              <a:t>100%</a:t>
            </a:r>
            <a:endParaRPr sz="6000">
              <a:solidFill>
                <a:schemeClr val="accent1"/>
              </a:solidFill>
              <a:cs typeface="B Nazanin" panose="00000700000000000000" pitchFamily="2" charset="-78"/>
            </a:endParaRPr>
          </a:p>
        </p:txBody>
      </p:sp>
      <p:sp>
        <p:nvSpPr>
          <p:cNvPr id="250" name="Google Shape;250;p29"/>
          <p:cNvSpPr txBox="1">
            <a:spLocks noGrp="1"/>
          </p:cNvSpPr>
          <p:nvPr>
            <p:ph type="subTitle" idx="4294967295"/>
          </p:nvPr>
        </p:nvSpPr>
        <p:spPr>
          <a:xfrm>
            <a:off x="685800" y="404020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موفقیت کامل!</a:t>
            </a:r>
            <a:endParaRPr sz="1800" dirty="0">
              <a:cs typeface="B Nazanin" panose="00000700000000000000" pitchFamily="2" charset="-78"/>
            </a:endParaRPr>
          </a:p>
        </p:txBody>
      </p:sp>
      <p:sp>
        <p:nvSpPr>
          <p:cNvPr id="251" name="Google Shape;251;p29"/>
          <p:cNvSpPr txBox="1">
            <a:spLocks noGrp="1"/>
          </p:cNvSpPr>
          <p:nvPr>
            <p:ph type="ctrTitle" idx="4294967295"/>
          </p:nvPr>
        </p:nvSpPr>
        <p:spPr>
          <a:xfrm>
            <a:off x="685800" y="196245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185,244 users</a:t>
            </a:r>
            <a:endParaRPr sz="6000">
              <a:solidFill>
                <a:schemeClr val="lt1"/>
              </a:solidFill>
              <a:cs typeface="B Nazanin" panose="00000700000000000000" pitchFamily="2" charset="-78"/>
            </a:endParaRPr>
          </a:p>
        </p:txBody>
      </p:sp>
      <p:sp>
        <p:nvSpPr>
          <p:cNvPr id="252" name="Google Shape;252;p29"/>
          <p:cNvSpPr txBox="1">
            <a:spLocks noGrp="1"/>
          </p:cNvSpPr>
          <p:nvPr>
            <p:ph type="subTitle" idx="4294967295"/>
          </p:nvPr>
        </p:nvSpPr>
        <p:spPr>
          <a:xfrm>
            <a:off x="685800" y="272575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و تعداد زیادی از کاربران</a:t>
            </a:r>
            <a:endParaRPr sz="1800" dirty="0">
              <a:cs typeface="B Nazanin" panose="00000700000000000000" pitchFamily="2" charset="-78"/>
            </a:endParaRPr>
          </a:p>
        </p:txBody>
      </p:sp>
      <p:sp>
        <p:nvSpPr>
          <p:cNvPr id="253" name="Google Shape;253;p2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pPr marL="0" lvl="0" indent="0" algn="ctr" rtl="0">
                <a:spcBef>
                  <a:spcPts val="0"/>
                </a:spcBef>
                <a:spcAft>
                  <a:spcPts val="0"/>
                </a:spcAft>
                <a:buNone/>
              </a:pPr>
              <a:t>15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257"/>
        <p:cNvGrpSpPr/>
        <p:nvPr/>
      </p:nvGrpSpPr>
      <p:grpSpPr>
        <a:xfrm>
          <a:off x="0" y="0"/>
          <a:ext cx="0" cy="0"/>
          <a:chOff x="0" y="0"/>
          <a:chExt cx="0" cy="0"/>
        </a:xfrm>
      </p:grpSpPr>
      <p:sp>
        <p:nvSpPr>
          <p:cNvPr id="258" name="Google Shape;258;p3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روند ما </a:t>
            </a:r>
            <a:r>
              <a:rPr lang="fa-IR" dirty="0">
                <a:solidFill>
                  <a:srgbClr val="FF0000"/>
                </a:solidFill>
                <a:cs typeface="B Nazanin" panose="00000700000000000000" pitchFamily="2" charset="-78"/>
              </a:rPr>
              <a:t>آسان است</a:t>
            </a:r>
            <a:endParaRPr dirty="0">
              <a:solidFill>
                <a:srgbClr val="FF0000"/>
              </a:solidFill>
              <a:cs typeface="B Nazanin" panose="00000700000000000000" pitchFamily="2" charset="-78"/>
            </a:endParaRPr>
          </a:p>
        </p:txBody>
      </p:sp>
      <p:sp>
        <p:nvSpPr>
          <p:cNvPr id="259" name="Google Shape;259;p3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a:spcBef>
                <a:spcPts val="0"/>
              </a:spcBef>
              <a:spcAft>
                <a:spcPts val="0"/>
              </a:spcAft>
              <a:buNone/>
            </a:pPr>
            <a:fld id="{00000000-1234-1234-1234-123412341234}" type="slidenum">
              <a:rPr lang="en">
                <a:cs typeface="B Nazanin" panose="00000700000000000000" pitchFamily="2" charset="-78"/>
              </a:rPr>
              <a:pPr marL="0" lvl="0" indent="0" algn="ctr">
                <a:spcBef>
                  <a:spcPts val="0"/>
                </a:spcBef>
                <a:spcAft>
                  <a:spcPts val="0"/>
                </a:spcAft>
                <a:buNone/>
              </a:pPr>
              <a:t>16</a:t>
            </a:fld>
            <a:endParaRPr>
              <a:cs typeface="B Nazanin" panose="00000700000000000000" pitchFamily="2" charset="-78"/>
            </a:endParaRPr>
          </a:p>
        </p:txBody>
      </p:sp>
      <p:grpSp>
        <p:nvGrpSpPr>
          <p:cNvPr id="260" name="Google Shape;260;p30"/>
          <p:cNvGrpSpPr/>
          <p:nvPr/>
        </p:nvGrpSpPr>
        <p:grpSpPr>
          <a:xfrm>
            <a:off x="1047099" y="2510347"/>
            <a:ext cx="3116238" cy="1450146"/>
            <a:chOff x="1047099" y="2129347"/>
            <a:chExt cx="3116238" cy="1450146"/>
          </a:xfrm>
        </p:grpSpPr>
        <p:sp>
          <p:nvSpPr>
            <p:cNvPr id="261" name="Google Shape;261;p30"/>
            <p:cNvSpPr/>
            <p:nvPr/>
          </p:nvSpPr>
          <p:spPr>
            <a:xfrm rot="2700000">
              <a:off x="2286374" y="1011412"/>
              <a:ext cx="561726" cy="3040276"/>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 name="Google Shape;262;p30"/>
            <p:cNvSpPr/>
            <p:nvPr/>
          </p:nvSpPr>
          <p:spPr>
            <a:xfrm>
              <a:off x="151075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rgbClr val="990000"/>
                  </a:solidFill>
                  <a:latin typeface="Red Hat Display"/>
                  <a:ea typeface="Red Hat Display"/>
                  <a:cs typeface="B Nazanin" panose="00000700000000000000" pitchFamily="2" charset="-78"/>
                  <a:sym typeface="Red Hat Display"/>
                </a:rPr>
                <a:t>1</a:t>
              </a:r>
              <a:endParaRPr sz="1200" b="1">
                <a:solidFill>
                  <a:srgbClr val="990000"/>
                </a:solidFill>
                <a:latin typeface="Red Hat Display"/>
                <a:ea typeface="Red Hat Display"/>
                <a:cs typeface="B Nazanin" panose="00000700000000000000" pitchFamily="2" charset="-78"/>
                <a:sym typeface="Red Hat Display"/>
              </a:endParaRPr>
            </a:p>
          </p:txBody>
        </p:sp>
        <p:sp>
          <p:nvSpPr>
            <p:cNvPr id="263" name="Google Shape;263;p30"/>
            <p:cNvSpPr txBox="1"/>
            <p:nvPr/>
          </p:nvSpPr>
          <p:spPr>
            <a:xfrm rot="18900000">
              <a:off x="1455004" y="2129347"/>
              <a:ext cx="2649404"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4" name="Google Shape;264;p30"/>
            <p:cNvSpPr txBox="1"/>
            <p:nvPr/>
          </p:nvSpPr>
          <p:spPr>
            <a:xfrm rot="-2700000">
              <a:off x="195970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65" name="Google Shape;265;p30"/>
          <p:cNvGrpSpPr/>
          <p:nvPr/>
        </p:nvGrpSpPr>
        <p:grpSpPr>
          <a:xfrm>
            <a:off x="2957320" y="2511912"/>
            <a:ext cx="3116239" cy="1448581"/>
            <a:chOff x="2957320" y="2130912"/>
            <a:chExt cx="3116239" cy="1448581"/>
          </a:xfrm>
        </p:grpSpPr>
        <p:sp>
          <p:nvSpPr>
            <p:cNvPr id="266" name="Google Shape;266;p30"/>
            <p:cNvSpPr/>
            <p:nvPr/>
          </p:nvSpPr>
          <p:spPr>
            <a:xfrm rot="2700000">
              <a:off x="4196595" y="1011412"/>
              <a:ext cx="561726" cy="3040276"/>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7" name="Google Shape;267;p30"/>
            <p:cNvSpPr/>
            <p:nvPr/>
          </p:nvSpPr>
          <p:spPr>
            <a:xfrm>
              <a:off x="3420974"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2"/>
                  </a:solidFill>
                  <a:latin typeface="Red Hat Display"/>
                  <a:ea typeface="Red Hat Display"/>
                  <a:cs typeface="B Nazanin" panose="00000700000000000000" pitchFamily="2" charset="-78"/>
                  <a:sym typeface="Red Hat Display"/>
                </a:rPr>
                <a:t>2</a:t>
              </a:r>
              <a:endParaRPr sz="1200" b="1">
                <a:solidFill>
                  <a:schemeClr val="accent2"/>
                </a:solidFill>
                <a:latin typeface="Red Hat Display"/>
                <a:ea typeface="Red Hat Display"/>
                <a:cs typeface="B Nazanin" panose="00000700000000000000" pitchFamily="2" charset="-78"/>
                <a:sym typeface="Red Hat Display"/>
              </a:endParaRPr>
            </a:p>
          </p:txBody>
        </p:sp>
        <p:sp>
          <p:nvSpPr>
            <p:cNvPr id="268" name="Google Shape;268;p30"/>
            <p:cNvSpPr txBox="1"/>
            <p:nvPr/>
          </p:nvSpPr>
          <p:spPr>
            <a:xfrm rot="18900000">
              <a:off x="3365126" y="2130912"/>
              <a:ext cx="2644981"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9" name="Google Shape;269;p30"/>
            <p:cNvSpPr txBox="1"/>
            <p:nvPr/>
          </p:nvSpPr>
          <p:spPr>
            <a:xfrm rot="-2700000">
              <a:off x="3869931"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70" name="Google Shape;270;p30"/>
          <p:cNvGrpSpPr/>
          <p:nvPr/>
        </p:nvGrpSpPr>
        <p:grpSpPr>
          <a:xfrm>
            <a:off x="4877339" y="2527384"/>
            <a:ext cx="3116238" cy="1433109"/>
            <a:chOff x="4877339" y="2146384"/>
            <a:chExt cx="3116238" cy="1433109"/>
          </a:xfrm>
        </p:grpSpPr>
        <p:sp>
          <p:nvSpPr>
            <p:cNvPr id="271" name="Google Shape;271;p30"/>
            <p:cNvSpPr/>
            <p:nvPr/>
          </p:nvSpPr>
          <p:spPr>
            <a:xfrm rot="2700000">
              <a:off x="6116614" y="1011412"/>
              <a:ext cx="561726" cy="3040276"/>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2" name="Google Shape;272;p30"/>
            <p:cNvSpPr/>
            <p:nvPr/>
          </p:nvSpPr>
          <p:spPr>
            <a:xfrm>
              <a:off x="534099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1"/>
                  </a:solidFill>
                  <a:latin typeface="Red Hat Display"/>
                  <a:ea typeface="Red Hat Display"/>
                  <a:cs typeface="B Nazanin" panose="00000700000000000000" pitchFamily="2" charset="-78"/>
                  <a:sym typeface="Red Hat Display"/>
                </a:rPr>
                <a:t>3</a:t>
              </a:r>
              <a:endParaRPr sz="1200" b="1">
                <a:solidFill>
                  <a:schemeClr val="accent1"/>
                </a:solidFill>
                <a:latin typeface="Red Hat Display"/>
                <a:ea typeface="Red Hat Display"/>
                <a:cs typeface="B Nazanin" panose="00000700000000000000" pitchFamily="2" charset="-78"/>
                <a:sym typeface="Red Hat Display"/>
              </a:endParaRPr>
            </a:p>
          </p:txBody>
        </p:sp>
        <p:sp>
          <p:nvSpPr>
            <p:cNvPr id="273" name="Google Shape;273;p30"/>
            <p:cNvSpPr txBox="1"/>
            <p:nvPr/>
          </p:nvSpPr>
          <p:spPr>
            <a:xfrm rot="18900000">
              <a:off x="5285937" y="2146384"/>
              <a:ext cx="2601218"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74" name="Google Shape;274;p30"/>
            <p:cNvSpPr txBox="1"/>
            <p:nvPr/>
          </p:nvSpPr>
          <p:spPr>
            <a:xfrm rot="-2700000">
              <a:off x="578994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278"/>
        <p:cNvGrpSpPr/>
        <p:nvPr/>
      </p:nvGrpSpPr>
      <p:grpSpPr>
        <a:xfrm>
          <a:off x="0" y="0"/>
          <a:ext cx="0" cy="0"/>
          <a:chOff x="0" y="0"/>
          <a:chExt cx="0" cy="0"/>
        </a:xfrm>
      </p:grpSpPr>
      <p:sp>
        <p:nvSpPr>
          <p:cNvPr id="279" name="Google Shape;279;p31"/>
          <p:cNvSpPr txBox="1">
            <a:spLocks noGrp="1"/>
          </p:cNvSpPr>
          <p:nvPr>
            <p:ph type="title"/>
          </p:nvPr>
        </p:nvSpPr>
        <p:spPr>
          <a:xfrm>
            <a:off x="0" y="0"/>
            <a:ext cx="36285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بیایید </a:t>
            </a:r>
            <a:r>
              <a:rPr lang="fa-IR" dirty="0">
                <a:solidFill>
                  <a:srgbClr val="FF0000"/>
                </a:solidFill>
                <a:cs typeface="B Nazanin" panose="00000700000000000000" pitchFamily="2" charset="-78"/>
              </a:rPr>
              <a:t>چند مفهوم را مرور</a:t>
            </a:r>
            <a:r>
              <a:rPr lang="fa-IR" dirty="0">
                <a:cs typeface="B Nazanin" panose="00000700000000000000" pitchFamily="2" charset="-78"/>
              </a:rPr>
              <a:t> کنیم</a:t>
            </a:r>
            <a:endParaRPr dirty="0">
              <a:solidFill>
                <a:schemeClr val="accent1"/>
              </a:solidFill>
              <a:cs typeface="B Nazanin" panose="00000700000000000000" pitchFamily="2" charset="-78"/>
            </a:endParaRPr>
          </a:p>
        </p:txBody>
      </p:sp>
      <p:sp>
        <p:nvSpPr>
          <p:cNvPr id="280" name="Google Shape;280;p31"/>
          <p:cNvSpPr txBox="1">
            <a:spLocks noGrp="1"/>
          </p:cNvSpPr>
          <p:nvPr>
            <p:ph type="body" idx="1"/>
          </p:nvPr>
        </p:nvSpPr>
        <p:spPr>
          <a:xfrm>
            <a:off x="913175"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1" name="Google Shape;281;p31"/>
          <p:cNvSpPr txBox="1">
            <a:spLocks noGrp="1"/>
          </p:cNvSpPr>
          <p:nvPr>
            <p:ph type="body" idx="2"/>
          </p:nvPr>
        </p:nvSpPr>
        <p:spPr>
          <a:xfrm>
            <a:off x="3427838"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2" name="Google Shape;282;p31"/>
          <p:cNvSpPr txBox="1">
            <a:spLocks noGrp="1"/>
          </p:cNvSpPr>
          <p:nvPr>
            <p:ph type="body" idx="3"/>
          </p:nvPr>
        </p:nvSpPr>
        <p:spPr>
          <a:xfrm>
            <a:off x="5942500"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3" name="Google Shape;283;p3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17</a:t>
            </a:fld>
            <a:endParaRPr>
              <a:cs typeface="B Nazanin" panose="00000700000000000000" pitchFamily="2" charset="-78"/>
            </a:endParaRPr>
          </a:p>
        </p:txBody>
      </p:sp>
      <p:sp>
        <p:nvSpPr>
          <p:cNvPr id="284" name="Google Shape;284;p31"/>
          <p:cNvSpPr txBox="1">
            <a:spLocks noGrp="1"/>
          </p:cNvSpPr>
          <p:nvPr>
            <p:ph type="body" idx="1"/>
          </p:nvPr>
        </p:nvSpPr>
        <p:spPr>
          <a:xfrm>
            <a:off x="913175"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5" name="Google Shape;285;p31"/>
          <p:cNvSpPr txBox="1">
            <a:spLocks noGrp="1"/>
          </p:cNvSpPr>
          <p:nvPr>
            <p:ph type="body" idx="2"/>
          </p:nvPr>
        </p:nvSpPr>
        <p:spPr>
          <a:xfrm>
            <a:off x="3427838"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6" name="Google Shape;286;p31"/>
          <p:cNvSpPr txBox="1">
            <a:spLocks noGrp="1"/>
          </p:cNvSpPr>
          <p:nvPr>
            <p:ph type="body" idx="3"/>
          </p:nvPr>
        </p:nvSpPr>
        <p:spPr>
          <a:xfrm>
            <a:off x="5942500"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90"/>
        <p:cNvGrpSpPr/>
        <p:nvPr/>
      </p:nvGrpSpPr>
      <p:grpSpPr>
        <a:xfrm>
          <a:off x="0" y="0"/>
          <a:ext cx="0" cy="0"/>
          <a:chOff x="0" y="0"/>
          <a:chExt cx="0" cy="0"/>
        </a:xfrm>
      </p:grpSpPr>
      <p:sp>
        <p:nvSpPr>
          <p:cNvPr id="291" name="Google Shape;291;p32"/>
          <p:cNvSpPr txBox="1">
            <a:spLocks noGrp="1"/>
          </p:cNvSpPr>
          <p:nvPr>
            <p:ph type="body" idx="1"/>
          </p:nvPr>
        </p:nvSpPr>
        <p:spPr>
          <a:xfrm>
            <a:off x="457200" y="4632750"/>
            <a:ext cx="5229000" cy="510600"/>
          </a:xfrm>
          <a:prstGeom prst="rect">
            <a:avLst/>
          </a:prstGeom>
        </p:spPr>
        <p:txBody>
          <a:bodyPr spcFirstLastPara="1" wrap="square" lIns="0" tIns="0" rIns="0" bIns="0" anchor="ctr" anchorCtr="0">
            <a:noAutofit/>
          </a:bodyPr>
          <a:lstStyle/>
          <a:p>
            <a:pPr marL="0" lvl="0" indent="0" algn="l" rtl="0">
              <a:spcBef>
                <a:spcPts val="360"/>
              </a:spcBef>
              <a:spcAft>
                <a:spcPts val="0"/>
              </a:spcAft>
              <a:buNone/>
            </a:pPr>
            <a:r>
              <a:rPr lang="en"/>
              <a:t>You can insert graphs from Excel or Google Sheets</a:t>
            </a:r>
            <a:endParaRPr/>
          </a:p>
        </p:txBody>
      </p:sp>
      <p:sp>
        <p:nvSpPr>
          <p:cNvPr id="292" name="Google Shape;292;p3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t>18</a:t>
            </a:fld>
            <a:endParaRPr/>
          </a:p>
        </p:txBody>
      </p:sp>
      <p:pic>
        <p:nvPicPr>
          <p:cNvPr id="293" name="Google Shape;293;p32" title="Chart"/>
          <p:cNvPicPr preferRelativeResize="0"/>
          <p:nvPr/>
        </p:nvPicPr>
        <p:blipFill>
          <a:blip r:embed="rId3">
            <a:alphaModFix/>
          </a:blip>
          <a:stretch>
            <a:fillRect/>
          </a:stretch>
        </p:blipFill>
        <p:spPr>
          <a:xfrm>
            <a:off x="2099413" y="152400"/>
            <a:ext cx="4945166" cy="432795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97"/>
        <p:cNvGrpSpPr/>
        <p:nvPr/>
      </p:nvGrpSpPr>
      <p:grpSpPr>
        <a:xfrm>
          <a:off x="0" y="0"/>
          <a:ext cx="0" cy="0"/>
          <a:chOff x="0" y="0"/>
          <a:chExt cx="0" cy="0"/>
        </a:xfrm>
      </p:grpSpPr>
      <p:sp>
        <p:nvSpPr>
          <p:cNvPr id="298" name="Google Shape;298;p3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299" name="Google Shape;299;p33"/>
          <p:cNvSpPr/>
          <p:nvPr/>
        </p:nvSpPr>
        <p:spPr>
          <a:xfrm>
            <a:off x="5717125" y="785788"/>
            <a:ext cx="2007300" cy="3575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00" name="Google Shape;300;p3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19</a:t>
            </a:fld>
            <a:endParaRPr>
              <a:cs typeface="B Nazanin" panose="00000700000000000000" pitchFamily="2" charset="-78"/>
            </a:endParaRPr>
          </a:p>
        </p:txBody>
      </p:sp>
      <p:grpSp>
        <p:nvGrpSpPr>
          <p:cNvPr id="301" name="Google Shape;301;p33"/>
          <p:cNvGrpSpPr/>
          <p:nvPr/>
        </p:nvGrpSpPr>
        <p:grpSpPr>
          <a:xfrm>
            <a:off x="5658000" y="373572"/>
            <a:ext cx="2119546" cy="4396359"/>
            <a:chOff x="2547150" y="238125"/>
            <a:chExt cx="2525675" cy="5238750"/>
          </a:xfrm>
        </p:grpSpPr>
        <p:sp>
          <p:nvSpPr>
            <p:cNvPr id="302" name="Google Shape;302;p33"/>
            <p:cNvSpPr/>
            <p:nvPr/>
          </p:nvSpPr>
          <p:spPr>
            <a:xfrm>
              <a:off x="2547150" y="238125"/>
              <a:ext cx="2525675" cy="5238750"/>
            </a:xfrm>
            <a:custGeom>
              <a:avLst/>
              <a:gdLst/>
              <a:ahLst/>
              <a:cxnLst/>
              <a:rect l="l" t="t" r="r" b="b"/>
              <a:pathLst>
                <a:path w="101027" h="209550" extrusionOk="0">
                  <a:moveTo>
                    <a:pt x="98629" y="18886"/>
                  </a:moveTo>
                  <a:lnTo>
                    <a:pt x="98629" y="190364"/>
                  </a:lnTo>
                  <a:lnTo>
                    <a:pt x="2398" y="190364"/>
                  </a:lnTo>
                  <a:lnTo>
                    <a:pt x="2398" y="18886"/>
                  </a:lnTo>
                  <a:close/>
                  <a:moveTo>
                    <a:pt x="10343" y="0"/>
                  </a:moveTo>
                  <a:lnTo>
                    <a:pt x="9293" y="75"/>
                  </a:lnTo>
                  <a:lnTo>
                    <a:pt x="8244" y="225"/>
                  </a:lnTo>
                  <a:lnTo>
                    <a:pt x="7270" y="450"/>
                  </a:lnTo>
                  <a:lnTo>
                    <a:pt x="6295" y="824"/>
                  </a:lnTo>
                  <a:lnTo>
                    <a:pt x="5396" y="1274"/>
                  </a:lnTo>
                  <a:lnTo>
                    <a:pt x="4572" y="1799"/>
                  </a:lnTo>
                  <a:lnTo>
                    <a:pt x="3747" y="2398"/>
                  </a:lnTo>
                  <a:lnTo>
                    <a:pt x="2998" y="3073"/>
                  </a:lnTo>
                  <a:lnTo>
                    <a:pt x="2323" y="3747"/>
                  </a:lnTo>
                  <a:lnTo>
                    <a:pt x="1724" y="4572"/>
                  </a:lnTo>
                  <a:lnTo>
                    <a:pt x="1199" y="5396"/>
                  </a:lnTo>
                  <a:lnTo>
                    <a:pt x="824" y="6370"/>
                  </a:lnTo>
                  <a:lnTo>
                    <a:pt x="450" y="7270"/>
                  </a:lnTo>
                  <a:lnTo>
                    <a:pt x="225" y="8319"/>
                  </a:lnTo>
                  <a:lnTo>
                    <a:pt x="0" y="9293"/>
                  </a:lnTo>
                  <a:lnTo>
                    <a:pt x="0" y="10343"/>
                  </a:lnTo>
                  <a:lnTo>
                    <a:pt x="0" y="199207"/>
                  </a:lnTo>
                  <a:lnTo>
                    <a:pt x="0" y="200257"/>
                  </a:lnTo>
                  <a:lnTo>
                    <a:pt x="225" y="201231"/>
                  </a:lnTo>
                  <a:lnTo>
                    <a:pt x="450" y="202280"/>
                  </a:lnTo>
                  <a:lnTo>
                    <a:pt x="824" y="203180"/>
                  </a:lnTo>
                  <a:lnTo>
                    <a:pt x="1199" y="204154"/>
                  </a:lnTo>
                  <a:lnTo>
                    <a:pt x="1724" y="204978"/>
                  </a:lnTo>
                  <a:lnTo>
                    <a:pt x="2323" y="205803"/>
                  </a:lnTo>
                  <a:lnTo>
                    <a:pt x="2998" y="206477"/>
                  </a:lnTo>
                  <a:lnTo>
                    <a:pt x="3747" y="207152"/>
                  </a:lnTo>
                  <a:lnTo>
                    <a:pt x="4572" y="207751"/>
                  </a:lnTo>
                  <a:lnTo>
                    <a:pt x="5396" y="208276"/>
                  </a:lnTo>
                  <a:lnTo>
                    <a:pt x="6295" y="208726"/>
                  </a:lnTo>
                  <a:lnTo>
                    <a:pt x="7270" y="209100"/>
                  </a:lnTo>
                  <a:lnTo>
                    <a:pt x="8244" y="209325"/>
                  </a:lnTo>
                  <a:lnTo>
                    <a:pt x="9293" y="209475"/>
                  </a:lnTo>
                  <a:lnTo>
                    <a:pt x="10343" y="209550"/>
                  </a:lnTo>
                  <a:lnTo>
                    <a:pt x="90610" y="209550"/>
                  </a:lnTo>
                  <a:lnTo>
                    <a:pt x="91659" y="209475"/>
                  </a:lnTo>
                  <a:lnTo>
                    <a:pt x="92708" y="209325"/>
                  </a:lnTo>
                  <a:lnTo>
                    <a:pt x="93682" y="209100"/>
                  </a:lnTo>
                  <a:lnTo>
                    <a:pt x="94657" y="208726"/>
                  </a:lnTo>
                  <a:lnTo>
                    <a:pt x="95556" y="208276"/>
                  </a:lnTo>
                  <a:lnTo>
                    <a:pt x="96455" y="207751"/>
                  </a:lnTo>
                  <a:lnTo>
                    <a:pt x="97205" y="207152"/>
                  </a:lnTo>
                  <a:lnTo>
                    <a:pt x="97954" y="206477"/>
                  </a:lnTo>
                  <a:lnTo>
                    <a:pt x="98629" y="205803"/>
                  </a:lnTo>
                  <a:lnTo>
                    <a:pt x="99228" y="204978"/>
                  </a:lnTo>
                  <a:lnTo>
                    <a:pt x="99753" y="204154"/>
                  </a:lnTo>
                  <a:lnTo>
                    <a:pt x="100203" y="203180"/>
                  </a:lnTo>
                  <a:lnTo>
                    <a:pt x="100577" y="202280"/>
                  </a:lnTo>
                  <a:lnTo>
                    <a:pt x="100802" y="201231"/>
                  </a:lnTo>
                  <a:lnTo>
                    <a:pt x="100952" y="200257"/>
                  </a:lnTo>
                  <a:lnTo>
                    <a:pt x="101027" y="199207"/>
                  </a:lnTo>
                  <a:lnTo>
                    <a:pt x="101027" y="10343"/>
                  </a:lnTo>
                  <a:lnTo>
                    <a:pt x="100952" y="9293"/>
                  </a:lnTo>
                  <a:lnTo>
                    <a:pt x="100802" y="8319"/>
                  </a:lnTo>
                  <a:lnTo>
                    <a:pt x="100577" y="7270"/>
                  </a:lnTo>
                  <a:lnTo>
                    <a:pt x="100203" y="6370"/>
                  </a:lnTo>
                  <a:lnTo>
                    <a:pt x="99753" y="5396"/>
                  </a:lnTo>
                  <a:lnTo>
                    <a:pt x="99228" y="4572"/>
                  </a:lnTo>
                  <a:lnTo>
                    <a:pt x="98629" y="3747"/>
                  </a:lnTo>
                  <a:lnTo>
                    <a:pt x="97954" y="3073"/>
                  </a:lnTo>
                  <a:lnTo>
                    <a:pt x="97205" y="2398"/>
                  </a:lnTo>
                  <a:lnTo>
                    <a:pt x="96455" y="1799"/>
                  </a:lnTo>
                  <a:lnTo>
                    <a:pt x="95556" y="1274"/>
                  </a:lnTo>
                  <a:lnTo>
                    <a:pt x="94657" y="824"/>
                  </a:lnTo>
                  <a:lnTo>
                    <a:pt x="93682" y="450"/>
                  </a:lnTo>
                  <a:lnTo>
                    <a:pt x="92708" y="225"/>
                  </a:lnTo>
                  <a:lnTo>
                    <a:pt x="91659" y="75"/>
                  </a:lnTo>
                  <a:lnTo>
                    <a:pt x="9061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33"/>
            <p:cNvSpPr/>
            <p:nvPr/>
          </p:nvSpPr>
          <p:spPr>
            <a:xfrm>
              <a:off x="3557025" y="5147100"/>
              <a:ext cx="504050" cy="179900"/>
            </a:xfrm>
            <a:custGeom>
              <a:avLst/>
              <a:gdLst/>
              <a:ahLst/>
              <a:cxnLst/>
              <a:rect l="l" t="t" r="r" b="b"/>
              <a:pathLst>
                <a:path w="20162" h="7196" extrusionOk="0">
                  <a:moveTo>
                    <a:pt x="3598" y="0"/>
                  </a:moveTo>
                  <a:lnTo>
                    <a:pt x="2849" y="75"/>
                  </a:lnTo>
                  <a:lnTo>
                    <a:pt x="2174" y="300"/>
                  </a:lnTo>
                  <a:lnTo>
                    <a:pt x="1575" y="600"/>
                  </a:lnTo>
                  <a:lnTo>
                    <a:pt x="1050" y="1050"/>
                  </a:lnTo>
                  <a:lnTo>
                    <a:pt x="600" y="1574"/>
                  </a:lnTo>
                  <a:lnTo>
                    <a:pt x="301" y="2174"/>
                  </a:lnTo>
                  <a:lnTo>
                    <a:pt x="76" y="2848"/>
                  </a:lnTo>
                  <a:lnTo>
                    <a:pt x="1" y="3598"/>
                  </a:lnTo>
                  <a:lnTo>
                    <a:pt x="76" y="4347"/>
                  </a:lnTo>
                  <a:lnTo>
                    <a:pt x="301" y="5022"/>
                  </a:lnTo>
                  <a:lnTo>
                    <a:pt x="600" y="5621"/>
                  </a:lnTo>
                  <a:lnTo>
                    <a:pt x="1050" y="6146"/>
                  </a:lnTo>
                  <a:lnTo>
                    <a:pt x="1575" y="6596"/>
                  </a:lnTo>
                  <a:lnTo>
                    <a:pt x="2174" y="6896"/>
                  </a:lnTo>
                  <a:lnTo>
                    <a:pt x="2849" y="7120"/>
                  </a:lnTo>
                  <a:lnTo>
                    <a:pt x="3598" y="7195"/>
                  </a:lnTo>
                  <a:lnTo>
                    <a:pt x="16639" y="7195"/>
                  </a:lnTo>
                  <a:lnTo>
                    <a:pt x="17313" y="7120"/>
                  </a:lnTo>
                  <a:lnTo>
                    <a:pt x="17988" y="6896"/>
                  </a:lnTo>
                  <a:lnTo>
                    <a:pt x="18587" y="6596"/>
                  </a:lnTo>
                  <a:lnTo>
                    <a:pt x="19112" y="6146"/>
                  </a:lnTo>
                  <a:lnTo>
                    <a:pt x="19562" y="5621"/>
                  </a:lnTo>
                  <a:lnTo>
                    <a:pt x="19861" y="5022"/>
                  </a:lnTo>
                  <a:lnTo>
                    <a:pt x="20086" y="4347"/>
                  </a:lnTo>
                  <a:lnTo>
                    <a:pt x="20161" y="3598"/>
                  </a:lnTo>
                  <a:lnTo>
                    <a:pt x="20086" y="2848"/>
                  </a:lnTo>
                  <a:lnTo>
                    <a:pt x="19861" y="2174"/>
                  </a:lnTo>
                  <a:lnTo>
                    <a:pt x="19562" y="1574"/>
                  </a:lnTo>
                  <a:lnTo>
                    <a:pt x="19112" y="1050"/>
                  </a:lnTo>
                  <a:lnTo>
                    <a:pt x="18587" y="600"/>
                  </a:lnTo>
                  <a:lnTo>
                    <a:pt x="17988" y="300"/>
                  </a:lnTo>
                  <a:lnTo>
                    <a:pt x="17313" y="75"/>
                  </a:lnTo>
                  <a:lnTo>
                    <a:pt x="16639"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4" name="Google Shape;304;p33"/>
            <p:cNvSpPr/>
            <p:nvPr/>
          </p:nvSpPr>
          <p:spPr>
            <a:xfrm>
              <a:off x="3008050" y="423600"/>
              <a:ext cx="99325" cy="99325"/>
            </a:xfrm>
            <a:custGeom>
              <a:avLst/>
              <a:gdLst/>
              <a:ahLst/>
              <a:cxnLst/>
              <a:rect l="l" t="t" r="r" b="b"/>
              <a:pathLst>
                <a:path w="3973" h="3973" extrusionOk="0">
                  <a:moveTo>
                    <a:pt x="2024" y="1"/>
                  </a:moveTo>
                  <a:lnTo>
                    <a:pt x="1575" y="76"/>
                  </a:lnTo>
                  <a:lnTo>
                    <a:pt x="1200" y="151"/>
                  </a:lnTo>
                  <a:lnTo>
                    <a:pt x="900" y="375"/>
                  </a:lnTo>
                  <a:lnTo>
                    <a:pt x="600" y="600"/>
                  </a:lnTo>
                  <a:lnTo>
                    <a:pt x="375" y="900"/>
                  </a:lnTo>
                  <a:lnTo>
                    <a:pt x="151" y="1200"/>
                  </a:lnTo>
                  <a:lnTo>
                    <a:pt x="76" y="1575"/>
                  </a:lnTo>
                  <a:lnTo>
                    <a:pt x="1" y="2024"/>
                  </a:lnTo>
                  <a:lnTo>
                    <a:pt x="76" y="2399"/>
                  </a:lnTo>
                  <a:lnTo>
                    <a:pt x="151" y="2774"/>
                  </a:lnTo>
                  <a:lnTo>
                    <a:pt x="375" y="3073"/>
                  </a:lnTo>
                  <a:lnTo>
                    <a:pt x="600" y="3373"/>
                  </a:lnTo>
                  <a:lnTo>
                    <a:pt x="900" y="3673"/>
                  </a:lnTo>
                  <a:lnTo>
                    <a:pt x="1200" y="3823"/>
                  </a:lnTo>
                  <a:lnTo>
                    <a:pt x="1575" y="3973"/>
                  </a:lnTo>
                  <a:lnTo>
                    <a:pt x="2399" y="3973"/>
                  </a:lnTo>
                  <a:lnTo>
                    <a:pt x="2774"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4"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5" name="Google Shape;305;p33"/>
            <p:cNvSpPr/>
            <p:nvPr/>
          </p:nvSpPr>
          <p:spPr>
            <a:xfrm>
              <a:off x="3566400" y="434850"/>
              <a:ext cx="487175" cy="76850"/>
            </a:xfrm>
            <a:custGeom>
              <a:avLst/>
              <a:gdLst/>
              <a:ahLst/>
              <a:cxnLst/>
              <a:rect l="l" t="t" r="r" b="b"/>
              <a:pathLst>
                <a:path w="19487" h="3074" extrusionOk="0">
                  <a:moveTo>
                    <a:pt x="1275" y="0"/>
                  </a:moveTo>
                  <a:lnTo>
                    <a:pt x="1050" y="75"/>
                  </a:lnTo>
                  <a:lnTo>
                    <a:pt x="750" y="150"/>
                  </a:lnTo>
                  <a:lnTo>
                    <a:pt x="525" y="300"/>
                  </a:lnTo>
                  <a:lnTo>
                    <a:pt x="375" y="450"/>
                  </a:lnTo>
                  <a:lnTo>
                    <a:pt x="225" y="675"/>
                  </a:lnTo>
                  <a:lnTo>
                    <a:pt x="75" y="975"/>
                  </a:lnTo>
                  <a:lnTo>
                    <a:pt x="1" y="1274"/>
                  </a:lnTo>
                  <a:lnTo>
                    <a:pt x="1" y="1574"/>
                  </a:lnTo>
                  <a:lnTo>
                    <a:pt x="1" y="1874"/>
                  </a:lnTo>
                  <a:lnTo>
                    <a:pt x="75" y="2174"/>
                  </a:lnTo>
                  <a:lnTo>
                    <a:pt x="225" y="2399"/>
                  </a:lnTo>
                  <a:lnTo>
                    <a:pt x="375" y="2623"/>
                  </a:lnTo>
                  <a:lnTo>
                    <a:pt x="525" y="2773"/>
                  </a:lnTo>
                  <a:lnTo>
                    <a:pt x="750" y="2923"/>
                  </a:lnTo>
                  <a:lnTo>
                    <a:pt x="1050" y="2998"/>
                  </a:lnTo>
                  <a:lnTo>
                    <a:pt x="1275" y="3073"/>
                  </a:lnTo>
                  <a:lnTo>
                    <a:pt x="18137" y="3073"/>
                  </a:lnTo>
                  <a:lnTo>
                    <a:pt x="18437" y="2998"/>
                  </a:lnTo>
                  <a:lnTo>
                    <a:pt x="18662" y="2923"/>
                  </a:lnTo>
                  <a:lnTo>
                    <a:pt x="18887" y="2773"/>
                  </a:lnTo>
                  <a:lnTo>
                    <a:pt x="19112" y="2623"/>
                  </a:lnTo>
                  <a:lnTo>
                    <a:pt x="19262" y="2399"/>
                  </a:lnTo>
                  <a:lnTo>
                    <a:pt x="19337" y="2174"/>
                  </a:lnTo>
                  <a:lnTo>
                    <a:pt x="19412" y="1874"/>
                  </a:lnTo>
                  <a:lnTo>
                    <a:pt x="19486" y="1574"/>
                  </a:lnTo>
                  <a:lnTo>
                    <a:pt x="19412" y="1274"/>
                  </a:lnTo>
                  <a:lnTo>
                    <a:pt x="19337" y="975"/>
                  </a:lnTo>
                  <a:lnTo>
                    <a:pt x="19262" y="675"/>
                  </a:lnTo>
                  <a:lnTo>
                    <a:pt x="19112" y="450"/>
                  </a:lnTo>
                  <a:lnTo>
                    <a:pt x="18887" y="300"/>
                  </a:lnTo>
                  <a:lnTo>
                    <a:pt x="18662" y="150"/>
                  </a:lnTo>
                  <a:lnTo>
                    <a:pt x="18437" y="75"/>
                  </a:lnTo>
                  <a:lnTo>
                    <a:pt x="18137"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06" name="Google Shape;306;p33"/>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موبایل</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0407F917-E3AB-926B-B68C-7B0BCF4E00F0}"/>
              </a:ext>
            </a:extLst>
          </p:cNvPr>
          <p:cNvPicPr>
            <a:picLocks noChangeAspect="1"/>
          </p:cNvPicPr>
          <p:nvPr/>
        </p:nvPicPr>
        <p:blipFill>
          <a:blip r:embed="rId3"/>
          <a:srcRect/>
          <a:stretch/>
        </p:blipFill>
        <p:spPr>
          <a:xfrm>
            <a:off x="5717125" y="768228"/>
            <a:ext cx="2007300" cy="3589484"/>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83000" b="-83000"/>
          </a:stretch>
        </a:blipFill>
        <a:effectLst/>
      </p:bgPr>
    </p:bg>
    <p:spTree>
      <p:nvGrpSpPr>
        <p:cNvPr id="1" name="Shape 111"/>
        <p:cNvGrpSpPr/>
        <p:nvPr/>
      </p:nvGrpSpPr>
      <p:grpSpPr>
        <a:xfrm>
          <a:off x="0" y="0"/>
          <a:ext cx="0" cy="0"/>
          <a:chOff x="0" y="0"/>
          <a:chExt cx="0" cy="0"/>
        </a:xfrm>
      </p:grpSpPr>
      <p:sp>
        <p:nvSpPr>
          <p:cNvPr id="112" name="Google Shape;112;p1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fa-IR" dirty="0">
                <a:solidFill>
                  <a:srgbClr val="FF0000"/>
                </a:solidFill>
                <a:cs typeface="B Nazanin" panose="00000700000000000000" pitchFamily="2" charset="-78"/>
              </a:rPr>
              <a:t>دستورالعمل</a:t>
            </a:r>
            <a:r>
              <a:rPr lang="fa-IR" dirty="0">
                <a:cs typeface="B Nazanin" panose="00000700000000000000" pitchFamily="2" charset="-78"/>
              </a:rPr>
              <a:t> استفاده</a:t>
            </a:r>
            <a:endParaRPr dirty="0">
              <a:solidFill>
                <a:schemeClr val="accent1"/>
              </a:solidFill>
              <a:cs typeface="B Nazanin" panose="00000700000000000000" pitchFamily="2" charset="-78"/>
            </a:endParaRPr>
          </a:p>
        </p:txBody>
      </p:sp>
      <p:sp>
        <p:nvSpPr>
          <p:cNvPr id="113" name="Google Shape;113;p15"/>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 sz="1200" b="1" dirty="0">
                <a:cs typeface="B Nazanin" panose="00000700000000000000" pitchFamily="2" charset="-78"/>
              </a:rPr>
              <a:t>EDIT IN POWERPOINT®</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"Download as PowerPoint template"</a:t>
            </a:r>
            <a:r>
              <a:rPr lang="en" sz="1200" dirty="0">
                <a:cs typeface="B Nazanin" panose="00000700000000000000" pitchFamily="2" charset="-78"/>
              </a:rPr>
              <a:t>. You will get a .pptx file that you can edit in PowerPoint. </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Remember to download and install the fonts used in this presentation (you’ll find the links to the font files needed in the </a:t>
            </a:r>
            <a:r>
              <a:rPr lang="en" sz="1200" u="sng" dirty="0">
                <a:solidFill>
                  <a:schemeClr val="hlink"/>
                </a:solidFill>
                <a:cs typeface="B Nazanin" panose="00000700000000000000" pitchFamily="2" charset="-78"/>
                <a:hlinkClick r:id="rId4" action="ppaction://hlinksldjump"/>
              </a:rPr>
              <a:t>Presentation design slide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endParaRPr sz="1200" b="1" dirty="0">
              <a:cs typeface="B Nazanin" panose="00000700000000000000" pitchFamily="2" charset="-78"/>
            </a:endParaRPr>
          </a:p>
        </p:txBody>
      </p:sp>
      <p:sp>
        <p:nvSpPr>
          <p:cNvPr id="114" name="Google Shape;114;p15"/>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EDIT IN GOOGLE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"Use as Google Slides Theme"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You will get a copy of this document on your Google Drive and will be able to edit, add or delete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You have to be signed in to your Google account.</a:t>
            </a:r>
            <a:endParaRPr dirty="0">
              <a:cs typeface="B Nazanin" panose="00000700000000000000" pitchFamily="2" charset="-78"/>
            </a:endParaRPr>
          </a:p>
        </p:txBody>
      </p:sp>
      <p:sp>
        <p:nvSpPr>
          <p:cNvPr id="115" name="Google Shape;115;p15"/>
          <p:cNvSpPr txBox="1">
            <a:spLocks noGrp="1"/>
          </p:cNvSpPr>
          <p:nvPr>
            <p:ph type="body" idx="2"/>
          </p:nvPr>
        </p:nvSpPr>
        <p:spPr>
          <a:xfrm>
            <a:off x="913175" y="3892975"/>
            <a:ext cx="7317600" cy="544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200" b="1" dirty="0">
                <a:solidFill>
                  <a:schemeClr val="accent1"/>
                </a:solidFill>
                <a:cs typeface="B Nazanin" panose="00000700000000000000" pitchFamily="2" charset="-78"/>
              </a:rPr>
              <a:t>More info on how to use this template at </a:t>
            </a:r>
            <a:r>
              <a:rPr lang="en" sz="1200" b="1" u="sng" dirty="0">
                <a:solidFill>
                  <a:schemeClr val="accent1"/>
                </a:solidFill>
                <a:cs typeface="B Nazanin" panose="00000700000000000000" pitchFamily="2" charset="-78"/>
                <a:hlinkClick r:id="rId5">
                  <a:extLst>
                    <a:ext uri="{A12FA001-AC4F-418D-AE19-62706E023703}">
                      <ahyp:hlinkClr xmlns:ahyp="http://schemas.microsoft.com/office/drawing/2018/hyperlinkcolor" val="tx"/>
                    </a:ext>
                  </a:extLst>
                </a:hlinkClick>
              </a:rPr>
              <a:t>slidescarnival.com/help-use-presentation-template</a:t>
            </a:r>
            <a:endParaRPr sz="1200" b="1" dirty="0">
              <a:solidFill>
                <a:schemeClr val="accent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 sz="1200" dirty="0">
                <a:solidFill>
                  <a:schemeClr val="accent1"/>
                </a:solidFill>
                <a:cs typeface="B Nazanin" panose="00000700000000000000" pitchFamily="2" charset="-78"/>
              </a:rPr>
              <a:t>This template is free to use under </a:t>
            </a:r>
            <a:r>
              <a:rPr lang="en" sz="1200" u="sng" dirty="0">
                <a:solidFill>
                  <a:schemeClr val="accent1"/>
                </a:solidFill>
                <a:cs typeface="B Nazanin" panose="00000700000000000000" pitchFamily="2" charset="-78"/>
                <a:hlinkClick r:id="rId6">
                  <a:extLst>
                    <a:ext uri="{A12FA001-AC4F-418D-AE19-62706E023703}">
                      <ahyp:hlinkClr xmlns:ahyp="http://schemas.microsoft.com/office/drawing/2018/hyperlinkcolor" val="tx"/>
                    </a:ext>
                  </a:extLst>
                </a:hlinkClick>
              </a:rPr>
              <a:t>Creative Commons Attribution license</a:t>
            </a:r>
            <a:r>
              <a:rPr lang="en" sz="1200" dirty="0">
                <a:solidFill>
                  <a:schemeClr val="accent1"/>
                </a:solidFill>
                <a:cs typeface="B Nazanin" panose="00000700000000000000" pitchFamily="2" charset="-78"/>
              </a:rPr>
              <a:t>. You can keep the Credits slide or mention SlidesCarnival and other resources used in a slide footer.</a:t>
            </a:r>
            <a:endParaRPr sz="1200" dirty="0">
              <a:solidFill>
                <a:schemeClr val="accent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200" dirty="0">
              <a:solidFill>
                <a:schemeClr val="accent1"/>
              </a:solidFill>
              <a:cs typeface="B Nazanin" panose="00000700000000000000" pitchFamily="2" charset="-78"/>
            </a:endParaRPr>
          </a:p>
          <a:p>
            <a:pPr marL="0" lvl="0" indent="0" algn="l" rtl="0">
              <a:spcBef>
                <a:spcPts val="0"/>
              </a:spcBef>
              <a:spcAft>
                <a:spcPts val="0"/>
              </a:spcAft>
              <a:buNone/>
            </a:pPr>
            <a:endParaRPr sz="1200" dirty="0">
              <a:solidFill>
                <a:schemeClr val="accent1"/>
              </a:solidFill>
              <a:cs typeface="B Nazanin" panose="00000700000000000000" pitchFamily="2" charset="-78"/>
            </a:endParaRPr>
          </a:p>
        </p:txBody>
      </p:sp>
      <p:sp>
        <p:nvSpPr>
          <p:cNvPr id="116" name="Google Shape;116;p1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10"/>
        <p:cNvGrpSpPr/>
        <p:nvPr/>
      </p:nvGrpSpPr>
      <p:grpSpPr>
        <a:xfrm>
          <a:off x="0" y="0"/>
          <a:ext cx="0" cy="0"/>
          <a:chOff x="0" y="0"/>
          <a:chExt cx="0" cy="0"/>
        </a:xfrm>
      </p:grpSpPr>
      <p:sp>
        <p:nvSpPr>
          <p:cNvPr id="311" name="Google Shape;311;p34"/>
          <p:cNvSpPr/>
          <p:nvPr/>
        </p:nvSpPr>
        <p:spPr>
          <a:xfrm>
            <a:off x="5381200" y="851275"/>
            <a:ext cx="2598600" cy="3441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12" name="Google Shape;312;p3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20</a:t>
            </a:fld>
            <a:endParaRPr>
              <a:cs typeface="B Nazanin" panose="00000700000000000000" pitchFamily="2" charset="-78"/>
            </a:endParaRPr>
          </a:p>
        </p:txBody>
      </p:sp>
      <p:grpSp>
        <p:nvGrpSpPr>
          <p:cNvPr id="313" name="Google Shape;313;p34"/>
          <p:cNvGrpSpPr/>
          <p:nvPr/>
        </p:nvGrpSpPr>
        <p:grpSpPr>
          <a:xfrm>
            <a:off x="5316502" y="465959"/>
            <a:ext cx="2736410" cy="4222433"/>
            <a:chOff x="2112475" y="238125"/>
            <a:chExt cx="3395050" cy="5238750"/>
          </a:xfrm>
        </p:grpSpPr>
        <p:sp>
          <p:nvSpPr>
            <p:cNvPr id="314" name="Google Shape;314;p34"/>
            <p:cNvSpPr/>
            <p:nvPr/>
          </p:nvSpPr>
          <p:spPr>
            <a:xfrm>
              <a:off x="2112475" y="238125"/>
              <a:ext cx="3395050" cy="5238750"/>
            </a:xfrm>
            <a:custGeom>
              <a:avLst/>
              <a:gdLst/>
              <a:ahLst/>
              <a:cxnLst/>
              <a:rect l="l" t="t" r="r" b="b"/>
              <a:pathLst>
                <a:path w="135802" h="209550" extrusionOk="0">
                  <a:moveTo>
                    <a:pt x="132205" y="18886"/>
                  </a:moveTo>
                  <a:lnTo>
                    <a:pt x="132205" y="190364"/>
                  </a:lnTo>
                  <a:lnTo>
                    <a:pt x="3597" y="190364"/>
                  </a:lnTo>
                  <a:lnTo>
                    <a:pt x="3597" y="18886"/>
                  </a:lnTo>
                  <a:close/>
                  <a:moveTo>
                    <a:pt x="8019" y="0"/>
                  </a:moveTo>
                  <a:lnTo>
                    <a:pt x="7270" y="75"/>
                  </a:lnTo>
                  <a:lnTo>
                    <a:pt x="6445" y="150"/>
                  </a:lnTo>
                  <a:lnTo>
                    <a:pt x="5696" y="375"/>
                  </a:lnTo>
                  <a:lnTo>
                    <a:pt x="4946" y="600"/>
                  </a:lnTo>
                  <a:lnTo>
                    <a:pt x="4197" y="974"/>
                  </a:lnTo>
                  <a:lnTo>
                    <a:pt x="3522" y="1349"/>
                  </a:lnTo>
                  <a:lnTo>
                    <a:pt x="2923" y="1874"/>
                  </a:lnTo>
                  <a:lnTo>
                    <a:pt x="2323" y="2323"/>
                  </a:lnTo>
                  <a:lnTo>
                    <a:pt x="1874" y="2923"/>
                  </a:lnTo>
                  <a:lnTo>
                    <a:pt x="1349" y="3522"/>
                  </a:lnTo>
                  <a:lnTo>
                    <a:pt x="974" y="4197"/>
                  </a:lnTo>
                  <a:lnTo>
                    <a:pt x="600" y="4946"/>
                  </a:lnTo>
                  <a:lnTo>
                    <a:pt x="375" y="5696"/>
                  </a:lnTo>
                  <a:lnTo>
                    <a:pt x="150" y="6445"/>
                  </a:lnTo>
                  <a:lnTo>
                    <a:pt x="75" y="7270"/>
                  </a:lnTo>
                  <a:lnTo>
                    <a:pt x="0" y="8019"/>
                  </a:lnTo>
                  <a:lnTo>
                    <a:pt x="0" y="201531"/>
                  </a:lnTo>
                  <a:lnTo>
                    <a:pt x="75" y="202280"/>
                  </a:lnTo>
                  <a:lnTo>
                    <a:pt x="150" y="203105"/>
                  </a:lnTo>
                  <a:lnTo>
                    <a:pt x="375" y="203854"/>
                  </a:lnTo>
                  <a:lnTo>
                    <a:pt x="600" y="204604"/>
                  </a:lnTo>
                  <a:lnTo>
                    <a:pt x="974" y="205353"/>
                  </a:lnTo>
                  <a:lnTo>
                    <a:pt x="1349" y="206028"/>
                  </a:lnTo>
                  <a:lnTo>
                    <a:pt x="1874" y="206627"/>
                  </a:lnTo>
                  <a:lnTo>
                    <a:pt x="2323" y="207227"/>
                  </a:lnTo>
                  <a:lnTo>
                    <a:pt x="2923" y="207676"/>
                  </a:lnTo>
                  <a:lnTo>
                    <a:pt x="3522" y="208201"/>
                  </a:lnTo>
                  <a:lnTo>
                    <a:pt x="4197" y="208576"/>
                  </a:lnTo>
                  <a:lnTo>
                    <a:pt x="4946" y="208950"/>
                  </a:lnTo>
                  <a:lnTo>
                    <a:pt x="5696" y="209175"/>
                  </a:lnTo>
                  <a:lnTo>
                    <a:pt x="6445" y="209400"/>
                  </a:lnTo>
                  <a:lnTo>
                    <a:pt x="7270" y="209475"/>
                  </a:lnTo>
                  <a:lnTo>
                    <a:pt x="8019" y="209550"/>
                  </a:lnTo>
                  <a:lnTo>
                    <a:pt x="127783" y="209550"/>
                  </a:lnTo>
                  <a:lnTo>
                    <a:pt x="128532" y="209475"/>
                  </a:lnTo>
                  <a:lnTo>
                    <a:pt x="129357" y="209400"/>
                  </a:lnTo>
                  <a:lnTo>
                    <a:pt x="130106" y="209175"/>
                  </a:lnTo>
                  <a:lnTo>
                    <a:pt x="130856" y="208950"/>
                  </a:lnTo>
                  <a:lnTo>
                    <a:pt x="131605" y="208576"/>
                  </a:lnTo>
                  <a:lnTo>
                    <a:pt x="132280" y="208201"/>
                  </a:lnTo>
                  <a:lnTo>
                    <a:pt x="132879" y="207676"/>
                  </a:lnTo>
                  <a:lnTo>
                    <a:pt x="133479" y="207227"/>
                  </a:lnTo>
                  <a:lnTo>
                    <a:pt x="133928" y="206627"/>
                  </a:lnTo>
                  <a:lnTo>
                    <a:pt x="134453" y="206028"/>
                  </a:lnTo>
                  <a:lnTo>
                    <a:pt x="134828" y="205353"/>
                  </a:lnTo>
                  <a:lnTo>
                    <a:pt x="135202" y="204604"/>
                  </a:lnTo>
                  <a:lnTo>
                    <a:pt x="135427" y="203854"/>
                  </a:lnTo>
                  <a:lnTo>
                    <a:pt x="135652" y="203105"/>
                  </a:lnTo>
                  <a:lnTo>
                    <a:pt x="135727" y="202280"/>
                  </a:lnTo>
                  <a:lnTo>
                    <a:pt x="135802" y="201531"/>
                  </a:lnTo>
                  <a:lnTo>
                    <a:pt x="135802" y="8019"/>
                  </a:lnTo>
                  <a:lnTo>
                    <a:pt x="135727" y="7270"/>
                  </a:lnTo>
                  <a:lnTo>
                    <a:pt x="135652" y="6445"/>
                  </a:lnTo>
                  <a:lnTo>
                    <a:pt x="135427" y="5696"/>
                  </a:lnTo>
                  <a:lnTo>
                    <a:pt x="135202" y="4946"/>
                  </a:lnTo>
                  <a:lnTo>
                    <a:pt x="134828" y="4197"/>
                  </a:lnTo>
                  <a:lnTo>
                    <a:pt x="134453" y="3522"/>
                  </a:lnTo>
                  <a:lnTo>
                    <a:pt x="133928" y="2923"/>
                  </a:lnTo>
                  <a:lnTo>
                    <a:pt x="133479" y="2323"/>
                  </a:lnTo>
                  <a:lnTo>
                    <a:pt x="132879" y="1874"/>
                  </a:lnTo>
                  <a:lnTo>
                    <a:pt x="132280" y="1349"/>
                  </a:lnTo>
                  <a:lnTo>
                    <a:pt x="131605" y="974"/>
                  </a:lnTo>
                  <a:lnTo>
                    <a:pt x="130856" y="600"/>
                  </a:lnTo>
                  <a:lnTo>
                    <a:pt x="130106" y="375"/>
                  </a:lnTo>
                  <a:lnTo>
                    <a:pt x="129357" y="150"/>
                  </a:lnTo>
                  <a:lnTo>
                    <a:pt x="128532" y="75"/>
                  </a:lnTo>
                  <a:lnTo>
                    <a:pt x="12778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34"/>
            <p:cNvSpPr/>
            <p:nvPr/>
          </p:nvSpPr>
          <p:spPr>
            <a:xfrm>
              <a:off x="3671350" y="5147100"/>
              <a:ext cx="279175" cy="179900"/>
            </a:xfrm>
            <a:custGeom>
              <a:avLst/>
              <a:gdLst/>
              <a:ahLst/>
              <a:cxnLst/>
              <a:rect l="l" t="t" r="r" b="b"/>
              <a:pathLst>
                <a:path w="11167" h="7196" extrusionOk="0">
                  <a:moveTo>
                    <a:pt x="3597" y="0"/>
                  </a:moveTo>
                  <a:lnTo>
                    <a:pt x="2848" y="75"/>
                  </a:lnTo>
                  <a:lnTo>
                    <a:pt x="2173" y="300"/>
                  </a:lnTo>
                  <a:lnTo>
                    <a:pt x="1574" y="600"/>
                  </a:lnTo>
                  <a:lnTo>
                    <a:pt x="1049" y="1050"/>
                  </a:lnTo>
                  <a:lnTo>
                    <a:pt x="600" y="1574"/>
                  </a:lnTo>
                  <a:lnTo>
                    <a:pt x="300" y="2174"/>
                  </a:lnTo>
                  <a:lnTo>
                    <a:pt x="75" y="2848"/>
                  </a:lnTo>
                  <a:lnTo>
                    <a:pt x="0" y="3598"/>
                  </a:lnTo>
                  <a:lnTo>
                    <a:pt x="75" y="4347"/>
                  </a:lnTo>
                  <a:lnTo>
                    <a:pt x="300" y="5022"/>
                  </a:lnTo>
                  <a:lnTo>
                    <a:pt x="600" y="5621"/>
                  </a:lnTo>
                  <a:lnTo>
                    <a:pt x="1049" y="6146"/>
                  </a:lnTo>
                  <a:lnTo>
                    <a:pt x="1574" y="6596"/>
                  </a:lnTo>
                  <a:lnTo>
                    <a:pt x="2173" y="6896"/>
                  </a:lnTo>
                  <a:lnTo>
                    <a:pt x="2848" y="7120"/>
                  </a:lnTo>
                  <a:lnTo>
                    <a:pt x="3597" y="7195"/>
                  </a:lnTo>
                  <a:lnTo>
                    <a:pt x="7644" y="7195"/>
                  </a:lnTo>
                  <a:lnTo>
                    <a:pt x="8319" y="7120"/>
                  </a:lnTo>
                  <a:lnTo>
                    <a:pt x="8994" y="6896"/>
                  </a:lnTo>
                  <a:lnTo>
                    <a:pt x="9593" y="6596"/>
                  </a:lnTo>
                  <a:lnTo>
                    <a:pt x="10118" y="6146"/>
                  </a:lnTo>
                  <a:lnTo>
                    <a:pt x="10567" y="5621"/>
                  </a:lnTo>
                  <a:lnTo>
                    <a:pt x="10867" y="5022"/>
                  </a:lnTo>
                  <a:lnTo>
                    <a:pt x="11092" y="4347"/>
                  </a:lnTo>
                  <a:lnTo>
                    <a:pt x="11167" y="3598"/>
                  </a:lnTo>
                  <a:lnTo>
                    <a:pt x="11092" y="2848"/>
                  </a:lnTo>
                  <a:lnTo>
                    <a:pt x="10867" y="2174"/>
                  </a:lnTo>
                  <a:lnTo>
                    <a:pt x="10567" y="1574"/>
                  </a:lnTo>
                  <a:lnTo>
                    <a:pt x="10118" y="1050"/>
                  </a:lnTo>
                  <a:lnTo>
                    <a:pt x="9593" y="600"/>
                  </a:lnTo>
                  <a:lnTo>
                    <a:pt x="8994" y="300"/>
                  </a:lnTo>
                  <a:lnTo>
                    <a:pt x="8319" y="75"/>
                  </a:lnTo>
                  <a:lnTo>
                    <a:pt x="7644"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34"/>
            <p:cNvSpPr/>
            <p:nvPr/>
          </p:nvSpPr>
          <p:spPr>
            <a:xfrm>
              <a:off x="3650725" y="446100"/>
              <a:ext cx="54375" cy="54350"/>
            </a:xfrm>
            <a:custGeom>
              <a:avLst/>
              <a:gdLst/>
              <a:ahLst/>
              <a:cxnLst/>
              <a:rect l="l" t="t" r="r" b="b"/>
              <a:pathLst>
                <a:path w="2175" h="2174" extrusionOk="0">
                  <a:moveTo>
                    <a:pt x="1125" y="0"/>
                  </a:moveTo>
                  <a:lnTo>
                    <a:pt x="825" y="75"/>
                  </a:lnTo>
                  <a:lnTo>
                    <a:pt x="675" y="75"/>
                  </a:lnTo>
                  <a:lnTo>
                    <a:pt x="450" y="225"/>
                  </a:lnTo>
                  <a:lnTo>
                    <a:pt x="300" y="300"/>
                  </a:lnTo>
                  <a:lnTo>
                    <a:pt x="225" y="525"/>
                  </a:lnTo>
                  <a:lnTo>
                    <a:pt x="76" y="675"/>
                  </a:lnTo>
                  <a:lnTo>
                    <a:pt x="1" y="824"/>
                  </a:lnTo>
                  <a:lnTo>
                    <a:pt x="1" y="1124"/>
                  </a:lnTo>
                  <a:lnTo>
                    <a:pt x="1" y="1349"/>
                  </a:lnTo>
                  <a:lnTo>
                    <a:pt x="76" y="1499"/>
                  </a:lnTo>
                  <a:lnTo>
                    <a:pt x="225" y="1649"/>
                  </a:lnTo>
                  <a:lnTo>
                    <a:pt x="300" y="1874"/>
                  </a:lnTo>
                  <a:lnTo>
                    <a:pt x="450" y="2024"/>
                  </a:lnTo>
                  <a:lnTo>
                    <a:pt x="675" y="2099"/>
                  </a:lnTo>
                  <a:lnTo>
                    <a:pt x="825" y="2173"/>
                  </a:lnTo>
                  <a:lnTo>
                    <a:pt x="1275" y="2173"/>
                  </a:lnTo>
                  <a:lnTo>
                    <a:pt x="1500" y="2099"/>
                  </a:lnTo>
                  <a:lnTo>
                    <a:pt x="1649" y="2024"/>
                  </a:lnTo>
                  <a:lnTo>
                    <a:pt x="1799" y="1874"/>
                  </a:lnTo>
                  <a:lnTo>
                    <a:pt x="1949" y="1649"/>
                  </a:lnTo>
                  <a:lnTo>
                    <a:pt x="2099" y="1499"/>
                  </a:lnTo>
                  <a:lnTo>
                    <a:pt x="2099" y="1349"/>
                  </a:lnTo>
                  <a:lnTo>
                    <a:pt x="2174" y="1124"/>
                  </a:lnTo>
                  <a:lnTo>
                    <a:pt x="2099" y="824"/>
                  </a:lnTo>
                  <a:lnTo>
                    <a:pt x="2099" y="675"/>
                  </a:lnTo>
                  <a:lnTo>
                    <a:pt x="1949" y="525"/>
                  </a:lnTo>
                  <a:lnTo>
                    <a:pt x="1799" y="300"/>
                  </a:lnTo>
                  <a:lnTo>
                    <a:pt x="1649" y="225"/>
                  </a:lnTo>
                  <a:lnTo>
                    <a:pt x="1500" y="75"/>
                  </a:lnTo>
                  <a:lnTo>
                    <a:pt x="1275" y="7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34"/>
            <p:cNvSpPr/>
            <p:nvPr/>
          </p:nvSpPr>
          <p:spPr>
            <a:xfrm>
              <a:off x="3761275" y="423600"/>
              <a:ext cx="99325" cy="99325"/>
            </a:xfrm>
            <a:custGeom>
              <a:avLst/>
              <a:gdLst/>
              <a:ahLst/>
              <a:cxnLst/>
              <a:rect l="l" t="t" r="r" b="b"/>
              <a:pathLst>
                <a:path w="3973" h="3973" extrusionOk="0">
                  <a:moveTo>
                    <a:pt x="2024" y="1"/>
                  </a:moveTo>
                  <a:lnTo>
                    <a:pt x="1574" y="76"/>
                  </a:lnTo>
                  <a:lnTo>
                    <a:pt x="1200" y="151"/>
                  </a:lnTo>
                  <a:lnTo>
                    <a:pt x="900" y="375"/>
                  </a:lnTo>
                  <a:lnTo>
                    <a:pt x="600" y="600"/>
                  </a:lnTo>
                  <a:lnTo>
                    <a:pt x="375" y="900"/>
                  </a:lnTo>
                  <a:lnTo>
                    <a:pt x="150" y="1200"/>
                  </a:lnTo>
                  <a:lnTo>
                    <a:pt x="75" y="1575"/>
                  </a:lnTo>
                  <a:lnTo>
                    <a:pt x="0" y="2024"/>
                  </a:lnTo>
                  <a:lnTo>
                    <a:pt x="75" y="2399"/>
                  </a:lnTo>
                  <a:lnTo>
                    <a:pt x="150" y="2774"/>
                  </a:lnTo>
                  <a:lnTo>
                    <a:pt x="375" y="3073"/>
                  </a:lnTo>
                  <a:lnTo>
                    <a:pt x="600" y="3373"/>
                  </a:lnTo>
                  <a:lnTo>
                    <a:pt x="900" y="3673"/>
                  </a:lnTo>
                  <a:lnTo>
                    <a:pt x="1200" y="3823"/>
                  </a:lnTo>
                  <a:lnTo>
                    <a:pt x="1574" y="3973"/>
                  </a:lnTo>
                  <a:lnTo>
                    <a:pt x="2399" y="3973"/>
                  </a:lnTo>
                  <a:lnTo>
                    <a:pt x="2773"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3"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18" name="Google Shape;318;p34"/>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19" name="Google Shape;319;p34"/>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تبلت</a:t>
            </a:r>
            <a:endParaRPr dirty="0">
              <a:cs typeface="B Nazanin" panose="00000700000000000000" pitchFamily="2" charset="-78"/>
            </a:endParaRPr>
          </a:p>
        </p:txBody>
      </p:sp>
      <p:pic>
        <p:nvPicPr>
          <p:cNvPr id="5" name="Picture 4">
            <a:extLst>
              <a:ext uri="{FF2B5EF4-FFF2-40B4-BE49-F238E27FC236}">
                <a16:creationId xmlns:a16="http://schemas.microsoft.com/office/drawing/2014/main" id="{0145A8E7-1CA8-1483-43E3-27C3AE758A2F}"/>
              </a:ext>
            </a:extLst>
          </p:cNvPr>
          <p:cNvPicPr>
            <a:picLocks noChangeAspect="1"/>
          </p:cNvPicPr>
          <p:nvPr/>
        </p:nvPicPr>
        <p:blipFill>
          <a:blip r:embed="rId3"/>
          <a:srcRect/>
          <a:stretch/>
        </p:blipFill>
        <p:spPr>
          <a:xfrm>
            <a:off x="5381199" y="833159"/>
            <a:ext cx="2590045" cy="3459065"/>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23"/>
        <p:cNvGrpSpPr/>
        <p:nvPr/>
      </p:nvGrpSpPr>
      <p:grpSpPr>
        <a:xfrm>
          <a:off x="0" y="0"/>
          <a:ext cx="0" cy="0"/>
          <a:chOff x="0" y="0"/>
          <a:chExt cx="0" cy="0"/>
        </a:xfrm>
      </p:grpSpPr>
      <p:sp>
        <p:nvSpPr>
          <p:cNvPr id="324" name="Google Shape;324;p35"/>
          <p:cNvSpPr/>
          <p:nvPr/>
        </p:nvSpPr>
        <p:spPr>
          <a:xfrm>
            <a:off x="4450075" y="1305138"/>
            <a:ext cx="3532500" cy="2249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25" name="Google Shape;325;p3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21</a:t>
            </a:fld>
            <a:endParaRPr>
              <a:cs typeface="B Nazanin" panose="00000700000000000000" pitchFamily="2" charset="-78"/>
            </a:endParaRPr>
          </a:p>
        </p:txBody>
      </p:sp>
      <p:grpSp>
        <p:nvGrpSpPr>
          <p:cNvPr id="326" name="Google Shape;326;p35"/>
          <p:cNvGrpSpPr/>
          <p:nvPr/>
        </p:nvGrpSpPr>
        <p:grpSpPr>
          <a:xfrm>
            <a:off x="3945224" y="1164929"/>
            <a:ext cx="4542205" cy="2661224"/>
            <a:chOff x="1177450" y="241631"/>
            <a:chExt cx="6173152" cy="3616776"/>
          </a:xfrm>
        </p:grpSpPr>
        <p:sp>
          <p:nvSpPr>
            <p:cNvPr id="327" name="Google Shape;327;p35"/>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8" name="Google Shape;328;p35"/>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9" name="Google Shape;329;p35"/>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chemeClr val="dk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30" name="Google Shape;330;p35"/>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rgbClr val="142236">
                <a:alpha val="53070"/>
              </a:srgbClr>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sp>
        <p:nvSpPr>
          <p:cNvPr id="331" name="Google Shape;331;p35"/>
          <p:cNvSpPr txBox="1">
            <a:spLocks noGrp="1"/>
          </p:cNvSpPr>
          <p:nvPr>
            <p:ph type="body" idx="1"/>
          </p:nvPr>
        </p:nvSpPr>
        <p:spPr>
          <a:xfrm>
            <a:off x="265814" y="1593750"/>
            <a:ext cx="3328461"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32" name="Google Shape;332;p35"/>
          <p:cNvSpPr txBox="1">
            <a:spLocks noGrp="1"/>
          </p:cNvSpPr>
          <p:nvPr>
            <p:ph type="title"/>
          </p:nvPr>
        </p:nvSpPr>
        <p:spPr>
          <a:xfrm>
            <a:off x="913175" y="834175"/>
            <a:ext cx="2681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دسکتاپ</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2B9E8879-1583-02AF-6B8D-F1FF10344983}"/>
              </a:ext>
            </a:extLst>
          </p:cNvPr>
          <p:cNvPicPr>
            <a:picLocks noChangeAspect="1"/>
          </p:cNvPicPr>
          <p:nvPr/>
        </p:nvPicPr>
        <p:blipFill>
          <a:blip r:embed="rId3"/>
          <a:stretch>
            <a:fillRect/>
          </a:stretch>
        </p:blipFill>
        <p:spPr>
          <a:xfrm>
            <a:off x="4450075" y="1305137"/>
            <a:ext cx="3522875" cy="2150332"/>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336"/>
        <p:cNvGrpSpPr/>
        <p:nvPr/>
      </p:nvGrpSpPr>
      <p:grpSpPr>
        <a:xfrm>
          <a:off x="0" y="0"/>
          <a:ext cx="0" cy="0"/>
          <a:chOff x="0" y="0"/>
          <a:chExt cx="0" cy="0"/>
        </a:xfrm>
      </p:grpSpPr>
      <p:sp>
        <p:nvSpPr>
          <p:cNvPr id="337" name="Google Shape;337;p36"/>
          <p:cNvSpPr txBox="1">
            <a:spLocks noGrp="1"/>
          </p:cNvSpPr>
          <p:nvPr>
            <p:ph type="title"/>
          </p:nvPr>
        </p:nvSpPr>
        <p:spPr>
          <a:xfrm>
            <a:off x="913175" y="1103100"/>
            <a:ext cx="41904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7200" dirty="0">
                <a:solidFill>
                  <a:schemeClr val="accent1"/>
                </a:solidFill>
                <a:cs typeface="B Nazanin" panose="00000700000000000000" pitchFamily="2" charset="-78"/>
              </a:rPr>
              <a:t>با تشکر!</a:t>
            </a:r>
            <a:endParaRPr sz="7200" dirty="0">
              <a:solidFill>
                <a:schemeClr val="accent1"/>
              </a:solidFill>
              <a:cs typeface="B Nazanin" panose="00000700000000000000" pitchFamily="2" charset="-78"/>
            </a:endParaRPr>
          </a:p>
        </p:txBody>
      </p:sp>
      <p:sp>
        <p:nvSpPr>
          <p:cNvPr id="338" name="Google Shape;338;p36"/>
          <p:cNvSpPr txBox="1">
            <a:spLocks noGrp="1"/>
          </p:cNvSpPr>
          <p:nvPr>
            <p:ph type="body" idx="1"/>
          </p:nvPr>
        </p:nvSpPr>
        <p:spPr>
          <a:xfrm>
            <a:off x="913175" y="2282400"/>
            <a:ext cx="3467100"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dirty="0">
                <a:solidFill>
                  <a:schemeClr val="lt1"/>
                </a:solidFill>
                <a:cs typeface="B Nazanin" panose="00000700000000000000" pitchFamily="2" charset="-78"/>
              </a:rPr>
              <a:t>می توانید مرا در این آدرس پیدا کنید:</a:t>
            </a:r>
          </a:p>
          <a:p>
            <a:pPr marL="0" lvl="0" indent="0" algn="r" rtl="1">
              <a:spcBef>
                <a:spcPts val="600"/>
              </a:spcBef>
              <a:spcAft>
                <a:spcPts val="0"/>
              </a:spcAft>
              <a:buNone/>
            </a:pPr>
            <a:r>
              <a:rPr lang="en" dirty="0">
                <a:solidFill>
                  <a:schemeClr val="lt1"/>
                </a:solidFill>
                <a:cs typeface="B Nazanin" panose="00000700000000000000" pitchFamily="2" charset="-78"/>
              </a:rPr>
              <a:t>@username</a:t>
            </a:r>
            <a:endParaRPr dirty="0">
              <a:solidFill>
                <a:schemeClr val="lt1"/>
              </a:solidFill>
              <a:cs typeface="B Nazanin" panose="00000700000000000000" pitchFamily="2" charset="-78"/>
            </a:endParaRPr>
          </a:p>
          <a:p>
            <a:pPr marL="457200" lvl="0" indent="-355600" algn="r" rtl="1">
              <a:lnSpc>
                <a:spcPct val="150000"/>
              </a:lnSpc>
              <a:spcBef>
                <a:spcPts val="0"/>
              </a:spcBef>
              <a:spcAft>
                <a:spcPts val="0"/>
              </a:spcAft>
              <a:buSzPts val="2000"/>
              <a:buChar char="╸"/>
            </a:pPr>
            <a:r>
              <a:rPr lang="en-US" dirty="0">
                <a:solidFill>
                  <a:schemeClr val="lt1"/>
                </a:solidFill>
                <a:cs typeface="B Nazanin" panose="00000700000000000000" pitchFamily="2" charset="-78"/>
              </a:rPr>
              <a:t>20begir.com</a:t>
            </a:r>
            <a:endParaRPr dirty="0">
              <a:solidFill>
                <a:schemeClr val="lt1"/>
              </a:solidFill>
              <a:cs typeface="B Nazanin" panose="00000700000000000000" pitchFamily="2" charset="-78"/>
            </a:endParaRPr>
          </a:p>
        </p:txBody>
      </p:sp>
      <p:sp>
        <p:nvSpPr>
          <p:cNvPr id="339" name="Google Shape;339;p3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22</a:t>
            </a:fld>
            <a:endParaRPr>
              <a:cs typeface="B Nazanin" panose="00000700000000000000" pitchFamily="2" charset="-78"/>
            </a:endParaRPr>
          </a:p>
        </p:txBody>
      </p:sp>
      <p:pic>
        <p:nvPicPr>
          <p:cNvPr id="340" name="Google Shape;340;p36"/>
          <p:cNvPicPr preferRelativeResize="0"/>
          <p:nvPr/>
        </p:nvPicPr>
        <p:blipFill>
          <a:blip r:embed="rId3"/>
          <a:srcRect t="16667" b="16667"/>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7000" r="-17000"/>
          </a:stretch>
        </a:blipFill>
        <a:effectLst/>
      </p:bgPr>
    </p:bg>
    <p:spTree>
      <p:nvGrpSpPr>
        <p:cNvPr id="1" name="Shape 344"/>
        <p:cNvGrpSpPr/>
        <p:nvPr/>
      </p:nvGrpSpPr>
      <p:grpSpPr>
        <a:xfrm>
          <a:off x="0" y="0"/>
          <a:ext cx="0" cy="0"/>
          <a:chOff x="0" y="0"/>
          <a:chExt cx="0" cy="0"/>
        </a:xfrm>
      </p:grpSpPr>
      <p:sp>
        <p:nvSpPr>
          <p:cNvPr id="345" name="Google Shape;345;p3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منابع</a:t>
            </a:r>
            <a:endParaRPr dirty="0">
              <a:solidFill>
                <a:srgbClr val="FF0000"/>
              </a:solidFill>
              <a:cs typeface="B Nazanin" panose="00000700000000000000" pitchFamily="2" charset="-78"/>
            </a:endParaRPr>
          </a:p>
        </p:txBody>
      </p:sp>
      <p:sp>
        <p:nvSpPr>
          <p:cNvPr id="346" name="Google Shape;346;p37"/>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تشکر ویژه از همه افرادی که این منابع عالی را به صورت رایگان ساخته و منتشر کردند:</a:t>
            </a:r>
          </a:p>
          <a:p>
            <a:pPr marL="0" lvl="0" indent="0" algn="r" rtl="1">
              <a:spcBef>
                <a:spcPts val="600"/>
              </a:spcBef>
              <a:spcAft>
                <a:spcPts val="0"/>
              </a:spcAft>
              <a:buNone/>
            </a:pPr>
            <a:r>
              <a:rPr lang="fa-IR" sz="2000" dirty="0">
                <a:cs typeface="B Nazanin" panose="00000700000000000000" pitchFamily="2" charset="-78"/>
              </a:rPr>
              <a:t>الگوی ارائه توسط </a:t>
            </a:r>
            <a:r>
              <a:rPr lang="en-US" sz="2000" dirty="0" err="1">
                <a:cs typeface="B Nazanin" panose="00000700000000000000" pitchFamily="2" charset="-78"/>
              </a:rPr>
              <a:t>SlidesCarnival</a:t>
            </a:r>
            <a:endParaRPr lang="fa-IR" sz="2000" dirty="0">
              <a:cs typeface="B Nazanin" panose="00000700000000000000" pitchFamily="2" charset="-78"/>
            </a:endParaRPr>
          </a:p>
          <a:p>
            <a:pPr marL="0" lvl="0" indent="0" algn="r" rtl="1">
              <a:spcBef>
                <a:spcPts val="600"/>
              </a:spcBef>
              <a:spcAft>
                <a:spcPts val="0"/>
              </a:spcAft>
              <a:buNone/>
            </a:pPr>
            <a:endParaRPr lang="fa-IR" sz="2000" dirty="0">
              <a:cs typeface="B Nazanin" panose="00000700000000000000" pitchFamily="2" charset="-78"/>
            </a:endParaRPr>
          </a:p>
          <a:p>
            <a:pPr marL="0" lvl="0" indent="0" algn="r" rtl="1">
              <a:spcBef>
                <a:spcPts val="600"/>
              </a:spcBef>
              <a:spcAft>
                <a:spcPts val="0"/>
              </a:spcAft>
              <a:buNone/>
            </a:pPr>
            <a:r>
              <a:rPr lang="fa-IR" sz="2000" dirty="0">
                <a:cs typeface="B Nazanin" panose="00000700000000000000" pitchFamily="2" charset="-78"/>
              </a:rPr>
              <a:t>عکس های </a:t>
            </a:r>
            <a:r>
              <a:rPr lang="en-US" sz="2000" dirty="0" err="1">
                <a:cs typeface="B Nazanin" panose="00000700000000000000" pitchFamily="2" charset="-78"/>
              </a:rPr>
              <a:t>Unsplash</a:t>
            </a:r>
            <a:endParaRPr sz="2000" dirty="0">
              <a:cs typeface="B Nazanin" panose="00000700000000000000" pitchFamily="2" charset="-78"/>
            </a:endParaRPr>
          </a:p>
        </p:txBody>
      </p:sp>
      <p:sp>
        <p:nvSpPr>
          <p:cNvPr id="347" name="Google Shape;347;p3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23</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Shape 351"/>
        <p:cNvGrpSpPr/>
        <p:nvPr/>
      </p:nvGrpSpPr>
      <p:grpSpPr>
        <a:xfrm>
          <a:off x="0" y="0"/>
          <a:ext cx="0" cy="0"/>
          <a:chOff x="0" y="0"/>
          <a:chExt cx="0" cy="0"/>
        </a:xfrm>
      </p:grpSpPr>
      <p:sp>
        <p:nvSpPr>
          <p:cNvPr id="352" name="Google Shape;352;p3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طراحی</a:t>
            </a:r>
            <a:r>
              <a:rPr lang="fa-IR" dirty="0">
                <a:cs typeface="B Nazanin" panose="00000700000000000000" pitchFamily="2" charset="-78"/>
              </a:rPr>
              <a:t> ارائه</a:t>
            </a:r>
            <a:endParaRPr dirty="0">
              <a:cs typeface="B Nazanin" panose="00000700000000000000" pitchFamily="2" charset="-78"/>
            </a:endParaRPr>
          </a:p>
        </p:txBody>
      </p:sp>
      <p:sp>
        <p:nvSpPr>
          <p:cNvPr id="353" name="Google Shape;353;p38"/>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dirty="0">
                <a:cs typeface="B Nazanin" panose="00000700000000000000" pitchFamily="2" charset="-78"/>
              </a:rPr>
              <a:t>این ارائه از تایپوگرافی های زیر استفاده می کند:</a:t>
            </a:r>
          </a:p>
          <a:p>
            <a:pPr marL="0" lvl="0" indent="0" algn="r" rtl="1">
              <a:spcBef>
                <a:spcPts val="600"/>
              </a:spcBef>
              <a:spcAft>
                <a:spcPts val="0"/>
              </a:spcAft>
              <a:buNone/>
            </a:pPr>
            <a:endParaRPr lang="fa-IR" sz="1400" dirty="0">
              <a:cs typeface="B Nazanin" panose="00000700000000000000" pitchFamily="2" charset="-78"/>
            </a:endParaRPr>
          </a:p>
          <a:p>
            <a:pPr marL="0" lvl="0" indent="0" algn="r" rtl="1">
              <a:spcBef>
                <a:spcPts val="600"/>
              </a:spcBef>
              <a:spcAft>
                <a:spcPts val="0"/>
              </a:spcAft>
              <a:buNone/>
            </a:pPr>
            <a:r>
              <a:rPr lang="fa-IR" sz="1400" dirty="0">
                <a:cs typeface="B Nazanin" panose="00000700000000000000" pitchFamily="2" charset="-78"/>
              </a:rPr>
              <a:t>عنوان: نمایش کلاه قرمزی</a:t>
            </a:r>
          </a:p>
          <a:p>
            <a:pPr marL="0" lvl="0" indent="0" algn="r" rtl="1">
              <a:spcBef>
                <a:spcPts val="600"/>
              </a:spcBef>
              <a:spcAft>
                <a:spcPts val="0"/>
              </a:spcAft>
              <a:buNone/>
            </a:pPr>
            <a:r>
              <a:rPr lang="fa-IR" sz="1400" dirty="0">
                <a:cs typeface="B Nazanin" panose="00000700000000000000" pitchFamily="2" charset="-78"/>
              </a:rPr>
              <a:t>کپی بدنه: </a:t>
            </a:r>
            <a:r>
              <a:rPr lang="en-US" sz="1400" dirty="0" err="1">
                <a:cs typeface="B Nazanin" panose="00000700000000000000" pitchFamily="2" charset="-78"/>
              </a:rPr>
              <a:t>Raleway</a:t>
            </a: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fa-IR" sz="1400" dirty="0">
                <a:cs typeface="B Nazanin" panose="00000700000000000000" pitchFamily="2" charset="-78"/>
              </a:rPr>
              <a:t>دانلود رایگان در:</a:t>
            </a: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en" sz="1400" u="sng" dirty="0">
                <a:solidFill>
                  <a:schemeClr val="hlink"/>
                </a:solidFill>
                <a:cs typeface="B Nazanin" panose="00000700000000000000" pitchFamily="2" charset="-78"/>
                <a:hlinkClick r:id="rId4"/>
              </a:rPr>
              <a:t>https://www.fontsquirrel.com/fonts/red-hat</a:t>
            </a:r>
            <a:endParaRPr sz="1400" dirty="0">
              <a:cs typeface="B Nazanin" panose="00000700000000000000" pitchFamily="2" charset="-78"/>
            </a:endParaRPr>
          </a:p>
          <a:p>
            <a:pPr marL="0" lvl="0" indent="0" algn="r" rtl="1">
              <a:lnSpc>
                <a:spcPct val="115000"/>
              </a:lnSpc>
              <a:spcBef>
                <a:spcPts val="600"/>
              </a:spcBef>
              <a:spcAft>
                <a:spcPts val="0"/>
              </a:spcAft>
              <a:buNone/>
            </a:pPr>
            <a:r>
              <a:rPr lang="en" sz="1400" u="sng" dirty="0">
                <a:solidFill>
                  <a:schemeClr val="hlink"/>
                </a:solidFill>
                <a:cs typeface="B Nazanin" panose="00000700000000000000" pitchFamily="2" charset="-78"/>
                <a:hlinkClick r:id="rId5"/>
              </a:rPr>
              <a:t>https://www.fontsquirrel.com/fonts/raleway</a:t>
            </a:r>
            <a:endParaRPr sz="1400" dirty="0">
              <a:cs typeface="B Nazanin" panose="00000700000000000000" pitchFamily="2" charset="-78"/>
            </a:endParaRPr>
          </a:p>
          <a:p>
            <a:pPr marL="0" lvl="0" indent="0" algn="r" rtl="1">
              <a:lnSpc>
                <a:spcPct val="115000"/>
              </a:lnSpc>
              <a:spcBef>
                <a:spcPts val="600"/>
              </a:spcBef>
              <a:spcAft>
                <a:spcPts val="0"/>
              </a:spcAft>
              <a:buNone/>
            </a:pPr>
            <a:endParaRPr sz="1400" dirty="0">
              <a:cs typeface="B Nazanin" panose="00000700000000000000" pitchFamily="2" charset="-78"/>
            </a:endParaRPr>
          </a:p>
        </p:txBody>
      </p:sp>
      <p:sp>
        <p:nvSpPr>
          <p:cNvPr id="354" name="Google Shape;354;p38"/>
          <p:cNvSpPr txBox="1"/>
          <p:nvPr/>
        </p:nvSpPr>
        <p:spPr>
          <a:xfrm>
            <a:off x="913175" y="4017800"/>
            <a:ext cx="7330500" cy="537900"/>
          </a:xfrm>
          <a:prstGeom prst="rect">
            <a:avLst/>
          </a:prstGeom>
          <a:noFill/>
          <a:ln>
            <a:noFill/>
          </a:ln>
        </p:spPr>
        <p:txBody>
          <a:bodyPr spcFirstLastPara="1" wrap="square" lIns="0" tIns="0" rIns="0" bIns="0" anchor="t" anchorCtr="0">
            <a:noAutofit/>
          </a:bodyPr>
          <a:lstStyle/>
          <a:p>
            <a:pPr marL="0" lvl="0" indent="0" algn="r" rtl="1">
              <a:spcBef>
                <a:spcPts val="0"/>
              </a:spcBef>
              <a:spcAft>
                <a:spcPts val="0"/>
              </a:spcAft>
              <a:buClr>
                <a:schemeClr val="dk1"/>
              </a:buClr>
              <a:buSzPts val="1100"/>
              <a:buFont typeface="Arial"/>
              <a:buNone/>
            </a:pPr>
            <a:r>
              <a:rPr lang="en" sz="1200">
                <a:solidFill>
                  <a:schemeClr val="accent1"/>
                </a:solidFill>
                <a:latin typeface="Raleway"/>
                <a:ea typeface="Raleway"/>
                <a:cs typeface="B Nazanin" panose="00000700000000000000" pitchFamily="2" charset="-78"/>
                <a:sym typeface="Raleway"/>
              </a:rPr>
              <a:t>You don’t need to keep this slide in your presentation. It’s only here to serve you as a design guide if you need to create new slides or download the fonts to edit the presentation in PowerPoint®</a:t>
            </a:r>
            <a:endParaRPr sz="1200">
              <a:solidFill>
                <a:schemeClr val="accent1"/>
              </a:solidFill>
              <a:latin typeface="Raleway"/>
              <a:ea typeface="Raleway"/>
              <a:cs typeface="B Nazanin" panose="00000700000000000000" pitchFamily="2" charset="-78"/>
              <a:sym typeface="Raleway"/>
            </a:endParaRPr>
          </a:p>
          <a:p>
            <a:pPr marL="0" lvl="0" indent="0" algn="r" rtl="1">
              <a:spcBef>
                <a:spcPts val="0"/>
              </a:spcBef>
              <a:spcAft>
                <a:spcPts val="0"/>
              </a:spcAft>
              <a:buClr>
                <a:schemeClr val="dk1"/>
              </a:buClr>
              <a:buSzPts val="1100"/>
              <a:buFont typeface="Arial"/>
              <a:buNone/>
            </a:pPr>
            <a:endParaRPr sz="1200">
              <a:solidFill>
                <a:schemeClr val="accent1"/>
              </a:solidFill>
              <a:latin typeface="Raleway"/>
              <a:ea typeface="Raleway"/>
              <a:cs typeface="B Nazanin" panose="00000700000000000000" pitchFamily="2" charset="-78"/>
              <a:sym typeface="Raleway"/>
            </a:endParaRPr>
          </a:p>
          <a:p>
            <a:pPr marL="0" lvl="0" indent="0" algn="r" rtl="1">
              <a:spcBef>
                <a:spcPts val="0"/>
              </a:spcBef>
              <a:spcAft>
                <a:spcPts val="0"/>
              </a:spcAft>
              <a:buNone/>
            </a:pPr>
            <a:endParaRPr sz="1200">
              <a:solidFill>
                <a:schemeClr val="accent1"/>
              </a:solidFill>
              <a:latin typeface="Raleway"/>
              <a:ea typeface="Raleway"/>
              <a:cs typeface="B Nazanin" panose="00000700000000000000" pitchFamily="2" charset="-78"/>
              <a:sym typeface="Raleway"/>
            </a:endParaRPr>
          </a:p>
        </p:txBody>
      </p:sp>
      <p:sp>
        <p:nvSpPr>
          <p:cNvPr id="355" name="Google Shape;355;p3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0" b="-10000"/>
          </a:stretch>
        </a:blipFill>
        <a:effectLst/>
      </p:bgPr>
    </p:bg>
    <p:spTree>
      <p:nvGrpSpPr>
        <p:cNvPr id="1" name="Shape 359"/>
        <p:cNvGrpSpPr/>
        <p:nvPr/>
      </p:nvGrpSpPr>
      <p:grpSpPr>
        <a:xfrm>
          <a:off x="0" y="0"/>
          <a:ext cx="0" cy="0"/>
          <a:chOff x="0" y="0"/>
          <a:chExt cx="0" cy="0"/>
        </a:xfrm>
      </p:grpSpPr>
      <p:sp>
        <p:nvSpPr>
          <p:cNvPr id="360" name="Google Shape;360;p39"/>
          <p:cNvSpPr txBox="1">
            <a:spLocks noGrp="1"/>
          </p:cNvSpPr>
          <p:nvPr>
            <p:ph type="ctrTitle"/>
          </p:nvPr>
        </p:nvSpPr>
        <p:spPr>
          <a:xfrm>
            <a:off x="1561925" y="2712068"/>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منابع اضافی</a:t>
            </a:r>
            <a:endParaRPr dirty="0">
              <a:cs typeface="B Nazanin" panose="00000700000000000000" pitchFamily="2" charset="-78"/>
            </a:endParaRPr>
          </a:p>
        </p:txBody>
      </p:sp>
      <p:sp>
        <p:nvSpPr>
          <p:cNvPr id="361" name="Google Shape;361;p39"/>
          <p:cNvSpPr txBox="1">
            <a:spLocks noGrp="1"/>
          </p:cNvSpPr>
          <p:nvPr>
            <p:ph type="subTitle" idx="1"/>
          </p:nvPr>
        </p:nvSpPr>
        <p:spPr>
          <a:xfrm>
            <a:off x="1561925" y="3597170"/>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برای طرح های تجاری، طرح های بازاریابی، پیشنهادات پروژه، درس ها و غیره</a:t>
            </a:r>
            <a:endParaRPr dirty="0">
              <a:cs typeface="B Nazanin" panose="00000700000000000000" pitchFamily="2" charset="-78"/>
            </a:endParaRPr>
          </a:p>
        </p:txBody>
      </p:sp>
      <p:sp>
        <p:nvSpPr>
          <p:cNvPr id="362" name="Google Shape;362;p39"/>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a:solidFill>
                  <a:schemeClr val="lt1"/>
                </a:solidFill>
                <a:latin typeface="Red Hat Display Black"/>
                <a:ea typeface="Red Hat Display Black"/>
                <a:cs typeface="B Nazanin" panose="00000700000000000000" pitchFamily="2" charset="-78"/>
                <a:sym typeface="Red Hat Display Black"/>
              </a:rPr>
              <a:t>2</a:t>
            </a:r>
            <a:endParaRPr sz="720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66"/>
        <p:cNvGrpSpPr/>
        <p:nvPr/>
      </p:nvGrpSpPr>
      <p:grpSpPr>
        <a:xfrm>
          <a:off x="0" y="0"/>
          <a:ext cx="0" cy="0"/>
          <a:chOff x="0" y="0"/>
          <a:chExt cx="0" cy="0"/>
        </a:xfrm>
      </p:grpSpPr>
      <p:sp>
        <p:nvSpPr>
          <p:cNvPr id="367" name="Google Shape;367;p4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جدول</a:t>
            </a:r>
            <a:r>
              <a:rPr lang="fa-IR" dirty="0">
                <a:cs typeface="B Nazanin" panose="00000700000000000000" pitchFamily="2" charset="-78"/>
              </a:rPr>
              <a:t> زمانی</a:t>
            </a:r>
            <a:endParaRPr dirty="0">
              <a:cs typeface="B Nazanin" panose="00000700000000000000" pitchFamily="2" charset="-78"/>
            </a:endParaRPr>
          </a:p>
        </p:txBody>
      </p:sp>
      <p:sp>
        <p:nvSpPr>
          <p:cNvPr id="368" name="Google Shape;368;p4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26</a:t>
            </a:fld>
            <a:endParaRPr>
              <a:cs typeface="B Nazanin" panose="00000700000000000000" pitchFamily="2" charset="-78"/>
            </a:endParaRPr>
          </a:p>
        </p:txBody>
      </p:sp>
      <p:sp>
        <p:nvSpPr>
          <p:cNvPr id="369" name="Google Shape;369;p40"/>
          <p:cNvSpPr/>
          <p:nvPr/>
        </p:nvSpPr>
        <p:spPr>
          <a:xfrm>
            <a:off x="7563638"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DEC</a:t>
            </a:r>
            <a:endParaRPr sz="1000">
              <a:solidFill>
                <a:schemeClr val="lt1"/>
              </a:solidFill>
              <a:latin typeface="Raleway"/>
              <a:ea typeface="Raleway"/>
              <a:cs typeface="B Nazanin" panose="00000700000000000000" pitchFamily="2" charset="-78"/>
              <a:sym typeface="Raleway"/>
            </a:endParaRPr>
          </a:p>
        </p:txBody>
      </p:sp>
      <p:sp>
        <p:nvSpPr>
          <p:cNvPr id="370" name="Google Shape;370;p40"/>
          <p:cNvSpPr/>
          <p:nvPr/>
        </p:nvSpPr>
        <p:spPr>
          <a:xfrm>
            <a:off x="6918194"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NOV</a:t>
            </a:r>
            <a:endParaRPr sz="1000">
              <a:solidFill>
                <a:schemeClr val="lt1"/>
              </a:solidFill>
              <a:latin typeface="Raleway"/>
              <a:ea typeface="Raleway"/>
              <a:cs typeface="B Nazanin" panose="00000700000000000000" pitchFamily="2" charset="-78"/>
              <a:sym typeface="Raleway"/>
            </a:endParaRPr>
          </a:p>
        </p:txBody>
      </p:sp>
      <p:sp>
        <p:nvSpPr>
          <p:cNvPr id="371" name="Google Shape;371;p40"/>
          <p:cNvSpPr/>
          <p:nvPr/>
        </p:nvSpPr>
        <p:spPr>
          <a:xfrm>
            <a:off x="6272751"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OCT</a:t>
            </a:r>
            <a:endParaRPr sz="1000">
              <a:solidFill>
                <a:schemeClr val="lt1"/>
              </a:solidFill>
              <a:latin typeface="Raleway"/>
              <a:ea typeface="Raleway"/>
              <a:cs typeface="B Nazanin" panose="00000700000000000000" pitchFamily="2" charset="-78"/>
              <a:sym typeface="Raleway"/>
            </a:endParaRPr>
          </a:p>
        </p:txBody>
      </p:sp>
      <p:sp>
        <p:nvSpPr>
          <p:cNvPr id="372" name="Google Shape;372;p40"/>
          <p:cNvSpPr/>
          <p:nvPr/>
        </p:nvSpPr>
        <p:spPr>
          <a:xfrm>
            <a:off x="5627308"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SEP</a:t>
            </a:r>
            <a:endParaRPr sz="1000">
              <a:solidFill>
                <a:schemeClr val="lt1"/>
              </a:solidFill>
              <a:latin typeface="Raleway"/>
              <a:ea typeface="Raleway"/>
              <a:cs typeface="B Nazanin" panose="00000700000000000000" pitchFamily="2" charset="-78"/>
              <a:sym typeface="Raleway"/>
            </a:endParaRPr>
          </a:p>
        </p:txBody>
      </p:sp>
      <p:sp>
        <p:nvSpPr>
          <p:cNvPr id="373" name="Google Shape;373;p40"/>
          <p:cNvSpPr/>
          <p:nvPr/>
        </p:nvSpPr>
        <p:spPr>
          <a:xfrm>
            <a:off x="4981865"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AUG</a:t>
            </a:r>
            <a:endParaRPr sz="1000">
              <a:solidFill>
                <a:schemeClr val="lt1"/>
              </a:solidFill>
              <a:latin typeface="Raleway"/>
              <a:ea typeface="Raleway"/>
              <a:cs typeface="B Nazanin" panose="00000700000000000000" pitchFamily="2" charset="-78"/>
              <a:sym typeface="Raleway"/>
            </a:endParaRPr>
          </a:p>
        </p:txBody>
      </p:sp>
      <p:sp>
        <p:nvSpPr>
          <p:cNvPr id="374" name="Google Shape;374;p40"/>
          <p:cNvSpPr/>
          <p:nvPr/>
        </p:nvSpPr>
        <p:spPr>
          <a:xfrm>
            <a:off x="4336422"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JUL</a:t>
            </a:r>
            <a:endParaRPr sz="1000">
              <a:solidFill>
                <a:schemeClr val="lt1"/>
              </a:solidFill>
              <a:latin typeface="Raleway"/>
              <a:ea typeface="Raleway"/>
              <a:cs typeface="B Nazanin" panose="00000700000000000000" pitchFamily="2" charset="-78"/>
              <a:sym typeface="Raleway"/>
            </a:endParaRPr>
          </a:p>
        </p:txBody>
      </p:sp>
      <p:sp>
        <p:nvSpPr>
          <p:cNvPr id="375" name="Google Shape;375;p40"/>
          <p:cNvSpPr/>
          <p:nvPr/>
        </p:nvSpPr>
        <p:spPr>
          <a:xfrm>
            <a:off x="3690979"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JUN</a:t>
            </a:r>
            <a:endParaRPr sz="1000">
              <a:solidFill>
                <a:schemeClr val="lt1"/>
              </a:solidFill>
              <a:latin typeface="Raleway"/>
              <a:ea typeface="Raleway"/>
              <a:cs typeface="B Nazanin" panose="00000700000000000000" pitchFamily="2" charset="-78"/>
              <a:sym typeface="Raleway"/>
            </a:endParaRPr>
          </a:p>
        </p:txBody>
      </p:sp>
      <p:sp>
        <p:nvSpPr>
          <p:cNvPr id="376" name="Google Shape;376;p40"/>
          <p:cNvSpPr/>
          <p:nvPr/>
        </p:nvSpPr>
        <p:spPr>
          <a:xfrm>
            <a:off x="3045536"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MAY</a:t>
            </a:r>
            <a:endParaRPr sz="1000">
              <a:solidFill>
                <a:schemeClr val="lt1"/>
              </a:solidFill>
              <a:latin typeface="Raleway"/>
              <a:ea typeface="Raleway"/>
              <a:cs typeface="B Nazanin" panose="00000700000000000000" pitchFamily="2" charset="-78"/>
              <a:sym typeface="Raleway"/>
            </a:endParaRPr>
          </a:p>
        </p:txBody>
      </p:sp>
      <p:sp>
        <p:nvSpPr>
          <p:cNvPr id="377" name="Google Shape;377;p40"/>
          <p:cNvSpPr/>
          <p:nvPr/>
        </p:nvSpPr>
        <p:spPr>
          <a:xfrm>
            <a:off x="2400093"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APR</a:t>
            </a:r>
            <a:endParaRPr sz="1000">
              <a:solidFill>
                <a:schemeClr val="lt1"/>
              </a:solidFill>
              <a:latin typeface="Raleway"/>
              <a:ea typeface="Raleway"/>
              <a:cs typeface="B Nazanin" panose="00000700000000000000" pitchFamily="2" charset="-78"/>
              <a:sym typeface="Raleway"/>
            </a:endParaRPr>
          </a:p>
        </p:txBody>
      </p:sp>
      <p:sp>
        <p:nvSpPr>
          <p:cNvPr id="378" name="Google Shape;378;p40"/>
          <p:cNvSpPr/>
          <p:nvPr/>
        </p:nvSpPr>
        <p:spPr>
          <a:xfrm>
            <a:off x="1754650"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MAR</a:t>
            </a:r>
            <a:endParaRPr sz="1000">
              <a:solidFill>
                <a:schemeClr val="lt1"/>
              </a:solidFill>
              <a:latin typeface="Raleway"/>
              <a:ea typeface="Raleway"/>
              <a:cs typeface="B Nazanin" panose="00000700000000000000" pitchFamily="2" charset="-78"/>
              <a:sym typeface="Raleway"/>
            </a:endParaRPr>
          </a:p>
        </p:txBody>
      </p:sp>
      <p:sp>
        <p:nvSpPr>
          <p:cNvPr id="379" name="Google Shape;379;p40"/>
          <p:cNvSpPr/>
          <p:nvPr/>
        </p:nvSpPr>
        <p:spPr>
          <a:xfrm>
            <a:off x="1109206"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FEB</a:t>
            </a:r>
            <a:endParaRPr sz="1000">
              <a:solidFill>
                <a:schemeClr val="lt1"/>
              </a:solidFill>
              <a:latin typeface="Raleway"/>
              <a:ea typeface="Raleway"/>
              <a:cs typeface="B Nazanin" panose="00000700000000000000" pitchFamily="2" charset="-78"/>
              <a:sym typeface="Raleway"/>
            </a:endParaRPr>
          </a:p>
        </p:txBody>
      </p:sp>
      <p:sp>
        <p:nvSpPr>
          <p:cNvPr id="380" name="Google Shape;380;p40"/>
          <p:cNvSpPr/>
          <p:nvPr/>
        </p:nvSpPr>
        <p:spPr>
          <a:xfrm>
            <a:off x="463763"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JAN</a:t>
            </a:r>
            <a:endParaRPr sz="1000">
              <a:solidFill>
                <a:schemeClr val="lt1"/>
              </a:solidFill>
              <a:latin typeface="Raleway"/>
              <a:ea typeface="Raleway"/>
              <a:cs typeface="B Nazanin" panose="00000700000000000000" pitchFamily="2" charset="-78"/>
              <a:sym typeface="Raleway"/>
            </a:endParaRPr>
          </a:p>
        </p:txBody>
      </p:sp>
      <p:sp>
        <p:nvSpPr>
          <p:cNvPr id="381" name="Google Shape;381;p40"/>
          <p:cNvSpPr/>
          <p:nvPr/>
        </p:nvSpPr>
        <p:spPr>
          <a:xfrm>
            <a:off x="0" y="2755950"/>
            <a:ext cx="6231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dk1"/>
              </a:solidFill>
              <a:cs typeface="B Nazanin" panose="00000700000000000000" pitchFamily="2" charset="-78"/>
            </a:endParaRPr>
          </a:p>
        </p:txBody>
      </p:sp>
      <p:cxnSp>
        <p:nvCxnSpPr>
          <p:cNvPr id="382" name="Google Shape;382;p40"/>
          <p:cNvCxnSpPr/>
          <p:nvPr/>
        </p:nvCxnSpPr>
        <p:spPr>
          <a:xfrm rot="10800000">
            <a:off x="751868"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3" name="Google Shape;383;p40"/>
          <p:cNvSpPr txBox="1"/>
          <p:nvPr/>
        </p:nvSpPr>
        <p:spPr>
          <a:xfrm>
            <a:off x="711755"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4" name="Google Shape;384;p40"/>
          <p:cNvCxnSpPr/>
          <p:nvPr/>
        </p:nvCxnSpPr>
        <p:spPr>
          <a:xfrm rot="10800000">
            <a:off x="2043797"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5" name="Google Shape;385;p40"/>
          <p:cNvSpPr txBox="1"/>
          <p:nvPr/>
        </p:nvSpPr>
        <p:spPr>
          <a:xfrm>
            <a:off x="2005158"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6" name="Google Shape;386;p40"/>
          <p:cNvCxnSpPr/>
          <p:nvPr/>
        </p:nvCxnSpPr>
        <p:spPr>
          <a:xfrm rot="10800000">
            <a:off x="333572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7" name="Google Shape;387;p40"/>
          <p:cNvSpPr txBox="1"/>
          <p:nvPr/>
        </p:nvSpPr>
        <p:spPr>
          <a:xfrm>
            <a:off x="3298561"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8" name="Google Shape;388;p40"/>
          <p:cNvCxnSpPr/>
          <p:nvPr/>
        </p:nvCxnSpPr>
        <p:spPr>
          <a:xfrm rot="10800000">
            <a:off x="462765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9" name="Google Shape;389;p40"/>
          <p:cNvSpPr txBox="1"/>
          <p:nvPr/>
        </p:nvSpPr>
        <p:spPr>
          <a:xfrm>
            <a:off x="4591963"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0" name="Google Shape;390;p40"/>
          <p:cNvCxnSpPr/>
          <p:nvPr/>
        </p:nvCxnSpPr>
        <p:spPr>
          <a:xfrm rot="10800000">
            <a:off x="5919585"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1" name="Google Shape;391;p40"/>
          <p:cNvSpPr txBox="1"/>
          <p:nvPr/>
        </p:nvSpPr>
        <p:spPr>
          <a:xfrm>
            <a:off x="5885366"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2" name="Google Shape;392;p40"/>
          <p:cNvCxnSpPr/>
          <p:nvPr/>
        </p:nvCxnSpPr>
        <p:spPr>
          <a:xfrm rot="10800000">
            <a:off x="7211514"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3" name="Google Shape;393;p40"/>
          <p:cNvSpPr txBox="1"/>
          <p:nvPr/>
        </p:nvSpPr>
        <p:spPr>
          <a:xfrm>
            <a:off x="7178769"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4" name="Google Shape;394;p40"/>
          <p:cNvCxnSpPr/>
          <p:nvPr/>
        </p:nvCxnSpPr>
        <p:spPr>
          <a:xfrm rot="10800000">
            <a:off x="1407754"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5" name="Google Shape;395;p40"/>
          <p:cNvSpPr txBox="1"/>
          <p:nvPr/>
        </p:nvSpPr>
        <p:spPr>
          <a:xfrm>
            <a:off x="1339170"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6" name="Google Shape;396;p40"/>
          <p:cNvCxnSpPr/>
          <p:nvPr/>
        </p:nvCxnSpPr>
        <p:spPr>
          <a:xfrm rot="10800000">
            <a:off x="2699683"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7" name="Google Shape;397;p40"/>
          <p:cNvSpPr txBox="1"/>
          <p:nvPr/>
        </p:nvSpPr>
        <p:spPr>
          <a:xfrm>
            <a:off x="2640058"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8" name="Google Shape;398;p40"/>
          <p:cNvCxnSpPr/>
          <p:nvPr/>
        </p:nvCxnSpPr>
        <p:spPr>
          <a:xfrm rot="10800000">
            <a:off x="399161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9" name="Google Shape;399;p40"/>
          <p:cNvSpPr txBox="1"/>
          <p:nvPr/>
        </p:nvSpPr>
        <p:spPr>
          <a:xfrm>
            <a:off x="3940945"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0" name="Google Shape;400;p40"/>
          <p:cNvCxnSpPr/>
          <p:nvPr/>
        </p:nvCxnSpPr>
        <p:spPr>
          <a:xfrm rot="10800000">
            <a:off x="528354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1" name="Google Shape;401;p40"/>
          <p:cNvSpPr txBox="1"/>
          <p:nvPr/>
        </p:nvSpPr>
        <p:spPr>
          <a:xfrm>
            <a:off x="5241832"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2" name="Google Shape;402;p40"/>
          <p:cNvCxnSpPr/>
          <p:nvPr/>
        </p:nvCxnSpPr>
        <p:spPr>
          <a:xfrm rot="10800000">
            <a:off x="6575471"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3" name="Google Shape;403;p40"/>
          <p:cNvSpPr txBox="1"/>
          <p:nvPr/>
        </p:nvSpPr>
        <p:spPr>
          <a:xfrm>
            <a:off x="6542719"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4" name="Google Shape;404;p40"/>
          <p:cNvCxnSpPr/>
          <p:nvPr/>
        </p:nvCxnSpPr>
        <p:spPr>
          <a:xfrm rot="10800000">
            <a:off x="7867400"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5" name="Google Shape;405;p40"/>
          <p:cNvSpPr txBox="1"/>
          <p:nvPr/>
        </p:nvSpPr>
        <p:spPr>
          <a:xfrm>
            <a:off x="7830450" y="3648150"/>
            <a:ext cx="1011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09"/>
        <p:cNvGrpSpPr/>
        <p:nvPr/>
      </p:nvGrpSpPr>
      <p:grpSpPr>
        <a:xfrm>
          <a:off x="0" y="0"/>
          <a:ext cx="0" cy="0"/>
          <a:chOff x="0" y="0"/>
          <a:chExt cx="0" cy="0"/>
        </a:xfrm>
      </p:grpSpPr>
      <p:sp>
        <p:nvSpPr>
          <p:cNvPr id="410" name="Google Shape;410;p4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نقشه</a:t>
            </a:r>
            <a:r>
              <a:rPr lang="fa-IR" dirty="0">
                <a:cs typeface="B Nazanin" panose="00000700000000000000" pitchFamily="2" charset="-78"/>
              </a:rPr>
              <a:t> راه</a:t>
            </a:r>
            <a:endParaRPr dirty="0">
              <a:cs typeface="B Nazanin" panose="00000700000000000000" pitchFamily="2" charset="-78"/>
            </a:endParaRPr>
          </a:p>
        </p:txBody>
      </p:sp>
      <p:sp>
        <p:nvSpPr>
          <p:cNvPr id="411" name="Google Shape;411;p4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27</a:t>
            </a:fld>
            <a:endParaRPr>
              <a:cs typeface="B Nazanin" panose="00000700000000000000" pitchFamily="2" charset="-78"/>
            </a:endParaRPr>
          </a:p>
        </p:txBody>
      </p:sp>
      <p:sp>
        <p:nvSpPr>
          <p:cNvPr id="412" name="Google Shape;412;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13" name="Google Shape;413;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414" name="Google Shape;414;p41"/>
          <p:cNvGrpSpPr/>
          <p:nvPr/>
        </p:nvGrpSpPr>
        <p:grpSpPr>
          <a:xfrm>
            <a:off x="1786339" y="1855801"/>
            <a:ext cx="473400" cy="473400"/>
            <a:chOff x="1786339" y="1855801"/>
            <a:chExt cx="473400" cy="473400"/>
          </a:xfrm>
        </p:grpSpPr>
        <p:sp>
          <p:nvSpPr>
            <p:cNvPr id="415" name="Google Shape;415;p41"/>
            <p:cNvSpPr/>
            <p:nvPr/>
          </p:nvSpPr>
          <p:spPr>
            <a:xfrm rot="8100000">
              <a:off x="1855667" y="1925129"/>
              <a:ext cx="334744" cy="334744"/>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6" name="Google Shape;416;p41"/>
            <p:cNvSpPr/>
            <p:nvPr/>
          </p:nvSpPr>
          <p:spPr>
            <a:xfrm>
              <a:off x="195598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1</a:t>
              </a:r>
              <a:endParaRPr sz="600">
                <a:solidFill>
                  <a:schemeClr val="dk2"/>
                </a:solidFill>
                <a:latin typeface="Raleway"/>
                <a:ea typeface="Raleway"/>
                <a:cs typeface="B Nazanin" panose="00000700000000000000" pitchFamily="2" charset="-78"/>
                <a:sym typeface="Raleway"/>
              </a:endParaRPr>
            </a:p>
          </p:txBody>
        </p:sp>
      </p:grpSp>
      <p:grpSp>
        <p:nvGrpSpPr>
          <p:cNvPr id="417" name="Google Shape;417;p41"/>
          <p:cNvGrpSpPr/>
          <p:nvPr/>
        </p:nvGrpSpPr>
        <p:grpSpPr>
          <a:xfrm>
            <a:off x="3814414" y="1855801"/>
            <a:ext cx="473400" cy="473400"/>
            <a:chOff x="3814414" y="1855801"/>
            <a:chExt cx="473400" cy="473400"/>
          </a:xfrm>
        </p:grpSpPr>
        <p:sp>
          <p:nvSpPr>
            <p:cNvPr id="418" name="Google Shape;418;p41"/>
            <p:cNvSpPr/>
            <p:nvPr/>
          </p:nvSpPr>
          <p:spPr>
            <a:xfrm rot="8100000">
              <a:off x="3883742" y="19251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9" name="Google Shape;419;p41"/>
            <p:cNvSpPr/>
            <p:nvPr/>
          </p:nvSpPr>
          <p:spPr>
            <a:xfrm>
              <a:off x="3984064"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3</a:t>
              </a:r>
              <a:endParaRPr sz="600">
                <a:solidFill>
                  <a:schemeClr val="dk2"/>
                </a:solidFill>
                <a:latin typeface="Raleway"/>
                <a:ea typeface="Raleway"/>
                <a:cs typeface="B Nazanin" panose="00000700000000000000" pitchFamily="2" charset="-78"/>
                <a:sym typeface="Raleway"/>
              </a:endParaRPr>
            </a:p>
          </p:txBody>
        </p:sp>
      </p:grpSp>
      <p:grpSp>
        <p:nvGrpSpPr>
          <p:cNvPr id="420" name="Google Shape;420;p41"/>
          <p:cNvGrpSpPr/>
          <p:nvPr/>
        </p:nvGrpSpPr>
        <p:grpSpPr>
          <a:xfrm>
            <a:off x="5842489" y="1855801"/>
            <a:ext cx="473400" cy="473400"/>
            <a:chOff x="5842489" y="1855801"/>
            <a:chExt cx="473400" cy="473400"/>
          </a:xfrm>
        </p:grpSpPr>
        <p:sp>
          <p:nvSpPr>
            <p:cNvPr id="421" name="Google Shape;421;p41"/>
            <p:cNvSpPr/>
            <p:nvPr/>
          </p:nvSpPr>
          <p:spPr>
            <a:xfrm rot="8100000">
              <a:off x="5911817" y="19251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2" name="Google Shape;422;p41"/>
            <p:cNvSpPr/>
            <p:nvPr/>
          </p:nvSpPr>
          <p:spPr>
            <a:xfrm>
              <a:off x="601213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5</a:t>
              </a:r>
              <a:endParaRPr sz="600">
                <a:solidFill>
                  <a:schemeClr val="dk2"/>
                </a:solidFill>
                <a:latin typeface="Raleway"/>
                <a:ea typeface="Raleway"/>
                <a:cs typeface="B Nazanin" panose="00000700000000000000" pitchFamily="2" charset="-78"/>
                <a:sym typeface="Raleway"/>
              </a:endParaRPr>
            </a:p>
          </p:txBody>
        </p:sp>
      </p:grpSp>
      <p:grpSp>
        <p:nvGrpSpPr>
          <p:cNvPr id="423" name="Google Shape;423;p41"/>
          <p:cNvGrpSpPr/>
          <p:nvPr/>
        </p:nvGrpSpPr>
        <p:grpSpPr>
          <a:xfrm>
            <a:off x="6880814" y="3728700"/>
            <a:ext cx="473400" cy="473400"/>
            <a:chOff x="6880814" y="3728700"/>
            <a:chExt cx="473400" cy="473400"/>
          </a:xfrm>
        </p:grpSpPr>
        <p:sp>
          <p:nvSpPr>
            <p:cNvPr id="424" name="Google Shape;424;p41"/>
            <p:cNvSpPr/>
            <p:nvPr/>
          </p:nvSpPr>
          <p:spPr>
            <a:xfrm rot="-2700000">
              <a:off x="6950142" y="37980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5" name="Google Shape;425;p41"/>
            <p:cNvSpPr/>
            <p:nvPr/>
          </p:nvSpPr>
          <p:spPr>
            <a:xfrm flipH="1">
              <a:off x="705046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6</a:t>
              </a:r>
              <a:endParaRPr sz="600">
                <a:solidFill>
                  <a:schemeClr val="dk2"/>
                </a:solidFill>
                <a:latin typeface="Raleway"/>
                <a:ea typeface="Raleway"/>
                <a:cs typeface="B Nazanin" panose="00000700000000000000" pitchFamily="2" charset="-78"/>
                <a:sym typeface="Raleway"/>
              </a:endParaRPr>
            </a:p>
          </p:txBody>
        </p:sp>
      </p:grpSp>
      <p:grpSp>
        <p:nvGrpSpPr>
          <p:cNvPr id="426" name="Google Shape;426;p41"/>
          <p:cNvGrpSpPr/>
          <p:nvPr/>
        </p:nvGrpSpPr>
        <p:grpSpPr>
          <a:xfrm>
            <a:off x="4852739" y="3728700"/>
            <a:ext cx="473400" cy="473400"/>
            <a:chOff x="4852739" y="3728700"/>
            <a:chExt cx="473400" cy="473400"/>
          </a:xfrm>
        </p:grpSpPr>
        <p:sp>
          <p:nvSpPr>
            <p:cNvPr id="427" name="Google Shape;427;p41"/>
            <p:cNvSpPr/>
            <p:nvPr/>
          </p:nvSpPr>
          <p:spPr>
            <a:xfrm rot="-2700000">
              <a:off x="4922067" y="37980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8" name="Google Shape;428;p41"/>
            <p:cNvSpPr/>
            <p:nvPr/>
          </p:nvSpPr>
          <p:spPr>
            <a:xfrm flipH="1">
              <a:off x="5022389"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4</a:t>
              </a:r>
              <a:endParaRPr sz="600">
                <a:solidFill>
                  <a:schemeClr val="dk2"/>
                </a:solidFill>
                <a:latin typeface="Raleway"/>
                <a:ea typeface="Raleway"/>
                <a:cs typeface="B Nazanin" panose="00000700000000000000" pitchFamily="2" charset="-78"/>
                <a:sym typeface="Raleway"/>
              </a:endParaRPr>
            </a:p>
          </p:txBody>
        </p:sp>
      </p:grpSp>
      <p:grpSp>
        <p:nvGrpSpPr>
          <p:cNvPr id="429" name="Google Shape;429;p41"/>
          <p:cNvGrpSpPr/>
          <p:nvPr/>
        </p:nvGrpSpPr>
        <p:grpSpPr>
          <a:xfrm>
            <a:off x="2824664" y="3728700"/>
            <a:ext cx="473400" cy="473400"/>
            <a:chOff x="2824664" y="3728700"/>
            <a:chExt cx="473400" cy="473400"/>
          </a:xfrm>
        </p:grpSpPr>
        <p:sp>
          <p:nvSpPr>
            <p:cNvPr id="430" name="Google Shape;430;p41"/>
            <p:cNvSpPr/>
            <p:nvPr/>
          </p:nvSpPr>
          <p:spPr>
            <a:xfrm rot="-2700000">
              <a:off x="2893992" y="37980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1" name="Google Shape;431;p41"/>
            <p:cNvSpPr/>
            <p:nvPr/>
          </p:nvSpPr>
          <p:spPr>
            <a:xfrm flipH="1">
              <a:off x="299431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2</a:t>
              </a:r>
              <a:endParaRPr sz="600">
                <a:solidFill>
                  <a:schemeClr val="dk2"/>
                </a:solidFill>
                <a:latin typeface="Raleway"/>
                <a:ea typeface="Raleway"/>
                <a:cs typeface="B Nazanin" panose="00000700000000000000" pitchFamily="2" charset="-78"/>
                <a:sym typeface="Raleway"/>
              </a:endParaRPr>
            </a:p>
          </p:txBody>
        </p:sp>
      </p:grpSp>
      <p:sp>
        <p:nvSpPr>
          <p:cNvPr id="432" name="Google Shape;432;p41"/>
          <p:cNvSpPr txBox="1"/>
          <p:nvPr/>
        </p:nvSpPr>
        <p:spPr>
          <a:xfrm>
            <a:off x="137985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
        <p:nvSpPr>
          <p:cNvPr id="433" name="Google Shape;433;p41"/>
          <p:cNvSpPr txBox="1"/>
          <p:nvPr/>
        </p:nvSpPr>
        <p:spPr>
          <a:xfrm>
            <a:off x="3377205"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قرمز رنگ خطر و شجاعت است</a:t>
            </a:r>
            <a:endParaRPr sz="900" dirty="0">
              <a:solidFill>
                <a:schemeClr val="lt1"/>
              </a:solidFill>
              <a:latin typeface="Raleway"/>
              <a:ea typeface="Raleway"/>
              <a:cs typeface="B Nazanin" panose="00000700000000000000" pitchFamily="2" charset="-78"/>
              <a:sym typeface="Raleway"/>
            </a:endParaRPr>
          </a:p>
        </p:txBody>
      </p:sp>
      <p:sp>
        <p:nvSpPr>
          <p:cNvPr id="434" name="Google Shape;434;p41"/>
          <p:cNvSpPr txBox="1"/>
          <p:nvPr/>
        </p:nvSpPr>
        <p:spPr>
          <a:xfrm>
            <a:off x="543601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سیاه رنگ آبنوس و فضای بیرونی است</a:t>
            </a:r>
            <a:endParaRPr sz="900" dirty="0">
              <a:solidFill>
                <a:schemeClr val="lt1"/>
              </a:solidFill>
              <a:latin typeface="Raleway"/>
              <a:ea typeface="Raleway"/>
              <a:cs typeface="B Nazanin" panose="00000700000000000000" pitchFamily="2" charset="-78"/>
              <a:sym typeface="Raleway"/>
            </a:endParaRPr>
          </a:p>
        </p:txBody>
      </p:sp>
      <p:sp>
        <p:nvSpPr>
          <p:cNvPr id="435" name="Google Shape;435;p41"/>
          <p:cNvSpPr txBox="1"/>
          <p:nvPr/>
        </p:nvSpPr>
        <p:spPr>
          <a:xfrm>
            <a:off x="241817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زرد رنگ طلایی، کره و لیموی رسیده است</a:t>
            </a:r>
            <a:endParaRPr sz="900" dirty="0">
              <a:solidFill>
                <a:schemeClr val="lt1"/>
              </a:solidFill>
              <a:latin typeface="Raleway"/>
              <a:ea typeface="Raleway"/>
              <a:cs typeface="B Nazanin" panose="00000700000000000000" pitchFamily="2" charset="-78"/>
              <a:sym typeface="Raleway"/>
            </a:endParaRPr>
          </a:p>
        </p:txBody>
      </p:sp>
      <p:sp>
        <p:nvSpPr>
          <p:cNvPr id="436" name="Google Shape;436;p41"/>
          <p:cNvSpPr txBox="1"/>
          <p:nvPr/>
        </p:nvSpPr>
        <p:spPr>
          <a:xfrm>
            <a:off x="444625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سفید رنگ شیر و برف تازه است</a:t>
            </a:r>
            <a:endParaRPr sz="900" dirty="0">
              <a:solidFill>
                <a:schemeClr val="lt1"/>
              </a:solidFill>
              <a:latin typeface="Raleway"/>
              <a:ea typeface="Raleway"/>
              <a:cs typeface="B Nazanin" panose="00000700000000000000" pitchFamily="2" charset="-78"/>
              <a:sym typeface="Raleway"/>
            </a:endParaRPr>
          </a:p>
        </p:txBody>
      </p:sp>
      <p:sp>
        <p:nvSpPr>
          <p:cNvPr id="437" name="Google Shape;437;p41"/>
          <p:cNvSpPr txBox="1"/>
          <p:nvPr/>
        </p:nvSpPr>
        <p:spPr>
          <a:xfrm>
            <a:off x="647433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1"/>
        <p:cNvGrpSpPr/>
        <p:nvPr/>
      </p:nvGrpSpPr>
      <p:grpSpPr>
        <a:xfrm>
          <a:off x="0" y="0"/>
          <a:ext cx="0" cy="0"/>
          <a:chOff x="0" y="0"/>
          <a:chExt cx="0" cy="0"/>
        </a:xfrm>
      </p:grpSpPr>
      <p:sp>
        <p:nvSpPr>
          <p:cNvPr id="442" name="Google Shape;442;p42"/>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نمودار</a:t>
            </a:r>
            <a:r>
              <a:rPr lang="fa-IR" dirty="0">
                <a:cs typeface="B Nazanin" panose="00000700000000000000" pitchFamily="2" charset="-78"/>
              </a:rPr>
              <a:t> گانت</a:t>
            </a:r>
            <a:endParaRPr dirty="0">
              <a:cs typeface="B Nazanin" panose="00000700000000000000" pitchFamily="2" charset="-78"/>
            </a:endParaRPr>
          </a:p>
        </p:txBody>
      </p:sp>
      <p:sp>
        <p:nvSpPr>
          <p:cNvPr id="443" name="Google Shape;443;p4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28</a:t>
            </a:fld>
            <a:endParaRPr>
              <a:cs typeface="B Nazanin" panose="00000700000000000000" pitchFamily="2" charset="-78"/>
            </a:endParaRPr>
          </a:p>
        </p:txBody>
      </p:sp>
      <p:graphicFrame>
        <p:nvGraphicFramePr>
          <p:cNvPr id="444" name="Google Shape;444;p42"/>
          <p:cNvGraphicFramePr/>
          <p:nvPr/>
        </p:nvGraphicFramePr>
        <p:xfrm>
          <a:off x="457200" y="1418481"/>
          <a:ext cx="8235025" cy="3271500"/>
        </p:xfrm>
        <a:graphic>
          <a:graphicData uri="http://schemas.openxmlformats.org/drawingml/2006/table">
            <a:tbl>
              <a:tblPr>
                <a:noFill/>
                <a:tableStyleId>{D7272734-463F-4A0B-A8D7-86DA9125DB42}</a:tableStyleId>
              </a:tblPr>
              <a:tblGrid>
                <a:gridCol w="1418075">
                  <a:extLst>
                    <a:ext uri="{9D8B030D-6E8A-4147-A177-3AD203B41FA5}">
                      <a16:colId xmlns:a16="http://schemas.microsoft.com/office/drawing/2014/main" val="20000"/>
                    </a:ext>
                  </a:extLst>
                </a:gridCol>
                <a:gridCol w="486925">
                  <a:extLst>
                    <a:ext uri="{9D8B030D-6E8A-4147-A177-3AD203B41FA5}">
                      <a16:colId xmlns:a16="http://schemas.microsoft.com/office/drawing/2014/main" val="20001"/>
                    </a:ext>
                  </a:extLst>
                </a:gridCol>
                <a:gridCol w="486925">
                  <a:extLst>
                    <a:ext uri="{9D8B030D-6E8A-4147-A177-3AD203B41FA5}">
                      <a16:colId xmlns:a16="http://schemas.microsoft.com/office/drawing/2014/main" val="20002"/>
                    </a:ext>
                  </a:extLst>
                </a:gridCol>
                <a:gridCol w="486925">
                  <a:extLst>
                    <a:ext uri="{9D8B030D-6E8A-4147-A177-3AD203B41FA5}">
                      <a16:colId xmlns:a16="http://schemas.microsoft.com/office/drawing/2014/main" val="20003"/>
                    </a:ext>
                  </a:extLst>
                </a:gridCol>
                <a:gridCol w="486925">
                  <a:extLst>
                    <a:ext uri="{9D8B030D-6E8A-4147-A177-3AD203B41FA5}">
                      <a16:colId xmlns:a16="http://schemas.microsoft.com/office/drawing/2014/main" val="20004"/>
                    </a:ext>
                  </a:extLst>
                </a:gridCol>
                <a:gridCol w="486925">
                  <a:extLst>
                    <a:ext uri="{9D8B030D-6E8A-4147-A177-3AD203B41FA5}">
                      <a16:colId xmlns:a16="http://schemas.microsoft.com/office/drawing/2014/main" val="20005"/>
                    </a:ext>
                  </a:extLst>
                </a:gridCol>
                <a:gridCol w="486925">
                  <a:extLst>
                    <a:ext uri="{9D8B030D-6E8A-4147-A177-3AD203B41FA5}">
                      <a16:colId xmlns:a16="http://schemas.microsoft.com/office/drawing/2014/main" val="20006"/>
                    </a:ext>
                  </a:extLst>
                </a:gridCol>
                <a:gridCol w="486925">
                  <a:extLst>
                    <a:ext uri="{9D8B030D-6E8A-4147-A177-3AD203B41FA5}">
                      <a16:colId xmlns:a16="http://schemas.microsoft.com/office/drawing/2014/main" val="20007"/>
                    </a:ext>
                  </a:extLst>
                </a:gridCol>
                <a:gridCol w="486925">
                  <a:extLst>
                    <a:ext uri="{9D8B030D-6E8A-4147-A177-3AD203B41FA5}">
                      <a16:colId xmlns:a16="http://schemas.microsoft.com/office/drawing/2014/main" val="20008"/>
                    </a:ext>
                  </a:extLst>
                </a:gridCol>
                <a:gridCol w="486925">
                  <a:extLst>
                    <a:ext uri="{9D8B030D-6E8A-4147-A177-3AD203B41FA5}">
                      <a16:colId xmlns:a16="http://schemas.microsoft.com/office/drawing/2014/main" val="20009"/>
                    </a:ext>
                  </a:extLst>
                </a:gridCol>
                <a:gridCol w="486925">
                  <a:extLst>
                    <a:ext uri="{9D8B030D-6E8A-4147-A177-3AD203B41FA5}">
                      <a16:colId xmlns:a16="http://schemas.microsoft.com/office/drawing/2014/main" val="20010"/>
                    </a:ext>
                  </a:extLst>
                </a:gridCol>
                <a:gridCol w="486925">
                  <a:extLst>
                    <a:ext uri="{9D8B030D-6E8A-4147-A177-3AD203B41FA5}">
                      <a16:colId xmlns:a16="http://schemas.microsoft.com/office/drawing/2014/main" val="20011"/>
                    </a:ext>
                  </a:extLst>
                </a:gridCol>
                <a:gridCol w="486925">
                  <a:extLst>
                    <a:ext uri="{9D8B030D-6E8A-4147-A177-3AD203B41FA5}">
                      <a16:colId xmlns:a16="http://schemas.microsoft.com/office/drawing/2014/main" val="20012"/>
                    </a:ext>
                  </a:extLst>
                </a:gridCol>
                <a:gridCol w="486925">
                  <a:extLst>
                    <a:ext uri="{9D8B030D-6E8A-4147-A177-3AD203B41FA5}">
                      <a16:colId xmlns:a16="http://schemas.microsoft.com/office/drawing/2014/main" val="20013"/>
                    </a:ext>
                  </a:extLst>
                </a:gridCol>
                <a:gridCol w="486925">
                  <a:extLst>
                    <a:ext uri="{9D8B030D-6E8A-4147-A177-3AD203B41FA5}">
                      <a16:colId xmlns:a16="http://schemas.microsoft.com/office/drawing/2014/main" val="20014"/>
                    </a:ext>
                  </a:extLst>
                </a:gridCol>
              </a:tblGrid>
              <a:tr h="327150">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lvl="0" indent="0" algn="ctr" rtl="0">
                        <a:spcBef>
                          <a:spcPts val="0"/>
                        </a:spcBef>
                        <a:spcAft>
                          <a:spcPts val="0"/>
                        </a:spcAft>
                        <a:buNone/>
                      </a:pPr>
                      <a:r>
                        <a:rPr lang="en" sz="800" b="1">
                          <a:solidFill>
                            <a:schemeClr val="lt1"/>
                          </a:solidFill>
                          <a:latin typeface="Raleway"/>
                          <a:ea typeface="Raleway"/>
                          <a:cs typeface="Raleway"/>
                          <a:sym typeface="Raleway"/>
                        </a:rPr>
                        <a:t>Week 1</a:t>
                      </a:r>
                      <a:endParaRPr sz="800" b="1">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lvl="0" indent="0" algn="ctr" rtl="0">
                        <a:spcBef>
                          <a:spcPts val="0"/>
                        </a:spcBef>
                        <a:spcAft>
                          <a:spcPts val="0"/>
                        </a:spcAft>
                        <a:buNone/>
                      </a:pPr>
                      <a:r>
                        <a:rPr lang="en" sz="800" b="1">
                          <a:solidFill>
                            <a:schemeClr val="lt1"/>
                          </a:solidFill>
                          <a:latin typeface="Raleway"/>
                          <a:ea typeface="Raleway"/>
                          <a:cs typeface="Raleway"/>
                          <a:sym typeface="Raleway"/>
                        </a:rPr>
                        <a:t>Week 2</a:t>
                      </a:r>
                      <a:endParaRPr sz="800" b="1">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27150">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5</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6</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7</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8</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9</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10</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1"/>
                  </a:ext>
                </a:extLst>
              </a:tr>
              <a:tr h="32715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Task 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3"/>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5"/>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5</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6</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7"/>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7</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8</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9"/>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8"/>
        <p:cNvGrpSpPr/>
        <p:nvPr/>
      </p:nvGrpSpPr>
      <p:grpSpPr>
        <a:xfrm>
          <a:off x="0" y="0"/>
          <a:ext cx="0" cy="0"/>
          <a:chOff x="0" y="0"/>
          <a:chExt cx="0" cy="0"/>
        </a:xfrm>
      </p:grpSpPr>
      <p:sp>
        <p:nvSpPr>
          <p:cNvPr id="449" name="Google Shape;449;p43"/>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450" name="Google Shape;450;p4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29</a:t>
            </a:fld>
            <a:endParaRPr>
              <a:cs typeface="B Nazanin" panose="00000700000000000000" pitchFamily="2" charset="-78"/>
            </a:endParaRPr>
          </a:p>
        </p:txBody>
      </p:sp>
      <p:sp>
        <p:nvSpPr>
          <p:cNvPr id="451" name="Google Shape;451;p43"/>
          <p:cNvSpPr/>
          <p:nvPr/>
        </p:nvSpPr>
        <p:spPr>
          <a:xfrm>
            <a:off x="628575" y="1583775"/>
            <a:ext cx="3871500" cy="137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1371600" bIns="91425" anchor="t" anchorCtr="0">
            <a:noAutofit/>
          </a:bodyPr>
          <a:lstStyle/>
          <a:p>
            <a:pPr marL="0" lvl="0" indent="0" algn="r" rtl="0">
              <a:spcBef>
                <a:spcPts val="0"/>
              </a:spcBef>
              <a:spcAft>
                <a:spcPts val="0"/>
              </a:spcAft>
              <a:buNone/>
            </a:pPr>
            <a:r>
              <a:rPr lang="fa-IR" b="1" dirty="0">
                <a:solidFill>
                  <a:schemeClr val="lt1"/>
                </a:solidFill>
                <a:latin typeface="Raleway"/>
                <a:ea typeface="Raleway"/>
                <a:cs typeface="B Nazanin" panose="00000700000000000000" pitchFamily="2" charset="-78"/>
                <a:sym typeface="Raleway"/>
              </a:rPr>
              <a:t>نقاط قوت</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2" name="Google Shape;452;p43"/>
          <p:cNvSpPr/>
          <p:nvPr/>
        </p:nvSpPr>
        <p:spPr>
          <a:xfrm>
            <a:off x="4660149" y="1583775"/>
            <a:ext cx="3871500" cy="1375800"/>
          </a:xfrm>
          <a:prstGeom prst="rect">
            <a:avLst/>
          </a:prstGeom>
          <a:noFill/>
          <a:ln w="9525" cap="flat" cmpd="sng">
            <a:solidFill>
              <a:schemeClr val="accent2"/>
            </a:solidFill>
            <a:prstDash val="solid"/>
            <a:round/>
            <a:headEnd type="none" w="sm" len="sm"/>
            <a:tailEnd type="none" w="sm" len="sm"/>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نقاط ضعف</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3" name="Google Shape;453;p43"/>
          <p:cNvSpPr/>
          <p:nvPr/>
        </p:nvSpPr>
        <p:spPr>
          <a:xfrm>
            <a:off x="628575" y="3110437"/>
            <a:ext cx="3871500" cy="13758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1371600" bIns="91425" anchor="b" anchorCtr="0">
            <a:noAutofit/>
          </a:bodyPr>
          <a:lstStyle/>
          <a:p>
            <a:pPr marL="0" lvl="0" indent="0" algn="r" rtl="1">
              <a:spcBef>
                <a:spcPts val="0"/>
              </a:spcBef>
              <a:spcAft>
                <a:spcPts val="0"/>
              </a:spcAft>
              <a:buClr>
                <a:schemeClr val="dk1"/>
              </a:buClr>
              <a:buSzPts val="1100"/>
              <a:buFont typeface="Arial"/>
              <a:buNone/>
            </a:pPr>
            <a:endParaRPr b="1"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1">
              <a:spcBef>
                <a:spcPts val="60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فرصت ها</a:t>
            </a:r>
            <a:endParaRPr dirty="0">
              <a:solidFill>
                <a:schemeClr val="lt1"/>
              </a:solidFill>
              <a:latin typeface="Raleway"/>
              <a:ea typeface="Raleway"/>
              <a:cs typeface="B Nazanin" panose="00000700000000000000" pitchFamily="2" charset="-78"/>
              <a:sym typeface="Raleway"/>
            </a:endParaRPr>
          </a:p>
        </p:txBody>
      </p:sp>
      <p:sp>
        <p:nvSpPr>
          <p:cNvPr id="454" name="Google Shape;454;p43"/>
          <p:cNvSpPr/>
          <p:nvPr/>
        </p:nvSpPr>
        <p:spPr>
          <a:xfrm>
            <a:off x="4660149" y="3110437"/>
            <a:ext cx="3871500" cy="1375800"/>
          </a:xfrm>
          <a:prstGeom prst="rect">
            <a:avLst/>
          </a:prstGeom>
          <a:noFill/>
          <a:ln w="9525" cap="flat" cmpd="sng">
            <a:solidFill>
              <a:schemeClr val="accent4"/>
            </a:solidFill>
            <a:prstDash val="solid"/>
            <a:round/>
            <a:headEnd type="none" w="sm" len="sm"/>
            <a:tailEnd type="none" w="sm" len="sm"/>
          </a:ln>
        </p:spPr>
        <p:txBody>
          <a:bodyPr spcFirstLastPara="1" wrap="square" lIns="1371600" tIns="91425" rIns="91425" bIns="91425" anchor="b" anchorCtr="0">
            <a:noAutofit/>
          </a:bodyPr>
          <a:lstStyle/>
          <a:p>
            <a:pPr marL="0" lvl="0" indent="0" algn="r" rtl="0">
              <a:spcBef>
                <a:spcPts val="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0">
              <a:spcBef>
                <a:spcPts val="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تهدیدها</a:t>
            </a:r>
            <a:endParaRPr dirty="0">
              <a:solidFill>
                <a:schemeClr val="lt1"/>
              </a:solidFill>
              <a:latin typeface="Raleway"/>
              <a:ea typeface="Raleway"/>
              <a:cs typeface="B Nazanin" panose="00000700000000000000" pitchFamily="2" charset="-78"/>
              <a:sym typeface="Raleway"/>
            </a:endParaRPr>
          </a:p>
        </p:txBody>
      </p:sp>
      <p:sp>
        <p:nvSpPr>
          <p:cNvPr id="455" name="Google Shape;455;p43"/>
          <p:cNvSpPr/>
          <p:nvPr/>
        </p:nvSpPr>
        <p:spPr>
          <a:xfrm>
            <a:off x="3292849" y="1745613"/>
            <a:ext cx="2417100" cy="24171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6" name="Google Shape;456;p43"/>
          <p:cNvSpPr/>
          <p:nvPr/>
        </p:nvSpPr>
        <p:spPr>
          <a:xfrm rot="5400000">
            <a:off x="3452655" y="1745613"/>
            <a:ext cx="2417100" cy="24171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7" name="Google Shape;457;p43"/>
          <p:cNvSpPr/>
          <p:nvPr/>
        </p:nvSpPr>
        <p:spPr>
          <a:xfrm rot="10800000">
            <a:off x="3452655" y="1899558"/>
            <a:ext cx="2417100" cy="24171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8" name="Google Shape;458;p43"/>
          <p:cNvSpPr/>
          <p:nvPr/>
        </p:nvSpPr>
        <p:spPr>
          <a:xfrm rot="-5400000">
            <a:off x="3292849" y="1899558"/>
            <a:ext cx="2417100" cy="24171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9" name="Google Shape;459;p43"/>
          <p:cNvSpPr/>
          <p:nvPr/>
        </p:nvSpPr>
        <p:spPr>
          <a:xfrm>
            <a:off x="3842100" y="2242577"/>
            <a:ext cx="346481" cy="446525"/>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S</a:t>
            </a:r>
          </a:p>
        </p:txBody>
      </p:sp>
      <p:sp>
        <p:nvSpPr>
          <p:cNvPr id="460" name="Google Shape;460;p43"/>
          <p:cNvSpPr/>
          <p:nvPr/>
        </p:nvSpPr>
        <p:spPr>
          <a:xfrm>
            <a:off x="4857720" y="2250297"/>
            <a:ext cx="650964"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W</a:t>
            </a:r>
          </a:p>
        </p:txBody>
      </p:sp>
      <p:sp>
        <p:nvSpPr>
          <p:cNvPr id="461" name="Google Shape;461;p43"/>
          <p:cNvSpPr/>
          <p:nvPr/>
        </p:nvSpPr>
        <p:spPr>
          <a:xfrm>
            <a:off x="3807513" y="3348952"/>
            <a:ext cx="428005" cy="444672"/>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O</a:t>
            </a:r>
          </a:p>
        </p:txBody>
      </p:sp>
      <p:sp>
        <p:nvSpPr>
          <p:cNvPr id="462" name="Google Shape;462;p43"/>
          <p:cNvSpPr/>
          <p:nvPr/>
        </p:nvSpPr>
        <p:spPr>
          <a:xfrm>
            <a:off x="4971979" y="3356672"/>
            <a:ext cx="365009"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16"/>
          <p:cNvSpPr txBox="1">
            <a:spLocks noGrp="1"/>
          </p:cNvSpPr>
          <p:nvPr>
            <p:ph type="title"/>
          </p:nvPr>
        </p:nvSpPr>
        <p:spPr>
          <a:xfrm>
            <a:off x="913175" y="1103099"/>
            <a:ext cx="34671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9600" dirty="0">
                <a:solidFill>
                  <a:schemeClr val="accent1"/>
                </a:solidFill>
                <a:cs typeface="B Nazanin" panose="00000700000000000000" pitchFamily="2" charset="-78"/>
              </a:rPr>
              <a:t>سلام!</a:t>
            </a:r>
            <a:endParaRPr sz="9600" dirty="0">
              <a:solidFill>
                <a:schemeClr val="accent1"/>
              </a:solidFill>
              <a:cs typeface="B Nazanin" panose="00000700000000000000" pitchFamily="2" charset="-78"/>
            </a:endParaRPr>
          </a:p>
        </p:txBody>
      </p:sp>
      <p:sp>
        <p:nvSpPr>
          <p:cNvPr id="122" name="Google Shape;122;p16"/>
          <p:cNvSpPr txBox="1">
            <a:spLocks noGrp="1"/>
          </p:cNvSpPr>
          <p:nvPr>
            <p:ph type="body" idx="1"/>
          </p:nvPr>
        </p:nvSpPr>
        <p:spPr>
          <a:xfrm>
            <a:off x="648586" y="2282400"/>
            <a:ext cx="3731689"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من جیدن اسمیت هستم</a:t>
            </a:r>
          </a:p>
          <a:p>
            <a:pPr marL="0" lvl="0" indent="0" algn="r" rtl="1">
              <a:spcBef>
                <a:spcPts val="600"/>
              </a:spcBef>
              <a:spcAft>
                <a:spcPts val="0"/>
              </a:spcAft>
              <a:buNone/>
            </a:pPr>
            <a:r>
              <a:rPr lang="fa-IR" sz="2000" dirty="0">
                <a:cs typeface="B Nazanin" panose="00000700000000000000" pitchFamily="2" charset="-78"/>
              </a:rPr>
              <a:t>من اینجا هستم زیرا عاشق ارائه سخنرانی هستم.</a:t>
            </a:r>
          </a:p>
          <a:p>
            <a:pPr marL="0" lvl="0" indent="0" algn="r" rtl="1">
              <a:spcBef>
                <a:spcPts val="600"/>
              </a:spcBef>
              <a:spcAft>
                <a:spcPts val="0"/>
              </a:spcAft>
              <a:buNone/>
            </a:pPr>
            <a:r>
              <a:rPr lang="fa-IR" sz="2000" dirty="0">
                <a:cs typeface="B Nazanin" panose="00000700000000000000" pitchFamily="2" charset="-78"/>
              </a:rPr>
              <a:t>می توانید من را در @</a:t>
            </a:r>
            <a:r>
              <a:rPr lang="en-US" sz="2000" dirty="0">
                <a:cs typeface="B Nazanin" panose="00000700000000000000" pitchFamily="2" charset="-78"/>
              </a:rPr>
              <a:t>username </a:t>
            </a:r>
            <a:r>
              <a:rPr lang="fa-IR" sz="2000" dirty="0">
                <a:cs typeface="B Nazanin" panose="00000700000000000000" pitchFamily="2" charset="-78"/>
              </a:rPr>
              <a:t>پیدا کنید</a:t>
            </a:r>
            <a:endParaRPr sz="2000" dirty="0">
              <a:solidFill>
                <a:schemeClr val="accent1"/>
              </a:solidFill>
              <a:cs typeface="B Nazanin" panose="00000700000000000000" pitchFamily="2" charset="-78"/>
            </a:endParaRPr>
          </a:p>
        </p:txBody>
      </p:sp>
      <p:sp>
        <p:nvSpPr>
          <p:cNvPr id="123" name="Google Shape;123;p1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a:t>
            </a:fld>
            <a:endParaRPr>
              <a:cs typeface="B Nazanin" panose="00000700000000000000" pitchFamily="2" charset="-78"/>
            </a:endParaRPr>
          </a:p>
        </p:txBody>
      </p:sp>
      <p:pic>
        <p:nvPicPr>
          <p:cNvPr id="124" name="Google Shape;124;p16"/>
          <p:cNvPicPr preferRelativeResize="0"/>
          <p:nvPr/>
        </p:nvPicPr>
        <p:blipFill>
          <a:blip r:embed="rId3"/>
          <a:srcRect t="16592" b="16592"/>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15"/>
        <p:cNvGrpSpPr/>
        <p:nvPr/>
      </p:nvGrpSpPr>
      <p:grpSpPr>
        <a:xfrm>
          <a:off x="0" y="0"/>
          <a:ext cx="0" cy="0"/>
          <a:chOff x="0" y="0"/>
          <a:chExt cx="0" cy="0"/>
        </a:xfrm>
      </p:grpSpPr>
      <p:sp>
        <p:nvSpPr>
          <p:cNvPr id="516" name="Google Shape;516;p4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قیف</a:t>
            </a:r>
            <a:endParaRPr dirty="0">
              <a:solidFill>
                <a:srgbClr val="FF0000"/>
              </a:solidFill>
              <a:cs typeface="B Nazanin" panose="00000700000000000000" pitchFamily="2" charset="-78"/>
            </a:endParaRPr>
          </a:p>
        </p:txBody>
      </p:sp>
      <p:sp>
        <p:nvSpPr>
          <p:cNvPr id="517" name="Google Shape;517;p4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30</a:t>
            </a:fld>
            <a:endParaRPr>
              <a:cs typeface="B Nazanin" panose="00000700000000000000" pitchFamily="2" charset="-78"/>
            </a:endParaRPr>
          </a:p>
        </p:txBody>
      </p:sp>
      <p:grpSp>
        <p:nvGrpSpPr>
          <p:cNvPr id="518" name="Google Shape;518;p45"/>
          <p:cNvGrpSpPr/>
          <p:nvPr/>
        </p:nvGrpSpPr>
        <p:grpSpPr>
          <a:xfrm>
            <a:off x="1693312" y="1599348"/>
            <a:ext cx="3146452" cy="2828721"/>
            <a:chOff x="3778727" y="4460423"/>
            <a:chExt cx="720160" cy="647438"/>
          </a:xfrm>
        </p:grpSpPr>
        <p:sp>
          <p:nvSpPr>
            <p:cNvPr id="519" name="Google Shape;519;p45"/>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خرید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0" name="Google Shape;520;p45"/>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وفاداری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1" name="Google Shape;521;p45"/>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اطلاع</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2" name="Google Shape;522;p45"/>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ارزیابی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3" name="Google Shape;523;p45"/>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کشف</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4" name="Google Shape;524;p45"/>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قصد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5" name="Google Shape;525;p45"/>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Raleway"/>
                <a:ea typeface="Raleway"/>
                <a:cs typeface="B Nazanin" panose="00000700000000000000" pitchFamily="2" charset="-78"/>
                <a:sym typeface="Raleway"/>
              </a:endParaRPr>
            </a:p>
          </p:txBody>
        </p:sp>
      </p:grpSp>
      <p:cxnSp>
        <p:nvCxnSpPr>
          <p:cNvPr id="526" name="Google Shape;526;p45"/>
          <p:cNvCxnSpPr/>
          <p:nvPr/>
        </p:nvCxnSpPr>
        <p:spPr>
          <a:xfrm>
            <a:off x="4770259" y="2067860"/>
            <a:ext cx="921600" cy="0"/>
          </a:xfrm>
          <a:prstGeom prst="straightConnector1">
            <a:avLst/>
          </a:prstGeom>
          <a:noFill/>
          <a:ln w="9525" cap="flat" cmpd="sng">
            <a:solidFill>
              <a:schemeClr val="accent1"/>
            </a:solidFill>
            <a:prstDash val="solid"/>
            <a:round/>
            <a:headEnd type="oval" w="med" len="med"/>
            <a:tailEnd type="oval" w="med" len="med"/>
          </a:ln>
        </p:spPr>
      </p:cxnSp>
      <p:sp>
        <p:nvSpPr>
          <p:cNvPr id="527" name="Google Shape;527;p45"/>
          <p:cNvSpPr txBox="1"/>
          <p:nvPr/>
        </p:nvSpPr>
        <p:spPr>
          <a:xfrm>
            <a:off x="5745628" y="1917826"/>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endParaRPr dirty="0">
              <a:solidFill>
                <a:schemeClr val="lt1"/>
              </a:solidFill>
              <a:latin typeface="Raleway"/>
              <a:ea typeface="Raleway"/>
              <a:cs typeface="B Nazanin" panose="00000700000000000000" pitchFamily="2" charset="-78"/>
              <a:sym typeface="Raleway"/>
            </a:endParaRPr>
          </a:p>
        </p:txBody>
      </p:sp>
      <p:cxnSp>
        <p:nvCxnSpPr>
          <p:cNvPr id="528" name="Google Shape;528;p45"/>
          <p:cNvCxnSpPr/>
          <p:nvPr/>
        </p:nvCxnSpPr>
        <p:spPr>
          <a:xfrm>
            <a:off x="4634505" y="2487852"/>
            <a:ext cx="1057500" cy="0"/>
          </a:xfrm>
          <a:prstGeom prst="straightConnector1">
            <a:avLst/>
          </a:prstGeom>
          <a:noFill/>
          <a:ln w="9525" cap="flat" cmpd="sng">
            <a:solidFill>
              <a:schemeClr val="accent2"/>
            </a:solidFill>
            <a:prstDash val="solid"/>
            <a:round/>
            <a:headEnd type="oval" w="med" len="med"/>
            <a:tailEnd type="oval" w="med" len="med"/>
          </a:ln>
        </p:spPr>
      </p:cxnSp>
      <p:sp>
        <p:nvSpPr>
          <p:cNvPr id="529" name="Google Shape;529;p45"/>
          <p:cNvSpPr txBox="1"/>
          <p:nvPr/>
        </p:nvSpPr>
        <p:spPr>
          <a:xfrm>
            <a:off x="5745628" y="2337810"/>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0" name="Google Shape;530;p45"/>
          <p:cNvCxnSpPr/>
          <p:nvPr/>
        </p:nvCxnSpPr>
        <p:spPr>
          <a:xfrm>
            <a:off x="4441589" y="2907845"/>
            <a:ext cx="1250100" cy="0"/>
          </a:xfrm>
          <a:prstGeom prst="straightConnector1">
            <a:avLst/>
          </a:prstGeom>
          <a:noFill/>
          <a:ln w="9525" cap="flat" cmpd="sng">
            <a:solidFill>
              <a:schemeClr val="accent3"/>
            </a:solidFill>
            <a:prstDash val="solid"/>
            <a:round/>
            <a:headEnd type="oval" w="med" len="med"/>
            <a:tailEnd type="oval" w="med" len="med"/>
          </a:ln>
        </p:spPr>
      </p:cxnSp>
      <p:sp>
        <p:nvSpPr>
          <p:cNvPr id="531" name="Google Shape;531;p45"/>
          <p:cNvSpPr txBox="1"/>
          <p:nvPr/>
        </p:nvSpPr>
        <p:spPr>
          <a:xfrm>
            <a:off x="5745628" y="2757794"/>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2" name="Google Shape;532;p45"/>
          <p:cNvCxnSpPr/>
          <p:nvPr/>
        </p:nvCxnSpPr>
        <p:spPr>
          <a:xfrm>
            <a:off x="4277254" y="3327816"/>
            <a:ext cx="1414500" cy="0"/>
          </a:xfrm>
          <a:prstGeom prst="straightConnector1">
            <a:avLst/>
          </a:prstGeom>
          <a:noFill/>
          <a:ln w="9525" cap="flat" cmpd="sng">
            <a:solidFill>
              <a:schemeClr val="accent4"/>
            </a:solidFill>
            <a:prstDash val="solid"/>
            <a:round/>
            <a:headEnd type="oval" w="med" len="med"/>
            <a:tailEnd type="oval" w="med" len="med"/>
          </a:ln>
        </p:spPr>
      </p:cxnSp>
      <p:sp>
        <p:nvSpPr>
          <p:cNvPr id="533" name="Google Shape;533;p45"/>
          <p:cNvSpPr txBox="1"/>
          <p:nvPr/>
        </p:nvSpPr>
        <p:spPr>
          <a:xfrm>
            <a:off x="5745628" y="3177779"/>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4" name="Google Shape;534;p45"/>
          <p:cNvCxnSpPr/>
          <p:nvPr/>
        </p:nvCxnSpPr>
        <p:spPr>
          <a:xfrm>
            <a:off x="4098618" y="3747809"/>
            <a:ext cx="1593300" cy="0"/>
          </a:xfrm>
          <a:prstGeom prst="straightConnector1">
            <a:avLst/>
          </a:prstGeom>
          <a:noFill/>
          <a:ln w="9525" cap="flat" cmpd="sng">
            <a:solidFill>
              <a:schemeClr val="accent5"/>
            </a:solidFill>
            <a:prstDash val="solid"/>
            <a:round/>
            <a:headEnd type="oval" w="med" len="med"/>
            <a:tailEnd type="oval" w="med" len="med"/>
          </a:ln>
        </p:spPr>
      </p:cxnSp>
      <p:sp>
        <p:nvSpPr>
          <p:cNvPr id="535" name="Google Shape;535;p45"/>
          <p:cNvSpPr txBox="1"/>
          <p:nvPr/>
        </p:nvSpPr>
        <p:spPr>
          <a:xfrm>
            <a:off x="5745628" y="3597763"/>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6" name="Google Shape;536;p45"/>
          <p:cNvCxnSpPr/>
          <p:nvPr/>
        </p:nvCxnSpPr>
        <p:spPr>
          <a:xfrm>
            <a:off x="3912853" y="4167780"/>
            <a:ext cx="1771500" cy="0"/>
          </a:xfrm>
          <a:prstGeom prst="straightConnector1">
            <a:avLst/>
          </a:prstGeom>
          <a:noFill/>
          <a:ln w="9525" cap="flat" cmpd="sng">
            <a:solidFill>
              <a:schemeClr val="accent6"/>
            </a:solidFill>
            <a:prstDash val="solid"/>
            <a:round/>
            <a:headEnd type="oval" w="med" len="med"/>
            <a:tailEnd type="oval" w="med" len="med"/>
          </a:ln>
        </p:spPr>
      </p:cxnSp>
      <p:sp>
        <p:nvSpPr>
          <p:cNvPr id="537" name="Google Shape;537;p45"/>
          <p:cNvSpPr txBox="1"/>
          <p:nvPr/>
        </p:nvSpPr>
        <p:spPr>
          <a:xfrm>
            <a:off x="5745628" y="4017747"/>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1"/>
        <p:cNvGrpSpPr/>
        <p:nvPr/>
      </p:nvGrpSpPr>
      <p:grpSpPr>
        <a:xfrm>
          <a:off x="0" y="0"/>
          <a:ext cx="0" cy="0"/>
          <a:chOff x="0" y="0"/>
          <a:chExt cx="0" cy="0"/>
        </a:xfrm>
      </p:grpSpPr>
      <p:sp>
        <p:nvSpPr>
          <p:cNvPr id="542" name="Google Shape;542;p46"/>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ارائه</a:t>
            </a:r>
            <a:r>
              <a:rPr lang="fa-IR" dirty="0">
                <a:cs typeface="B Nazanin" panose="00000700000000000000" pitchFamily="2" charset="-78"/>
              </a:rPr>
              <a:t> تیم</a:t>
            </a:r>
            <a:endParaRPr dirty="0">
              <a:cs typeface="B Nazanin" panose="00000700000000000000" pitchFamily="2" charset="-78"/>
            </a:endParaRPr>
          </a:p>
        </p:txBody>
      </p:sp>
      <p:sp>
        <p:nvSpPr>
          <p:cNvPr id="543" name="Google Shape;543;p4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31</a:t>
            </a:fld>
            <a:endParaRPr>
              <a:cs typeface="B Nazanin" panose="00000700000000000000" pitchFamily="2" charset="-78"/>
            </a:endParaRPr>
          </a:p>
        </p:txBody>
      </p:sp>
      <p:pic>
        <p:nvPicPr>
          <p:cNvPr id="544" name="Google Shape;544;p46"/>
          <p:cNvPicPr preferRelativeResize="0"/>
          <p:nvPr/>
        </p:nvPicPr>
        <p:blipFill rotWithShape="1">
          <a:blip r:embed="rId4">
            <a:alphaModFix/>
          </a:blip>
          <a:srcRect l="19633" t="9820" b="9812"/>
          <a:stretch/>
        </p:blipFill>
        <p:spPr>
          <a:xfrm>
            <a:off x="855300" y="1759975"/>
            <a:ext cx="1489200" cy="1489200"/>
          </a:xfrm>
          <a:prstGeom prst="ellipse">
            <a:avLst/>
          </a:prstGeom>
          <a:noFill/>
          <a:ln>
            <a:noFill/>
          </a:ln>
        </p:spPr>
      </p:pic>
      <p:sp>
        <p:nvSpPr>
          <p:cNvPr id="545" name="Google Shape;545;p46"/>
          <p:cNvSpPr txBox="1"/>
          <p:nvPr/>
        </p:nvSpPr>
        <p:spPr>
          <a:xfrm>
            <a:off x="86032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Imani Jackson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6" name="Google Shape;546;p46"/>
          <p:cNvPicPr preferRelativeResize="0"/>
          <p:nvPr/>
        </p:nvPicPr>
        <p:blipFill rotWithShape="1">
          <a:blip r:embed="rId5">
            <a:alphaModFix/>
          </a:blip>
          <a:srcRect/>
          <a:stretch/>
        </p:blipFill>
        <p:spPr>
          <a:xfrm>
            <a:off x="2835025" y="1759975"/>
            <a:ext cx="1489200" cy="1489200"/>
          </a:xfrm>
          <a:prstGeom prst="ellipse">
            <a:avLst/>
          </a:prstGeom>
          <a:noFill/>
          <a:ln>
            <a:noFill/>
          </a:ln>
        </p:spPr>
      </p:pic>
      <p:sp>
        <p:nvSpPr>
          <p:cNvPr id="547" name="Google Shape;547;p46"/>
          <p:cNvSpPr txBox="1"/>
          <p:nvPr/>
        </p:nvSpPr>
        <p:spPr>
          <a:xfrm>
            <a:off x="284005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Marcos Galán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8" name="Google Shape;548;p46"/>
          <p:cNvPicPr preferRelativeResize="0"/>
          <p:nvPr/>
        </p:nvPicPr>
        <p:blipFill rotWithShape="1">
          <a:blip r:embed="rId6">
            <a:alphaModFix/>
          </a:blip>
          <a:srcRect l="47271" t="22330" b="24940"/>
          <a:stretch/>
        </p:blipFill>
        <p:spPr>
          <a:xfrm>
            <a:off x="4814750" y="1759975"/>
            <a:ext cx="1489200" cy="1489200"/>
          </a:xfrm>
          <a:prstGeom prst="ellipse">
            <a:avLst/>
          </a:prstGeom>
          <a:noFill/>
          <a:ln>
            <a:noFill/>
          </a:ln>
        </p:spPr>
      </p:pic>
      <p:sp>
        <p:nvSpPr>
          <p:cNvPr id="549" name="Google Shape;549;p46"/>
          <p:cNvSpPr txBox="1"/>
          <p:nvPr/>
        </p:nvSpPr>
        <p:spPr>
          <a:xfrm>
            <a:off x="481977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Ixchel Valdía</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50" name="Google Shape;550;p46"/>
          <p:cNvPicPr preferRelativeResize="0"/>
          <p:nvPr/>
        </p:nvPicPr>
        <p:blipFill rotWithShape="1">
          <a:blip r:embed="rId7">
            <a:alphaModFix/>
          </a:blip>
          <a:srcRect t="3926" b="29406"/>
          <a:stretch/>
        </p:blipFill>
        <p:spPr>
          <a:xfrm>
            <a:off x="6794475" y="1759975"/>
            <a:ext cx="1489200" cy="1489200"/>
          </a:xfrm>
          <a:prstGeom prst="ellipse">
            <a:avLst/>
          </a:prstGeom>
          <a:noFill/>
          <a:ln>
            <a:noFill/>
          </a:ln>
        </p:spPr>
      </p:pic>
      <p:sp>
        <p:nvSpPr>
          <p:cNvPr id="551" name="Google Shape;551;p46"/>
          <p:cNvSpPr txBox="1"/>
          <p:nvPr/>
        </p:nvSpPr>
        <p:spPr>
          <a:xfrm>
            <a:off x="679950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Nils Årud</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5"/>
        <p:cNvGrpSpPr/>
        <p:nvPr/>
      </p:nvGrpSpPr>
      <p:grpSpPr>
        <a:xfrm>
          <a:off x="0" y="0"/>
          <a:ext cx="0" cy="0"/>
          <a:chOff x="0" y="0"/>
          <a:chExt cx="0" cy="0"/>
        </a:xfrm>
      </p:grpSpPr>
      <p:sp>
        <p:nvSpPr>
          <p:cNvPr id="646" name="Google Shape;646;p4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برنامه ریز </a:t>
            </a:r>
            <a:r>
              <a:rPr lang="fa-IR" dirty="0">
                <a:cs typeface="B Nazanin" panose="00000700000000000000" pitchFamily="2" charset="-78"/>
              </a:rPr>
              <a:t>هفتگی</a:t>
            </a:r>
            <a:endParaRPr dirty="0">
              <a:cs typeface="B Nazanin" panose="00000700000000000000" pitchFamily="2" charset="-78"/>
            </a:endParaRPr>
          </a:p>
        </p:txBody>
      </p:sp>
      <p:sp>
        <p:nvSpPr>
          <p:cNvPr id="647" name="Google Shape;647;p4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32</a:t>
            </a:fld>
            <a:endParaRPr>
              <a:cs typeface="B Nazanin" panose="00000700000000000000" pitchFamily="2" charset="-78"/>
            </a:endParaRPr>
          </a:p>
        </p:txBody>
      </p:sp>
      <p:graphicFrame>
        <p:nvGraphicFramePr>
          <p:cNvPr id="648" name="Google Shape;648;p48"/>
          <p:cNvGraphicFramePr/>
          <p:nvPr/>
        </p:nvGraphicFramePr>
        <p:xfrm>
          <a:off x="457150" y="1044850"/>
          <a:ext cx="8228400" cy="3644325"/>
        </p:xfrm>
        <a:graphic>
          <a:graphicData uri="http://schemas.openxmlformats.org/drawingml/2006/table">
            <a:tbl>
              <a:tblPr>
                <a:noFill/>
                <a:tableStyleId>{20A66879-4ED6-42EE-96D0-9E26330CBD0B}</a:tableStyleId>
              </a:tblPr>
              <a:tblGrid>
                <a:gridCol w="868600">
                  <a:extLst>
                    <a:ext uri="{9D8B030D-6E8A-4147-A177-3AD203B41FA5}">
                      <a16:colId xmlns:a16="http://schemas.microsoft.com/office/drawing/2014/main" val="20000"/>
                    </a:ext>
                  </a:extLst>
                </a:gridCol>
                <a:gridCol w="1051400">
                  <a:extLst>
                    <a:ext uri="{9D8B030D-6E8A-4147-A177-3AD203B41FA5}">
                      <a16:colId xmlns:a16="http://schemas.microsoft.com/office/drawing/2014/main" val="20001"/>
                    </a:ext>
                  </a:extLst>
                </a:gridCol>
                <a:gridCol w="1051400">
                  <a:extLst>
                    <a:ext uri="{9D8B030D-6E8A-4147-A177-3AD203B41FA5}">
                      <a16:colId xmlns:a16="http://schemas.microsoft.com/office/drawing/2014/main" val="20002"/>
                    </a:ext>
                  </a:extLst>
                </a:gridCol>
                <a:gridCol w="1051400">
                  <a:extLst>
                    <a:ext uri="{9D8B030D-6E8A-4147-A177-3AD203B41FA5}">
                      <a16:colId xmlns:a16="http://schemas.microsoft.com/office/drawing/2014/main" val="20003"/>
                    </a:ext>
                  </a:extLst>
                </a:gridCol>
                <a:gridCol w="1051400">
                  <a:extLst>
                    <a:ext uri="{9D8B030D-6E8A-4147-A177-3AD203B41FA5}">
                      <a16:colId xmlns:a16="http://schemas.microsoft.com/office/drawing/2014/main" val="20004"/>
                    </a:ext>
                  </a:extLst>
                </a:gridCol>
                <a:gridCol w="1051400">
                  <a:extLst>
                    <a:ext uri="{9D8B030D-6E8A-4147-A177-3AD203B41FA5}">
                      <a16:colId xmlns:a16="http://schemas.microsoft.com/office/drawing/2014/main" val="20005"/>
                    </a:ext>
                  </a:extLst>
                </a:gridCol>
                <a:gridCol w="1051400">
                  <a:extLst>
                    <a:ext uri="{9D8B030D-6E8A-4147-A177-3AD203B41FA5}">
                      <a16:colId xmlns:a16="http://schemas.microsoft.com/office/drawing/2014/main" val="20006"/>
                    </a:ext>
                  </a:extLst>
                </a:gridCol>
                <a:gridCol w="1051400">
                  <a:extLst>
                    <a:ext uri="{9D8B030D-6E8A-4147-A177-3AD203B41FA5}">
                      <a16:colId xmlns:a16="http://schemas.microsoft.com/office/drawing/2014/main" val="20007"/>
                    </a:ext>
                  </a:extLst>
                </a:gridCol>
              </a:tblGrid>
              <a:tr h="371825">
                <a:tc>
                  <a:txBody>
                    <a:bodyPr/>
                    <a:lstStyle/>
                    <a:p>
                      <a:pPr marL="0" lvl="0" indent="0" algn="r" rtl="0">
                        <a:spcBef>
                          <a:spcPts val="0"/>
                        </a:spcBef>
                        <a:spcAft>
                          <a:spcPts val="0"/>
                        </a:spcAft>
                        <a:buNone/>
                      </a:pP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700" b="1" dirty="0">
                          <a:solidFill>
                            <a:schemeClr val="lt1"/>
                          </a:solidFill>
                          <a:latin typeface="Raleway"/>
                          <a:ea typeface="Raleway"/>
                          <a:cs typeface="Raleway"/>
                          <a:sym typeface="Raleway"/>
                        </a:rPr>
                        <a:t>SUNDAY</a:t>
                      </a:r>
                      <a:endParaRPr sz="700" b="1" dirty="0">
                        <a:solidFill>
                          <a:schemeClr val="lt1"/>
                        </a:solidFill>
                        <a:latin typeface="Raleway"/>
                        <a:ea typeface="Raleway"/>
                        <a:cs typeface="Raleway"/>
                        <a:sym typeface="Raleway"/>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MONDAY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TUESDAY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WEDNESDAY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THURSDAY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FRIDAY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SATURDAY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09:00 - 09:45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10:00 - 10:45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11:00 - 11:45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467500">
                <a:tc>
                  <a:txBody>
                    <a:bodyPr/>
                    <a:lstStyle/>
                    <a:p>
                      <a:pPr marL="0" lvl="0" indent="0" algn="r" rtl="0">
                        <a:spcBef>
                          <a:spcPts val="0"/>
                        </a:spcBef>
                        <a:spcAft>
                          <a:spcPts val="0"/>
                        </a:spcAft>
                        <a:buNone/>
                      </a:pPr>
                      <a:r>
                        <a:rPr lang="en" sz="800">
                          <a:solidFill>
                            <a:schemeClr val="accent3"/>
                          </a:solidFill>
                          <a:latin typeface="Raleway"/>
                          <a:ea typeface="Raleway"/>
                          <a:cs typeface="Raleway"/>
                          <a:sym typeface="Raleway"/>
                        </a:rPr>
                        <a:t>12:00 - 13:15</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4"/>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13:30 - 14:15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14:30 - 15:15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15:30 - 16:15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grpSp>
        <p:nvGrpSpPr>
          <p:cNvPr id="653" name="Google Shape;653;p49"/>
          <p:cNvGrpSpPr/>
          <p:nvPr/>
        </p:nvGrpSpPr>
        <p:grpSpPr>
          <a:xfrm>
            <a:off x="348747" y="333019"/>
            <a:ext cx="342903" cy="447293"/>
            <a:chOff x="590250" y="244200"/>
            <a:chExt cx="407975" cy="532175"/>
          </a:xfrm>
        </p:grpSpPr>
        <p:sp>
          <p:nvSpPr>
            <p:cNvPr id="654" name="Google Shape;654;p49"/>
            <p:cNvSpPr/>
            <p:nvPr/>
          </p:nvSpPr>
          <p:spPr>
            <a:xfrm>
              <a:off x="623125" y="313625"/>
              <a:ext cx="375100" cy="462750"/>
            </a:xfrm>
            <a:custGeom>
              <a:avLst/>
              <a:gdLst/>
              <a:ahLst/>
              <a:cxnLst/>
              <a:rect l="l" t="t" r="r" b="b"/>
              <a:pathLst>
                <a:path w="15004" h="18510" fill="none" extrusionOk="0">
                  <a:moveTo>
                    <a:pt x="1" y="17536"/>
                  </a:moveTo>
                  <a:lnTo>
                    <a:pt x="1" y="17536"/>
                  </a:lnTo>
                  <a:lnTo>
                    <a:pt x="1" y="17536"/>
                  </a:lnTo>
                  <a:lnTo>
                    <a:pt x="25" y="17682"/>
                  </a:lnTo>
                  <a:lnTo>
                    <a:pt x="49" y="17852"/>
                  </a:lnTo>
                  <a:lnTo>
                    <a:pt x="123" y="18023"/>
                  </a:lnTo>
                  <a:lnTo>
                    <a:pt x="220" y="18193"/>
                  </a:lnTo>
                  <a:lnTo>
                    <a:pt x="293" y="18291"/>
                  </a:lnTo>
                  <a:lnTo>
                    <a:pt x="390" y="18364"/>
                  </a:lnTo>
                  <a:lnTo>
                    <a:pt x="488" y="18412"/>
                  </a:lnTo>
                  <a:lnTo>
                    <a:pt x="610" y="18461"/>
                  </a:lnTo>
                  <a:lnTo>
                    <a:pt x="756" y="18510"/>
                  </a:lnTo>
                  <a:lnTo>
                    <a:pt x="926" y="18510"/>
                  </a:lnTo>
                  <a:lnTo>
                    <a:pt x="14468" y="18510"/>
                  </a:lnTo>
                  <a:lnTo>
                    <a:pt x="14468" y="18510"/>
                  </a:lnTo>
                  <a:lnTo>
                    <a:pt x="14541" y="18510"/>
                  </a:lnTo>
                  <a:lnTo>
                    <a:pt x="14614" y="18485"/>
                  </a:lnTo>
                  <a:lnTo>
                    <a:pt x="14736" y="18412"/>
                  </a:lnTo>
                  <a:lnTo>
                    <a:pt x="14833" y="18291"/>
                  </a:lnTo>
                  <a:lnTo>
                    <a:pt x="14906" y="18144"/>
                  </a:lnTo>
                  <a:lnTo>
                    <a:pt x="14955" y="17974"/>
                  </a:lnTo>
                  <a:lnTo>
                    <a:pt x="14979" y="17779"/>
                  </a:lnTo>
                  <a:lnTo>
                    <a:pt x="15003" y="17438"/>
                  </a:lnTo>
                  <a:lnTo>
                    <a:pt x="15003" y="487"/>
                  </a:lnTo>
                  <a:lnTo>
                    <a:pt x="15003" y="487"/>
                  </a:lnTo>
                  <a:lnTo>
                    <a:pt x="15003" y="341"/>
                  </a:lnTo>
                  <a:lnTo>
                    <a:pt x="14979" y="219"/>
                  </a:lnTo>
                  <a:lnTo>
                    <a:pt x="14955" y="146"/>
                  </a:lnTo>
                  <a:lnTo>
                    <a:pt x="14906" y="73"/>
                  </a:lnTo>
                  <a:lnTo>
                    <a:pt x="14833" y="49"/>
                  </a:lnTo>
                  <a:lnTo>
                    <a:pt x="14736" y="24"/>
                  </a:lnTo>
                  <a:lnTo>
                    <a:pt x="1446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5" name="Google Shape;655;p49"/>
            <p:cNvSpPr/>
            <p:nvPr/>
          </p:nvSpPr>
          <p:spPr>
            <a:xfrm>
              <a:off x="590250" y="269775"/>
              <a:ext cx="377525" cy="462775"/>
            </a:xfrm>
            <a:custGeom>
              <a:avLst/>
              <a:gdLst/>
              <a:ahLst/>
              <a:cxnLst/>
              <a:rect l="l" t="t" r="r" b="b"/>
              <a:pathLst>
                <a:path w="15101" h="18511" fill="none" extrusionOk="0">
                  <a:moveTo>
                    <a:pt x="14321" y="0"/>
                  </a:moveTo>
                  <a:lnTo>
                    <a:pt x="780" y="0"/>
                  </a:lnTo>
                  <a:lnTo>
                    <a:pt x="780" y="0"/>
                  </a:lnTo>
                  <a:lnTo>
                    <a:pt x="634" y="25"/>
                  </a:lnTo>
                  <a:lnTo>
                    <a:pt x="488" y="74"/>
                  </a:lnTo>
                  <a:lnTo>
                    <a:pt x="342" y="122"/>
                  </a:lnTo>
                  <a:lnTo>
                    <a:pt x="220" y="220"/>
                  </a:lnTo>
                  <a:lnTo>
                    <a:pt x="122" y="341"/>
                  </a:lnTo>
                  <a:lnTo>
                    <a:pt x="74" y="488"/>
                  </a:lnTo>
                  <a:lnTo>
                    <a:pt x="25" y="634"/>
                  </a:lnTo>
                  <a:lnTo>
                    <a:pt x="1" y="780"/>
                  </a:lnTo>
                  <a:lnTo>
                    <a:pt x="1" y="17731"/>
                  </a:lnTo>
                  <a:lnTo>
                    <a:pt x="1" y="17731"/>
                  </a:lnTo>
                  <a:lnTo>
                    <a:pt x="25" y="17877"/>
                  </a:lnTo>
                  <a:lnTo>
                    <a:pt x="74" y="18023"/>
                  </a:lnTo>
                  <a:lnTo>
                    <a:pt x="122" y="18169"/>
                  </a:lnTo>
                  <a:lnTo>
                    <a:pt x="220" y="18291"/>
                  </a:lnTo>
                  <a:lnTo>
                    <a:pt x="342" y="18388"/>
                  </a:lnTo>
                  <a:lnTo>
                    <a:pt x="488" y="18437"/>
                  </a:lnTo>
                  <a:lnTo>
                    <a:pt x="634" y="18486"/>
                  </a:lnTo>
                  <a:lnTo>
                    <a:pt x="780" y="18510"/>
                  </a:lnTo>
                  <a:lnTo>
                    <a:pt x="14321" y="18510"/>
                  </a:lnTo>
                  <a:lnTo>
                    <a:pt x="14321" y="18510"/>
                  </a:lnTo>
                  <a:lnTo>
                    <a:pt x="14467" y="18486"/>
                  </a:lnTo>
                  <a:lnTo>
                    <a:pt x="14614" y="18437"/>
                  </a:lnTo>
                  <a:lnTo>
                    <a:pt x="14760" y="18388"/>
                  </a:lnTo>
                  <a:lnTo>
                    <a:pt x="14881" y="18291"/>
                  </a:lnTo>
                  <a:lnTo>
                    <a:pt x="14979" y="18169"/>
                  </a:lnTo>
                  <a:lnTo>
                    <a:pt x="15028" y="18023"/>
                  </a:lnTo>
                  <a:lnTo>
                    <a:pt x="15076" y="17877"/>
                  </a:lnTo>
                  <a:lnTo>
                    <a:pt x="15101" y="17731"/>
                  </a:lnTo>
                  <a:lnTo>
                    <a:pt x="15101" y="780"/>
                  </a:lnTo>
                  <a:lnTo>
                    <a:pt x="15101" y="780"/>
                  </a:lnTo>
                  <a:lnTo>
                    <a:pt x="15076" y="634"/>
                  </a:lnTo>
                  <a:lnTo>
                    <a:pt x="15028" y="488"/>
                  </a:lnTo>
                  <a:lnTo>
                    <a:pt x="14979" y="341"/>
                  </a:lnTo>
                  <a:lnTo>
                    <a:pt x="14881" y="220"/>
                  </a:lnTo>
                  <a:lnTo>
                    <a:pt x="14760" y="122"/>
                  </a:lnTo>
                  <a:lnTo>
                    <a:pt x="14614" y="74"/>
                  </a:lnTo>
                  <a:lnTo>
                    <a:pt x="14467" y="25"/>
                  </a:lnTo>
                  <a:lnTo>
                    <a:pt x="14321" y="0"/>
                  </a:lnTo>
                  <a:lnTo>
                    <a:pt x="1432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6" name="Google Shape;656;p49"/>
            <p:cNvSpPr/>
            <p:nvPr/>
          </p:nvSpPr>
          <p:spPr>
            <a:xfrm>
              <a:off x="796650" y="274025"/>
              <a:ext cx="45100" cy="45100"/>
            </a:xfrm>
            <a:custGeom>
              <a:avLst/>
              <a:gdLst/>
              <a:ahLst/>
              <a:cxnLst/>
              <a:rect l="l" t="t" r="r" b="b"/>
              <a:pathLst>
                <a:path w="1804" h="1804" fill="none" extrusionOk="0">
                  <a:moveTo>
                    <a:pt x="902" y="1"/>
                  </a:moveTo>
                  <a:lnTo>
                    <a:pt x="902" y="1"/>
                  </a:lnTo>
                  <a:lnTo>
                    <a:pt x="1073" y="25"/>
                  </a:lnTo>
                  <a:lnTo>
                    <a:pt x="1243" y="74"/>
                  </a:lnTo>
                  <a:lnTo>
                    <a:pt x="1414"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4" y="1657"/>
                  </a:lnTo>
                  <a:lnTo>
                    <a:pt x="1243" y="1730"/>
                  </a:lnTo>
                  <a:lnTo>
                    <a:pt x="1073" y="1779"/>
                  </a:lnTo>
                  <a:lnTo>
                    <a:pt x="902" y="1803"/>
                  </a:lnTo>
                  <a:lnTo>
                    <a:pt x="902" y="1803"/>
                  </a:lnTo>
                  <a:lnTo>
                    <a:pt x="732" y="1779"/>
                  </a:lnTo>
                  <a:lnTo>
                    <a:pt x="561" y="1730"/>
                  </a:lnTo>
                  <a:lnTo>
                    <a:pt x="391"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1" y="147"/>
                  </a:lnTo>
                  <a:lnTo>
                    <a:pt x="561" y="74"/>
                  </a:lnTo>
                  <a:lnTo>
                    <a:pt x="732"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7" name="Google Shape;657;p49"/>
            <p:cNvSpPr/>
            <p:nvPr/>
          </p:nvSpPr>
          <p:spPr>
            <a:xfrm>
              <a:off x="713850" y="274025"/>
              <a:ext cx="45075" cy="45100"/>
            </a:xfrm>
            <a:custGeom>
              <a:avLst/>
              <a:gdLst/>
              <a:ahLst/>
              <a:cxnLst/>
              <a:rect l="l" t="t" r="r" b="b"/>
              <a:pathLst>
                <a:path w="1803" h="1804" fill="none" extrusionOk="0">
                  <a:moveTo>
                    <a:pt x="902" y="1"/>
                  </a:moveTo>
                  <a:lnTo>
                    <a:pt x="902" y="1"/>
                  </a:lnTo>
                  <a:lnTo>
                    <a:pt x="1072" y="25"/>
                  </a:lnTo>
                  <a:lnTo>
                    <a:pt x="1243" y="74"/>
                  </a:lnTo>
                  <a:lnTo>
                    <a:pt x="1413"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0" y="147"/>
                  </a:lnTo>
                  <a:lnTo>
                    <a:pt x="561" y="74"/>
                  </a:lnTo>
                  <a:lnTo>
                    <a:pt x="731"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8" name="Google Shape;658;p49"/>
            <p:cNvSpPr/>
            <p:nvPr/>
          </p:nvSpPr>
          <p:spPr>
            <a:xfrm>
              <a:off x="631050" y="274025"/>
              <a:ext cx="45075" cy="45100"/>
            </a:xfrm>
            <a:custGeom>
              <a:avLst/>
              <a:gdLst/>
              <a:ahLst/>
              <a:cxnLst/>
              <a:rect l="l" t="t" r="r" b="b"/>
              <a:pathLst>
                <a:path w="1803" h="1804" fill="none" extrusionOk="0">
                  <a:moveTo>
                    <a:pt x="0" y="902"/>
                  </a:moveTo>
                  <a:lnTo>
                    <a:pt x="0" y="902"/>
                  </a:lnTo>
                  <a:lnTo>
                    <a:pt x="25" y="732"/>
                  </a:lnTo>
                  <a:lnTo>
                    <a:pt x="73" y="561"/>
                  </a:lnTo>
                  <a:lnTo>
                    <a:pt x="147" y="391"/>
                  </a:lnTo>
                  <a:lnTo>
                    <a:pt x="268" y="269"/>
                  </a:lnTo>
                  <a:lnTo>
                    <a:pt x="390" y="147"/>
                  </a:lnTo>
                  <a:lnTo>
                    <a:pt x="561" y="74"/>
                  </a:lnTo>
                  <a:lnTo>
                    <a:pt x="731" y="25"/>
                  </a:lnTo>
                  <a:lnTo>
                    <a:pt x="902" y="1"/>
                  </a:lnTo>
                  <a:lnTo>
                    <a:pt x="902" y="1"/>
                  </a:lnTo>
                  <a:lnTo>
                    <a:pt x="1072" y="25"/>
                  </a:lnTo>
                  <a:lnTo>
                    <a:pt x="1243" y="74"/>
                  </a:lnTo>
                  <a:lnTo>
                    <a:pt x="1413" y="147"/>
                  </a:lnTo>
                  <a:lnTo>
                    <a:pt x="1535" y="269"/>
                  </a:lnTo>
                  <a:lnTo>
                    <a:pt x="1657" y="391"/>
                  </a:lnTo>
                  <a:lnTo>
                    <a:pt x="1730" y="561"/>
                  </a:lnTo>
                  <a:lnTo>
                    <a:pt x="1778" y="732"/>
                  </a:lnTo>
                  <a:lnTo>
                    <a:pt x="1803" y="902"/>
                  </a:lnTo>
                  <a:lnTo>
                    <a:pt x="1803" y="902"/>
                  </a:lnTo>
                  <a:lnTo>
                    <a:pt x="1778"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8" y="1535"/>
                  </a:lnTo>
                  <a:lnTo>
                    <a:pt x="147" y="1414"/>
                  </a:lnTo>
                  <a:lnTo>
                    <a:pt x="73" y="1243"/>
                  </a:lnTo>
                  <a:lnTo>
                    <a:pt x="25" y="1073"/>
                  </a:lnTo>
                  <a:lnTo>
                    <a:pt x="0" y="902"/>
                  </a:lnTo>
                  <a:lnTo>
                    <a:pt x="0" y="9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9" name="Google Shape;659;p49"/>
            <p:cNvSpPr/>
            <p:nvPr/>
          </p:nvSpPr>
          <p:spPr>
            <a:xfrm>
              <a:off x="649925" y="5900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0" name="Google Shape;660;p49"/>
            <p:cNvSpPr/>
            <p:nvPr/>
          </p:nvSpPr>
          <p:spPr>
            <a:xfrm>
              <a:off x="649925" y="5346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1" name="Google Shape;661;p49"/>
            <p:cNvSpPr/>
            <p:nvPr/>
          </p:nvSpPr>
          <p:spPr>
            <a:xfrm>
              <a:off x="649925" y="4798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2" name="Google Shape;662;p49"/>
            <p:cNvSpPr/>
            <p:nvPr/>
          </p:nvSpPr>
          <p:spPr>
            <a:xfrm>
              <a:off x="649925" y="4244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49"/>
            <p:cNvSpPr/>
            <p:nvPr/>
          </p:nvSpPr>
          <p:spPr>
            <a:xfrm>
              <a:off x="879475" y="274025"/>
              <a:ext cx="45075" cy="45100"/>
            </a:xfrm>
            <a:custGeom>
              <a:avLst/>
              <a:gdLst/>
              <a:ahLst/>
              <a:cxnLst/>
              <a:rect l="l" t="t" r="r" b="b"/>
              <a:pathLst>
                <a:path w="1803" h="1804" fill="none" extrusionOk="0">
                  <a:moveTo>
                    <a:pt x="901" y="1803"/>
                  </a:moveTo>
                  <a:lnTo>
                    <a:pt x="901" y="1803"/>
                  </a:lnTo>
                  <a:lnTo>
                    <a:pt x="731" y="1779"/>
                  </a:lnTo>
                  <a:lnTo>
                    <a:pt x="560" y="1730"/>
                  </a:lnTo>
                  <a:lnTo>
                    <a:pt x="390" y="1657"/>
                  </a:lnTo>
                  <a:lnTo>
                    <a:pt x="268" y="1535"/>
                  </a:lnTo>
                  <a:lnTo>
                    <a:pt x="146" y="1414"/>
                  </a:lnTo>
                  <a:lnTo>
                    <a:pt x="73" y="1243"/>
                  </a:lnTo>
                  <a:lnTo>
                    <a:pt x="25" y="1073"/>
                  </a:lnTo>
                  <a:lnTo>
                    <a:pt x="0" y="902"/>
                  </a:lnTo>
                  <a:lnTo>
                    <a:pt x="0" y="902"/>
                  </a:lnTo>
                  <a:lnTo>
                    <a:pt x="25" y="732"/>
                  </a:lnTo>
                  <a:lnTo>
                    <a:pt x="73" y="561"/>
                  </a:lnTo>
                  <a:lnTo>
                    <a:pt x="146" y="391"/>
                  </a:lnTo>
                  <a:lnTo>
                    <a:pt x="268" y="269"/>
                  </a:lnTo>
                  <a:lnTo>
                    <a:pt x="390" y="147"/>
                  </a:lnTo>
                  <a:lnTo>
                    <a:pt x="560" y="74"/>
                  </a:lnTo>
                  <a:lnTo>
                    <a:pt x="731" y="25"/>
                  </a:lnTo>
                  <a:lnTo>
                    <a:pt x="901" y="1"/>
                  </a:lnTo>
                  <a:lnTo>
                    <a:pt x="901" y="1"/>
                  </a:lnTo>
                  <a:lnTo>
                    <a:pt x="1072" y="25"/>
                  </a:lnTo>
                  <a:lnTo>
                    <a:pt x="1242" y="74"/>
                  </a:lnTo>
                  <a:lnTo>
                    <a:pt x="1413" y="147"/>
                  </a:lnTo>
                  <a:lnTo>
                    <a:pt x="1535" y="269"/>
                  </a:lnTo>
                  <a:lnTo>
                    <a:pt x="1656" y="391"/>
                  </a:lnTo>
                  <a:lnTo>
                    <a:pt x="1729" y="561"/>
                  </a:lnTo>
                  <a:lnTo>
                    <a:pt x="1778" y="732"/>
                  </a:lnTo>
                  <a:lnTo>
                    <a:pt x="1802" y="902"/>
                  </a:lnTo>
                  <a:lnTo>
                    <a:pt x="1802" y="902"/>
                  </a:lnTo>
                  <a:lnTo>
                    <a:pt x="1778" y="1073"/>
                  </a:lnTo>
                  <a:lnTo>
                    <a:pt x="1729" y="1243"/>
                  </a:lnTo>
                  <a:lnTo>
                    <a:pt x="1656" y="1414"/>
                  </a:lnTo>
                  <a:lnTo>
                    <a:pt x="1535" y="1535"/>
                  </a:lnTo>
                  <a:lnTo>
                    <a:pt x="1413" y="1657"/>
                  </a:lnTo>
                  <a:lnTo>
                    <a:pt x="1242" y="1730"/>
                  </a:lnTo>
                  <a:lnTo>
                    <a:pt x="1072" y="1779"/>
                  </a:lnTo>
                  <a:lnTo>
                    <a:pt x="901" y="1803"/>
                  </a:lnTo>
                  <a:lnTo>
                    <a:pt x="901"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49"/>
            <p:cNvSpPr/>
            <p:nvPr/>
          </p:nvSpPr>
          <p:spPr>
            <a:xfrm>
              <a:off x="654800"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49"/>
            <p:cNvSpPr/>
            <p:nvPr/>
          </p:nvSpPr>
          <p:spPr>
            <a:xfrm>
              <a:off x="7376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49"/>
            <p:cNvSpPr/>
            <p:nvPr/>
          </p:nvSpPr>
          <p:spPr>
            <a:xfrm>
              <a:off x="8204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49"/>
            <p:cNvSpPr/>
            <p:nvPr/>
          </p:nvSpPr>
          <p:spPr>
            <a:xfrm>
              <a:off x="903225"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49"/>
          <p:cNvGrpSpPr/>
          <p:nvPr/>
        </p:nvGrpSpPr>
        <p:grpSpPr>
          <a:xfrm>
            <a:off x="901439" y="399041"/>
            <a:ext cx="372594" cy="310144"/>
            <a:chOff x="1247825" y="322750"/>
            <a:chExt cx="443300" cy="369000"/>
          </a:xfrm>
        </p:grpSpPr>
        <p:sp>
          <p:nvSpPr>
            <p:cNvPr id="669" name="Google Shape;669;p49"/>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49"/>
            <p:cNvSpPr/>
            <p:nvPr/>
          </p:nvSpPr>
          <p:spPr>
            <a:xfrm>
              <a:off x="1398225" y="386675"/>
              <a:ext cx="142500" cy="25"/>
            </a:xfrm>
            <a:custGeom>
              <a:avLst/>
              <a:gdLst/>
              <a:ahLst/>
              <a:cxnLst/>
              <a:rect l="l" t="t" r="r" b="b"/>
              <a:pathLst>
                <a:path w="5700" h="1" fill="none" extrusionOk="0">
                  <a:moveTo>
                    <a:pt x="5700"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49"/>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49"/>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3" name="Google Shape;673;p49"/>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4" name="Google Shape;674;p49"/>
          <p:cNvGrpSpPr/>
          <p:nvPr/>
        </p:nvGrpSpPr>
        <p:grpSpPr>
          <a:xfrm>
            <a:off x="1474618" y="397507"/>
            <a:ext cx="356204" cy="313212"/>
            <a:chOff x="1929775" y="320925"/>
            <a:chExt cx="423800" cy="372650"/>
          </a:xfrm>
        </p:grpSpPr>
        <p:sp>
          <p:nvSpPr>
            <p:cNvPr id="675" name="Google Shape;675;p49"/>
            <p:cNvSpPr/>
            <p:nvPr/>
          </p:nvSpPr>
          <p:spPr>
            <a:xfrm>
              <a:off x="1929775" y="320925"/>
              <a:ext cx="423800" cy="372650"/>
            </a:xfrm>
            <a:custGeom>
              <a:avLst/>
              <a:gdLst/>
              <a:ahLst/>
              <a:cxnLst/>
              <a:rect l="l" t="t" r="r" b="b"/>
              <a:pathLst>
                <a:path w="16952" h="14906" fill="none" extrusionOk="0">
                  <a:moveTo>
                    <a:pt x="16172" y="0"/>
                  </a:moveTo>
                  <a:lnTo>
                    <a:pt x="780" y="0"/>
                  </a:lnTo>
                  <a:lnTo>
                    <a:pt x="780" y="0"/>
                  </a:lnTo>
                  <a:lnTo>
                    <a:pt x="634" y="25"/>
                  </a:lnTo>
                  <a:lnTo>
                    <a:pt x="488" y="73"/>
                  </a:lnTo>
                  <a:lnTo>
                    <a:pt x="341" y="146"/>
                  </a:lnTo>
                  <a:lnTo>
                    <a:pt x="220" y="244"/>
                  </a:lnTo>
                  <a:lnTo>
                    <a:pt x="122" y="341"/>
                  </a:lnTo>
                  <a:lnTo>
                    <a:pt x="74" y="487"/>
                  </a:lnTo>
                  <a:lnTo>
                    <a:pt x="25" y="634"/>
                  </a:lnTo>
                  <a:lnTo>
                    <a:pt x="0" y="780"/>
                  </a:lnTo>
                  <a:lnTo>
                    <a:pt x="0" y="14126"/>
                  </a:lnTo>
                  <a:lnTo>
                    <a:pt x="0" y="14126"/>
                  </a:lnTo>
                  <a:lnTo>
                    <a:pt x="25" y="14272"/>
                  </a:lnTo>
                  <a:lnTo>
                    <a:pt x="74" y="14418"/>
                  </a:lnTo>
                  <a:lnTo>
                    <a:pt x="122" y="14565"/>
                  </a:lnTo>
                  <a:lnTo>
                    <a:pt x="220" y="14662"/>
                  </a:lnTo>
                  <a:lnTo>
                    <a:pt x="341" y="14759"/>
                  </a:lnTo>
                  <a:lnTo>
                    <a:pt x="488" y="14832"/>
                  </a:lnTo>
                  <a:lnTo>
                    <a:pt x="634" y="14881"/>
                  </a:lnTo>
                  <a:lnTo>
                    <a:pt x="780" y="14906"/>
                  </a:lnTo>
                  <a:lnTo>
                    <a:pt x="16172" y="14906"/>
                  </a:lnTo>
                  <a:lnTo>
                    <a:pt x="16172" y="14906"/>
                  </a:lnTo>
                  <a:lnTo>
                    <a:pt x="16318" y="14881"/>
                  </a:lnTo>
                  <a:lnTo>
                    <a:pt x="16464" y="14832"/>
                  </a:lnTo>
                  <a:lnTo>
                    <a:pt x="16611" y="14759"/>
                  </a:lnTo>
                  <a:lnTo>
                    <a:pt x="16732" y="14662"/>
                  </a:lnTo>
                  <a:lnTo>
                    <a:pt x="16830" y="14565"/>
                  </a:lnTo>
                  <a:lnTo>
                    <a:pt x="16878" y="14418"/>
                  </a:lnTo>
                  <a:lnTo>
                    <a:pt x="16927" y="14272"/>
                  </a:lnTo>
                  <a:lnTo>
                    <a:pt x="16952" y="14126"/>
                  </a:lnTo>
                  <a:lnTo>
                    <a:pt x="16952" y="780"/>
                  </a:lnTo>
                  <a:lnTo>
                    <a:pt x="16952" y="780"/>
                  </a:lnTo>
                  <a:lnTo>
                    <a:pt x="16927" y="634"/>
                  </a:lnTo>
                  <a:lnTo>
                    <a:pt x="16878" y="487"/>
                  </a:lnTo>
                  <a:lnTo>
                    <a:pt x="16830" y="341"/>
                  </a:lnTo>
                  <a:lnTo>
                    <a:pt x="16732" y="244"/>
                  </a:lnTo>
                  <a:lnTo>
                    <a:pt x="16611" y="146"/>
                  </a:lnTo>
                  <a:lnTo>
                    <a:pt x="16464" y="73"/>
                  </a:lnTo>
                  <a:lnTo>
                    <a:pt x="16318" y="25"/>
                  </a:lnTo>
                  <a:lnTo>
                    <a:pt x="16172" y="0"/>
                  </a:lnTo>
                  <a:lnTo>
                    <a:pt x="1617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49"/>
            <p:cNvSpPr/>
            <p:nvPr/>
          </p:nvSpPr>
          <p:spPr>
            <a:xfrm>
              <a:off x="1954125" y="345275"/>
              <a:ext cx="375100" cy="323950"/>
            </a:xfrm>
            <a:custGeom>
              <a:avLst/>
              <a:gdLst/>
              <a:ahLst/>
              <a:cxnLst/>
              <a:rect l="l" t="t" r="r" b="b"/>
              <a:pathLst>
                <a:path w="15004" h="12958" fill="none" extrusionOk="0">
                  <a:moveTo>
                    <a:pt x="15003" y="12957"/>
                  </a:moveTo>
                  <a:lnTo>
                    <a:pt x="1" y="12957"/>
                  </a:lnTo>
                  <a:lnTo>
                    <a:pt x="1" y="0"/>
                  </a:lnTo>
                  <a:lnTo>
                    <a:pt x="15003" y="0"/>
                  </a:lnTo>
                  <a:lnTo>
                    <a:pt x="15003" y="129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49"/>
            <p:cNvSpPr/>
            <p:nvPr/>
          </p:nvSpPr>
          <p:spPr>
            <a:xfrm>
              <a:off x="2162375" y="534625"/>
              <a:ext cx="146750" cy="113275"/>
            </a:xfrm>
            <a:custGeom>
              <a:avLst/>
              <a:gdLst/>
              <a:ahLst/>
              <a:cxnLst/>
              <a:rect l="l" t="t" r="r" b="b"/>
              <a:pathLst>
                <a:path w="5870" h="4531" fill="none" extrusionOk="0">
                  <a:moveTo>
                    <a:pt x="0" y="2266"/>
                  </a:moveTo>
                  <a:lnTo>
                    <a:pt x="1534" y="244"/>
                  </a:lnTo>
                  <a:lnTo>
                    <a:pt x="1534" y="244"/>
                  </a:lnTo>
                  <a:lnTo>
                    <a:pt x="1632" y="147"/>
                  </a:lnTo>
                  <a:lnTo>
                    <a:pt x="1754" y="50"/>
                  </a:lnTo>
                  <a:lnTo>
                    <a:pt x="1875" y="1"/>
                  </a:lnTo>
                  <a:lnTo>
                    <a:pt x="2022" y="1"/>
                  </a:lnTo>
                  <a:lnTo>
                    <a:pt x="2143" y="1"/>
                  </a:lnTo>
                  <a:lnTo>
                    <a:pt x="2289" y="50"/>
                  </a:lnTo>
                  <a:lnTo>
                    <a:pt x="2411" y="147"/>
                  </a:lnTo>
                  <a:lnTo>
                    <a:pt x="2509" y="244"/>
                  </a:lnTo>
                  <a:lnTo>
                    <a:pt x="5870" y="453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8" name="Google Shape;678;p49"/>
            <p:cNvSpPr/>
            <p:nvPr/>
          </p:nvSpPr>
          <p:spPr>
            <a:xfrm>
              <a:off x="1974225" y="468875"/>
              <a:ext cx="232600" cy="179025"/>
            </a:xfrm>
            <a:custGeom>
              <a:avLst/>
              <a:gdLst/>
              <a:ahLst/>
              <a:cxnLst/>
              <a:rect l="l" t="t" r="r" b="b"/>
              <a:pathLst>
                <a:path w="9304" h="7161" fill="none" extrusionOk="0">
                  <a:moveTo>
                    <a:pt x="0" y="3995"/>
                  </a:moveTo>
                  <a:lnTo>
                    <a:pt x="2923" y="244"/>
                  </a:lnTo>
                  <a:lnTo>
                    <a:pt x="2923" y="244"/>
                  </a:lnTo>
                  <a:lnTo>
                    <a:pt x="3020" y="147"/>
                  </a:lnTo>
                  <a:lnTo>
                    <a:pt x="3142" y="49"/>
                  </a:lnTo>
                  <a:lnTo>
                    <a:pt x="3264" y="1"/>
                  </a:lnTo>
                  <a:lnTo>
                    <a:pt x="3410" y="1"/>
                  </a:lnTo>
                  <a:lnTo>
                    <a:pt x="3532" y="1"/>
                  </a:lnTo>
                  <a:lnTo>
                    <a:pt x="3678" y="49"/>
                  </a:lnTo>
                  <a:lnTo>
                    <a:pt x="3800" y="147"/>
                  </a:lnTo>
                  <a:lnTo>
                    <a:pt x="3897" y="244"/>
                  </a:lnTo>
                  <a:lnTo>
                    <a:pt x="9304" y="71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9" name="Google Shape;679;p49"/>
            <p:cNvSpPr/>
            <p:nvPr/>
          </p:nvSpPr>
          <p:spPr>
            <a:xfrm>
              <a:off x="2169675" y="396425"/>
              <a:ext cx="97450" cy="97450"/>
            </a:xfrm>
            <a:custGeom>
              <a:avLst/>
              <a:gdLst/>
              <a:ahLst/>
              <a:cxnLst/>
              <a:rect l="l" t="t" r="r" b="b"/>
              <a:pathLst>
                <a:path w="3898" h="3898" fill="none" extrusionOk="0">
                  <a:moveTo>
                    <a:pt x="1949" y="3897"/>
                  </a:moveTo>
                  <a:lnTo>
                    <a:pt x="1949" y="3897"/>
                  </a:lnTo>
                  <a:lnTo>
                    <a:pt x="1754" y="3897"/>
                  </a:lnTo>
                  <a:lnTo>
                    <a:pt x="1559" y="3873"/>
                  </a:lnTo>
                  <a:lnTo>
                    <a:pt x="1364" y="3824"/>
                  </a:lnTo>
                  <a:lnTo>
                    <a:pt x="1194" y="3751"/>
                  </a:lnTo>
                  <a:lnTo>
                    <a:pt x="1023" y="3678"/>
                  </a:lnTo>
                  <a:lnTo>
                    <a:pt x="853" y="3580"/>
                  </a:lnTo>
                  <a:lnTo>
                    <a:pt x="707" y="3459"/>
                  </a:lnTo>
                  <a:lnTo>
                    <a:pt x="560" y="3337"/>
                  </a:lnTo>
                  <a:lnTo>
                    <a:pt x="439" y="3191"/>
                  </a:lnTo>
                  <a:lnTo>
                    <a:pt x="317" y="3045"/>
                  </a:lnTo>
                  <a:lnTo>
                    <a:pt x="220" y="2874"/>
                  </a:lnTo>
                  <a:lnTo>
                    <a:pt x="146" y="2704"/>
                  </a:lnTo>
                  <a:lnTo>
                    <a:pt x="73" y="2533"/>
                  </a:lnTo>
                  <a:lnTo>
                    <a:pt x="25" y="2338"/>
                  </a:lnTo>
                  <a:lnTo>
                    <a:pt x="0" y="2168"/>
                  </a:lnTo>
                  <a:lnTo>
                    <a:pt x="0" y="1949"/>
                  </a:lnTo>
                  <a:lnTo>
                    <a:pt x="0" y="1949"/>
                  </a:lnTo>
                  <a:lnTo>
                    <a:pt x="0" y="1754"/>
                  </a:lnTo>
                  <a:lnTo>
                    <a:pt x="25" y="1559"/>
                  </a:lnTo>
                  <a:lnTo>
                    <a:pt x="73" y="1389"/>
                  </a:lnTo>
                  <a:lnTo>
                    <a:pt x="146" y="1194"/>
                  </a:lnTo>
                  <a:lnTo>
                    <a:pt x="220" y="1023"/>
                  </a:lnTo>
                  <a:lnTo>
                    <a:pt x="317" y="877"/>
                  </a:lnTo>
                  <a:lnTo>
                    <a:pt x="439" y="707"/>
                  </a:lnTo>
                  <a:lnTo>
                    <a:pt x="560" y="585"/>
                  </a:lnTo>
                  <a:lnTo>
                    <a:pt x="707" y="463"/>
                  </a:lnTo>
                  <a:lnTo>
                    <a:pt x="853" y="341"/>
                  </a:lnTo>
                  <a:lnTo>
                    <a:pt x="1023" y="244"/>
                  </a:lnTo>
                  <a:lnTo>
                    <a:pt x="1194" y="171"/>
                  </a:lnTo>
                  <a:lnTo>
                    <a:pt x="1364" y="98"/>
                  </a:lnTo>
                  <a:lnTo>
                    <a:pt x="1559" y="49"/>
                  </a:lnTo>
                  <a:lnTo>
                    <a:pt x="1754" y="25"/>
                  </a:lnTo>
                  <a:lnTo>
                    <a:pt x="1949" y="0"/>
                  </a:lnTo>
                  <a:lnTo>
                    <a:pt x="1949" y="0"/>
                  </a:lnTo>
                  <a:lnTo>
                    <a:pt x="2144" y="25"/>
                  </a:lnTo>
                  <a:lnTo>
                    <a:pt x="2338" y="49"/>
                  </a:lnTo>
                  <a:lnTo>
                    <a:pt x="2533" y="98"/>
                  </a:lnTo>
                  <a:lnTo>
                    <a:pt x="2704" y="171"/>
                  </a:lnTo>
                  <a:lnTo>
                    <a:pt x="2874" y="244"/>
                  </a:lnTo>
                  <a:lnTo>
                    <a:pt x="3020" y="341"/>
                  </a:lnTo>
                  <a:lnTo>
                    <a:pt x="3191" y="463"/>
                  </a:lnTo>
                  <a:lnTo>
                    <a:pt x="3313" y="585"/>
                  </a:lnTo>
                  <a:lnTo>
                    <a:pt x="3459" y="707"/>
                  </a:lnTo>
                  <a:lnTo>
                    <a:pt x="3556" y="877"/>
                  </a:lnTo>
                  <a:lnTo>
                    <a:pt x="3654" y="1023"/>
                  </a:lnTo>
                  <a:lnTo>
                    <a:pt x="3727" y="1194"/>
                  </a:lnTo>
                  <a:lnTo>
                    <a:pt x="3800" y="1389"/>
                  </a:lnTo>
                  <a:lnTo>
                    <a:pt x="3848" y="1559"/>
                  </a:lnTo>
                  <a:lnTo>
                    <a:pt x="3873" y="1754"/>
                  </a:lnTo>
                  <a:lnTo>
                    <a:pt x="3897" y="1949"/>
                  </a:lnTo>
                  <a:lnTo>
                    <a:pt x="3897" y="1949"/>
                  </a:lnTo>
                  <a:lnTo>
                    <a:pt x="3873" y="2168"/>
                  </a:lnTo>
                  <a:lnTo>
                    <a:pt x="3848" y="2338"/>
                  </a:lnTo>
                  <a:lnTo>
                    <a:pt x="3800" y="2533"/>
                  </a:lnTo>
                  <a:lnTo>
                    <a:pt x="3727" y="2704"/>
                  </a:lnTo>
                  <a:lnTo>
                    <a:pt x="3654" y="2874"/>
                  </a:lnTo>
                  <a:lnTo>
                    <a:pt x="3556" y="3045"/>
                  </a:lnTo>
                  <a:lnTo>
                    <a:pt x="3459" y="3191"/>
                  </a:lnTo>
                  <a:lnTo>
                    <a:pt x="3313" y="3337"/>
                  </a:lnTo>
                  <a:lnTo>
                    <a:pt x="3191" y="3459"/>
                  </a:lnTo>
                  <a:lnTo>
                    <a:pt x="3020" y="3580"/>
                  </a:lnTo>
                  <a:lnTo>
                    <a:pt x="2874" y="3678"/>
                  </a:lnTo>
                  <a:lnTo>
                    <a:pt x="2704" y="3751"/>
                  </a:lnTo>
                  <a:lnTo>
                    <a:pt x="2533" y="3824"/>
                  </a:lnTo>
                  <a:lnTo>
                    <a:pt x="2338" y="3873"/>
                  </a:lnTo>
                  <a:lnTo>
                    <a:pt x="2144" y="3897"/>
                  </a:lnTo>
                  <a:lnTo>
                    <a:pt x="1949" y="3897"/>
                  </a:lnTo>
                  <a:lnTo>
                    <a:pt x="1949" y="389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0" name="Google Shape;680;p49"/>
          <p:cNvSpPr/>
          <p:nvPr/>
        </p:nvSpPr>
        <p:spPr>
          <a:xfrm>
            <a:off x="2071920" y="386254"/>
            <a:ext cx="291717" cy="335738"/>
          </a:xfrm>
          <a:custGeom>
            <a:avLst/>
            <a:gdLst/>
            <a:ahLst/>
            <a:cxnLst/>
            <a:rect l="l" t="t" r="r" b="b"/>
            <a:pathLst>
              <a:path w="13883" h="15978" fill="none" extrusionOk="0">
                <a:moveTo>
                  <a:pt x="3240" y="3240"/>
                </a:moveTo>
                <a:lnTo>
                  <a:pt x="3240" y="12616"/>
                </a:lnTo>
                <a:lnTo>
                  <a:pt x="3240" y="12616"/>
                </a:lnTo>
                <a:lnTo>
                  <a:pt x="2899" y="12592"/>
                </a:lnTo>
                <a:lnTo>
                  <a:pt x="2558" y="12592"/>
                </a:lnTo>
                <a:lnTo>
                  <a:pt x="2193" y="12641"/>
                </a:lnTo>
                <a:lnTo>
                  <a:pt x="1827" y="12738"/>
                </a:lnTo>
                <a:lnTo>
                  <a:pt x="1827" y="12738"/>
                </a:lnTo>
                <a:lnTo>
                  <a:pt x="1608" y="12811"/>
                </a:lnTo>
                <a:lnTo>
                  <a:pt x="1389" y="12909"/>
                </a:lnTo>
                <a:lnTo>
                  <a:pt x="1194" y="13030"/>
                </a:lnTo>
                <a:lnTo>
                  <a:pt x="999" y="13128"/>
                </a:lnTo>
                <a:lnTo>
                  <a:pt x="804" y="13274"/>
                </a:lnTo>
                <a:lnTo>
                  <a:pt x="658" y="13396"/>
                </a:lnTo>
                <a:lnTo>
                  <a:pt x="512" y="13542"/>
                </a:lnTo>
                <a:lnTo>
                  <a:pt x="390" y="13688"/>
                </a:lnTo>
                <a:lnTo>
                  <a:pt x="269" y="13858"/>
                </a:lnTo>
                <a:lnTo>
                  <a:pt x="171" y="14005"/>
                </a:lnTo>
                <a:lnTo>
                  <a:pt x="98" y="14175"/>
                </a:lnTo>
                <a:lnTo>
                  <a:pt x="49" y="14346"/>
                </a:lnTo>
                <a:lnTo>
                  <a:pt x="25" y="14492"/>
                </a:lnTo>
                <a:lnTo>
                  <a:pt x="1" y="14662"/>
                </a:lnTo>
                <a:lnTo>
                  <a:pt x="25" y="14833"/>
                </a:lnTo>
                <a:lnTo>
                  <a:pt x="49" y="14979"/>
                </a:lnTo>
                <a:lnTo>
                  <a:pt x="49" y="14979"/>
                </a:lnTo>
                <a:lnTo>
                  <a:pt x="122" y="15149"/>
                </a:lnTo>
                <a:lnTo>
                  <a:pt x="196" y="15295"/>
                </a:lnTo>
                <a:lnTo>
                  <a:pt x="293" y="15417"/>
                </a:lnTo>
                <a:lnTo>
                  <a:pt x="415" y="15539"/>
                </a:lnTo>
                <a:lnTo>
                  <a:pt x="561" y="15636"/>
                </a:lnTo>
                <a:lnTo>
                  <a:pt x="707" y="15734"/>
                </a:lnTo>
                <a:lnTo>
                  <a:pt x="877" y="15807"/>
                </a:lnTo>
                <a:lnTo>
                  <a:pt x="1072" y="15880"/>
                </a:lnTo>
                <a:lnTo>
                  <a:pt x="1243" y="15929"/>
                </a:lnTo>
                <a:lnTo>
                  <a:pt x="1462" y="15953"/>
                </a:lnTo>
                <a:lnTo>
                  <a:pt x="1657" y="15977"/>
                </a:lnTo>
                <a:lnTo>
                  <a:pt x="1876" y="15977"/>
                </a:lnTo>
                <a:lnTo>
                  <a:pt x="2095" y="15953"/>
                </a:lnTo>
                <a:lnTo>
                  <a:pt x="2339" y="15929"/>
                </a:lnTo>
                <a:lnTo>
                  <a:pt x="2558" y="15880"/>
                </a:lnTo>
                <a:lnTo>
                  <a:pt x="2801" y="15831"/>
                </a:lnTo>
                <a:lnTo>
                  <a:pt x="2801" y="15831"/>
                </a:lnTo>
                <a:lnTo>
                  <a:pt x="3216" y="15661"/>
                </a:lnTo>
                <a:lnTo>
                  <a:pt x="3581" y="15466"/>
                </a:lnTo>
                <a:lnTo>
                  <a:pt x="3897" y="15247"/>
                </a:lnTo>
                <a:lnTo>
                  <a:pt x="4165" y="14979"/>
                </a:lnTo>
                <a:lnTo>
                  <a:pt x="4360" y="14711"/>
                </a:lnTo>
                <a:lnTo>
                  <a:pt x="4458" y="14565"/>
                </a:lnTo>
                <a:lnTo>
                  <a:pt x="4531" y="14419"/>
                </a:lnTo>
                <a:lnTo>
                  <a:pt x="4579" y="14272"/>
                </a:lnTo>
                <a:lnTo>
                  <a:pt x="4604" y="14126"/>
                </a:lnTo>
                <a:lnTo>
                  <a:pt x="4628" y="13980"/>
                </a:lnTo>
                <a:lnTo>
                  <a:pt x="4628" y="13834"/>
                </a:lnTo>
                <a:lnTo>
                  <a:pt x="4628" y="6187"/>
                </a:lnTo>
                <a:lnTo>
                  <a:pt x="12470" y="3727"/>
                </a:lnTo>
                <a:lnTo>
                  <a:pt x="12470" y="10108"/>
                </a:lnTo>
                <a:lnTo>
                  <a:pt x="12470" y="10108"/>
                </a:lnTo>
                <a:lnTo>
                  <a:pt x="12154" y="10083"/>
                </a:lnTo>
                <a:lnTo>
                  <a:pt x="11813" y="10083"/>
                </a:lnTo>
                <a:lnTo>
                  <a:pt x="11447" y="10132"/>
                </a:lnTo>
                <a:lnTo>
                  <a:pt x="11082" y="10230"/>
                </a:lnTo>
                <a:lnTo>
                  <a:pt x="11082" y="10230"/>
                </a:lnTo>
                <a:lnTo>
                  <a:pt x="10863" y="10303"/>
                </a:lnTo>
                <a:lnTo>
                  <a:pt x="10644" y="10400"/>
                </a:lnTo>
                <a:lnTo>
                  <a:pt x="10425" y="10522"/>
                </a:lnTo>
                <a:lnTo>
                  <a:pt x="10254" y="10619"/>
                </a:lnTo>
                <a:lnTo>
                  <a:pt x="10059" y="10765"/>
                </a:lnTo>
                <a:lnTo>
                  <a:pt x="9913" y="10887"/>
                </a:lnTo>
                <a:lnTo>
                  <a:pt x="9767" y="11033"/>
                </a:lnTo>
                <a:lnTo>
                  <a:pt x="9621" y="11179"/>
                </a:lnTo>
                <a:lnTo>
                  <a:pt x="9523" y="11350"/>
                </a:lnTo>
                <a:lnTo>
                  <a:pt x="9426" y="11496"/>
                </a:lnTo>
                <a:lnTo>
                  <a:pt x="9353" y="11666"/>
                </a:lnTo>
                <a:lnTo>
                  <a:pt x="9304" y="11837"/>
                </a:lnTo>
                <a:lnTo>
                  <a:pt x="9280" y="11983"/>
                </a:lnTo>
                <a:lnTo>
                  <a:pt x="9256" y="12154"/>
                </a:lnTo>
                <a:lnTo>
                  <a:pt x="9280" y="12324"/>
                </a:lnTo>
                <a:lnTo>
                  <a:pt x="9304" y="12470"/>
                </a:lnTo>
                <a:lnTo>
                  <a:pt x="9304" y="12470"/>
                </a:lnTo>
                <a:lnTo>
                  <a:pt x="9377" y="12641"/>
                </a:lnTo>
                <a:lnTo>
                  <a:pt x="9450" y="12787"/>
                </a:lnTo>
                <a:lnTo>
                  <a:pt x="9548" y="12909"/>
                </a:lnTo>
                <a:lnTo>
                  <a:pt x="9670" y="13030"/>
                </a:lnTo>
                <a:lnTo>
                  <a:pt x="9816" y="13128"/>
                </a:lnTo>
                <a:lnTo>
                  <a:pt x="9962" y="13225"/>
                </a:lnTo>
                <a:lnTo>
                  <a:pt x="10132" y="13298"/>
                </a:lnTo>
                <a:lnTo>
                  <a:pt x="10303" y="13371"/>
                </a:lnTo>
                <a:lnTo>
                  <a:pt x="10498" y="13420"/>
                </a:lnTo>
                <a:lnTo>
                  <a:pt x="10717" y="13444"/>
                </a:lnTo>
                <a:lnTo>
                  <a:pt x="10912" y="13469"/>
                </a:lnTo>
                <a:lnTo>
                  <a:pt x="11131" y="13469"/>
                </a:lnTo>
                <a:lnTo>
                  <a:pt x="11350" y="13444"/>
                </a:lnTo>
                <a:lnTo>
                  <a:pt x="11594" y="13420"/>
                </a:lnTo>
                <a:lnTo>
                  <a:pt x="11813" y="13371"/>
                </a:lnTo>
                <a:lnTo>
                  <a:pt x="12056" y="13323"/>
                </a:lnTo>
                <a:lnTo>
                  <a:pt x="12056" y="13323"/>
                </a:lnTo>
                <a:lnTo>
                  <a:pt x="12422" y="13176"/>
                </a:lnTo>
                <a:lnTo>
                  <a:pt x="12763" y="13006"/>
                </a:lnTo>
                <a:lnTo>
                  <a:pt x="13055" y="12787"/>
                </a:lnTo>
                <a:lnTo>
                  <a:pt x="13323" y="12568"/>
                </a:lnTo>
                <a:lnTo>
                  <a:pt x="13542" y="12324"/>
                </a:lnTo>
                <a:lnTo>
                  <a:pt x="13713" y="12056"/>
                </a:lnTo>
                <a:lnTo>
                  <a:pt x="13810" y="11788"/>
                </a:lnTo>
                <a:lnTo>
                  <a:pt x="13859" y="11642"/>
                </a:lnTo>
                <a:lnTo>
                  <a:pt x="13883" y="11520"/>
                </a:lnTo>
                <a:lnTo>
                  <a:pt x="13883" y="0"/>
                </a:lnTo>
                <a:lnTo>
                  <a:pt x="3240" y="324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1" name="Google Shape;681;p49"/>
          <p:cNvSpPr/>
          <p:nvPr/>
        </p:nvSpPr>
        <p:spPr>
          <a:xfrm>
            <a:off x="2656888" y="387284"/>
            <a:ext cx="251793" cy="333678"/>
          </a:xfrm>
          <a:custGeom>
            <a:avLst/>
            <a:gdLst/>
            <a:ahLst/>
            <a:cxnLst/>
            <a:rect l="l" t="t" r="r" b="b"/>
            <a:pathLst>
              <a:path w="11983" h="15880" fill="none" extrusionOk="0">
                <a:moveTo>
                  <a:pt x="5992" y="0"/>
                </a:moveTo>
                <a:lnTo>
                  <a:pt x="5992" y="0"/>
                </a:lnTo>
                <a:lnTo>
                  <a:pt x="5675" y="0"/>
                </a:lnTo>
                <a:lnTo>
                  <a:pt x="5383" y="25"/>
                </a:lnTo>
                <a:lnTo>
                  <a:pt x="5091" y="73"/>
                </a:lnTo>
                <a:lnTo>
                  <a:pt x="4774" y="122"/>
                </a:lnTo>
                <a:lnTo>
                  <a:pt x="4506" y="195"/>
                </a:lnTo>
                <a:lnTo>
                  <a:pt x="4214" y="268"/>
                </a:lnTo>
                <a:lnTo>
                  <a:pt x="3654" y="463"/>
                </a:lnTo>
                <a:lnTo>
                  <a:pt x="3142" y="731"/>
                </a:lnTo>
                <a:lnTo>
                  <a:pt x="2631" y="1023"/>
                </a:lnTo>
                <a:lnTo>
                  <a:pt x="2192" y="1364"/>
                </a:lnTo>
                <a:lnTo>
                  <a:pt x="1754" y="1754"/>
                </a:lnTo>
                <a:lnTo>
                  <a:pt x="1364" y="2192"/>
                </a:lnTo>
                <a:lnTo>
                  <a:pt x="1023" y="2631"/>
                </a:lnTo>
                <a:lnTo>
                  <a:pt x="731" y="3142"/>
                </a:lnTo>
                <a:lnTo>
                  <a:pt x="463" y="3653"/>
                </a:lnTo>
                <a:lnTo>
                  <a:pt x="268" y="4214"/>
                </a:lnTo>
                <a:lnTo>
                  <a:pt x="195" y="4506"/>
                </a:lnTo>
                <a:lnTo>
                  <a:pt x="122" y="4774"/>
                </a:lnTo>
                <a:lnTo>
                  <a:pt x="73" y="5090"/>
                </a:lnTo>
                <a:lnTo>
                  <a:pt x="25" y="5383"/>
                </a:lnTo>
                <a:lnTo>
                  <a:pt x="0" y="5675"/>
                </a:lnTo>
                <a:lnTo>
                  <a:pt x="0" y="5991"/>
                </a:lnTo>
                <a:lnTo>
                  <a:pt x="0" y="5991"/>
                </a:lnTo>
                <a:lnTo>
                  <a:pt x="25" y="6430"/>
                </a:lnTo>
                <a:lnTo>
                  <a:pt x="73" y="6868"/>
                </a:lnTo>
                <a:lnTo>
                  <a:pt x="147" y="7331"/>
                </a:lnTo>
                <a:lnTo>
                  <a:pt x="268" y="7769"/>
                </a:lnTo>
                <a:lnTo>
                  <a:pt x="390" y="8208"/>
                </a:lnTo>
                <a:lnTo>
                  <a:pt x="561" y="8646"/>
                </a:lnTo>
                <a:lnTo>
                  <a:pt x="731" y="9085"/>
                </a:lnTo>
                <a:lnTo>
                  <a:pt x="926" y="9523"/>
                </a:lnTo>
                <a:lnTo>
                  <a:pt x="1145" y="9937"/>
                </a:lnTo>
                <a:lnTo>
                  <a:pt x="1389" y="10375"/>
                </a:lnTo>
                <a:lnTo>
                  <a:pt x="1900" y="11179"/>
                </a:lnTo>
                <a:lnTo>
                  <a:pt x="2436" y="11958"/>
                </a:lnTo>
                <a:lnTo>
                  <a:pt x="2996" y="12689"/>
                </a:lnTo>
                <a:lnTo>
                  <a:pt x="3556" y="13371"/>
                </a:lnTo>
                <a:lnTo>
                  <a:pt x="4092" y="13980"/>
                </a:lnTo>
                <a:lnTo>
                  <a:pt x="4603" y="14540"/>
                </a:lnTo>
                <a:lnTo>
                  <a:pt x="5066" y="15003"/>
                </a:lnTo>
                <a:lnTo>
                  <a:pt x="5724" y="15636"/>
                </a:lnTo>
                <a:lnTo>
                  <a:pt x="5992" y="15880"/>
                </a:lnTo>
                <a:lnTo>
                  <a:pt x="5992" y="15880"/>
                </a:lnTo>
                <a:lnTo>
                  <a:pt x="6260" y="15636"/>
                </a:lnTo>
                <a:lnTo>
                  <a:pt x="6917" y="15003"/>
                </a:lnTo>
                <a:lnTo>
                  <a:pt x="7380" y="14540"/>
                </a:lnTo>
                <a:lnTo>
                  <a:pt x="7891" y="13980"/>
                </a:lnTo>
                <a:lnTo>
                  <a:pt x="8427" y="13371"/>
                </a:lnTo>
                <a:lnTo>
                  <a:pt x="8987" y="12689"/>
                </a:lnTo>
                <a:lnTo>
                  <a:pt x="9548" y="11958"/>
                </a:lnTo>
                <a:lnTo>
                  <a:pt x="10083" y="11179"/>
                </a:lnTo>
                <a:lnTo>
                  <a:pt x="10595" y="10375"/>
                </a:lnTo>
                <a:lnTo>
                  <a:pt x="10838" y="9937"/>
                </a:lnTo>
                <a:lnTo>
                  <a:pt x="11058" y="9523"/>
                </a:lnTo>
                <a:lnTo>
                  <a:pt x="11252" y="9085"/>
                </a:lnTo>
                <a:lnTo>
                  <a:pt x="11423" y="8646"/>
                </a:lnTo>
                <a:lnTo>
                  <a:pt x="11593" y="8208"/>
                </a:lnTo>
                <a:lnTo>
                  <a:pt x="11715" y="7769"/>
                </a:lnTo>
                <a:lnTo>
                  <a:pt x="11837" y="7331"/>
                </a:lnTo>
                <a:lnTo>
                  <a:pt x="11910" y="6868"/>
                </a:lnTo>
                <a:lnTo>
                  <a:pt x="11959" y="6430"/>
                </a:lnTo>
                <a:lnTo>
                  <a:pt x="11983" y="5991"/>
                </a:lnTo>
                <a:lnTo>
                  <a:pt x="11983" y="5991"/>
                </a:lnTo>
                <a:lnTo>
                  <a:pt x="11983" y="5675"/>
                </a:lnTo>
                <a:lnTo>
                  <a:pt x="11959" y="5383"/>
                </a:lnTo>
                <a:lnTo>
                  <a:pt x="11910" y="5090"/>
                </a:lnTo>
                <a:lnTo>
                  <a:pt x="11861" y="4774"/>
                </a:lnTo>
                <a:lnTo>
                  <a:pt x="11788" y="4506"/>
                </a:lnTo>
                <a:lnTo>
                  <a:pt x="11715" y="4214"/>
                </a:lnTo>
                <a:lnTo>
                  <a:pt x="11520" y="3653"/>
                </a:lnTo>
                <a:lnTo>
                  <a:pt x="11252" y="3142"/>
                </a:lnTo>
                <a:lnTo>
                  <a:pt x="10960" y="2631"/>
                </a:lnTo>
                <a:lnTo>
                  <a:pt x="10619" y="2192"/>
                </a:lnTo>
                <a:lnTo>
                  <a:pt x="10229" y="1754"/>
                </a:lnTo>
                <a:lnTo>
                  <a:pt x="9791" y="1364"/>
                </a:lnTo>
                <a:lnTo>
                  <a:pt x="9353" y="1023"/>
                </a:lnTo>
                <a:lnTo>
                  <a:pt x="8841" y="731"/>
                </a:lnTo>
                <a:lnTo>
                  <a:pt x="8330" y="463"/>
                </a:lnTo>
                <a:lnTo>
                  <a:pt x="7770" y="268"/>
                </a:lnTo>
                <a:lnTo>
                  <a:pt x="7477" y="195"/>
                </a:lnTo>
                <a:lnTo>
                  <a:pt x="7209" y="122"/>
                </a:lnTo>
                <a:lnTo>
                  <a:pt x="6893" y="73"/>
                </a:lnTo>
                <a:lnTo>
                  <a:pt x="6601" y="25"/>
                </a:lnTo>
                <a:lnTo>
                  <a:pt x="6308" y="0"/>
                </a:lnTo>
                <a:lnTo>
                  <a:pt x="5992" y="0"/>
                </a:lnTo>
                <a:lnTo>
                  <a:pt x="5992" y="0"/>
                </a:lnTo>
                <a:close/>
                <a:moveTo>
                  <a:pt x="5992" y="8549"/>
                </a:moveTo>
                <a:lnTo>
                  <a:pt x="5992" y="8549"/>
                </a:lnTo>
                <a:lnTo>
                  <a:pt x="5724" y="8549"/>
                </a:lnTo>
                <a:lnTo>
                  <a:pt x="5480" y="8500"/>
                </a:lnTo>
                <a:lnTo>
                  <a:pt x="5237" y="8451"/>
                </a:lnTo>
                <a:lnTo>
                  <a:pt x="4993" y="8354"/>
                </a:lnTo>
                <a:lnTo>
                  <a:pt x="4774" y="8257"/>
                </a:lnTo>
                <a:lnTo>
                  <a:pt x="4555" y="8110"/>
                </a:lnTo>
                <a:lnTo>
                  <a:pt x="4360" y="7964"/>
                </a:lnTo>
                <a:lnTo>
                  <a:pt x="4189" y="7794"/>
                </a:lnTo>
                <a:lnTo>
                  <a:pt x="4019" y="7623"/>
                </a:lnTo>
                <a:lnTo>
                  <a:pt x="3873" y="7428"/>
                </a:lnTo>
                <a:lnTo>
                  <a:pt x="3727" y="7209"/>
                </a:lnTo>
                <a:lnTo>
                  <a:pt x="3629" y="6990"/>
                </a:lnTo>
                <a:lnTo>
                  <a:pt x="3532" y="6746"/>
                </a:lnTo>
                <a:lnTo>
                  <a:pt x="3483" y="6503"/>
                </a:lnTo>
                <a:lnTo>
                  <a:pt x="3434" y="6259"/>
                </a:lnTo>
                <a:lnTo>
                  <a:pt x="3434" y="5991"/>
                </a:lnTo>
                <a:lnTo>
                  <a:pt x="3434" y="5991"/>
                </a:lnTo>
                <a:lnTo>
                  <a:pt x="3434" y="5724"/>
                </a:lnTo>
                <a:lnTo>
                  <a:pt x="3483" y="5480"/>
                </a:lnTo>
                <a:lnTo>
                  <a:pt x="3532" y="5236"/>
                </a:lnTo>
                <a:lnTo>
                  <a:pt x="3629" y="4993"/>
                </a:lnTo>
                <a:lnTo>
                  <a:pt x="3727" y="4774"/>
                </a:lnTo>
                <a:lnTo>
                  <a:pt x="3873" y="4555"/>
                </a:lnTo>
                <a:lnTo>
                  <a:pt x="4019" y="4360"/>
                </a:lnTo>
                <a:lnTo>
                  <a:pt x="4189" y="4189"/>
                </a:lnTo>
                <a:lnTo>
                  <a:pt x="4360" y="4019"/>
                </a:lnTo>
                <a:lnTo>
                  <a:pt x="4555" y="3873"/>
                </a:lnTo>
                <a:lnTo>
                  <a:pt x="4774" y="3726"/>
                </a:lnTo>
                <a:lnTo>
                  <a:pt x="4993" y="3629"/>
                </a:lnTo>
                <a:lnTo>
                  <a:pt x="5237" y="3532"/>
                </a:lnTo>
                <a:lnTo>
                  <a:pt x="5480" y="3483"/>
                </a:lnTo>
                <a:lnTo>
                  <a:pt x="5724" y="3434"/>
                </a:lnTo>
                <a:lnTo>
                  <a:pt x="5992" y="3434"/>
                </a:lnTo>
                <a:lnTo>
                  <a:pt x="5992" y="3434"/>
                </a:lnTo>
                <a:lnTo>
                  <a:pt x="6260" y="3434"/>
                </a:lnTo>
                <a:lnTo>
                  <a:pt x="6503" y="3483"/>
                </a:lnTo>
                <a:lnTo>
                  <a:pt x="6747" y="3532"/>
                </a:lnTo>
                <a:lnTo>
                  <a:pt x="6990" y="3629"/>
                </a:lnTo>
                <a:lnTo>
                  <a:pt x="7209" y="3726"/>
                </a:lnTo>
                <a:lnTo>
                  <a:pt x="7429" y="3873"/>
                </a:lnTo>
                <a:lnTo>
                  <a:pt x="7623" y="4019"/>
                </a:lnTo>
                <a:lnTo>
                  <a:pt x="7794" y="4189"/>
                </a:lnTo>
                <a:lnTo>
                  <a:pt x="7964" y="4360"/>
                </a:lnTo>
                <a:lnTo>
                  <a:pt x="8111" y="4555"/>
                </a:lnTo>
                <a:lnTo>
                  <a:pt x="8257" y="4774"/>
                </a:lnTo>
                <a:lnTo>
                  <a:pt x="8354" y="4993"/>
                </a:lnTo>
                <a:lnTo>
                  <a:pt x="8452" y="5236"/>
                </a:lnTo>
                <a:lnTo>
                  <a:pt x="8500" y="5480"/>
                </a:lnTo>
                <a:lnTo>
                  <a:pt x="8549" y="5724"/>
                </a:lnTo>
                <a:lnTo>
                  <a:pt x="8549" y="5991"/>
                </a:lnTo>
                <a:lnTo>
                  <a:pt x="8549" y="5991"/>
                </a:lnTo>
                <a:lnTo>
                  <a:pt x="8549" y="6259"/>
                </a:lnTo>
                <a:lnTo>
                  <a:pt x="8500" y="6503"/>
                </a:lnTo>
                <a:lnTo>
                  <a:pt x="8452" y="6746"/>
                </a:lnTo>
                <a:lnTo>
                  <a:pt x="8354" y="6990"/>
                </a:lnTo>
                <a:lnTo>
                  <a:pt x="8257" y="7209"/>
                </a:lnTo>
                <a:lnTo>
                  <a:pt x="8111" y="7428"/>
                </a:lnTo>
                <a:lnTo>
                  <a:pt x="7964" y="7623"/>
                </a:lnTo>
                <a:lnTo>
                  <a:pt x="7794" y="7794"/>
                </a:lnTo>
                <a:lnTo>
                  <a:pt x="7623" y="7964"/>
                </a:lnTo>
                <a:lnTo>
                  <a:pt x="7429" y="8110"/>
                </a:lnTo>
                <a:lnTo>
                  <a:pt x="7209" y="8257"/>
                </a:lnTo>
                <a:lnTo>
                  <a:pt x="6990" y="8354"/>
                </a:lnTo>
                <a:lnTo>
                  <a:pt x="6747" y="8451"/>
                </a:lnTo>
                <a:lnTo>
                  <a:pt x="6503" y="8500"/>
                </a:lnTo>
                <a:lnTo>
                  <a:pt x="6260" y="8549"/>
                </a:lnTo>
                <a:lnTo>
                  <a:pt x="5992" y="8549"/>
                </a:lnTo>
                <a:lnTo>
                  <a:pt x="5992" y="85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2" name="Google Shape;682;p49"/>
          <p:cNvGrpSpPr/>
          <p:nvPr/>
        </p:nvGrpSpPr>
        <p:grpSpPr>
          <a:xfrm>
            <a:off x="3744262" y="362185"/>
            <a:ext cx="336767" cy="383835"/>
            <a:chOff x="4630125" y="278900"/>
            <a:chExt cx="400675" cy="456675"/>
          </a:xfrm>
        </p:grpSpPr>
        <p:sp>
          <p:nvSpPr>
            <p:cNvPr id="683" name="Google Shape;683;p49"/>
            <p:cNvSpPr/>
            <p:nvPr/>
          </p:nvSpPr>
          <p:spPr>
            <a:xfrm>
              <a:off x="4659350" y="328825"/>
              <a:ext cx="371450" cy="96850"/>
            </a:xfrm>
            <a:custGeom>
              <a:avLst/>
              <a:gdLst/>
              <a:ahLst/>
              <a:cxnLst/>
              <a:rect l="l" t="t" r="r" b="b"/>
              <a:pathLst>
                <a:path w="14858" h="3874" fill="none" extrusionOk="0">
                  <a:moveTo>
                    <a:pt x="12763" y="1"/>
                  </a:moveTo>
                  <a:lnTo>
                    <a:pt x="926" y="1"/>
                  </a:lnTo>
                  <a:lnTo>
                    <a:pt x="926" y="1"/>
                  </a:lnTo>
                  <a:lnTo>
                    <a:pt x="731" y="25"/>
                  </a:lnTo>
                  <a:lnTo>
                    <a:pt x="561" y="74"/>
                  </a:lnTo>
                  <a:lnTo>
                    <a:pt x="390" y="171"/>
                  </a:lnTo>
                  <a:lnTo>
                    <a:pt x="269" y="269"/>
                  </a:lnTo>
                  <a:lnTo>
                    <a:pt x="147" y="415"/>
                  </a:lnTo>
                  <a:lnTo>
                    <a:pt x="74" y="561"/>
                  </a:lnTo>
                  <a:lnTo>
                    <a:pt x="1" y="732"/>
                  </a:lnTo>
                  <a:lnTo>
                    <a:pt x="1" y="926"/>
                  </a:lnTo>
                  <a:lnTo>
                    <a:pt x="1" y="2948"/>
                  </a:lnTo>
                  <a:lnTo>
                    <a:pt x="1" y="2948"/>
                  </a:lnTo>
                  <a:lnTo>
                    <a:pt x="1" y="3143"/>
                  </a:lnTo>
                  <a:lnTo>
                    <a:pt x="74" y="3313"/>
                  </a:lnTo>
                  <a:lnTo>
                    <a:pt x="147" y="3459"/>
                  </a:lnTo>
                  <a:lnTo>
                    <a:pt x="269" y="3605"/>
                  </a:lnTo>
                  <a:lnTo>
                    <a:pt x="390" y="3727"/>
                  </a:lnTo>
                  <a:lnTo>
                    <a:pt x="561" y="3800"/>
                  </a:lnTo>
                  <a:lnTo>
                    <a:pt x="731" y="3849"/>
                  </a:lnTo>
                  <a:lnTo>
                    <a:pt x="926" y="3873"/>
                  </a:lnTo>
                  <a:lnTo>
                    <a:pt x="12763" y="3873"/>
                  </a:lnTo>
                  <a:lnTo>
                    <a:pt x="14857" y="1949"/>
                  </a:lnTo>
                  <a:lnTo>
                    <a:pt x="1276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4" name="Google Shape;684;p49"/>
            <p:cNvSpPr/>
            <p:nvPr/>
          </p:nvSpPr>
          <p:spPr>
            <a:xfrm>
              <a:off x="4630125" y="452425"/>
              <a:ext cx="371450" cy="96850"/>
            </a:xfrm>
            <a:custGeom>
              <a:avLst/>
              <a:gdLst/>
              <a:ahLst/>
              <a:cxnLst/>
              <a:rect l="l" t="t" r="r" b="b"/>
              <a:pathLst>
                <a:path w="14858" h="3874" fill="none" extrusionOk="0">
                  <a:moveTo>
                    <a:pt x="2095" y="1"/>
                  </a:moveTo>
                  <a:lnTo>
                    <a:pt x="13932" y="1"/>
                  </a:lnTo>
                  <a:lnTo>
                    <a:pt x="13932" y="1"/>
                  </a:lnTo>
                  <a:lnTo>
                    <a:pt x="14126" y="25"/>
                  </a:lnTo>
                  <a:lnTo>
                    <a:pt x="14297" y="74"/>
                  </a:lnTo>
                  <a:lnTo>
                    <a:pt x="14467" y="147"/>
                  </a:lnTo>
                  <a:lnTo>
                    <a:pt x="14589" y="269"/>
                  </a:lnTo>
                  <a:lnTo>
                    <a:pt x="14711" y="415"/>
                  </a:lnTo>
                  <a:lnTo>
                    <a:pt x="14784" y="561"/>
                  </a:lnTo>
                  <a:lnTo>
                    <a:pt x="14857" y="732"/>
                  </a:lnTo>
                  <a:lnTo>
                    <a:pt x="14857" y="926"/>
                  </a:lnTo>
                  <a:lnTo>
                    <a:pt x="14857" y="2948"/>
                  </a:lnTo>
                  <a:lnTo>
                    <a:pt x="14857" y="2948"/>
                  </a:lnTo>
                  <a:lnTo>
                    <a:pt x="14857" y="3143"/>
                  </a:lnTo>
                  <a:lnTo>
                    <a:pt x="14784" y="3313"/>
                  </a:lnTo>
                  <a:lnTo>
                    <a:pt x="14711" y="3459"/>
                  </a:lnTo>
                  <a:lnTo>
                    <a:pt x="14589" y="3605"/>
                  </a:lnTo>
                  <a:lnTo>
                    <a:pt x="14467" y="3703"/>
                  </a:lnTo>
                  <a:lnTo>
                    <a:pt x="14297" y="3800"/>
                  </a:lnTo>
                  <a:lnTo>
                    <a:pt x="14126" y="3849"/>
                  </a:lnTo>
                  <a:lnTo>
                    <a:pt x="13932" y="3873"/>
                  </a:lnTo>
                  <a:lnTo>
                    <a:pt x="2095" y="3873"/>
                  </a:lnTo>
                  <a:lnTo>
                    <a:pt x="1" y="1925"/>
                  </a:lnTo>
                  <a:lnTo>
                    <a:pt x="2095"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49"/>
            <p:cNvSpPr/>
            <p:nvPr/>
          </p:nvSpPr>
          <p:spPr>
            <a:xfrm>
              <a:off x="4808525" y="278900"/>
              <a:ext cx="43875" cy="49950"/>
            </a:xfrm>
            <a:custGeom>
              <a:avLst/>
              <a:gdLst/>
              <a:ahLst/>
              <a:cxnLst/>
              <a:rect l="l" t="t" r="r" b="b"/>
              <a:pathLst>
                <a:path w="1755" h="1998" fill="none" extrusionOk="0">
                  <a:moveTo>
                    <a:pt x="1754" y="1998"/>
                  </a:moveTo>
                  <a:lnTo>
                    <a:pt x="1754" y="585"/>
                  </a:lnTo>
                  <a:lnTo>
                    <a:pt x="1754" y="585"/>
                  </a:lnTo>
                  <a:lnTo>
                    <a:pt x="1754" y="464"/>
                  </a:lnTo>
                  <a:lnTo>
                    <a:pt x="1730" y="366"/>
                  </a:lnTo>
                  <a:lnTo>
                    <a:pt x="1657" y="269"/>
                  </a:lnTo>
                  <a:lnTo>
                    <a:pt x="1584" y="171"/>
                  </a:lnTo>
                  <a:lnTo>
                    <a:pt x="1511" y="98"/>
                  </a:lnTo>
                  <a:lnTo>
                    <a:pt x="1413" y="49"/>
                  </a:lnTo>
                  <a:lnTo>
                    <a:pt x="1291" y="25"/>
                  </a:lnTo>
                  <a:lnTo>
                    <a:pt x="1194" y="1"/>
                  </a:lnTo>
                  <a:lnTo>
                    <a:pt x="561" y="1"/>
                  </a:lnTo>
                  <a:lnTo>
                    <a:pt x="561" y="1"/>
                  </a:lnTo>
                  <a:lnTo>
                    <a:pt x="463" y="25"/>
                  </a:lnTo>
                  <a:lnTo>
                    <a:pt x="342" y="49"/>
                  </a:lnTo>
                  <a:lnTo>
                    <a:pt x="244" y="98"/>
                  </a:lnTo>
                  <a:lnTo>
                    <a:pt x="171" y="171"/>
                  </a:lnTo>
                  <a:lnTo>
                    <a:pt x="98" y="269"/>
                  </a:lnTo>
                  <a:lnTo>
                    <a:pt x="25" y="366"/>
                  </a:lnTo>
                  <a:lnTo>
                    <a:pt x="1" y="464"/>
                  </a:lnTo>
                  <a:lnTo>
                    <a:pt x="1" y="585"/>
                  </a:lnTo>
                  <a:lnTo>
                    <a:pt x="1" y="1998"/>
                  </a:lnTo>
                  <a:lnTo>
                    <a:pt x="1754" y="19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49"/>
            <p:cNvSpPr/>
            <p:nvPr/>
          </p:nvSpPr>
          <p:spPr>
            <a:xfrm>
              <a:off x="4808525" y="549250"/>
              <a:ext cx="43875" cy="186325"/>
            </a:xfrm>
            <a:custGeom>
              <a:avLst/>
              <a:gdLst/>
              <a:ahLst/>
              <a:cxnLst/>
              <a:rect l="l" t="t" r="r" b="b"/>
              <a:pathLst>
                <a:path w="1755" h="7453" fill="none" extrusionOk="0">
                  <a:moveTo>
                    <a:pt x="1" y="0"/>
                  </a:moveTo>
                  <a:lnTo>
                    <a:pt x="1" y="7453"/>
                  </a:lnTo>
                  <a:lnTo>
                    <a:pt x="1754" y="7453"/>
                  </a:lnTo>
                  <a:lnTo>
                    <a:pt x="1754"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7" name="Google Shape;687;p49"/>
          <p:cNvSpPr/>
          <p:nvPr/>
        </p:nvSpPr>
        <p:spPr>
          <a:xfrm>
            <a:off x="4284851" y="385750"/>
            <a:ext cx="385895" cy="336746"/>
          </a:xfrm>
          <a:custGeom>
            <a:avLst/>
            <a:gdLst/>
            <a:ahLst/>
            <a:cxnLst/>
            <a:rect l="l" t="t" r="r" b="b"/>
            <a:pathLst>
              <a:path w="18365" h="16026" fill="none" extrusionOk="0">
                <a:moveTo>
                  <a:pt x="9182" y="0"/>
                </a:moveTo>
                <a:lnTo>
                  <a:pt x="0" y="8841"/>
                </a:lnTo>
                <a:lnTo>
                  <a:pt x="2874" y="8841"/>
                </a:lnTo>
                <a:lnTo>
                  <a:pt x="2874" y="15246"/>
                </a:lnTo>
                <a:lnTo>
                  <a:pt x="2874" y="15246"/>
                </a:lnTo>
                <a:lnTo>
                  <a:pt x="2899" y="15417"/>
                </a:lnTo>
                <a:lnTo>
                  <a:pt x="2947" y="15563"/>
                </a:lnTo>
                <a:lnTo>
                  <a:pt x="3020" y="15685"/>
                </a:lnTo>
                <a:lnTo>
                  <a:pt x="3093" y="15806"/>
                </a:lnTo>
                <a:lnTo>
                  <a:pt x="3215" y="15904"/>
                </a:lnTo>
                <a:lnTo>
                  <a:pt x="3361" y="15977"/>
                </a:lnTo>
                <a:lnTo>
                  <a:pt x="3508" y="16026"/>
                </a:lnTo>
                <a:lnTo>
                  <a:pt x="3654" y="16026"/>
                </a:lnTo>
                <a:lnTo>
                  <a:pt x="7404" y="16026"/>
                </a:lnTo>
                <a:lnTo>
                  <a:pt x="7404" y="13420"/>
                </a:lnTo>
                <a:lnTo>
                  <a:pt x="7404" y="13420"/>
                </a:lnTo>
                <a:lnTo>
                  <a:pt x="7429" y="13127"/>
                </a:lnTo>
                <a:lnTo>
                  <a:pt x="7526" y="12860"/>
                </a:lnTo>
                <a:lnTo>
                  <a:pt x="7648" y="12616"/>
                </a:lnTo>
                <a:lnTo>
                  <a:pt x="7818" y="12421"/>
                </a:lnTo>
                <a:lnTo>
                  <a:pt x="8038" y="12251"/>
                </a:lnTo>
                <a:lnTo>
                  <a:pt x="8257" y="12129"/>
                </a:lnTo>
                <a:lnTo>
                  <a:pt x="8525" y="12031"/>
                </a:lnTo>
                <a:lnTo>
                  <a:pt x="8817" y="12007"/>
                </a:lnTo>
                <a:lnTo>
                  <a:pt x="9548" y="12007"/>
                </a:lnTo>
                <a:lnTo>
                  <a:pt x="9548" y="12007"/>
                </a:lnTo>
                <a:lnTo>
                  <a:pt x="9840" y="12031"/>
                </a:lnTo>
                <a:lnTo>
                  <a:pt x="10108" y="12129"/>
                </a:lnTo>
                <a:lnTo>
                  <a:pt x="10327" y="12251"/>
                </a:lnTo>
                <a:lnTo>
                  <a:pt x="10546" y="12421"/>
                </a:lnTo>
                <a:lnTo>
                  <a:pt x="10717" y="12616"/>
                </a:lnTo>
                <a:lnTo>
                  <a:pt x="10838" y="12860"/>
                </a:lnTo>
                <a:lnTo>
                  <a:pt x="10936" y="13127"/>
                </a:lnTo>
                <a:lnTo>
                  <a:pt x="10960" y="13420"/>
                </a:lnTo>
                <a:lnTo>
                  <a:pt x="10960" y="16026"/>
                </a:lnTo>
                <a:lnTo>
                  <a:pt x="14711" y="16026"/>
                </a:lnTo>
                <a:lnTo>
                  <a:pt x="14711" y="16026"/>
                </a:lnTo>
                <a:lnTo>
                  <a:pt x="14857" y="16026"/>
                </a:lnTo>
                <a:lnTo>
                  <a:pt x="15003" y="15977"/>
                </a:lnTo>
                <a:lnTo>
                  <a:pt x="15149" y="15904"/>
                </a:lnTo>
                <a:lnTo>
                  <a:pt x="15271" y="15806"/>
                </a:lnTo>
                <a:lnTo>
                  <a:pt x="15344" y="15685"/>
                </a:lnTo>
                <a:lnTo>
                  <a:pt x="15417" y="15563"/>
                </a:lnTo>
                <a:lnTo>
                  <a:pt x="15466" y="15417"/>
                </a:lnTo>
                <a:lnTo>
                  <a:pt x="15490" y="15246"/>
                </a:lnTo>
                <a:lnTo>
                  <a:pt x="15490" y="8841"/>
                </a:lnTo>
                <a:lnTo>
                  <a:pt x="18364" y="8841"/>
                </a:lnTo>
                <a:lnTo>
                  <a:pt x="918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8" name="Google Shape;688;p49"/>
          <p:cNvGrpSpPr/>
          <p:nvPr/>
        </p:nvGrpSpPr>
        <p:grpSpPr>
          <a:xfrm>
            <a:off x="353874" y="908741"/>
            <a:ext cx="342882" cy="418128"/>
            <a:chOff x="596350" y="929175"/>
            <a:chExt cx="407950" cy="497475"/>
          </a:xfrm>
        </p:grpSpPr>
        <p:sp>
          <p:nvSpPr>
            <p:cNvPr id="689" name="Google Shape;689;p49"/>
            <p:cNvSpPr/>
            <p:nvPr/>
          </p:nvSpPr>
          <p:spPr>
            <a:xfrm>
              <a:off x="596350" y="953550"/>
              <a:ext cx="387250" cy="473100"/>
            </a:xfrm>
            <a:custGeom>
              <a:avLst/>
              <a:gdLst/>
              <a:ahLst/>
              <a:cxnLst/>
              <a:rect l="l" t="t" r="r" b="b"/>
              <a:pathLst>
                <a:path w="15490" h="18924" fill="none" extrusionOk="0">
                  <a:moveTo>
                    <a:pt x="15490" y="17828"/>
                  </a:moveTo>
                  <a:lnTo>
                    <a:pt x="15490" y="17828"/>
                  </a:lnTo>
                  <a:lnTo>
                    <a:pt x="15466" y="17998"/>
                  </a:lnTo>
                  <a:lnTo>
                    <a:pt x="15417" y="18169"/>
                  </a:lnTo>
                  <a:lnTo>
                    <a:pt x="15319" y="18364"/>
                  </a:lnTo>
                  <a:lnTo>
                    <a:pt x="15198" y="18534"/>
                  </a:lnTo>
                  <a:lnTo>
                    <a:pt x="15052" y="18680"/>
                  </a:lnTo>
                  <a:lnTo>
                    <a:pt x="14881" y="18802"/>
                  </a:lnTo>
                  <a:lnTo>
                    <a:pt x="14735" y="18900"/>
                  </a:lnTo>
                  <a:lnTo>
                    <a:pt x="14564" y="18924"/>
                  </a:lnTo>
                  <a:lnTo>
                    <a:pt x="1023" y="18924"/>
                  </a:lnTo>
                  <a:lnTo>
                    <a:pt x="1023" y="18924"/>
                  </a:lnTo>
                  <a:lnTo>
                    <a:pt x="853" y="18900"/>
                  </a:lnTo>
                  <a:lnTo>
                    <a:pt x="682" y="18802"/>
                  </a:lnTo>
                  <a:lnTo>
                    <a:pt x="512" y="18680"/>
                  </a:lnTo>
                  <a:lnTo>
                    <a:pt x="341" y="18534"/>
                  </a:lnTo>
                  <a:lnTo>
                    <a:pt x="219" y="18364"/>
                  </a:lnTo>
                  <a:lnTo>
                    <a:pt x="98" y="18169"/>
                  </a:lnTo>
                  <a:lnTo>
                    <a:pt x="25" y="17998"/>
                  </a:lnTo>
                  <a:lnTo>
                    <a:pt x="0" y="17828"/>
                  </a:lnTo>
                  <a:lnTo>
                    <a:pt x="0" y="877"/>
                  </a:lnTo>
                  <a:lnTo>
                    <a:pt x="0" y="877"/>
                  </a:lnTo>
                  <a:lnTo>
                    <a:pt x="25" y="706"/>
                  </a:lnTo>
                  <a:lnTo>
                    <a:pt x="98"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0" name="Google Shape;690;p49"/>
            <p:cNvSpPr/>
            <p:nvPr/>
          </p:nvSpPr>
          <p:spPr>
            <a:xfrm>
              <a:off x="626775" y="929175"/>
              <a:ext cx="377525" cy="462775"/>
            </a:xfrm>
            <a:custGeom>
              <a:avLst/>
              <a:gdLst/>
              <a:ahLst/>
              <a:cxnLst/>
              <a:rect l="l" t="t" r="r" b="b"/>
              <a:pathLst>
                <a:path w="15101" h="18511" fill="none" extrusionOk="0">
                  <a:moveTo>
                    <a:pt x="15101" y="3362"/>
                  </a:moveTo>
                  <a:lnTo>
                    <a:pt x="15101" y="17731"/>
                  </a:lnTo>
                  <a:lnTo>
                    <a:pt x="15101" y="17731"/>
                  </a:lnTo>
                  <a:lnTo>
                    <a:pt x="15077" y="17877"/>
                  </a:lnTo>
                  <a:lnTo>
                    <a:pt x="15028" y="18024"/>
                  </a:lnTo>
                  <a:lnTo>
                    <a:pt x="14979" y="18145"/>
                  </a:lnTo>
                  <a:lnTo>
                    <a:pt x="14882" y="18267"/>
                  </a:lnTo>
                  <a:lnTo>
                    <a:pt x="14760" y="18365"/>
                  </a:lnTo>
                  <a:lnTo>
                    <a:pt x="14614" y="18438"/>
                  </a:lnTo>
                  <a:lnTo>
                    <a:pt x="14468" y="18486"/>
                  </a:lnTo>
                  <a:lnTo>
                    <a:pt x="14322"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49"/>
            <p:cNvSpPr/>
            <p:nvPr/>
          </p:nvSpPr>
          <p:spPr>
            <a:xfrm>
              <a:off x="688900" y="12561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49"/>
            <p:cNvSpPr/>
            <p:nvPr/>
          </p:nvSpPr>
          <p:spPr>
            <a:xfrm>
              <a:off x="688900" y="1201350"/>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49"/>
            <p:cNvSpPr/>
            <p:nvPr/>
          </p:nvSpPr>
          <p:spPr>
            <a:xfrm>
              <a:off x="688900" y="1145950"/>
              <a:ext cx="255750" cy="25"/>
            </a:xfrm>
            <a:custGeom>
              <a:avLst/>
              <a:gdLst/>
              <a:ahLst/>
              <a:cxnLst/>
              <a:rect l="l" t="t" r="r" b="b"/>
              <a:pathLst>
                <a:path w="10230" h="1" fill="none" extrusionOk="0">
                  <a:moveTo>
                    <a:pt x="10229"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49"/>
            <p:cNvSpPr/>
            <p:nvPr/>
          </p:nvSpPr>
          <p:spPr>
            <a:xfrm>
              <a:off x="688900" y="10905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49"/>
            <p:cNvSpPr/>
            <p:nvPr/>
          </p:nvSpPr>
          <p:spPr>
            <a:xfrm>
              <a:off x="9202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96" name="Google Shape;696;p49"/>
          <p:cNvGrpSpPr/>
          <p:nvPr/>
        </p:nvGrpSpPr>
        <p:grpSpPr>
          <a:xfrm>
            <a:off x="1478190" y="969656"/>
            <a:ext cx="349060" cy="298882"/>
            <a:chOff x="1934025" y="1001650"/>
            <a:chExt cx="415300" cy="355600"/>
          </a:xfrm>
        </p:grpSpPr>
        <p:sp>
          <p:nvSpPr>
            <p:cNvPr id="697" name="Google Shape;697;p49"/>
            <p:cNvSpPr/>
            <p:nvPr/>
          </p:nvSpPr>
          <p:spPr>
            <a:xfrm>
              <a:off x="1934025" y="1303650"/>
              <a:ext cx="207650" cy="53600"/>
            </a:xfrm>
            <a:custGeom>
              <a:avLst/>
              <a:gdLst/>
              <a:ahLst/>
              <a:cxnLst/>
              <a:rect l="l" t="t" r="r" b="b"/>
              <a:pathLst>
                <a:path w="8306" h="2144" fill="none" extrusionOk="0">
                  <a:moveTo>
                    <a:pt x="1" y="0"/>
                  </a:moveTo>
                  <a:lnTo>
                    <a:pt x="1" y="487"/>
                  </a:lnTo>
                  <a:lnTo>
                    <a:pt x="1" y="487"/>
                  </a:lnTo>
                  <a:lnTo>
                    <a:pt x="25" y="633"/>
                  </a:lnTo>
                  <a:lnTo>
                    <a:pt x="74" y="755"/>
                  </a:lnTo>
                  <a:lnTo>
                    <a:pt x="147" y="853"/>
                  </a:lnTo>
                  <a:lnTo>
                    <a:pt x="245" y="950"/>
                  </a:lnTo>
                  <a:lnTo>
                    <a:pt x="245" y="950"/>
                  </a:lnTo>
                  <a:lnTo>
                    <a:pt x="391" y="1023"/>
                  </a:lnTo>
                  <a:lnTo>
                    <a:pt x="561" y="1047"/>
                  </a:lnTo>
                  <a:lnTo>
                    <a:pt x="561" y="1047"/>
                  </a:lnTo>
                  <a:lnTo>
                    <a:pt x="732" y="1023"/>
                  </a:lnTo>
                  <a:lnTo>
                    <a:pt x="732" y="1023"/>
                  </a:lnTo>
                  <a:lnTo>
                    <a:pt x="1292" y="853"/>
                  </a:lnTo>
                  <a:lnTo>
                    <a:pt x="1657" y="780"/>
                  </a:lnTo>
                  <a:lnTo>
                    <a:pt x="2071" y="682"/>
                  </a:lnTo>
                  <a:lnTo>
                    <a:pt x="2534" y="609"/>
                  </a:lnTo>
                  <a:lnTo>
                    <a:pt x="3021" y="560"/>
                  </a:lnTo>
                  <a:lnTo>
                    <a:pt x="3581" y="512"/>
                  </a:lnTo>
                  <a:lnTo>
                    <a:pt x="4166" y="487"/>
                  </a:lnTo>
                  <a:lnTo>
                    <a:pt x="4166" y="487"/>
                  </a:lnTo>
                  <a:lnTo>
                    <a:pt x="4604" y="512"/>
                  </a:lnTo>
                  <a:lnTo>
                    <a:pt x="5018" y="536"/>
                  </a:lnTo>
                  <a:lnTo>
                    <a:pt x="5408" y="609"/>
                  </a:lnTo>
                  <a:lnTo>
                    <a:pt x="5773" y="682"/>
                  </a:lnTo>
                  <a:lnTo>
                    <a:pt x="6114" y="780"/>
                  </a:lnTo>
                  <a:lnTo>
                    <a:pt x="6431" y="877"/>
                  </a:lnTo>
                  <a:lnTo>
                    <a:pt x="6699" y="999"/>
                  </a:lnTo>
                  <a:lnTo>
                    <a:pt x="6966" y="1120"/>
                  </a:lnTo>
                  <a:lnTo>
                    <a:pt x="7186" y="1242"/>
                  </a:lnTo>
                  <a:lnTo>
                    <a:pt x="7405" y="1388"/>
                  </a:lnTo>
                  <a:lnTo>
                    <a:pt x="7770" y="1656"/>
                  </a:lnTo>
                  <a:lnTo>
                    <a:pt x="8062" y="1924"/>
                  </a:lnTo>
                  <a:lnTo>
                    <a:pt x="8306" y="214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49"/>
            <p:cNvSpPr/>
            <p:nvPr/>
          </p:nvSpPr>
          <p:spPr>
            <a:xfrm>
              <a:off x="2141650" y="1303650"/>
              <a:ext cx="207675" cy="53600"/>
            </a:xfrm>
            <a:custGeom>
              <a:avLst/>
              <a:gdLst/>
              <a:ahLst/>
              <a:cxnLst/>
              <a:rect l="l" t="t" r="r" b="b"/>
              <a:pathLst>
                <a:path w="8307" h="2144" fill="none" extrusionOk="0">
                  <a:moveTo>
                    <a:pt x="1" y="2143"/>
                  </a:moveTo>
                  <a:lnTo>
                    <a:pt x="1" y="2143"/>
                  </a:lnTo>
                  <a:lnTo>
                    <a:pt x="245" y="1924"/>
                  </a:lnTo>
                  <a:lnTo>
                    <a:pt x="537" y="1656"/>
                  </a:lnTo>
                  <a:lnTo>
                    <a:pt x="902" y="1388"/>
                  </a:lnTo>
                  <a:lnTo>
                    <a:pt x="1121" y="1242"/>
                  </a:lnTo>
                  <a:lnTo>
                    <a:pt x="1341" y="1120"/>
                  </a:lnTo>
                  <a:lnTo>
                    <a:pt x="1608" y="999"/>
                  </a:lnTo>
                  <a:lnTo>
                    <a:pt x="1876" y="877"/>
                  </a:lnTo>
                  <a:lnTo>
                    <a:pt x="2193" y="780"/>
                  </a:lnTo>
                  <a:lnTo>
                    <a:pt x="2534" y="682"/>
                  </a:lnTo>
                  <a:lnTo>
                    <a:pt x="2899" y="609"/>
                  </a:lnTo>
                  <a:lnTo>
                    <a:pt x="3289" y="536"/>
                  </a:lnTo>
                  <a:lnTo>
                    <a:pt x="3703" y="512"/>
                  </a:lnTo>
                  <a:lnTo>
                    <a:pt x="4141" y="487"/>
                  </a:lnTo>
                  <a:lnTo>
                    <a:pt x="4141" y="487"/>
                  </a:lnTo>
                  <a:lnTo>
                    <a:pt x="4726" y="512"/>
                  </a:lnTo>
                  <a:lnTo>
                    <a:pt x="5286" y="560"/>
                  </a:lnTo>
                  <a:lnTo>
                    <a:pt x="5773" y="609"/>
                  </a:lnTo>
                  <a:lnTo>
                    <a:pt x="6236" y="682"/>
                  </a:lnTo>
                  <a:lnTo>
                    <a:pt x="6650" y="780"/>
                  </a:lnTo>
                  <a:lnTo>
                    <a:pt x="7015" y="853"/>
                  </a:lnTo>
                  <a:lnTo>
                    <a:pt x="7575" y="1023"/>
                  </a:lnTo>
                  <a:lnTo>
                    <a:pt x="7575" y="1023"/>
                  </a:lnTo>
                  <a:lnTo>
                    <a:pt x="7746" y="1047"/>
                  </a:lnTo>
                  <a:lnTo>
                    <a:pt x="7746" y="1047"/>
                  </a:lnTo>
                  <a:lnTo>
                    <a:pt x="7916" y="1023"/>
                  </a:lnTo>
                  <a:lnTo>
                    <a:pt x="8062" y="950"/>
                  </a:lnTo>
                  <a:lnTo>
                    <a:pt x="8062" y="950"/>
                  </a:lnTo>
                  <a:lnTo>
                    <a:pt x="8160" y="853"/>
                  </a:lnTo>
                  <a:lnTo>
                    <a:pt x="8233" y="755"/>
                  </a:lnTo>
                  <a:lnTo>
                    <a:pt x="8282" y="633"/>
                  </a:lnTo>
                  <a:lnTo>
                    <a:pt x="8306" y="487"/>
                  </a:lnTo>
                  <a:lnTo>
                    <a:pt x="830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49"/>
            <p:cNvSpPr/>
            <p:nvPr/>
          </p:nvSpPr>
          <p:spPr>
            <a:xfrm>
              <a:off x="1934025" y="1001650"/>
              <a:ext cx="207650" cy="331250"/>
            </a:xfrm>
            <a:custGeom>
              <a:avLst/>
              <a:gdLst/>
              <a:ahLst/>
              <a:cxnLst/>
              <a:rect l="l" t="t" r="r" b="b"/>
              <a:pathLst>
                <a:path w="8306" h="13250" fill="none" extrusionOk="0">
                  <a:moveTo>
                    <a:pt x="8306" y="2192"/>
                  </a:moveTo>
                  <a:lnTo>
                    <a:pt x="8306" y="13249"/>
                  </a:lnTo>
                  <a:lnTo>
                    <a:pt x="8306" y="13249"/>
                  </a:lnTo>
                  <a:lnTo>
                    <a:pt x="8062" y="13030"/>
                  </a:lnTo>
                  <a:lnTo>
                    <a:pt x="7770" y="12762"/>
                  </a:lnTo>
                  <a:lnTo>
                    <a:pt x="7405" y="12494"/>
                  </a:lnTo>
                  <a:lnTo>
                    <a:pt x="7186" y="12348"/>
                  </a:lnTo>
                  <a:lnTo>
                    <a:pt x="6966" y="12226"/>
                  </a:lnTo>
                  <a:lnTo>
                    <a:pt x="6699" y="12105"/>
                  </a:lnTo>
                  <a:lnTo>
                    <a:pt x="6431" y="11983"/>
                  </a:lnTo>
                  <a:lnTo>
                    <a:pt x="6114" y="11885"/>
                  </a:lnTo>
                  <a:lnTo>
                    <a:pt x="5773" y="11788"/>
                  </a:lnTo>
                  <a:lnTo>
                    <a:pt x="5408" y="11715"/>
                  </a:lnTo>
                  <a:lnTo>
                    <a:pt x="5018" y="11642"/>
                  </a:lnTo>
                  <a:lnTo>
                    <a:pt x="4604" y="11617"/>
                  </a:lnTo>
                  <a:lnTo>
                    <a:pt x="4166" y="11593"/>
                  </a:lnTo>
                  <a:lnTo>
                    <a:pt x="4166" y="11593"/>
                  </a:lnTo>
                  <a:lnTo>
                    <a:pt x="3581" y="11617"/>
                  </a:lnTo>
                  <a:lnTo>
                    <a:pt x="3021" y="11666"/>
                  </a:lnTo>
                  <a:lnTo>
                    <a:pt x="2534" y="11715"/>
                  </a:lnTo>
                  <a:lnTo>
                    <a:pt x="2071" y="11788"/>
                  </a:lnTo>
                  <a:lnTo>
                    <a:pt x="1657" y="11885"/>
                  </a:lnTo>
                  <a:lnTo>
                    <a:pt x="1292" y="11958"/>
                  </a:lnTo>
                  <a:lnTo>
                    <a:pt x="732" y="12129"/>
                  </a:lnTo>
                  <a:lnTo>
                    <a:pt x="732" y="12129"/>
                  </a:lnTo>
                  <a:lnTo>
                    <a:pt x="561" y="12153"/>
                  </a:lnTo>
                  <a:lnTo>
                    <a:pt x="561" y="12153"/>
                  </a:lnTo>
                  <a:lnTo>
                    <a:pt x="391" y="12129"/>
                  </a:lnTo>
                  <a:lnTo>
                    <a:pt x="245" y="12056"/>
                  </a:lnTo>
                  <a:lnTo>
                    <a:pt x="245" y="12056"/>
                  </a:lnTo>
                  <a:lnTo>
                    <a:pt x="147" y="11958"/>
                  </a:lnTo>
                  <a:lnTo>
                    <a:pt x="74" y="11861"/>
                  </a:lnTo>
                  <a:lnTo>
                    <a:pt x="25" y="11739"/>
                  </a:lnTo>
                  <a:lnTo>
                    <a:pt x="1" y="11593"/>
                  </a:lnTo>
                  <a:lnTo>
                    <a:pt x="1" y="1656"/>
                  </a:lnTo>
                  <a:lnTo>
                    <a:pt x="1" y="1656"/>
                  </a:lnTo>
                  <a:lnTo>
                    <a:pt x="25" y="1534"/>
                  </a:lnTo>
                  <a:lnTo>
                    <a:pt x="50" y="1437"/>
                  </a:lnTo>
                  <a:lnTo>
                    <a:pt x="123" y="1315"/>
                  </a:lnTo>
                  <a:lnTo>
                    <a:pt x="196" y="1242"/>
                  </a:lnTo>
                  <a:lnTo>
                    <a:pt x="196" y="1242"/>
                  </a:lnTo>
                  <a:lnTo>
                    <a:pt x="342" y="1120"/>
                  </a:lnTo>
                  <a:lnTo>
                    <a:pt x="512" y="974"/>
                  </a:lnTo>
                  <a:lnTo>
                    <a:pt x="926" y="755"/>
                  </a:lnTo>
                  <a:lnTo>
                    <a:pt x="1389" y="536"/>
                  </a:lnTo>
                  <a:lnTo>
                    <a:pt x="1901" y="341"/>
                  </a:lnTo>
                  <a:lnTo>
                    <a:pt x="2461" y="195"/>
                  </a:lnTo>
                  <a:lnTo>
                    <a:pt x="3021" y="73"/>
                  </a:lnTo>
                  <a:lnTo>
                    <a:pt x="3581" y="24"/>
                  </a:lnTo>
                  <a:lnTo>
                    <a:pt x="4166" y="0"/>
                  </a:lnTo>
                  <a:lnTo>
                    <a:pt x="4166" y="0"/>
                  </a:lnTo>
                  <a:lnTo>
                    <a:pt x="4531" y="0"/>
                  </a:lnTo>
                  <a:lnTo>
                    <a:pt x="4872" y="49"/>
                  </a:lnTo>
                  <a:lnTo>
                    <a:pt x="5213" y="98"/>
                  </a:lnTo>
                  <a:lnTo>
                    <a:pt x="5530" y="171"/>
                  </a:lnTo>
                  <a:lnTo>
                    <a:pt x="5822" y="268"/>
                  </a:lnTo>
                  <a:lnTo>
                    <a:pt x="6114" y="365"/>
                  </a:lnTo>
                  <a:lnTo>
                    <a:pt x="6358" y="487"/>
                  </a:lnTo>
                  <a:lnTo>
                    <a:pt x="6626" y="609"/>
                  </a:lnTo>
                  <a:lnTo>
                    <a:pt x="7064" y="901"/>
                  </a:lnTo>
                  <a:lnTo>
                    <a:pt x="7429" y="1169"/>
                  </a:lnTo>
                  <a:lnTo>
                    <a:pt x="7746" y="1437"/>
                  </a:lnTo>
                  <a:lnTo>
                    <a:pt x="8014" y="1681"/>
                  </a:lnTo>
                  <a:lnTo>
                    <a:pt x="8014" y="1681"/>
                  </a:lnTo>
                  <a:lnTo>
                    <a:pt x="8136" y="1802"/>
                  </a:lnTo>
                  <a:lnTo>
                    <a:pt x="8136" y="1802"/>
                  </a:lnTo>
                  <a:lnTo>
                    <a:pt x="8209" y="1875"/>
                  </a:lnTo>
                  <a:lnTo>
                    <a:pt x="8257" y="1973"/>
                  </a:lnTo>
                  <a:lnTo>
                    <a:pt x="8306" y="2095"/>
                  </a:lnTo>
                  <a:lnTo>
                    <a:pt x="8306" y="2192"/>
                  </a:lnTo>
                  <a:lnTo>
                    <a:pt x="8306"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0" name="Google Shape;700;p49"/>
            <p:cNvSpPr/>
            <p:nvPr/>
          </p:nvSpPr>
          <p:spPr>
            <a:xfrm>
              <a:off x="2141650" y="1001650"/>
              <a:ext cx="207675" cy="331250"/>
            </a:xfrm>
            <a:custGeom>
              <a:avLst/>
              <a:gdLst/>
              <a:ahLst/>
              <a:cxnLst/>
              <a:rect l="l" t="t" r="r" b="b"/>
              <a:pathLst>
                <a:path w="8307" h="13250" fill="none" extrusionOk="0">
                  <a:moveTo>
                    <a:pt x="1" y="2192"/>
                  </a:moveTo>
                  <a:lnTo>
                    <a:pt x="1" y="13249"/>
                  </a:lnTo>
                  <a:lnTo>
                    <a:pt x="1" y="13249"/>
                  </a:lnTo>
                  <a:lnTo>
                    <a:pt x="245" y="13030"/>
                  </a:lnTo>
                  <a:lnTo>
                    <a:pt x="537" y="12762"/>
                  </a:lnTo>
                  <a:lnTo>
                    <a:pt x="902" y="12494"/>
                  </a:lnTo>
                  <a:lnTo>
                    <a:pt x="1121" y="12348"/>
                  </a:lnTo>
                  <a:lnTo>
                    <a:pt x="1341" y="12226"/>
                  </a:lnTo>
                  <a:lnTo>
                    <a:pt x="1608" y="12105"/>
                  </a:lnTo>
                  <a:lnTo>
                    <a:pt x="1876" y="11983"/>
                  </a:lnTo>
                  <a:lnTo>
                    <a:pt x="2193" y="11885"/>
                  </a:lnTo>
                  <a:lnTo>
                    <a:pt x="2534" y="11788"/>
                  </a:lnTo>
                  <a:lnTo>
                    <a:pt x="2899" y="11715"/>
                  </a:lnTo>
                  <a:lnTo>
                    <a:pt x="3289" y="11642"/>
                  </a:lnTo>
                  <a:lnTo>
                    <a:pt x="3703" y="11617"/>
                  </a:lnTo>
                  <a:lnTo>
                    <a:pt x="4141" y="11593"/>
                  </a:lnTo>
                  <a:lnTo>
                    <a:pt x="4141" y="11593"/>
                  </a:lnTo>
                  <a:lnTo>
                    <a:pt x="4726" y="11617"/>
                  </a:lnTo>
                  <a:lnTo>
                    <a:pt x="5286" y="11666"/>
                  </a:lnTo>
                  <a:lnTo>
                    <a:pt x="5773" y="11715"/>
                  </a:lnTo>
                  <a:lnTo>
                    <a:pt x="6236" y="11788"/>
                  </a:lnTo>
                  <a:lnTo>
                    <a:pt x="6650" y="11885"/>
                  </a:lnTo>
                  <a:lnTo>
                    <a:pt x="7015" y="11958"/>
                  </a:lnTo>
                  <a:lnTo>
                    <a:pt x="7575" y="12129"/>
                  </a:lnTo>
                  <a:lnTo>
                    <a:pt x="7575" y="12129"/>
                  </a:lnTo>
                  <a:lnTo>
                    <a:pt x="7746" y="12153"/>
                  </a:lnTo>
                  <a:lnTo>
                    <a:pt x="7746" y="12153"/>
                  </a:lnTo>
                  <a:lnTo>
                    <a:pt x="7916" y="12129"/>
                  </a:lnTo>
                  <a:lnTo>
                    <a:pt x="8062" y="12056"/>
                  </a:lnTo>
                  <a:lnTo>
                    <a:pt x="8062" y="12056"/>
                  </a:lnTo>
                  <a:lnTo>
                    <a:pt x="8160" y="11958"/>
                  </a:lnTo>
                  <a:lnTo>
                    <a:pt x="8233" y="11861"/>
                  </a:lnTo>
                  <a:lnTo>
                    <a:pt x="8282" y="11739"/>
                  </a:lnTo>
                  <a:lnTo>
                    <a:pt x="8306" y="11593"/>
                  </a:lnTo>
                  <a:lnTo>
                    <a:pt x="8306" y="1656"/>
                  </a:lnTo>
                  <a:lnTo>
                    <a:pt x="8306" y="1656"/>
                  </a:lnTo>
                  <a:lnTo>
                    <a:pt x="8282" y="1534"/>
                  </a:lnTo>
                  <a:lnTo>
                    <a:pt x="8257" y="1437"/>
                  </a:lnTo>
                  <a:lnTo>
                    <a:pt x="8184" y="1315"/>
                  </a:lnTo>
                  <a:lnTo>
                    <a:pt x="8111" y="1242"/>
                  </a:lnTo>
                  <a:lnTo>
                    <a:pt x="8111" y="1242"/>
                  </a:lnTo>
                  <a:lnTo>
                    <a:pt x="7965" y="1120"/>
                  </a:lnTo>
                  <a:lnTo>
                    <a:pt x="7795" y="974"/>
                  </a:lnTo>
                  <a:lnTo>
                    <a:pt x="7381" y="755"/>
                  </a:lnTo>
                  <a:lnTo>
                    <a:pt x="6918" y="536"/>
                  </a:lnTo>
                  <a:lnTo>
                    <a:pt x="6406" y="341"/>
                  </a:lnTo>
                  <a:lnTo>
                    <a:pt x="5846" y="195"/>
                  </a:lnTo>
                  <a:lnTo>
                    <a:pt x="5286" y="73"/>
                  </a:lnTo>
                  <a:lnTo>
                    <a:pt x="4726" y="24"/>
                  </a:lnTo>
                  <a:lnTo>
                    <a:pt x="4141" y="0"/>
                  </a:lnTo>
                  <a:lnTo>
                    <a:pt x="4141" y="0"/>
                  </a:lnTo>
                  <a:lnTo>
                    <a:pt x="3776" y="0"/>
                  </a:lnTo>
                  <a:lnTo>
                    <a:pt x="3435" y="49"/>
                  </a:lnTo>
                  <a:lnTo>
                    <a:pt x="3094" y="98"/>
                  </a:lnTo>
                  <a:lnTo>
                    <a:pt x="2777" y="171"/>
                  </a:lnTo>
                  <a:lnTo>
                    <a:pt x="2485" y="268"/>
                  </a:lnTo>
                  <a:lnTo>
                    <a:pt x="2193" y="365"/>
                  </a:lnTo>
                  <a:lnTo>
                    <a:pt x="1949" y="487"/>
                  </a:lnTo>
                  <a:lnTo>
                    <a:pt x="1681" y="609"/>
                  </a:lnTo>
                  <a:lnTo>
                    <a:pt x="1243" y="901"/>
                  </a:lnTo>
                  <a:lnTo>
                    <a:pt x="878" y="1169"/>
                  </a:lnTo>
                  <a:lnTo>
                    <a:pt x="561" y="1437"/>
                  </a:lnTo>
                  <a:lnTo>
                    <a:pt x="293" y="1681"/>
                  </a:lnTo>
                  <a:lnTo>
                    <a:pt x="293" y="1681"/>
                  </a:lnTo>
                  <a:lnTo>
                    <a:pt x="171" y="1802"/>
                  </a:lnTo>
                  <a:lnTo>
                    <a:pt x="171" y="1802"/>
                  </a:lnTo>
                  <a:lnTo>
                    <a:pt x="98" y="1875"/>
                  </a:lnTo>
                  <a:lnTo>
                    <a:pt x="50" y="1973"/>
                  </a:lnTo>
                  <a:lnTo>
                    <a:pt x="1" y="2095"/>
                  </a:lnTo>
                  <a:lnTo>
                    <a:pt x="1" y="2192"/>
                  </a:lnTo>
                  <a:lnTo>
                    <a:pt x="1"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01" name="Google Shape;701;p49"/>
          <p:cNvSpPr/>
          <p:nvPr/>
        </p:nvSpPr>
        <p:spPr>
          <a:xfrm>
            <a:off x="2042249" y="944598"/>
            <a:ext cx="351077" cy="349039"/>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49"/>
          <p:cNvSpPr/>
          <p:nvPr/>
        </p:nvSpPr>
        <p:spPr>
          <a:xfrm>
            <a:off x="2607759" y="961997"/>
            <a:ext cx="350068" cy="314242"/>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49"/>
          <p:cNvSpPr/>
          <p:nvPr/>
        </p:nvSpPr>
        <p:spPr>
          <a:xfrm>
            <a:off x="3177871" y="964561"/>
            <a:ext cx="339835" cy="309115"/>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4" name="Google Shape;704;p49"/>
          <p:cNvSpPr/>
          <p:nvPr/>
        </p:nvSpPr>
        <p:spPr>
          <a:xfrm>
            <a:off x="3754139" y="967629"/>
            <a:ext cx="317310" cy="30297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05" name="Google Shape;705;p49"/>
          <p:cNvGrpSpPr/>
          <p:nvPr/>
        </p:nvGrpSpPr>
        <p:grpSpPr>
          <a:xfrm>
            <a:off x="4302585" y="947131"/>
            <a:ext cx="350068" cy="350573"/>
            <a:chOff x="5294400" y="974850"/>
            <a:chExt cx="416500" cy="417100"/>
          </a:xfrm>
        </p:grpSpPr>
        <p:sp>
          <p:nvSpPr>
            <p:cNvPr id="706" name="Google Shape;706;p49"/>
            <p:cNvSpPr/>
            <p:nvPr/>
          </p:nvSpPr>
          <p:spPr>
            <a:xfrm>
              <a:off x="5325450" y="997975"/>
              <a:ext cx="151650" cy="154700"/>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49"/>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8" name="Google Shape;708;p49"/>
          <p:cNvGrpSpPr/>
          <p:nvPr/>
        </p:nvGrpSpPr>
        <p:grpSpPr>
          <a:xfrm>
            <a:off x="4825607" y="907732"/>
            <a:ext cx="433992" cy="422729"/>
            <a:chOff x="5916675" y="927975"/>
            <a:chExt cx="516350" cy="502950"/>
          </a:xfrm>
        </p:grpSpPr>
        <p:sp>
          <p:nvSpPr>
            <p:cNvPr id="709" name="Google Shape;70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1" name="Google Shape;711;p49"/>
          <p:cNvGrpSpPr/>
          <p:nvPr/>
        </p:nvGrpSpPr>
        <p:grpSpPr>
          <a:xfrm>
            <a:off x="327251" y="1557145"/>
            <a:ext cx="391001" cy="264085"/>
            <a:chOff x="564675" y="1700625"/>
            <a:chExt cx="465200" cy="314200"/>
          </a:xfrm>
        </p:grpSpPr>
        <p:sp>
          <p:nvSpPr>
            <p:cNvPr id="712" name="Google Shape;712;p49"/>
            <p:cNvSpPr/>
            <p:nvPr/>
          </p:nvSpPr>
          <p:spPr>
            <a:xfrm>
              <a:off x="564675" y="1700625"/>
              <a:ext cx="465200" cy="29250"/>
            </a:xfrm>
            <a:custGeom>
              <a:avLst/>
              <a:gdLst/>
              <a:ahLst/>
              <a:cxnLst/>
              <a:rect l="l" t="t" r="r" b="b"/>
              <a:pathLst>
                <a:path w="18608" h="1170" fill="none" extrusionOk="0">
                  <a:moveTo>
                    <a:pt x="18608" y="1170"/>
                  </a:moveTo>
                  <a:lnTo>
                    <a:pt x="18608" y="488"/>
                  </a:lnTo>
                  <a:lnTo>
                    <a:pt x="18608" y="488"/>
                  </a:lnTo>
                  <a:lnTo>
                    <a:pt x="18608" y="390"/>
                  </a:lnTo>
                  <a:lnTo>
                    <a:pt x="18559" y="293"/>
                  </a:lnTo>
                  <a:lnTo>
                    <a:pt x="18535" y="220"/>
                  </a:lnTo>
                  <a:lnTo>
                    <a:pt x="18462" y="147"/>
                  </a:lnTo>
                  <a:lnTo>
                    <a:pt x="18389" y="74"/>
                  </a:lnTo>
                  <a:lnTo>
                    <a:pt x="18316" y="49"/>
                  </a:lnTo>
                  <a:lnTo>
                    <a:pt x="18218" y="1"/>
                  </a:lnTo>
                  <a:lnTo>
                    <a:pt x="18121" y="1"/>
                  </a:lnTo>
                  <a:lnTo>
                    <a:pt x="488" y="1"/>
                  </a:lnTo>
                  <a:lnTo>
                    <a:pt x="488" y="1"/>
                  </a:lnTo>
                  <a:lnTo>
                    <a:pt x="390" y="1"/>
                  </a:lnTo>
                  <a:lnTo>
                    <a:pt x="293" y="49"/>
                  </a:lnTo>
                  <a:lnTo>
                    <a:pt x="220" y="74"/>
                  </a:lnTo>
                  <a:lnTo>
                    <a:pt x="147" y="147"/>
                  </a:lnTo>
                  <a:lnTo>
                    <a:pt x="74" y="220"/>
                  </a:lnTo>
                  <a:lnTo>
                    <a:pt x="49" y="293"/>
                  </a:lnTo>
                  <a:lnTo>
                    <a:pt x="1" y="390"/>
                  </a:lnTo>
                  <a:lnTo>
                    <a:pt x="1" y="488"/>
                  </a:lnTo>
                  <a:lnTo>
                    <a:pt x="1" y="11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3" name="Google Shape;713;p49"/>
            <p:cNvSpPr/>
            <p:nvPr/>
          </p:nvSpPr>
          <p:spPr>
            <a:xfrm>
              <a:off x="564675" y="1732300"/>
              <a:ext cx="465200" cy="272175"/>
            </a:xfrm>
            <a:custGeom>
              <a:avLst/>
              <a:gdLst/>
              <a:ahLst/>
              <a:cxnLst/>
              <a:rect l="l" t="t" r="r" b="b"/>
              <a:pathLst>
                <a:path w="18608" h="10887" fill="none" extrusionOk="0">
                  <a:moveTo>
                    <a:pt x="13493" y="7209"/>
                  </a:moveTo>
                  <a:lnTo>
                    <a:pt x="18608" y="10887"/>
                  </a:lnTo>
                  <a:lnTo>
                    <a:pt x="18608" y="10887"/>
                  </a:lnTo>
                  <a:lnTo>
                    <a:pt x="18608" y="10814"/>
                  </a:lnTo>
                  <a:lnTo>
                    <a:pt x="18608" y="0"/>
                  </a:lnTo>
                  <a:lnTo>
                    <a:pt x="9450" y="6625"/>
                  </a:lnTo>
                  <a:lnTo>
                    <a:pt x="9450" y="6625"/>
                  </a:lnTo>
                  <a:lnTo>
                    <a:pt x="9377" y="6673"/>
                  </a:lnTo>
                  <a:lnTo>
                    <a:pt x="9304" y="6673"/>
                  </a:lnTo>
                  <a:lnTo>
                    <a:pt x="9304" y="6673"/>
                  </a:lnTo>
                  <a:lnTo>
                    <a:pt x="9231" y="6673"/>
                  </a:lnTo>
                  <a:lnTo>
                    <a:pt x="9158" y="6625"/>
                  </a:lnTo>
                  <a:lnTo>
                    <a:pt x="1" y="0"/>
                  </a:lnTo>
                  <a:lnTo>
                    <a:pt x="1" y="10814"/>
                  </a:lnTo>
                  <a:lnTo>
                    <a:pt x="1" y="10814"/>
                  </a:lnTo>
                  <a:lnTo>
                    <a:pt x="1" y="10887"/>
                  </a:lnTo>
                  <a:lnTo>
                    <a:pt x="5115" y="72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4" name="Google Shape;714;p49"/>
            <p:cNvSpPr/>
            <p:nvPr/>
          </p:nvSpPr>
          <p:spPr>
            <a:xfrm>
              <a:off x="572600" y="2014200"/>
              <a:ext cx="449375" cy="625"/>
            </a:xfrm>
            <a:custGeom>
              <a:avLst/>
              <a:gdLst/>
              <a:ahLst/>
              <a:cxnLst/>
              <a:rect l="l" t="t" r="r" b="b"/>
              <a:pathLst>
                <a:path w="17975" h="25" fill="none" extrusionOk="0">
                  <a:moveTo>
                    <a:pt x="0" y="0"/>
                  </a:moveTo>
                  <a:lnTo>
                    <a:pt x="0" y="0"/>
                  </a:lnTo>
                  <a:lnTo>
                    <a:pt x="98" y="25"/>
                  </a:lnTo>
                  <a:lnTo>
                    <a:pt x="171" y="25"/>
                  </a:lnTo>
                  <a:lnTo>
                    <a:pt x="17804" y="25"/>
                  </a:lnTo>
                  <a:lnTo>
                    <a:pt x="17804" y="25"/>
                  </a:lnTo>
                  <a:lnTo>
                    <a:pt x="17877" y="25"/>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5" name="Google Shape;715;p49"/>
          <p:cNvGrpSpPr/>
          <p:nvPr/>
        </p:nvGrpSpPr>
        <p:grpSpPr>
          <a:xfrm>
            <a:off x="892235" y="1492657"/>
            <a:ext cx="391001" cy="382827"/>
            <a:chOff x="1236875" y="1623900"/>
            <a:chExt cx="465200" cy="455475"/>
          </a:xfrm>
        </p:grpSpPr>
        <p:sp>
          <p:nvSpPr>
            <p:cNvPr id="716" name="Google Shape;716;p49"/>
            <p:cNvSpPr/>
            <p:nvPr/>
          </p:nvSpPr>
          <p:spPr>
            <a:xfrm>
              <a:off x="1236875" y="1623900"/>
              <a:ext cx="465200" cy="445125"/>
            </a:xfrm>
            <a:custGeom>
              <a:avLst/>
              <a:gdLst/>
              <a:ahLst/>
              <a:cxnLst/>
              <a:rect l="l" t="t" r="r" b="b"/>
              <a:pathLst>
                <a:path w="18608" h="17805" fill="none" extrusionOk="0">
                  <a:moveTo>
                    <a:pt x="13493" y="14127"/>
                  </a:moveTo>
                  <a:lnTo>
                    <a:pt x="18608" y="17804"/>
                  </a:lnTo>
                  <a:lnTo>
                    <a:pt x="18608" y="17804"/>
                  </a:lnTo>
                  <a:lnTo>
                    <a:pt x="18608" y="17731"/>
                  </a:lnTo>
                  <a:lnTo>
                    <a:pt x="18608" y="6723"/>
                  </a:lnTo>
                  <a:lnTo>
                    <a:pt x="9304" y="1"/>
                  </a:lnTo>
                  <a:lnTo>
                    <a:pt x="1" y="6723"/>
                  </a:lnTo>
                  <a:lnTo>
                    <a:pt x="1" y="17731"/>
                  </a:lnTo>
                  <a:lnTo>
                    <a:pt x="1" y="17731"/>
                  </a:lnTo>
                  <a:lnTo>
                    <a:pt x="1" y="17804"/>
                  </a:lnTo>
                  <a:lnTo>
                    <a:pt x="5115" y="1412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7" name="Google Shape;717;p49"/>
            <p:cNvSpPr/>
            <p:nvPr/>
          </p:nvSpPr>
          <p:spPr>
            <a:xfrm>
              <a:off x="1244800" y="2078750"/>
              <a:ext cx="449375" cy="625"/>
            </a:xfrm>
            <a:custGeom>
              <a:avLst/>
              <a:gdLst/>
              <a:ahLst/>
              <a:cxnLst/>
              <a:rect l="l" t="t" r="r" b="b"/>
              <a:pathLst>
                <a:path w="17975" h="25" fill="none" extrusionOk="0">
                  <a:moveTo>
                    <a:pt x="0" y="0"/>
                  </a:moveTo>
                  <a:lnTo>
                    <a:pt x="0" y="0"/>
                  </a:lnTo>
                  <a:lnTo>
                    <a:pt x="98" y="0"/>
                  </a:lnTo>
                  <a:lnTo>
                    <a:pt x="171" y="24"/>
                  </a:lnTo>
                  <a:lnTo>
                    <a:pt x="17804" y="24"/>
                  </a:lnTo>
                  <a:lnTo>
                    <a:pt x="17804" y="24"/>
                  </a:lnTo>
                  <a:lnTo>
                    <a:pt x="17877" y="0"/>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8" name="Google Shape;718;p49"/>
            <p:cNvSpPr/>
            <p:nvPr/>
          </p:nvSpPr>
          <p:spPr>
            <a:xfrm>
              <a:off x="1236875" y="1791950"/>
              <a:ext cx="465200" cy="171725"/>
            </a:xfrm>
            <a:custGeom>
              <a:avLst/>
              <a:gdLst/>
              <a:ahLst/>
              <a:cxnLst/>
              <a:rect l="l" t="t" r="r" b="b"/>
              <a:pathLst>
                <a:path w="18608" h="6869" fill="none" extrusionOk="0">
                  <a:moveTo>
                    <a:pt x="18608" y="1"/>
                  </a:moveTo>
                  <a:lnTo>
                    <a:pt x="9450" y="6820"/>
                  </a:lnTo>
                  <a:lnTo>
                    <a:pt x="9450" y="6820"/>
                  </a:lnTo>
                  <a:lnTo>
                    <a:pt x="9377" y="6845"/>
                  </a:lnTo>
                  <a:lnTo>
                    <a:pt x="9304" y="6869"/>
                  </a:lnTo>
                  <a:lnTo>
                    <a:pt x="9304" y="6869"/>
                  </a:lnTo>
                  <a:lnTo>
                    <a:pt x="9231" y="6845"/>
                  </a:lnTo>
                  <a:lnTo>
                    <a:pt x="9158"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9" name="Google Shape;719;p49"/>
            <p:cNvSpPr/>
            <p:nvPr/>
          </p:nvSpPr>
          <p:spPr>
            <a:xfrm>
              <a:off x="1330025" y="1750550"/>
              <a:ext cx="278900" cy="110850"/>
            </a:xfrm>
            <a:custGeom>
              <a:avLst/>
              <a:gdLst/>
              <a:ahLst/>
              <a:cxnLst/>
              <a:rect l="l" t="t" r="r" b="b"/>
              <a:pathLst>
                <a:path w="11156" h="4434" fill="none" extrusionOk="0">
                  <a:moveTo>
                    <a:pt x="1" y="4433"/>
                  </a:moveTo>
                  <a:lnTo>
                    <a:pt x="1" y="1"/>
                  </a:lnTo>
                  <a:lnTo>
                    <a:pt x="11155" y="1"/>
                  </a:lnTo>
                  <a:lnTo>
                    <a:pt x="11155" y="44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0" name="Google Shape;720;p49"/>
            <p:cNvSpPr/>
            <p:nvPr/>
          </p:nvSpPr>
          <p:spPr>
            <a:xfrm>
              <a:off x="1402500" y="18102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1" name="Google Shape;721;p49"/>
            <p:cNvSpPr/>
            <p:nvPr/>
          </p:nvSpPr>
          <p:spPr>
            <a:xfrm>
              <a:off x="1402500" y="18443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2" name="Google Shape;722;p49"/>
            <p:cNvSpPr/>
            <p:nvPr/>
          </p:nvSpPr>
          <p:spPr>
            <a:xfrm>
              <a:off x="1402500" y="1878425"/>
              <a:ext cx="85250" cy="25"/>
            </a:xfrm>
            <a:custGeom>
              <a:avLst/>
              <a:gdLst/>
              <a:ahLst/>
              <a:cxnLst/>
              <a:rect l="l" t="t" r="r" b="b"/>
              <a:pathLst>
                <a:path w="3410" h="1" fill="none" extrusionOk="0">
                  <a:moveTo>
                    <a:pt x="0" y="0"/>
                  </a:moveTo>
                  <a:lnTo>
                    <a:pt x="34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23" name="Google Shape;723;p49"/>
          <p:cNvGrpSpPr/>
          <p:nvPr/>
        </p:nvGrpSpPr>
        <p:grpSpPr>
          <a:xfrm>
            <a:off x="1469490" y="1500852"/>
            <a:ext cx="366458" cy="366437"/>
            <a:chOff x="1923675" y="1633650"/>
            <a:chExt cx="436000" cy="435975"/>
          </a:xfrm>
        </p:grpSpPr>
        <p:sp>
          <p:nvSpPr>
            <p:cNvPr id="724" name="Google Shape;724;p49"/>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5" name="Google Shape;725;p49"/>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6" name="Google Shape;726;p49"/>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7" name="Google Shape;727;p49"/>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8" name="Google Shape;728;p49"/>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9" name="Google Shape;729;p49"/>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0" name="Google Shape;730;p49"/>
          <p:cNvGrpSpPr/>
          <p:nvPr/>
        </p:nvGrpSpPr>
        <p:grpSpPr>
          <a:xfrm>
            <a:off x="2032941" y="1499318"/>
            <a:ext cx="369505" cy="369505"/>
            <a:chOff x="2594050" y="1631825"/>
            <a:chExt cx="439625" cy="439625"/>
          </a:xfrm>
        </p:grpSpPr>
        <p:sp>
          <p:nvSpPr>
            <p:cNvPr id="731" name="Google Shape;731;p49"/>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2" name="Google Shape;732;p49"/>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3" name="Google Shape;733;p49"/>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4" name="Google Shape;734;p49"/>
            <p:cNvSpPr/>
            <p:nvPr/>
          </p:nvSpPr>
          <p:spPr>
            <a:xfrm>
              <a:off x="2801675" y="1740825"/>
              <a:ext cx="49950" cy="49950"/>
            </a:xfrm>
            <a:custGeom>
              <a:avLst/>
              <a:gdLst/>
              <a:ahLst/>
              <a:cxnLst/>
              <a:rect l="l" t="t" r="r" b="b"/>
              <a:pathLst>
                <a:path w="1998" h="1998" fill="none" extrusionOk="0">
                  <a:moveTo>
                    <a:pt x="1" y="1997"/>
                  </a:moveTo>
                  <a:lnTo>
                    <a:pt x="19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35" name="Google Shape;735;p49"/>
          <p:cNvSpPr/>
          <p:nvPr/>
        </p:nvSpPr>
        <p:spPr>
          <a:xfrm>
            <a:off x="2614399" y="1515740"/>
            <a:ext cx="336767" cy="336767"/>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36" name="Google Shape;736;p49"/>
          <p:cNvGrpSpPr/>
          <p:nvPr/>
        </p:nvGrpSpPr>
        <p:grpSpPr>
          <a:xfrm>
            <a:off x="3197706" y="1471687"/>
            <a:ext cx="299911" cy="424768"/>
            <a:chOff x="3979850" y="1598950"/>
            <a:chExt cx="356825" cy="505375"/>
          </a:xfrm>
        </p:grpSpPr>
        <p:sp>
          <p:nvSpPr>
            <p:cNvPr id="737" name="Google Shape;737;p49"/>
            <p:cNvSpPr/>
            <p:nvPr/>
          </p:nvSpPr>
          <p:spPr>
            <a:xfrm>
              <a:off x="3979850" y="1602600"/>
              <a:ext cx="44475" cy="501725"/>
            </a:xfrm>
            <a:custGeom>
              <a:avLst/>
              <a:gdLst/>
              <a:ahLst/>
              <a:cxnLst/>
              <a:rect l="l" t="t" r="r" b="b"/>
              <a:pathLst>
                <a:path w="1779" h="20069" fill="none" extrusionOk="0">
                  <a:moveTo>
                    <a:pt x="1778" y="20069"/>
                  </a:moveTo>
                  <a:lnTo>
                    <a:pt x="1778" y="488"/>
                  </a:lnTo>
                  <a:lnTo>
                    <a:pt x="1778" y="488"/>
                  </a:lnTo>
                  <a:lnTo>
                    <a:pt x="1778" y="390"/>
                  </a:lnTo>
                  <a:lnTo>
                    <a:pt x="1730" y="293"/>
                  </a:lnTo>
                  <a:lnTo>
                    <a:pt x="1705" y="220"/>
                  </a:lnTo>
                  <a:lnTo>
                    <a:pt x="1632" y="147"/>
                  </a:lnTo>
                  <a:lnTo>
                    <a:pt x="1559" y="74"/>
                  </a:lnTo>
                  <a:lnTo>
                    <a:pt x="1486" y="25"/>
                  </a:lnTo>
                  <a:lnTo>
                    <a:pt x="1389" y="0"/>
                  </a:lnTo>
                  <a:lnTo>
                    <a:pt x="1291" y="0"/>
                  </a:lnTo>
                  <a:lnTo>
                    <a:pt x="488" y="0"/>
                  </a:lnTo>
                  <a:lnTo>
                    <a:pt x="488" y="0"/>
                  </a:lnTo>
                  <a:lnTo>
                    <a:pt x="390" y="0"/>
                  </a:lnTo>
                  <a:lnTo>
                    <a:pt x="293" y="25"/>
                  </a:lnTo>
                  <a:lnTo>
                    <a:pt x="220" y="74"/>
                  </a:lnTo>
                  <a:lnTo>
                    <a:pt x="147" y="147"/>
                  </a:lnTo>
                  <a:lnTo>
                    <a:pt x="98" y="220"/>
                  </a:lnTo>
                  <a:lnTo>
                    <a:pt x="49" y="293"/>
                  </a:lnTo>
                  <a:lnTo>
                    <a:pt x="25" y="390"/>
                  </a:lnTo>
                  <a:lnTo>
                    <a:pt x="1" y="488"/>
                  </a:lnTo>
                  <a:lnTo>
                    <a:pt x="1" y="20069"/>
                  </a:lnTo>
                  <a:lnTo>
                    <a:pt x="1778" y="200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8" name="Google Shape;738;p49"/>
            <p:cNvSpPr/>
            <p:nvPr/>
          </p:nvSpPr>
          <p:spPr>
            <a:xfrm>
              <a:off x="4037075" y="1598950"/>
              <a:ext cx="299600" cy="228950"/>
            </a:xfrm>
            <a:custGeom>
              <a:avLst/>
              <a:gdLst/>
              <a:ahLst/>
              <a:cxnLst/>
              <a:rect l="l" t="t" r="r" b="b"/>
              <a:pathLst>
                <a:path w="11984" h="9158" fill="none" extrusionOk="0">
                  <a:moveTo>
                    <a:pt x="1" y="8403"/>
                  </a:moveTo>
                  <a:lnTo>
                    <a:pt x="1" y="8403"/>
                  </a:lnTo>
                  <a:lnTo>
                    <a:pt x="366" y="8184"/>
                  </a:lnTo>
                  <a:lnTo>
                    <a:pt x="732" y="8013"/>
                  </a:lnTo>
                  <a:lnTo>
                    <a:pt x="1097" y="7867"/>
                  </a:lnTo>
                  <a:lnTo>
                    <a:pt x="1438" y="7770"/>
                  </a:lnTo>
                  <a:lnTo>
                    <a:pt x="1803" y="7696"/>
                  </a:lnTo>
                  <a:lnTo>
                    <a:pt x="2168" y="7672"/>
                  </a:lnTo>
                  <a:lnTo>
                    <a:pt x="2534" y="7648"/>
                  </a:lnTo>
                  <a:lnTo>
                    <a:pt x="2875" y="7672"/>
                  </a:lnTo>
                  <a:lnTo>
                    <a:pt x="3240" y="7696"/>
                  </a:lnTo>
                  <a:lnTo>
                    <a:pt x="3605" y="7745"/>
                  </a:lnTo>
                  <a:lnTo>
                    <a:pt x="3971" y="7818"/>
                  </a:lnTo>
                  <a:lnTo>
                    <a:pt x="4312" y="7891"/>
                  </a:lnTo>
                  <a:lnTo>
                    <a:pt x="5042" y="8111"/>
                  </a:lnTo>
                  <a:lnTo>
                    <a:pt x="5749" y="8330"/>
                  </a:lnTo>
                  <a:lnTo>
                    <a:pt x="6479" y="8549"/>
                  </a:lnTo>
                  <a:lnTo>
                    <a:pt x="7186" y="8768"/>
                  </a:lnTo>
                  <a:lnTo>
                    <a:pt x="7916" y="8963"/>
                  </a:lnTo>
                  <a:lnTo>
                    <a:pt x="8282" y="9036"/>
                  </a:lnTo>
                  <a:lnTo>
                    <a:pt x="8623" y="9085"/>
                  </a:lnTo>
                  <a:lnTo>
                    <a:pt x="8988" y="9133"/>
                  </a:lnTo>
                  <a:lnTo>
                    <a:pt x="9353" y="9158"/>
                  </a:lnTo>
                  <a:lnTo>
                    <a:pt x="9719" y="9133"/>
                  </a:lnTo>
                  <a:lnTo>
                    <a:pt x="10059" y="9109"/>
                  </a:lnTo>
                  <a:lnTo>
                    <a:pt x="10425" y="9060"/>
                  </a:lnTo>
                  <a:lnTo>
                    <a:pt x="10790" y="8963"/>
                  </a:lnTo>
                  <a:lnTo>
                    <a:pt x="11155" y="8841"/>
                  </a:lnTo>
                  <a:lnTo>
                    <a:pt x="11496" y="8671"/>
                  </a:lnTo>
                  <a:lnTo>
                    <a:pt x="11496" y="8671"/>
                  </a:lnTo>
                  <a:lnTo>
                    <a:pt x="11667" y="8573"/>
                  </a:lnTo>
                  <a:lnTo>
                    <a:pt x="11789" y="8476"/>
                  </a:lnTo>
                  <a:lnTo>
                    <a:pt x="11862" y="8354"/>
                  </a:lnTo>
                  <a:lnTo>
                    <a:pt x="11935" y="8232"/>
                  </a:lnTo>
                  <a:lnTo>
                    <a:pt x="11984" y="8111"/>
                  </a:lnTo>
                  <a:lnTo>
                    <a:pt x="11984" y="7989"/>
                  </a:lnTo>
                  <a:lnTo>
                    <a:pt x="11935" y="7891"/>
                  </a:lnTo>
                  <a:lnTo>
                    <a:pt x="11886" y="7794"/>
                  </a:lnTo>
                  <a:lnTo>
                    <a:pt x="11886" y="7794"/>
                  </a:lnTo>
                  <a:lnTo>
                    <a:pt x="11496" y="7404"/>
                  </a:lnTo>
                  <a:lnTo>
                    <a:pt x="11107" y="6941"/>
                  </a:lnTo>
                  <a:lnTo>
                    <a:pt x="10741" y="6454"/>
                  </a:lnTo>
                  <a:lnTo>
                    <a:pt x="10352" y="5943"/>
                  </a:lnTo>
                  <a:lnTo>
                    <a:pt x="10352" y="5943"/>
                  </a:lnTo>
                  <a:lnTo>
                    <a:pt x="10279" y="5797"/>
                  </a:lnTo>
                  <a:lnTo>
                    <a:pt x="10230" y="5651"/>
                  </a:lnTo>
                  <a:lnTo>
                    <a:pt x="10206" y="5480"/>
                  </a:lnTo>
                  <a:lnTo>
                    <a:pt x="10181" y="5285"/>
                  </a:lnTo>
                  <a:lnTo>
                    <a:pt x="10206" y="5115"/>
                  </a:lnTo>
                  <a:lnTo>
                    <a:pt x="10230" y="4944"/>
                  </a:lnTo>
                  <a:lnTo>
                    <a:pt x="10279" y="4774"/>
                  </a:lnTo>
                  <a:lnTo>
                    <a:pt x="10352" y="4603"/>
                  </a:lnTo>
                  <a:lnTo>
                    <a:pt x="10352" y="4603"/>
                  </a:lnTo>
                  <a:lnTo>
                    <a:pt x="10741" y="3873"/>
                  </a:lnTo>
                  <a:lnTo>
                    <a:pt x="11107" y="3118"/>
                  </a:lnTo>
                  <a:lnTo>
                    <a:pt x="11496" y="2338"/>
                  </a:lnTo>
                  <a:lnTo>
                    <a:pt x="11886" y="1486"/>
                  </a:lnTo>
                  <a:lnTo>
                    <a:pt x="11886" y="1486"/>
                  </a:lnTo>
                  <a:lnTo>
                    <a:pt x="11959" y="1315"/>
                  </a:lnTo>
                  <a:lnTo>
                    <a:pt x="11984" y="1169"/>
                  </a:lnTo>
                  <a:lnTo>
                    <a:pt x="11984" y="1048"/>
                  </a:lnTo>
                  <a:lnTo>
                    <a:pt x="11935" y="975"/>
                  </a:lnTo>
                  <a:lnTo>
                    <a:pt x="11862" y="950"/>
                  </a:lnTo>
                  <a:lnTo>
                    <a:pt x="11789" y="926"/>
                  </a:lnTo>
                  <a:lnTo>
                    <a:pt x="11667" y="975"/>
                  </a:lnTo>
                  <a:lnTo>
                    <a:pt x="11496" y="1023"/>
                  </a:lnTo>
                  <a:lnTo>
                    <a:pt x="11496" y="1023"/>
                  </a:lnTo>
                  <a:lnTo>
                    <a:pt x="11155" y="1194"/>
                  </a:lnTo>
                  <a:lnTo>
                    <a:pt x="10790" y="1315"/>
                  </a:lnTo>
                  <a:lnTo>
                    <a:pt x="10425" y="1413"/>
                  </a:lnTo>
                  <a:lnTo>
                    <a:pt x="10059" y="1462"/>
                  </a:lnTo>
                  <a:lnTo>
                    <a:pt x="9719" y="1510"/>
                  </a:lnTo>
                  <a:lnTo>
                    <a:pt x="9353" y="1510"/>
                  </a:lnTo>
                  <a:lnTo>
                    <a:pt x="8988" y="1486"/>
                  </a:lnTo>
                  <a:lnTo>
                    <a:pt x="8623" y="1462"/>
                  </a:lnTo>
                  <a:lnTo>
                    <a:pt x="8282" y="1389"/>
                  </a:lnTo>
                  <a:lnTo>
                    <a:pt x="7916" y="1315"/>
                  </a:lnTo>
                  <a:lnTo>
                    <a:pt x="7186" y="1145"/>
                  </a:lnTo>
                  <a:lnTo>
                    <a:pt x="6479" y="926"/>
                  </a:lnTo>
                  <a:lnTo>
                    <a:pt x="5749" y="682"/>
                  </a:lnTo>
                  <a:lnTo>
                    <a:pt x="5042" y="463"/>
                  </a:lnTo>
                  <a:lnTo>
                    <a:pt x="4312" y="268"/>
                  </a:lnTo>
                  <a:lnTo>
                    <a:pt x="3971" y="171"/>
                  </a:lnTo>
                  <a:lnTo>
                    <a:pt x="3605" y="98"/>
                  </a:lnTo>
                  <a:lnTo>
                    <a:pt x="3240" y="49"/>
                  </a:lnTo>
                  <a:lnTo>
                    <a:pt x="2875" y="25"/>
                  </a:lnTo>
                  <a:lnTo>
                    <a:pt x="2534" y="0"/>
                  </a:lnTo>
                  <a:lnTo>
                    <a:pt x="2168" y="25"/>
                  </a:lnTo>
                  <a:lnTo>
                    <a:pt x="1803" y="73"/>
                  </a:lnTo>
                  <a:lnTo>
                    <a:pt x="1438" y="122"/>
                  </a:lnTo>
                  <a:lnTo>
                    <a:pt x="1097" y="244"/>
                  </a:lnTo>
                  <a:lnTo>
                    <a:pt x="732" y="366"/>
                  </a:lnTo>
                  <a:lnTo>
                    <a:pt x="366" y="536"/>
                  </a:lnTo>
                  <a:lnTo>
                    <a:pt x="1" y="75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9" name="Google Shape;739;p49"/>
          <p:cNvGrpSpPr/>
          <p:nvPr/>
        </p:nvGrpSpPr>
        <p:grpSpPr>
          <a:xfrm>
            <a:off x="3715096" y="1562776"/>
            <a:ext cx="395098" cy="242589"/>
            <a:chOff x="4595425" y="1707325"/>
            <a:chExt cx="470075" cy="288625"/>
          </a:xfrm>
        </p:grpSpPr>
        <p:sp>
          <p:nvSpPr>
            <p:cNvPr id="740" name="Google Shape;740;p49"/>
            <p:cNvSpPr/>
            <p:nvPr/>
          </p:nvSpPr>
          <p:spPr>
            <a:xfrm>
              <a:off x="4809750" y="1707325"/>
              <a:ext cx="41425" cy="41425"/>
            </a:xfrm>
            <a:custGeom>
              <a:avLst/>
              <a:gdLst/>
              <a:ahLst/>
              <a:cxnLst/>
              <a:rect l="l" t="t" r="r" b="b"/>
              <a:pathLst>
                <a:path w="1657" h="1657" fill="none" extrusionOk="0">
                  <a:moveTo>
                    <a:pt x="0" y="829"/>
                  </a:moveTo>
                  <a:lnTo>
                    <a:pt x="0" y="829"/>
                  </a:lnTo>
                  <a:lnTo>
                    <a:pt x="25" y="658"/>
                  </a:lnTo>
                  <a:lnTo>
                    <a:pt x="73" y="512"/>
                  </a:lnTo>
                  <a:lnTo>
                    <a:pt x="146" y="366"/>
                  </a:lnTo>
                  <a:lnTo>
                    <a:pt x="244" y="244"/>
                  </a:lnTo>
                  <a:lnTo>
                    <a:pt x="366" y="147"/>
                  </a:lnTo>
                  <a:lnTo>
                    <a:pt x="512" y="74"/>
                  </a:lnTo>
                  <a:lnTo>
                    <a:pt x="658" y="25"/>
                  </a:lnTo>
                  <a:lnTo>
                    <a:pt x="828" y="1"/>
                  </a:lnTo>
                  <a:lnTo>
                    <a:pt x="828" y="1"/>
                  </a:lnTo>
                  <a:lnTo>
                    <a:pt x="999" y="25"/>
                  </a:lnTo>
                  <a:lnTo>
                    <a:pt x="1145" y="74"/>
                  </a:lnTo>
                  <a:lnTo>
                    <a:pt x="1291" y="147"/>
                  </a:lnTo>
                  <a:lnTo>
                    <a:pt x="1413" y="244"/>
                  </a:lnTo>
                  <a:lnTo>
                    <a:pt x="1510" y="366"/>
                  </a:lnTo>
                  <a:lnTo>
                    <a:pt x="1583" y="512"/>
                  </a:lnTo>
                  <a:lnTo>
                    <a:pt x="1632" y="658"/>
                  </a:lnTo>
                  <a:lnTo>
                    <a:pt x="1656" y="829"/>
                  </a:lnTo>
                  <a:lnTo>
                    <a:pt x="1656" y="829"/>
                  </a:lnTo>
                  <a:lnTo>
                    <a:pt x="1632" y="999"/>
                  </a:lnTo>
                  <a:lnTo>
                    <a:pt x="1583" y="1170"/>
                  </a:lnTo>
                  <a:lnTo>
                    <a:pt x="1510" y="1291"/>
                  </a:lnTo>
                  <a:lnTo>
                    <a:pt x="1413" y="1413"/>
                  </a:lnTo>
                  <a:lnTo>
                    <a:pt x="1291" y="1535"/>
                  </a:lnTo>
                  <a:lnTo>
                    <a:pt x="1145" y="1608"/>
                  </a:lnTo>
                  <a:lnTo>
                    <a:pt x="999" y="1657"/>
                  </a:lnTo>
                  <a:lnTo>
                    <a:pt x="828" y="1657"/>
                  </a:lnTo>
                  <a:lnTo>
                    <a:pt x="828" y="1657"/>
                  </a:lnTo>
                  <a:lnTo>
                    <a:pt x="658" y="1657"/>
                  </a:lnTo>
                  <a:lnTo>
                    <a:pt x="512" y="1608"/>
                  </a:lnTo>
                  <a:lnTo>
                    <a:pt x="366" y="1535"/>
                  </a:lnTo>
                  <a:lnTo>
                    <a:pt x="244" y="1413"/>
                  </a:lnTo>
                  <a:lnTo>
                    <a:pt x="146" y="1291"/>
                  </a:lnTo>
                  <a:lnTo>
                    <a:pt x="73" y="1170"/>
                  </a:lnTo>
                  <a:lnTo>
                    <a:pt x="25" y="999"/>
                  </a:lnTo>
                  <a:lnTo>
                    <a:pt x="0" y="829"/>
                  </a:lnTo>
                  <a:lnTo>
                    <a:pt x="0" y="8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1" name="Google Shape;741;p49"/>
            <p:cNvSpPr/>
            <p:nvPr/>
          </p:nvSpPr>
          <p:spPr>
            <a:xfrm>
              <a:off x="502407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6" y="828"/>
                  </a:lnTo>
                  <a:lnTo>
                    <a:pt x="1656"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2" name="Google Shape;742;p49"/>
            <p:cNvSpPr/>
            <p:nvPr/>
          </p:nvSpPr>
          <p:spPr>
            <a:xfrm>
              <a:off x="4628900" y="1760300"/>
              <a:ext cx="403100" cy="177825"/>
            </a:xfrm>
            <a:custGeom>
              <a:avLst/>
              <a:gdLst/>
              <a:ahLst/>
              <a:cxnLst/>
              <a:rect l="l" t="t" r="r" b="b"/>
              <a:pathLst>
                <a:path w="16124" h="7113" fill="none" extrusionOk="0">
                  <a:moveTo>
                    <a:pt x="14663" y="7112"/>
                  </a:moveTo>
                  <a:lnTo>
                    <a:pt x="16124" y="2095"/>
                  </a:lnTo>
                  <a:lnTo>
                    <a:pt x="16124" y="2095"/>
                  </a:lnTo>
                  <a:lnTo>
                    <a:pt x="16002" y="2046"/>
                  </a:lnTo>
                  <a:lnTo>
                    <a:pt x="15880" y="1973"/>
                  </a:lnTo>
                  <a:lnTo>
                    <a:pt x="15759" y="1876"/>
                  </a:lnTo>
                  <a:lnTo>
                    <a:pt x="15661" y="1778"/>
                  </a:lnTo>
                  <a:lnTo>
                    <a:pt x="11131" y="3434"/>
                  </a:lnTo>
                  <a:lnTo>
                    <a:pt x="8403" y="0"/>
                  </a:lnTo>
                  <a:lnTo>
                    <a:pt x="8403" y="0"/>
                  </a:lnTo>
                  <a:lnTo>
                    <a:pt x="8233" y="25"/>
                  </a:lnTo>
                  <a:lnTo>
                    <a:pt x="8062" y="25"/>
                  </a:lnTo>
                  <a:lnTo>
                    <a:pt x="8062" y="25"/>
                  </a:lnTo>
                  <a:lnTo>
                    <a:pt x="7892" y="25"/>
                  </a:lnTo>
                  <a:lnTo>
                    <a:pt x="7721" y="0"/>
                  </a:lnTo>
                  <a:lnTo>
                    <a:pt x="4994" y="3434"/>
                  </a:lnTo>
                  <a:lnTo>
                    <a:pt x="464" y="1778"/>
                  </a:lnTo>
                  <a:lnTo>
                    <a:pt x="464" y="1778"/>
                  </a:lnTo>
                  <a:lnTo>
                    <a:pt x="366" y="1876"/>
                  </a:lnTo>
                  <a:lnTo>
                    <a:pt x="244" y="1973"/>
                  </a:lnTo>
                  <a:lnTo>
                    <a:pt x="123" y="2046"/>
                  </a:lnTo>
                  <a:lnTo>
                    <a:pt x="1" y="2095"/>
                  </a:lnTo>
                  <a:lnTo>
                    <a:pt x="1462" y="711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3" name="Google Shape;743;p49"/>
            <p:cNvSpPr/>
            <p:nvPr/>
          </p:nvSpPr>
          <p:spPr>
            <a:xfrm>
              <a:off x="459542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7" y="828"/>
                  </a:lnTo>
                  <a:lnTo>
                    <a:pt x="1657"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4" name="Google Shape;744;p49"/>
            <p:cNvSpPr/>
            <p:nvPr/>
          </p:nvSpPr>
          <p:spPr>
            <a:xfrm>
              <a:off x="4667275" y="1951475"/>
              <a:ext cx="326375" cy="44475"/>
            </a:xfrm>
            <a:custGeom>
              <a:avLst/>
              <a:gdLst/>
              <a:ahLst/>
              <a:cxnLst/>
              <a:rect l="l" t="t" r="r" b="b"/>
              <a:pathLst>
                <a:path w="13055" h="1779" fill="none" extrusionOk="0">
                  <a:moveTo>
                    <a:pt x="6527" y="1535"/>
                  </a:moveTo>
                  <a:lnTo>
                    <a:pt x="6527" y="1535"/>
                  </a:lnTo>
                  <a:lnTo>
                    <a:pt x="8232" y="1535"/>
                  </a:lnTo>
                  <a:lnTo>
                    <a:pt x="9815" y="1584"/>
                  </a:lnTo>
                  <a:lnTo>
                    <a:pt x="11252" y="1657"/>
                  </a:lnTo>
                  <a:lnTo>
                    <a:pt x="12543" y="1779"/>
                  </a:lnTo>
                  <a:lnTo>
                    <a:pt x="13054" y="1"/>
                  </a:lnTo>
                  <a:lnTo>
                    <a:pt x="0" y="1"/>
                  </a:lnTo>
                  <a:lnTo>
                    <a:pt x="512" y="1779"/>
                  </a:lnTo>
                  <a:lnTo>
                    <a:pt x="512" y="1779"/>
                  </a:lnTo>
                  <a:lnTo>
                    <a:pt x="1803" y="1681"/>
                  </a:lnTo>
                  <a:lnTo>
                    <a:pt x="3239" y="1584"/>
                  </a:lnTo>
                  <a:lnTo>
                    <a:pt x="4823" y="1535"/>
                  </a:lnTo>
                  <a:lnTo>
                    <a:pt x="6527" y="1535"/>
                  </a:lnTo>
                  <a:lnTo>
                    <a:pt x="6527" y="153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5" name="Google Shape;745;p49"/>
          <p:cNvGrpSpPr/>
          <p:nvPr/>
        </p:nvGrpSpPr>
        <p:grpSpPr>
          <a:xfrm>
            <a:off x="4299013" y="1503416"/>
            <a:ext cx="357234" cy="361310"/>
            <a:chOff x="5290150" y="1636700"/>
            <a:chExt cx="425025" cy="429875"/>
          </a:xfrm>
        </p:grpSpPr>
        <p:sp>
          <p:nvSpPr>
            <p:cNvPr id="746" name="Google Shape;746;p49"/>
            <p:cNvSpPr/>
            <p:nvPr/>
          </p:nvSpPr>
          <p:spPr>
            <a:xfrm>
              <a:off x="5396700" y="1939925"/>
              <a:ext cx="211900" cy="126650"/>
            </a:xfrm>
            <a:custGeom>
              <a:avLst/>
              <a:gdLst/>
              <a:ahLst/>
              <a:cxnLst/>
              <a:rect l="l" t="t" r="r" b="b"/>
              <a:pathLst>
                <a:path w="8476" h="5066" fill="none" extrusionOk="0">
                  <a:moveTo>
                    <a:pt x="3167" y="0"/>
                  </a:moveTo>
                  <a:lnTo>
                    <a:pt x="3167" y="2825"/>
                  </a:lnTo>
                  <a:lnTo>
                    <a:pt x="3167" y="2825"/>
                  </a:lnTo>
                  <a:lnTo>
                    <a:pt x="2606" y="2947"/>
                  </a:lnTo>
                  <a:lnTo>
                    <a:pt x="2071" y="3093"/>
                  </a:lnTo>
                  <a:lnTo>
                    <a:pt x="1584" y="3288"/>
                  </a:lnTo>
                  <a:lnTo>
                    <a:pt x="1145" y="3483"/>
                  </a:lnTo>
                  <a:lnTo>
                    <a:pt x="780" y="3702"/>
                  </a:lnTo>
                  <a:lnTo>
                    <a:pt x="609" y="3848"/>
                  </a:lnTo>
                  <a:lnTo>
                    <a:pt x="463" y="3970"/>
                  </a:lnTo>
                  <a:lnTo>
                    <a:pt x="317" y="4116"/>
                  </a:lnTo>
                  <a:lnTo>
                    <a:pt x="195" y="4262"/>
                  </a:lnTo>
                  <a:lnTo>
                    <a:pt x="74" y="4408"/>
                  </a:lnTo>
                  <a:lnTo>
                    <a:pt x="0" y="4579"/>
                  </a:lnTo>
                  <a:lnTo>
                    <a:pt x="0" y="4579"/>
                  </a:lnTo>
                  <a:lnTo>
                    <a:pt x="171" y="4652"/>
                  </a:lnTo>
                  <a:lnTo>
                    <a:pt x="414" y="4725"/>
                  </a:lnTo>
                  <a:lnTo>
                    <a:pt x="780" y="4822"/>
                  </a:lnTo>
                  <a:lnTo>
                    <a:pt x="1340" y="4895"/>
                  </a:lnTo>
                  <a:lnTo>
                    <a:pt x="2095" y="4993"/>
                  </a:lnTo>
                  <a:lnTo>
                    <a:pt x="3045" y="5042"/>
                  </a:lnTo>
                  <a:lnTo>
                    <a:pt x="4238" y="5066"/>
                  </a:lnTo>
                  <a:lnTo>
                    <a:pt x="4238" y="5066"/>
                  </a:lnTo>
                  <a:lnTo>
                    <a:pt x="5432" y="5042"/>
                  </a:lnTo>
                  <a:lnTo>
                    <a:pt x="6381" y="4993"/>
                  </a:lnTo>
                  <a:lnTo>
                    <a:pt x="7136" y="4895"/>
                  </a:lnTo>
                  <a:lnTo>
                    <a:pt x="7697" y="4822"/>
                  </a:lnTo>
                  <a:lnTo>
                    <a:pt x="8062" y="4725"/>
                  </a:lnTo>
                  <a:lnTo>
                    <a:pt x="8305" y="4652"/>
                  </a:lnTo>
                  <a:lnTo>
                    <a:pt x="8476" y="4579"/>
                  </a:lnTo>
                  <a:lnTo>
                    <a:pt x="8476" y="4579"/>
                  </a:lnTo>
                  <a:lnTo>
                    <a:pt x="8403" y="4408"/>
                  </a:lnTo>
                  <a:lnTo>
                    <a:pt x="8281" y="4262"/>
                  </a:lnTo>
                  <a:lnTo>
                    <a:pt x="8159" y="4116"/>
                  </a:lnTo>
                  <a:lnTo>
                    <a:pt x="8013" y="3970"/>
                  </a:lnTo>
                  <a:lnTo>
                    <a:pt x="7867" y="3848"/>
                  </a:lnTo>
                  <a:lnTo>
                    <a:pt x="7697" y="3702"/>
                  </a:lnTo>
                  <a:lnTo>
                    <a:pt x="7331" y="3483"/>
                  </a:lnTo>
                  <a:lnTo>
                    <a:pt x="6893" y="3288"/>
                  </a:lnTo>
                  <a:lnTo>
                    <a:pt x="6406" y="3093"/>
                  </a:lnTo>
                  <a:lnTo>
                    <a:pt x="5870" y="2947"/>
                  </a:lnTo>
                  <a:lnTo>
                    <a:pt x="5310" y="2825"/>
                  </a:lnTo>
                  <a:lnTo>
                    <a:pt x="53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7" name="Google Shape;747;p49"/>
            <p:cNvSpPr/>
            <p:nvPr/>
          </p:nvSpPr>
          <p:spPr>
            <a:xfrm>
              <a:off x="5290150" y="1636700"/>
              <a:ext cx="425025" cy="294100"/>
            </a:xfrm>
            <a:custGeom>
              <a:avLst/>
              <a:gdLst/>
              <a:ahLst/>
              <a:cxnLst/>
              <a:rect l="l" t="t" r="r" b="b"/>
              <a:pathLst>
                <a:path w="17001" h="11764" fill="none" extrusionOk="0">
                  <a:moveTo>
                    <a:pt x="15928" y="1072"/>
                  </a:moveTo>
                  <a:lnTo>
                    <a:pt x="13785" y="1072"/>
                  </a:lnTo>
                  <a:lnTo>
                    <a:pt x="13785" y="1072"/>
                  </a:lnTo>
                  <a:lnTo>
                    <a:pt x="13810" y="487"/>
                  </a:lnTo>
                  <a:lnTo>
                    <a:pt x="13810" y="487"/>
                  </a:lnTo>
                  <a:lnTo>
                    <a:pt x="13785" y="390"/>
                  </a:lnTo>
                  <a:lnTo>
                    <a:pt x="13761" y="293"/>
                  </a:lnTo>
                  <a:lnTo>
                    <a:pt x="13688" y="220"/>
                  </a:lnTo>
                  <a:lnTo>
                    <a:pt x="13639" y="146"/>
                  </a:lnTo>
                  <a:lnTo>
                    <a:pt x="13566" y="98"/>
                  </a:lnTo>
                  <a:lnTo>
                    <a:pt x="13469" y="49"/>
                  </a:lnTo>
                  <a:lnTo>
                    <a:pt x="13371" y="25"/>
                  </a:lnTo>
                  <a:lnTo>
                    <a:pt x="13274" y="0"/>
                  </a:lnTo>
                  <a:lnTo>
                    <a:pt x="8500" y="0"/>
                  </a:lnTo>
                  <a:lnTo>
                    <a:pt x="3727" y="0"/>
                  </a:lnTo>
                  <a:lnTo>
                    <a:pt x="3727" y="0"/>
                  </a:lnTo>
                  <a:lnTo>
                    <a:pt x="3629" y="25"/>
                  </a:lnTo>
                  <a:lnTo>
                    <a:pt x="3532" y="49"/>
                  </a:lnTo>
                  <a:lnTo>
                    <a:pt x="3434" y="98"/>
                  </a:lnTo>
                  <a:lnTo>
                    <a:pt x="3361" y="146"/>
                  </a:lnTo>
                  <a:lnTo>
                    <a:pt x="3313" y="220"/>
                  </a:lnTo>
                  <a:lnTo>
                    <a:pt x="3240" y="293"/>
                  </a:lnTo>
                  <a:lnTo>
                    <a:pt x="3215" y="390"/>
                  </a:lnTo>
                  <a:lnTo>
                    <a:pt x="3191" y="487"/>
                  </a:lnTo>
                  <a:lnTo>
                    <a:pt x="3191" y="487"/>
                  </a:lnTo>
                  <a:lnTo>
                    <a:pt x="3215" y="1072"/>
                  </a:lnTo>
                  <a:lnTo>
                    <a:pt x="1072" y="1072"/>
                  </a:lnTo>
                  <a:lnTo>
                    <a:pt x="1072" y="1072"/>
                  </a:lnTo>
                  <a:lnTo>
                    <a:pt x="853" y="1096"/>
                  </a:lnTo>
                  <a:lnTo>
                    <a:pt x="658" y="1145"/>
                  </a:lnTo>
                  <a:lnTo>
                    <a:pt x="487" y="1242"/>
                  </a:lnTo>
                  <a:lnTo>
                    <a:pt x="317" y="1389"/>
                  </a:lnTo>
                  <a:lnTo>
                    <a:pt x="195" y="1535"/>
                  </a:lnTo>
                  <a:lnTo>
                    <a:pt x="98" y="1730"/>
                  </a:lnTo>
                  <a:lnTo>
                    <a:pt x="25" y="1924"/>
                  </a:lnTo>
                  <a:lnTo>
                    <a:pt x="0" y="2144"/>
                  </a:lnTo>
                  <a:lnTo>
                    <a:pt x="0" y="2144"/>
                  </a:lnTo>
                  <a:lnTo>
                    <a:pt x="25" y="2606"/>
                  </a:lnTo>
                  <a:lnTo>
                    <a:pt x="49" y="3069"/>
                  </a:lnTo>
                  <a:lnTo>
                    <a:pt x="98" y="3507"/>
                  </a:lnTo>
                  <a:lnTo>
                    <a:pt x="171" y="3946"/>
                  </a:lnTo>
                  <a:lnTo>
                    <a:pt x="268" y="4336"/>
                  </a:lnTo>
                  <a:lnTo>
                    <a:pt x="366" y="4725"/>
                  </a:lnTo>
                  <a:lnTo>
                    <a:pt x="487" y="5115"/>
                  </a:lnTo>
                  <a:lnTo>
                    <a:pt x="634" y="5480"/>
                  </a:lnTo>
                  <a:lnTo>
                    <a:pt x="780" y="5821"/>
                  </a:lnTo>
                  <a:lnTo>
                    <a:pt x="926" y="6138"/>
                  </a:lnTo>
                  <a:lnTo>
                    <a:pt x="1096" y="6454"/>
                  </a:lnTo>
                  <a:lnTo>
                    <a:pt x="1291" y="6747"/>
                  </a:lnTo>
                  <a:lnTo>
                    <a:pt x="1462" y="7039"/>
                  </a:lnTo>
                  <a:lnTo>
                    <a:pt x="1656" y="7307"/>
                  </a:lnTo>
                  <a:lnTo>
                    <a:pt x="2071" y="7794"/>
                  </a:lnTo>
                  <a:lnTo>
                    <a:pt x="2509" y="8232"/>
                  </a:lnTo>
                  <a:lnTo>
                    <a:pt x="2923" y="8598"/>
                  </a:lnTo>
                  <a:lnTo>
                    <a:pt x="3337" y="8914"/>
                  </a:lnTo>
                  <a:lnTo>
                    <a:pt x="3751" y="9158"/>
                  </a:lnTo>
                  <a:lnTo>
                    <a:pt x="4141" y="9353"/>
                  </a:lnTo>
                  <a:lnTo>
                    <a:pt x="4506" y="9499"/>
                  </a:lnTo>
                  <a:lnTo>
                    <a:pt x="4823" y="9596"/>
                  </a:lnTo>
                  <a:lnTo>
                    <a:pt x="5091" y="9645"/>
                  </a:lnTo>
                  <a:lnTo>
                    <a:pt x="5091" y="9645"/>
                  </a:lnTo>
                  <a:lnTo>
                    <a:pt x="5407" y="10108"/>
                  </a:lnTo>
                  <a:lnTo>
                    <a:pt x="5748" y="10546"/>
                  </a:lnTo>
                  <a:lnTo>
                    <a:pt x="5919" y="10717"/>
                  </a:lnTo>
                  <a:lnTo>
                    <a:pt x="6113" y="10887"/>
                  </a:lnTo>
                  <a:lnTo>
                    <a:pt x="6308" y="11057"/>
                  </a:lnTo>
                  <a:lnTo>
                    <a:pt x="6527" y="11204"/>
                  </a:lnTo>
                  <a:lnTo>
                    <a:pt x="6747" y="11325"/>
                  </a:lnTo>
                  <a:lnTo>
                    <a:pt x="6966" y="11447"/>
                  </a:lnTo>
                  <a:lnTo>
                    <a:pt x="7209" y="11545"/>
                  </a:lnTo>
                  <a:lnTo>
                    <a:pt x="7453" y="11618"/>
                  </a:lnTo>
                  <a:lnTo>
                    <a:pt x="7697" y="11691"/>
                  </a:lnTo>
                  <a:lnTo>
                    <a:pt x="7964" y="11739"/>
                  </a:lnTo>
                  <a:lnTo>
                    <a:pt x="8232" y="11764"/>
                  </a:lnTo>
                  <a:lnTo>
                    <a:pt x="8500" y="11764"/>
                  </a:lnTo>
                  <a:lnTo>
                    <a:pt x="8500" y="11764"/>
                  </a:lnTo>
                  <a:lnTo>
                    <a:pt x="8768" y="11764"/>
                  </a:lnTo>
                  <a:lnTo>
                    <a:pt x="9036" y="11739"/>
                  </a:lnTo>
                  <a:lnTo>
                    <a:pt x="9304" y="11691"/>
                  </a:lnTo>
                  <a:lnTo>
                    <a:pt x="9547" y="11618"/>
                  </a:lnTo>
                  <a:lnTo>
                    <a:pt x="9791" y="11545"/>
                  </a:lnTo>
                  <a:lnTo>
                    <a:pt x="10035" y="11447"/>
                  </a:lnTo>
                  <a:lnTo>
                    <a:pt x="10254" y="11325"/>
                  </a:lnTo>
                  <a:lnTo>
                    <a:pt x="10473" y="11204"/>
                  </a:lnTo>
                  <a:lnTo>
                    <a:pt x="10692" y="11057"/>
                  </a:lnTo>
                  <a:lnTo>
                    <a:pt x="10887" y="10887"/>
                  </a:lnTo>
                  <a:lnTo>
                    <a:pt x="11082" y="10717"/>
                  </a:lnTo>
                  <a:lnTo>
                    <a:pt x="11252" y="10546"/>
                  </a:lnTo>
                  <a:lnTo>
                    <a:pt x="11593" y="10108"/>
                  </a:lnTo>
                  <a:lnTo>
                    <a:pt x="11910" y="9645"/>
                  </a:lnTo>
                  <a:lnTo>
                    <a:pt x="11910" y="9645"/>
                  </a:lnTo>
                  <a:lnTo>
                    <a:pt x="12178" y="9596"/>
                  </a:lnTo>
                  <a:lnTo>
                    <a:pt x="12494" y="9523"/>
                  </a:lnTo>
                  <a:lnTo>
                    <a:pt x="12860" y="9377"/>
                  </a:lnTo>
                  <a:lnTo>
                    <a:pt x="13249" y="9182"/>
                  </a:lnTo>
                  <a:lnTo>
                    <a:pt x="13663" y="8939"/>
                  </a:lnTo>
                  <a:lnTo>
                    <a:pt x="14077" y="8622"/>
                  </a:lnTo>
                  <a:lnTo>
                    <a:pt x="14516" y="8257"/>
                  </a:lnTo>
                  <a:lnTo>
                    <a:pt x="14930" y="7843"/>
                  </a:lnTo>
                  <a:lnTo>
                    <a:pt x="15344" y="7356"/>
                  </a:lnTo>
                  <a:lnTo>
                    <a:pt x="15539" y="7088"/>
                  </a:lnTo>
                  <a:lnTo>
                    <a:pt x="15709" y="6795"/>
                  </a:lnTo>
                  <a:lnTo>
                    <a:pt x="15904" y="6503"/>
                  </a:lnTo>
                  <a:lnTo>
                    <a:pt x="16075" y="6186"/>
                  </a:lnTo>
                  <a:lnTo>
                    <a:pt x="16221" y="5870"/>
                  </a:lnTo>
                  <a:lnTo>
                    <a:pt x="16367" y="5505"/>
                  </a:lnTo>
                  <a:lnTo>
                    <a:pt x="16513" y="5164"/>
                  </a:lnTo>
                  <a:lnTo>
                    <a:pt x="16635" y="4774"/>
                  </a:lnTo>
                  <a:lnTo>
                    <a:pt x="16732" y="4384"/>
                  </a:lnTo>
                  <a:lnTo>
                    <a:pt x="16830" y="3970"/>
                  </a:lnTo>
                  <a:lnTo>
                    <a:pt x="16903" y="3532"/>
                  </a:lnTo>
                  <a:lnTo>
                    <a:pt x="16951" y="3093"/>
                  </a:lnTo>
                  <a:lnTo>
                    <a:pt x="16976" y="2606"/>
                  </a:lnTo>
                  <a:lnTo>
                    <a:pt x="17000" y="2144"/>
                  </a:lnTo>
                  <a:lnTo>
                    <a:pt x="17000" y="2144"/>
                  </a:lnTo>
                  <a:lnTo>
                    <a:pt x="16976" y="1924"/>
                  </a:lnTo>
                  <a:lnTo>
                    <a:pt x="16903" y="1730"/>
                  </a:lnTo>
                  <a:lnTo>
                    <a:pt x="16805" y="1535"/>
                  </a:lnTo>
                  <a:lnTo>
                    <a:pt x="16683" y="1389"/>
                  </a:lnTo>
                  <a:lnTo>
                    <a:pt x="16513" y="1242"/>
                  </a:lnTo>
                  <a:lnTo>
                    <a:pt x="16343" y="1145"/>
                  </a:lnTo>
                  <a:lnTo>
                    <a:pt x="16148" y="1096"/>
                  </a:lnTo>
                  <a:lnTo>
                    <a:pt x="15928" y="1072"/>
                  </a:lnTo>
                  <a:lnTo>
                    <a:pt x="15928" y="1072"/>
                  </a:lnTo>
                  <a:close/>
                  <a:moveTo>
                    <a:pt x="1072" y="2144"/>
                  </a:moveTo>
                  <a:lnTo>
                    <a:pt x="3240" y="2144"/>
                  </a:lnTo>
                  <a:lnTo>
                    <a:pt x="3240" y="2144"/>
                  </a:lnTo>
                  <a:lnTo>
                    <a:pt x="3288" y="3118"/>
                  </a:lnTo>
                  <a:lnTo>
                    <a:pt x="3361" y="4019"/>
                  </a:lnTo>
                  <a:lnTo>
                    <a:pt x="3483" y="4823"/>
                  </a:lnTo>
                  <a:lnTo>
                    <a:pt x="3605" y="5602"/>
                  </a:lnTo>
                  <a:lnTo>
                    <a:pt x="3775" y="6333"/>
                  </a:lnTo>
                  <a:lnTo>
                    <a:pt x="3995" y="7039"/>
                  </a:lnTo>
                  <a:lnTo>
                    <a:pt x="4214" y="7745"/>
                  </a:lnTo>
                  <a:lnTo>
                    <a:pt x="4506" y="8451"/>
                  </a:lnTo>
                  <a:lnTo>
                    <a:pt x="4506" y="8451"/>
                  </a:lnTo>
                  <a:lnTo>
                    <a:pt x="4262" y="8378"/>
                  </a:lnTo>
                  <a:lnTo>
                    <a:pt x="4043" y="8281"/>
                  </a:lnTo>
                  <a:lnTo>
                    <a:pt x="3824" y="8159"/>
                  </a:lnTo>
                  <a:lnTo>
                    <a:pt x="3629" y="8037"/>
                  </a:lnTo>
                  <a:lnTo>
                    <a:pt x="3434" y="7891"/>
                  </a:lnTo>
                  <a:lnTo>
                    <a:pt x="3240" y="7745"/>
                  </a:lnTo>
                  <a:lnTo>
                    <a:pt x="2899" y="7404"/>
                  </a:lnTo>
                  <a:lnTo>
                    <a:pt x="2582" y="7015"/>
                  </a:lnTo>
                  <a:lnTo>
                    <a:pt x="2290" y="6601"/>
                  </a:lnTo>
                  <a:lnTo>
                    <a:pt x="2046" y="6186"/>
                  </a:lnTo>
                  <a:lnTo>
                    <a:pt x="1827" y="5724"/>
                  </a:lnTo>
                  <a:lnTo>
                    <a:pt x="1632" y="5237"/>
                  </a:lnTo>
                  <a:lnTo>
                    <a:pt x="1486" y="4774"/>
                  </a:lnTo>
                  <a:lnTo>
                    <a:pt x="1340" y="4287"/>
                  </a:lnTo>
                  <a:lnTo>
                    <a:pt x="1242" y="3824"/>
                  </a:lnTo>
                  <a:lnTo>
                    <a:pt x="1169" y="3361"/>
                  </a:lnTo>
                  <a:lnTo>
                    <a:pt x="1121" y="2923"/>
                  </a:lnTo>
                  <a:lnTo>
                    <a:pt x="1072" y="2509"/>
                  </a:lnTo>
                  <a:lnTo>
                    <a:pt x="1072" y="2144"/>
                  </a:lnTo>
                  <a:lnTo>
                    <a:pt x="1072" y="2144"/>
                  </a:lnTo>
                  <a:close/>
                  <a:moveTo>
                    <a:pt x="10595" y="4628"/>
                  </a:moveTo>
                  <a:lnTo>
                    <a:pt x="9718" y="5407"/>
                  </a:lnTo>
                  <a:lnTo>
                    <a:pt x="9718" y="5407"/>
                  </a:lnTo>
                  <a:lnTo>
                    <a:pt x="9669" y="5480"/>
                  </a:lnTo>
                  <a:lnTo>
                    <a:pt x="9621" y="5578"/>
                  </a:lnTo>
                  <a:lnTo>
                    <a:pt x="9596" y="5675"/>
                  </a:lnTo>
                  <a:lnTo>
                    <a:pt x="9596" y="5772"/>
                  </a:lnTo>
                  <a:lnTo>
                    <a:pt x="9864" y="6941"/>
                  </a:lnTo>
                  <a:lnTo>
                    <a:pt x="9864" y="6941"/>
                  </a:lnTo>
                  <a:lnTo>
                    <a:pt x="9864" y="7015"/>
                  </a:lnTo>
                  <a:lnTo>
                    <a:pt x="9840" y="7063"/>
                  </a:lnTo>
                  <a:lnTo>
                    <a:pt x="9791" y="7063"/>
                  </a:lnTo>
                  <a:lnTo>
                    <a:pt x="9718" y="7039"/>
                  </a:lnTo>
                  <a:lnTo>
                    <a:pt x="8695" y="6454"/>
                  </a:lnTo>
                  <a:lnTo>
                    <a:pt x="8695" y="6454"/>
                  </a:lnTo>
                  <a:lnTo>
                    <a:pt x="8598" y="6406"/>
                  </a:lnTo>
                  <a:lnTo>
                    <a:pt x="8500" y="6406"/>
                  </a:lnTo>
                  <a:lnTo>
                    <a:pt x="8403" y="6406"/>
                  </a:lnTo>
                  <a:lnTo>
                    <a:pt x="8305" y="6454"/>
                  </a:lnTo>
                  <a:lnTo>
                    <a:pt x="7282" y="7039"/>
                  </a:lnTo>
                  <a:lnTo>
                    <a:pt x="7282" y="7039"/>
                  </a:lnTo>
                  <a:lnTo>
                    <a:pt x="7209" y="7063"/>
                  </a:lnTo>
                  <a:lnTo>
                    <a:pt x="7161" y="7063"/>
                  </a:lnTo>
                  <a:lnTo>
                    <a:pt x="7136" y="7015"/>
                  </a:lnTo>
                  <a:lnTo>
                    <a:pt x="7136" y="6941"/>
                  </a:lnTo>
                  <a:lnTo>
                    <a:pt x="7404" y="5772"/>
                  </a:lnTo>
                  <a:lnTo>
                    <a:pt x="7404" y="5772"/>
                  </a:lnTo>
                  <a:lnTo>
                    <a:pt x="7404" y="5675"/>
                  </a:lnTo>
                  <a:lnTo>
                    <a:pt x="7380" y="5578"/>
                  </a:lnTo>
                  <a:lnTo>
                    <a:pt x="7331" y="5480"/>
                  </a:lnTo>
                  <a:lnTo>
                    <a:pt x="7282" y="5407"/>
                  </a:lnTo>
                  <a:lnTo>
                    <a:pt x="6406" y="4628"/>
                  </a:lnTo>
                  <a:lnTo>
                    <a:pt x="6406" y="4628"/>
                  </a:lnTo>
                  <a:lnTo>
                    <a:pt x="6357" y="4579"/>
                  </a:lnTo>
                  <a:lnTo>
                    <a:pt x="6333" y="4506"/>
                  </a:lnTo>
                  <a:lnTo>
                    <a:pt x="6381" y="4482"/>
                  </a:lnTo>
                  <a:lnTo>
                    <a:pt x="6454" y="4457"/>
                  </a:lnTo>
                  <a:lnTo>
                    <a:pt x="7623" y="4336"/>
                  </a:lnTo>
                  <a:lnTo>
                    <a:pt x="7623" y="4336"/>
                  </a:lnTo>
                  <a:lnTo>
                    <a:pt x="7721" y="4311"/>
                  </a:lnTo>
                  <a:lnTo>
                    <a:pt x="7818" y="4262"/>
                  </a:lnTo>
                  <a:lnTo>
                    <a:pt x="7891" y="4189"/>
                  </a:lnTo>
                  <a:lnTo>
                    <a:pt x="7940" y="4116"/>
                  </a:lnTo>
                  <a:lnTo>
                    <a:pt x="8403" y="3045"/>
                  </a:lnTo>
                  <a:lnTo>
                    <a:pt x="8403" y="3045"/>
                  </a:lnTo>
                  <a:lnTo>
                    <a:pt x="8452" y="2972"/>
                  </a:lnTo>
                  <a:lnTo>
                    <a:pt x="8500" y="2947"/>
                  </a:lnTo>
                  <a:lnTo>
                    <a:pt x="8549" y="2972"/>
                  </a:lnTo>
                  <a:lnTo>
                    <a:pt x="8598" y="3045"/>
                  </a:lnTo>
                  <a:lnTo>
                    <a:pt x="9060" y="4116"/>
                  </a:lnTo>
                  <a:lnTo>
                    <a:pt x="9060" y="4116"/>
                  </a:lnTo>
                  <a:lnTo>
                    <a:pt x="9109" y="4189"/>
                  </a:lnTo>
                  <a:lnTo>
                    <a:pt x="9182" y="4262"/>
                  </a:lnTo>
                  <a:lnTo>
                    <a:pt x="9280" y="4311"/>
                  </a:lnTo>
                  <a:lnTo>
                    <a:pt x="9377" y="4336"/>
                  </a:lnTo>
                  <a:lnTo>
                    <a:pt x="10546" y="4457"/>
                  </a:lnTo>
                  <a:lnTo>
                    <a:pt x="10546" y="4457"/>
                  </a:lnTo>
                  <a:lnTo>
                    <a:pt x="10619" y="4482"/>
                  </a:lnTo>
                  <a:lnTo>
                    <a:pt x="10668" y="4506"/>
                  </a:lnTo>
                  <a:lnTo>
                    <a:pt x="10643" y="4579"/>
                  </a:lnTo>
                  <a:lnTo>
                    <a:pt x="10595" y="4628"/>
                  </a:lnTo>
                  <a:lnTo>
                    <a:pt x="10595" y="4628"/>
                  </a:lnTo>
                  <a:close/>
                  <a:moveTo>
                    <a:pt x="12494" y="8451"/>
                  </a:moveTo>
                  <a:lnTo>
                    <a:pt x="12494" y="8451"/>
                  </a:lnTo>
                  <a:lnTo>
                    <a:pt x="12787" y="7745"/>
                  </a:lnTo>
                  <a:lnTo>
                    <a:pt x="13006" y="7039"/>
                  </a:lnTo>
                  <a:lnTo>
                    <a:pt x="13225" y="6333"/>
                  </a:lnTo>
                  <a:lnTo>
                    <a:pt x="13396" y="5602"/>
                  </a:lnTo>
                  <a:lnTo>
                    <a:pt x="13517" y="4823"/>
                  </a:lnTo>
                  <a:lnTo>
                    <a:pt x="13639" y="4019"/>
                  </a:lnTo>
                  <a:lnTo>
                    <a:pt x="13712" y="3118"/>
                  </a:lnTo>
                  <a:lnTo>
                    <a:pt x="13761" y="2144"/>
                  </a:lnTo>
                  <a:lnTo>
                    <a:pt x="15928" y="2144"/>
                  </a:lnTo>
                  <a:lnTo>
                    <a:pt x="15928" y="2144"/>
                  </a:lnTo>
                  <a:lnTo>
                    <a:pt x="15928" y="2509"/>
                  </a:lnTo>
                  <a:lnTo>
                    <a:pt x="15880" y="2923"/>
                  </a:lnTo>
                  <a:lnTo>
                    <a:pt x="15831" y="3361"/>
                  </a:lnTo>
                  <a:lnTo>
                    <a:pt x="15758" y="3824"/>
                  </a:lnTo>
                  <a:lnTo>
                    <a:pt x="15661" y="4287"/>
                  </a:lnTo>
                  <a:lnTo>
                    <a:pt x="15514" y="4774"/>
                  </a:lnTo>
                  <a:lnTo>
                    <a:pt x="15368" y="5237"/>
                  </a:lnTo>
                  <a:lnTo>
                    <a:pt x="15173" y="5724"/>
                  </a:lnTo>
                  <a:lnTo>
                    <a:pt x="14954" y="6186"/>
                  </a:lnTo>
                  <a:lnTo>
                    <a:pt x="14711" y="6601"/>
                  </a:lnTo>
                  <a:lnTo>
                    <a:pt x="14418" y="7015"/>
                  </a:lnTo>
                  <a:lnTo>
                    <a:pt x="14102" y="7404"/>
                  </a:lnTo>
                  <a:lnTo>
                    <a:pt x="13761" y="7745"/>
                  </a:lnTo>
                  <a:lnTo>
                    <a:pt x="13566" y="7891"/>
                  </a:lnTo>
                  <a:lnTo>
                    <a:pt x="13371" y="8037"/>
                  </a:lnTo>
                  <a:lnTo>
                    <a:pt x="13176" y="8159"/>
                  </a:lnTo>
                  <a:lnTo>
                    <a:pt x="12957" y="8281"/>
                  </a:lnTo>
                  <a:lnTo>
                    <a:pt x="12738" y="8378"/>
                  </a:lnTo>
                  <a:lnTo>
                    <a:pt x="12494" y="8451"/>
                  </a:lnTo>
                  <a:lnTo>
                    <a:pt x="12494" y="845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8" name="Google Shape;748;p49"/>
          <p:cNvGrpSpPr/>
          <p:nvPr/>
        </p:nvGrpSpPr>
        <p:grpSpPr>
          <a:xfrm>
            <a:off x="4862967" y="1492657"/>
            <a:ext cx="359272" cy="376691"/>
            <a:chOff x="5961125" y="1623900"/>
            <a:chExt cx="427450" cy="448175"/>
          </a:xfrm>
        </p:grpSpPr>
        <p:sp>
          <p:nvSpPr>
            <p:cNvPr id="749" name="Google Shape;749;p49"/>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0" name="Google Shape;750;p49"/>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1" name="Google Shape;751;p49"/>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2" name="Google Shape;752;p49"/>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3" name="Google Shape;753;p49"/>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4" name="Google Shape;754;p49"/>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5" name="Google Shape;755;p49"/>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56" name="Google Shape;756;p49"/>
          <p:cNvGrpSpPr/>
          <p:nvPr/>
        </p:nvGrpSpPr>
        <p:grpSpPr>
          <a:xfrm>
            <a:off x="5415659" y="1502386"/>
            <a:ext cx="383835" cy="363369"/>
            <a:chOff x="6618700" y="1635475"/>
            <a:chExt cx="456675" cy="432325"/>
          </a:xfrm>
        </p:grpSpPr>
        <p:sp>
          <p:nvSpPr>
            <p:cNvPr id="757" name="Google Shape;757;p49"/>
            <p:cNvSpPr/>
            <p:nvPr/>
          </p:nvSpPr>
          <p:spPr>
            <a:xfrm>
              <a:off x="6663775" y="1904000"/>
              <a:ext cx="117525" cy="163800"/>
            </a:xfrm>
            <a:custGeom>
              <a:avLst/>
              <a:gdLst/>
              <a:ahLst/>
              <a:cxnLst/>
              <a:rect l="l" t="t" r="r" b="b"/>
              <a:pathLst>
                <a:path w="4701" h="6552" fill="none" extrusionOk="0">
                  <a:moveTo>
                    <a:pt x="0" y="0"/>
                  </a:moveTo>
                  <a:lnTo>
                    <a:pt x="512" y="6016"/>
                  </a:lnTo>
                  <a:lnTo>
                    <a:pt x="512" y="6016"/>
                  </a:lnTo>
                  <a:lnTo>
                    <a:pt x="536" y="6138"/>
                  </a:lnTo>
                  <a:lnTo>
                    <a:pt x="585" y="6235"/>
                  </a:lnTo>
                  <a:lnTo>
                    <a:pt x="633" y="6332"/>
                  </a:lnTo>
                  <a:lnTo>
                    <a:pt x="706" y="6406"/>
                  </a:lnTo>
                  <a:lnTo>
                    <a:pt x="804" y="6454"/>
                  </a:lnTo>
                  <a:lnTo>
                    <a:pt x="877" y="6503"/>
                  </a:lnTo>
                  <a:lnTo>
                    <a:pt x="999" y="6552"/>
                  </a:lnTo>
                  <a:lnTo>
                    <a:pt x="1096" y="6552"/>
                  </a:lnTo>
                  <a:lnTo>
                    <a:pt x="4116" y="6552"/>
                  </a:lnTo>
                  <a:lnTo>
                    <a:pt x="4116" y="6552"/>
                  </a:lnTo>
                  <a:lnTo>
                    <a:pt x="4238" y="6527"/>
                  </a:lnTo>
                  <a:lnTo>
                    <a:pt x="4360" y="6503"/>
                  </a:lnTo>
                  <a:lnTo>
                    <a:pt x="4457" y="6430"/>
                  </a:lnTo>
                  <a:lnTo>
                    <a:pt x="4554" y="6332"/>
                  </a:lnTo>
                  <a:lnTo>
                    <a:pt x="4554" y="6332"/>
                  </a:lnTo>
                  <a:lnTo>
                    <a:pt x="4628" y="6235"/>
                  </a:lnTo>
                  <a:lnTo>
                    <a:pt x="4676" y="6113"/>
                  </a:lnTo>
                  <a:lnTo>
                    <a:pt x="4701" y="5991"/>
                  </a:lnTo>
                  <a:lnTo>
                    <a:pt x="4676" y="5845"/>
                  </a:lnTo>
                  <a:lnTo>
                    <a:pt x="3678" y="9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8" name="Google Shape;758;p49"/>
            <p:cNvSpPr/>
            <p:nvPr/>
          </p:nvSpPr>
          <p:spPr>
            <a:xfrm>
              <a:off x="7046125" y="1775525"/>
              <a:ext cx="29250" cy="99275"/>
            </a:xfrm>
            <a:custGeom>
              <a:avLst/>
              <a:gdLst/>
              <a:ahLst/>
              <a:cxnLst/>
              <a:rect l="l" t="t" r="r" b="b"/>
              <a:pathLst>
                <a:path w="1170" h="3971" fill="none" extrusionOk="0">
                  <a:moveTo>
                    <a:pt x="1" y="3970"/>
                  </a:moveTo>
                  <a:lnTo>
                    <a:pt x="1" y="3970"/>
                  </a:lnTo>
                  <a:lnTo>
                    <a:pt x="245" y="3824"/>
                  </a:lnTo>
                  <a:lnTo>
                    <a:pt x="488" y="3629"/>
                  </a:lnTo>
                  <a:lnTo>
                    <a:pt x="683" y="3410"/>
                  </a:lnTo>
                  <a:lnTo>
                    <a:pt x="853" y="3166"/>
                  </a:lnTo>
                  <a:lnTo>
                    <a:pt x="1000" y="2898"/>
                  </a:lnTo>
                  <a:lnTo>
                    <a:pt x="1097" y="2606"/>
                  </a:lnTo>
                  <a:lnTo>
                    <a:pt x="1170" y="2314"/>
                  </a:lnTo>
                  <a:lnTo>
                    <a:pt x="1170" y="1997"/>
                  </a:lnTo>
                  <a:lnTo>
                    <a:pt x="1170" y="1997"/>
                  </a:lnTo>
                  <a:lnTo>
                    <a:pt x="1170" y="1681"/>
                  </a:lnTo>
                  <a:lnTo>
                    <a:pt x="1097" y="1364"/>
                  </a:lnTo>
                  <a:lnTo>
                    <a:pt x="1000" y="1096"/>
                  </a:lnTo>
                  <a:lnTo>
                    <a:pt x="853" y="828"/>
                  </a:lnTo>
                  <a:lnTo>
                    <a:pt x="683" y="585"/>
                  </a:lnTo>
                  <a:lnTo>
                    <a:pt x="488" y="366"/>
                  </a:lnTo>
                  <a:lnTo>
                    <a:pt x="245" y="171"/>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49"/>
            <p:cNvSpPr/>
            <p:nvPr/>
          </p:nvSpPr>
          <p:spPr>
            <a:xfrm>
              <a:off x="6618700" y="1751775"/>
              <a:ext cx="96850" cy="146750"/>
            </a:xfrm>
            <a:custGeom>
              <a:avLst/>
              <a:gdLst/>
              <a:ahLst/>
              <a:cxnLst/>
              <a:rect l="l" t="t" r="r" b="b"/>
              <a:pathLst>
                <a:path w="3874" h="5870" fill="none" extrusionOk="0">
                  <a:moveTo>
                    <a:pt x="3873" y="0"/>
                  </a:moveTo>
                  <a:lnTo>
                    <a:pt x="3873" y="0"/>
                  </a:lnTo>
                  <a:lnTo>
                    <a:pt x="2704" y="0"/>
                  </a:lnTo>
                  <a:lnTo>
                    <a:pt x="1730" y="0"/>
                  </a:lnTo>
                  <a:lnTo>
                    <a:pt x="1730" y="0"/>
                  </a:lnTo>
                  <a:lnTo>
                    <a:pt x="1560" y="25"/>
                  </a:lnTo>
                  <a:lnTo>
                    <a:pt x="1413" y="49"/>
                  </a:lnTo>
                  <a:lnTo>
                    <a:pt x="1243" y="98"/>
                  </a:lnTo>
                  <a:lnTo>
                    <a:pt x="1097" y="147"/>
                  </a:lnTo>
                  <a:lnTo>
                    <a:pt x="926" y="244"/>
                  </a:lnTo>
                  <a:lnTo>
                    <a:pt x="780" y="317"/>
                  </a:lnTo>
                  <a:lnTo>
                    <a:pt x="658" y="439"/>
                  </a:lnTo>
                  <a:lnTo>
                    <a:pt x="537" y="536"/>
                  </a:lnTo>
                  <a:lnTo>
                    <a:pt x="415" y="682"/>
                  </a:lnTo>
                  <a:lnTo>
                    <a:pt x="293" y="804"/>
                  </a:lnTo>
                  <a:lnTo>
                    <a:pt x="220" y="950"/>
                  </a:lnTo>
                  <a:lnTo>
                    <a:pt x="147" y="1096"/>
                  </a:lnTo>
                  <a:lnTo>
                    <a:pt x="74" y="1267"/>
                  </a:lnTo>
                  <a:lnTo>
                    <a:pt x="25" y="1437"/>
                  </a:lnTo>
                  <a:lnTo>
                    <a:pt x="1" y="1583"/>
                  </a:lnTo>
                  <a:lnTo>
                    <a:pt x="1" y="1754"/>
                  </a:lnTo>
                  <a:lnTo>
                    <a:pt x="1" y="4092"/>
                  </a:lnTo>
                  <a:lnTo>
                    <a:pt x="1" y="4092"/>
                  </a:lnTo>
                  <a:lnTo>
                    <a:pt x="1" y="4263"/>
                  </a:lnTo>
                  <a:lnTo>
                    <a:pt x="25" y="4433"/>
                  </a:lnTo>
                  <a:lnTo>
                    <a:pt x="74" y="4579"/>
                  </a:lnTo>
                  <a:lnTo>
                    <a:pt x="147" y="4750"/>
                  </a:lnTo>
                  <a:lnTo>
                    <a:pt x="220" y="4896"/>
                  </a:lnTo>
                  <a:lnTo>
                    <a:pt x="293" y="5042"/>
                  </a:lnTo>
                  <a:lnTo>
                    <a:pt x="415" y="5188"/>
                  </a:lnTo>
                  <a:lnTo>
                    <a:pt x="537" y="5310"/>
                  </a:lnTo>
                  <a:lnTo>
                    <a:pt x="658" y="5407"/>
                  </a:lnTo>
                  <a:lnTo>
                    <a:pt x="780" y="5529"/>
                  </a:lnTo>
                  <a:lnTo>
                    <a:pt x="926" y="5626"/>
                  </a:lnTo>
                  <a:lnTo>
                    <a:pt x="1097" y="5699"/>
                  </a:lnTo>
                  <a:lnTo>
                    <a:pt x="1243" y="5748"/>
                  </a:lnTo>
                  <a:lnTo>
                    <a:pt x="1413" y="5797"/>
                  </a:lnTo>
                  <a:lnTo>
                    <a:pt x="1560" y="5821"/>
                  </a:lnTo>
                  <a:lnTo>
                    <a:pt x="1730" y="5846"/>
                  </a:lnTo>
                  <a:lnTo>
                    <a:pt x="1730" y="5846"/>
                  </a:lnTo>
                  <a:lnTo>
                    <a:pt x="2704" y="5846"/>
                  </a:lnTo>
                  <a:lnTo>
                    <a:pt x="3873" y="58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0" name="Google Shape;760;p49"/>
            <p:cNvSpPr/>
            <p:nvPr/>
          </p:nvSpPr>
          <p:spPr>
            <a:xfrm>
              <a:off x="6721600" y="1660450"/>
              <a:ext cx="278900" cy="329425"/>
            </a:xfrm>
            <a:custGeom>
              <a:avLst/>
              <a:gdLst/>
              <a:ahLst/>
              <a:cxnLst/>
              <a:rect l="l" t="t" r="r" b="b"/>
              <a:pathLst>
                <a:path w="11156" h="13177" fill="none" extrusionOk="0">
                  <a:moveTo>
                    <a:pt x="11155" y="0"/>
                  </a:moveTo>
                  <a:lnTo>
                    <a:pt x="11155" y="0"/>
                  </a:lnTo>
                  <a:lnTo>
                    <a:pt x="10766" y="317"/>
                  </a:lnTo>
                  <a:lnTo>
                    <a:pt x="10352" y="609"/>
                  </a:lnTo>
                  <a:lnTo>
                    <a:pt x="9938" y="901"/>
                  </a:lnTo>
                  <a:lnTo>
                    <a:pt x="9524" y="1169"/>
                  </a:lnTo>
                  <a:lnTo>
                    <a:pt x="9085" y="1413"/>
                  </a:lnTo>
                  <a:lnTo>
                    <a:pt x="8671" y="1632"/>
                  </a:lnTo>
                  <a:lnTo>
                    <a:pt x="7843" y="2046"/>
                  </a:lnTo>
                  <a:lnTo>
                    <a:pt x="7015" y="2387"/>
                  </a:lnTo>
                  <a:lnTo>
                    <a:pt x="6211" y="2679"/>
                  </a:lnTo>
                  <a:lnTo>
                    <a:pt x="5456" y="2898"/>
                  </a:lnTo>
                  <a:lnTo>
                    <a:pt x="4774" y="3093"/>
                  </a:lnTo>
                  <a:lnTo>
                    <a:pt x="4774" y="3093"/>
                  </a:lnTo>
                  <a:lnTo>
                    <a:pt x="4239" y="3215"/>
                  </a:lnTo>
                  <a:lnTo>
                    <a:pt x="3678" y="3312"/>
                  </a:lnTo>
                  <a:lnTo>
                    <a:pt x="3070" y="3410"/>
                  </a:lnTo>
                  <a:lnTo>
                    <a:pt x="2461" y="3459"/>
                  </a:lnTo>
                  <a:lnTo>
                    <a:pt x="1219" y="3580"/>
                  </a:lnTo>
                  <a:lnTo>
                    <a:pt x="1" y="3629"/>
                  </a:lnTo>
                  <a:lnTo>
                    <a:pt x="1" y="9523"/>
                  </a:lnTo>
                  <a:lnTo>
                    <a:pt x="1" y="9523"/>
                  </a:lnTo>
                  <a:lnTo>
                    <a:pt x="1219" y="9596"/>
                  </a:lnTo>
                  <a:lnTo>
                    <a:pt x="2461" y="9693"/>
                  </a:lnTo>
                  <a:lnTo>
                    <a:pt x="3070" y="9767"/>
                  </a:lnTo>
                  <a:lnTo>
                    <a:pt x="3678" y="9840"/>
                  </a:lnTo>
                  <a:lnTo>
                    <a:pt x="4239" y="9937"/>
                  </a:lnTo>
                  <a:lnTo>
                    <a:pt x="4774" y="10059"/>
                  </a:lnTo>
                  <a:lnTo>
                    <a:pt x="4774" y="10059"/>
                  </a:lnTo>
                  <a:lnTo>
                    <a:pt x="5456" y="10254"/>
                  </a:lnTo>
                  <a:lnTo>
                    <a:pt x="6211" y="10497"/>
                  </a:lnTo>
                  <a:lnTo>
                    <a:pt x="7015" y="10765"/>
                  </a:lnTo>
                  <a:lnTo>
                    <a:pt x="7843" y="11130"/>
                  </a:lnTo>
                  <a:lnTo>
                    <a:pt x="8671" y="11520"/>
                  </a:lnTo>
                  <a:lnTo>
                    <a:pt x="9085" y="11764"/>
                  </a:lnTo>
                  <a:lnTo>
                    <a:pt x="9524" y="12007"/>
                  </a:lnTo>
                  <a:lnTo>
                    <a:pt x="9938" y="12251"/>
                  </a:lnTo>
                  <a:lnTo>
                    <a:pt x="10352" y="12543"/>
                  </a:lnTo>
                  <a:lnTo>
                    <a:pt x="10766" y="12835"/>
                  </a:lnTo>
                  <a:lnTo>
                    <a:pt x="11155" y="1317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1" name="Google Shape;761;p49"/>
            <p:cNvSpPr/>
            <p:nvPr/>
          </p:nvSpPr>
          <p:spPr>
            <a:xfrm>
              <a:off x="7006550" y="1635475"/>
              <a:ext cx="34750" cy="378750"/>
            </a:xfrm>
            <a:custGeom>
              <a:avLst/>
              <a:gdLst/>
              <a:ahLst/>
              <a:cxnLst/>
              <a:rect l="l" t="t" r="r" b="b"/>
              <a:pathLst>
                <a:path w="1390" h="15150" fill="none" extrusionOk="0">
                  <a:moveTo>
                    <a:pt x="1024" y="49"/>
                  </a:moveTo>
                  <a:lnTo>
                    <a:pt x="1024" y="49"/>
                  </a:lnTo>
                  <a:lnTo>
                    <a:pt x="902" y="1"/>
                  </a:lnTo>
                  <a:lnTo>
                    <a:pt x="805" y="1"/>
                  </a:lnTo>
                  <a:lnTo>
                    <a:pt x="805" y="1"/>
                  </a:lnTo>
                  <a:lnTo>
                    <a:pt x="683" y="1"/>
                  </a:lnTo>
                  <a:lnTo>
                    <a:pt x="585" y="49"/>
                  </a:lnTo>
                  <a:lnTo>
                    <a:pt x="464" y="98"/>
                  </a:lnTo>
                  <a:lnTo>
                    <a:pt x="391" y="171"/>
                  </a:lnTo>
                  <a:lnTo>
                    <a:pt x="391" y="171"/>
                  </a:lnTo>
                  <a:lnTo>
                    <a:pt x="1" y="536"/>
                  </a:lnTo>
                  <a:lnTo>
                    <a:pt x="1" y="14638"/>
                  </a:lnTo>
                  <a:lnTo>
                    <a:pt x="1" y="14638"/>
                  </a:lnTo>
                  <a:lnTo>
                    <a:pt x="391" y="14979"/>
                  </a:lnTo>
                  <a:lnTo>
                    <a:pt x="391" y="14979"/>
                  </a:lnTo>
                  <a:lnTo>
                    <a:pt x="464" y="15052"/>
                  </a:lnTo>
                  <a:lnTo>
                    <a:pt x="585" y="15101"/>
                  </a:lnTo>
                  <a:lnTo>
                    <a:pt x="683" y="15149"/>
                  </a:lnTo>
                  <a:lnTo>
                    <a:pt x="805" y="15149"/>
                  </a:lnTo>
                  <a:lnTo>
                    <a:pt x="805" y="15149"/>
                  </a:lnTo>
                  <a:lnTo>
                    <a:pt x="902" y="15149"/>
                  </a:lnTo>
                  <a:lnTo>
                    <a:pt x="1024" y="15101"/>
                  </a:lnTo>
                  <a:lnTo>
                    <a:pt x="1024" y="15101"/>
                  </a:lnTo>
                  <a:lnTo>
                    <a:pt x="1170" y="15028"/>
                  </a:lnTo>
                  <a:lnTo>
                    <a:pt x="1292" y="14906"/>
                  </a:lnTo>
                  <a:lnTo>
                    <a:pt x="1365" y="14735"/>
                  </a:lnTo>
                  <a:lnTo>
                    <a:pt x="1389" y="14565"/>
                  </a:lnTo>
                  <a:lnTo>
                    <a:pt x="1389" y="585"/>
                  </a:lnTo>
                  <a:lnTo>
                    <a:pt x="1389" y="585"/>
                  </a:lnTo>
                  <a:lnTo>
                    <a:pt x="1365" y="415"/>
                  </a:lnTo>
                  <a:lnTo>
                    <a:pt x="1292" y="269"/>
                  </a:lnTo>
                  <a:lnTo>
                    <a:pt x="1170" y="122"/>
                  </a:lnTo>
                  <a:lnTo>
                    <a:pt x="1024" y="49"/>
                  </a:lnTo>
                  <a:lnTo>
                    <a:pt x="1024"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62" name="Google Shape;762;p49"/>
          <p:cNvGrpSpPr/>
          <p:nvPr/>
        </p:nvGrpSpPr>
        <p:grpSpPr>
          <a:xfrm>
            <a:off x="370747" y="2085798"/>
            <a:ext cx="304009" cy="326513"/>
            <a:chOff x="616425" y="2329600"/>
            <a:chExt cx="361700" cy="388475"/>
          </a:xfrm>
        </p:grpSpPr>
        <p:sp>
          <p:nvSpPr>
            <p:cNvPr id="763" name="Google Shape;763;p49"/>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4" name="Google Shape;764;p49"/>
            <p:cNvSpPr/>
            <p:nvPr/>
          </p:nvSpPr>
          <p:spPr>
            <a:xfrm>
              <a:off x="704725" y="2545750"/>
              <a:ext cx="185125" cy="25"/>
            </a:xfrm>
            <a:custGeom>
              <a:avLst/>
              <a:gdLst/>
              <a:ahLst/>
              <a:cxnLst/>
              <a:rect l="l" t="t" r="r" b="b"/>
              <a:pathLst>
                <a:path w="7405" h="1" fill="none" extrusionOk="0">
                  <a:moveTo>
                    <a:pt x="7404"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5" name="Google Shape;765;p49"/>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6" name="Google Shape;766;p49"/>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7" name="Google Shape;767;p49"/>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8" name="Google Shape;768;p49"/>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9" name="Google Shape;769;p49"/>
            <p:cNvSpPr/>
            <p:nvPr/>
          </p:nvSpPr>
          <p:spPr>
            <a:xfrm>
              <a:off x="766825" y="2388050"/>
              <a:ext cx="60925" cy="25"/>
            </a:xfrm>
            <a:custGeom>
              <a:avLst/>
              <a:gdLst/>
              <a:ahLst/>
              <a:cxnLst/>
              <a:rect l="l" t="t" r="r" b="b"/>
              <a:pathLst>
                <a:path w="2437" h="1" fill="none" extrusionOk="0">
                  <a:moveTo>
                    <a:pt x="2436"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0" name="Google Shape;770;p49"/>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1" name="Google Shape;771;p49"/>
          <p:cNvGrpSpPr/>
          <p:nvPr/>
        </p:nvGrpSpPr>
        <p:grpSpPr>
          <a:xfrm>
            <a:off x="927557" y="2088866"/>
            <a:ext cx="320378" cy="320378"/>
            <a:chOff x="1278900" y="2333250"/>
            <a:chExt cx="381175" cy="381175"/>
          </a:xfrm>
        </p:grpSpPr>
        <p:sp>
          <p:nvSpPr>
            <p:cNvPr id="772" name="Google Shape;772;p49"/>
            <p:cNvSpPr/>
            <p:nvPr/>
          </p:nvSpPr>
          <p:spPr>
            <a:xfrm>
              <a:off x="1278900" y="2333250"/>
              <a:ext cx="381175" cy="381175"/>
            </a:xfrm>
            <a:custGeom>
              <a:avLst/>
              <a:gdLst/>
              <a:ahLst/>
              <a:cxnLst/>
              <a:rect l="l" t="t" r="r" b="b"/>
              <a:pathLst>
                <a:path w="15247" h="15247" fill="none" extrusionOk="0">
                  <a:moveTo>
                    <a:pt x="7623" y="0"/>
                  </a:moveTo>
                  <a:lnTo>
                    <a:pt x="7623" y="0"/>
                  </a:lnTo>
                  <a:lnTo>
                    <a:pt x="7233" y="0"/>
                  </a:lnTo>
                  <a:lnTo>
                    <a:pt x="6844" y="49"/>
                  </a:lnTo>
                  <a:lnTo>
                    <a:pt x="6454" y="98"/>
                  </a:lnTo>
                  <a:lnTo>
                    <a:pt x="6089" y="147"/>
                  </a:lnTo>
                  <a:lnTo>
                    <a:pt x="5723" y="244"/>
                  </a:lnTo>
                  <a:lnTo>
                    <a:pt x="5358" y="341"/>
                  </a:lnTo>
                  <a:lnTo>
                    <a:pt x="4993" y="463"/>
                  </a:lnTo>
                  <a:lnTo>
                    <a:pt x="4652" y="609"/>
                  </a:lnTo>
                  <a:lnTo>
                    <a:pt x="4311" y="755"/>
                  </a:lnTo>
                  <a:lnTo>
                    <a:pt x="3994" y="926"/>
                  </a:lnTo>
                  <a:lnTo>
                    <a:pt x="3678" y="1096"/>
                  </a:lnTo>
                  <a:lnTo>
                    <a:pt x="3361" y="1291"/>
                  </a:lnTo>
                  <a:lnTo>
                    <a:pt x="3069" y="1510"/>
                  </a:lnTo>
                  <a:lnTo>
                    <a:pt x="2777" y="1730"/>
                  </a:lnTo>
                  <a:lnTo>
                    <a:pt x="2509" y="1973"/>
                  </a:lnTo>
                  <a:lnTo>
                    <a:pt x="2241" y="2241"/>
                  </a:lnTo>
                  <a:lnTo>
                    <a:pt x="1973" y="2509"/>
                  </a:lnTo>
                  <a:lnTo>
                    <a:pt x="1729" y="2777"/>
                  </a:lnTo>
                  <a:lnTo>
                    <a:pt x="1510" y="3069"/>
                  </a:lnTo>
                  <a:lnTo>
                    <a:pt x="1291" y="3361"/>
                  </a:lnTo>
                  <a:lnTo>
                    <a:pt x="1096" y="3678"/>
                  </a:lnTo>
                  <a:lnTo>
                    <a:pt x="926" y="3995"/>
                  </a:lnTo>
                  <a:lnTo>
                    <a:pt x="755" y="4311"/>
                  </a:lnTo>
                  <a:lnTo>
                    <a:pt x="609" y="4652"/>
                  </a:lnTo>
                  <a:lnTo>
                    <a:pt x="463" y="4993"/>
                  </a:lnTo>
                  <a:lnTo>
                    <a:pt x="341" y="5358"/>
                  </a:lnTo>
                  <a:lnTo>
                    <a:pt x="244" y="5724"/>
                  </a:lnTo>
                  <a:lnTo>
                    <a:pt x="146" y="6089"/>
                  </a:lnTo>
                  <a:lnTo>
                    <a:pt x="97" y="6454"/>
                  </a:lnTo>
                  <a:lnTo>
                    <a:pt x="49" y="6844"/>
                  </a:lnTo>
                  <a:lnTo>
                    <a:pt x="0" y="7234"/>
                  </a:lnTo>
                  <a:lnTo>
                    <a:pt x="0" y="7623"/>
                  </a:lnTo>
                  <a:lnTo>
                    <a:pt x="0" y="7623"/>
                  </a:lnTo>
                  <a:lnTo>
                    <a:pt x="0" y="8013"/>
                  </a:lnTo>
                  <a:lnTo>
                    <a:pt x="49" y="8403"/>
                  </a:lnTo>
                  <a:lnTo>
                    <a:pt x="97" y="8793"/>
                  </a:lnTo>
                  <a:lnTo>
                    <a:pt x="146" y="9158"/>
                  </a:lnTo>
                  <a:lnTo>
                    <a:pt x="244" y="9523"/>
                  </a:lnTo>
                  <a:lnTo>
                    <a:pt x="341" y="9889"/>
                  </a:lnTo>
                  <a:lnTo>
                    <a:pt x="463" y="10254"/>
                  </a:lnTo>
                  <a:lnTo>
                    <a:pt x="609" y="10595"/>
                  </a:lnTo>
                  <a:lnTo>
                    <a:pt x="755" y="10936"/>
                  </a:lnTo>
                  <a:lnTo>
                    <a:pt x="926" y="11252"/>
                  </a:lnTo>
                  <a:lnTo>
                    <a:pt x="1096" y="11569"/>
                  </a:lnTo>
                  <a:lnTo>
                    <a:pt x="1291" y="11886"/>
                  </a:lnTo>
                  <a:lnTo>
                    <a:pt x="1510" y="12178"/>
                  </a:lnTo>
                  <a:lnTo>
                    <a:pt x="1729" y="12470"/>
                  </a:lnTo>
                  <a:lnTo>
                    <a:pt x="1973" y="12738"/>
                  </a:lnTo>
                  <a:lnTo>
                    <a:pt x="2241" y="13006"/>
                  </a:lnTo>
                  <a:lnTo>
                    <a:pt x="2509" y="13274"/>
                  </a:lnTo>
                  <a:lnTo>
                    <a:pt x="2777" y="13517"/>
                  </a:lnTo>
                  <a:lnTo>
                    <a:pt x="3069" y="13737"/>
                  </a:lnTo>
                  <a:lnTo>
                    <a:pt x="3361" y="13956"/>
                  </a:lnTo>
                  <a:lnTo>
                    <a:pt x="3678" y="14151"/>
                  </a:lnTo>
                  <a:lnTo>
                    <a:pt x="3994" y="14321"/>
                  </a:lnTo>
                  <a:lnTo>
                    <a:pt x="4311" y="14492"/>
                  </a:lnTo>
                  <a:lnTo>
                    <a:pt x="4652" y="14638"/>
                  </a:lnTo>
                  <a:lnTo>
                    <a:pt x="4993" y="14784"/>
                  </a:lnTo>
                  <a:lnTo>
                    <a:pt x="5358" y="14906"/>
                  </a:lnTo>
                  <a:lnTo>
                    <a:pt x="5723" y="15003"/>
                  </a:lnTo>
                  <a:lnTo>
                    <a:pt x="6089" y="15100"/>
                  </a:lnTo>
                  <a:lnTo>
                    <a:pt x="6454" y="15149"/>
                  </a:lnTo>
                  <a:lnTo>
                    <a:pt x="6844" y="15198"/>
                  </a:lnTo>
                  <a:lnTo>
                    <a:pt x="7233" y="15247"/>
                  </a:lnTo>
                  <a:lnTo>
                    <a:pt x="7623" y="15247"/>
                  </a:lnTo>
                  <a:lnTo>
                    <a:pt x="7623" y="15247"/>
                  </a:lnTo>
                  <a:lnTo>
                    <a:pt x="8013" y="15247"/>
                  </a:lnTo>
                  <a:lnTo>
                    <a:pt x="8403" y="15198"/>
                  </a:lnTo>
                  <a:lnTo>
                    <a:pt x="8792" y="15149"/>
                  </a:lnTo>
                  <a:lnTo>
                    <a:pt x="9158" y="15100"/>
                  </a:lnTo>
                  <a:lnTo>
                    <a:pt x="9523" y="15003"/>
                  </a:lnTo>
                  <a:lnTo>
                    <a:pt x="9888" y="14906"/>
                  </a:lnTo>
                  <a:lnTo>
                    <a:pt x="10253" y="14784"/>
                  </a:lnTo>
                  <a:lnTo>
                    <a:pt x="10594" y="14638"/>
                  </a:lnTo>
                  <a:lnTo>
                    <a:pt x="10935" y="14492"/>
                  </a:lnTo>
                  <a:lnTo>
                    <a:pt x="11252" y="14321"/>
                  </a:lnTo>
                  <a:lnTo>
                    <a:pt x="11569" y="14151"/>
                  </a:lnTo>
                  <a:lnTo>
                    <a:pt x="11885" y="13956"/>
                  </a:lnTo>
                  <a:lnTo>
                    <a:pt x="12178" y="13737"/>
                  </a:lnTo>
                  <a:lnTo>
                    <a:pt x="12470" y="13517"/>
                  </a:lnTo>
                  <a:lnTo>
                    <a:pt x="12738" y="13274"/>
                  </a:lnTo>
                  <a:lnTo>
                    <a:pt x="13006" y="13006"/>
                  </a:lnTo>
                  <a:lnTo>
                    <a:pt x="13273" y="12738"/>
                  </a:lnTo>
                  <a:lnTo>
                    <a:pt x="13517" y="12470"/>
                  </a:lnTo>
                  <a:lnTo>
                    <a:pt x="13736" y="12178"/>
                  </a:lnTo>
                  <a:lnTo>
                    <a:pt x="13955" y="11886"/>
                  </a:lnTo>
                  <a:lnTo>
                    <a:pt x="14150" y="11569"/>
                  </a:lnTo>
                  <a:lnTo>
                    <a:pt x="14321" y="11252"/>
                  </a:lnTo>
                  <a:lnTo>
                    <a:pt x="14491" y="10936"/>
                  </a:lnTo>
                  <a:lnTo>
                    <a:pt x="14637" y="10595"/>
                  </a:lnTo>
                  <a:lnTo>
                    <a:pt x="14783" y="10254"/>
                  </a:lnTo>
                  <a:lnTo>
                    <a:pt x="14905" y="9889"/>
                  </a:lnTo>
                  <a:lnTo>
                    <a:pt x="15003" y="9523"/>
                  </a:lnTo>
                  <a:lnTo>
                    <a:pt x="15100" y="9158"/>
                  </a:lnTo>
                  <a:lnTo>
                    <a:pt x="15149" y="8793"/>
                  </a:lnTo>
                  <a:lnTo>
                    <a:pt x="15198" y="8403"/>
                  </a:lnTo>
                  <a:lnTo>
                    <a:pt x="15246" y="8013"/>
                  </a:lnTo>
                  <a:lnTo>
                    <a:pt x="15246" y="7623"/>
                  </a:lnTo>
                  <a:lnTo>
                    <a:pt x="15246" y="7623"/>
                  </a:lnTo>
                  <a:lnTo>
                    <a:pt x="15246" y="7234"/>
                  </a:lnTo>
                  <a:lnTo>
                    <a:pt x="15198" y="6844"/>
                  </a:lnTo>
                  <a:lnTo>
                    <a:pt x="15149" y="6454"/>
                  </a:lnTo>
                  <a:lnTo>
                    <a:pt x="15100" y="6089"/>
                  </a:lnTo>
                  <a:lnTo>
                    <a:pt x="15003" y="5724"/>
                  </a:lnTo>
                  <a:lnTo>
                    <a:pt x="14905" y="5358"/>
                  </a:lnTo>
                  <a:lnTo>
                    <a:pt x="14783" y="4993"/>
                  </a:lnTo>
                  <a:lnTo>
                    <a:pt x="14637" y="4652"/>
                  </a:lnTo>
                  <a:lnTo>
                    <a:pt x="14491" y="4311"/>
                  </a:lnTo>
                  <a:lnTo>
                    <a:pt x="14321" y="3995"/>
                  </a:lnTo>
                  <a:lnTo>
                    <a:pt x="14150" y="3678"/>
                  </a:lnTo>
                  <a:lnTo>
                    <a:pt x="13955" y="3361"/>
                  </a:lnTo>
                  <a:lnTo>
                    <a:pt x="13736" y="3069"/>
                  </a:lnTo>
                  <a:lnTo>
                    <a:pt x="13517" y="2777"/>
                  </a:lnTo>
                  <a:lnTo>
                    <a:pt x="13273" y="2509"/>
                  </a:lnTo>
                  <a:lnTo>
                    <a:pt x="13006" y="2241"/>
                  </a:lnTo>
                  <a:lnTo>
                    <a:pt x="12738" y="1973"/>
                  </a:lnTo>
                  <a:lnTo>
                    <a:pt x="12470" y="1730"/>
                  </a:lnTo>
                  <a:lnTo>
                    <a:pt x="12178" y="1510"/>
                  </a:lnTo>
                  <a:lnTo>
                    <a:pt x="11885" y="1291"/>
                  </a:lnTo>
                  <a:lnTo>
                    <a:pt x="11569" y="1096"/>
                  </a:lnTo>
                  <a:lnTo>
                    <a:pt x="11252" y="926"/>
                  </a:lnTo>
                  <a:lnTo>
                    <a:pt x="10935" y="755"/>
                  </a:lnTo>
                  <a:lnTo>
                    <a:pt x="10594" y="609"/>
                  </a:lnTo>
                  <a:lnTo>
                    <a:pt x="10253" y="463"/>
                  </a:lnTo>
                  <a:lnTo>
                    <a:pt x="9888" y="341"/>
                  </a:lnTo>
                  <a:lnTo>
                    <a:pt x="9523" y="244"/>
                  </a:lnTo>
                  <a:lnTo>
                    <a:pt x="9158" y="147"/>
                  </a:lnTo>
                  <a:lnTo>
                    <a:pt x="8792" y="98"/>
                  </a:lnTo>
                  <a:lnTo>
                    <a:pt x="8403" y="49"/>
                  </a:lnTo>
                  <a:lnTo>
                    <a:pt x="8013" y="0"/>
                  </a:lnTo>
                  <a:lnTo>
                    <a:pt x="7623" y="0"/>
                  </a:lnTo>
                  <a:lnTo>
                    <a:pt x="762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3" name="Google Shape;773;p49"/>
            <p:cNvSpPr/>
            <p:nvPr/>
          </p:nvSpPr>
          <p:spPr>
            <a:xfrm>
              <a:off x="1525475"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4" name="Google Shape;774;p49"/>
            <p:cNvSpPr/>
            <p:nvPr/>
          </p:nvSpPr>
          <p:spPr>
            <a:xfrm>
              <a:off x="13696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1"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1"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49"/>
            <p:cNvSpPr/>
            <p:nvPr/>
          </p:nvSpPr>
          <p:spPr>
            <a:xfrm>
              <a:off x="1369600" y="2604200"/>
              <a:ext cx="199750" cy="40825"/>
            </a:xfrm>
            <a:custGeom>
              <a:avLst/>
              <a:gdLst/>
              <a:ahLst/>
              <a:cxnLst/>
              <a:rect l="l" t="t" r="r" b="b"/>
              <a:pathLst>
                <a:path w="7990" h="1633" fill="none" extrusionOk="0">
                  <a:moveTo>
                    <a:pt x="7989" y="0"/>
                  </a:moveTo>
                  <a:lnTo>
                    <a:pt x="7989" y="0"/>
                  </a:lnTo>
                  <a:lnTo>
                    <a:pt x="7575" y="366"/>
                  </a:lnTo>
                  <a:lnTo>
                    <a:pt x="7137" y="707"/>
                  </a:lnTo>
                  <a:lnTo>
                    <a:pt x="6650" y="975"/>
                  </a:lnTo>
                  <a:lnTo>
                    <a:pt x="6163" y="1218"/>
                  </a:lnTo>
                  <a:lnTo>
                    <a:pt x="5627" y="1389"/>
                  </a:lnTo>
                  <a:lnTo>
                    <a:pt x="5115" y="1535"/>
                  </a:lnTo>
                  <a:lnTo>
                    <a:pt x="4555" y="1608"/>
                  </a:lnTo>
                  <a:lnTo>
                    <a:pt x="3995" y="1632"/>
                  </a:lnTo>
                  <a:lnTo>
                    <a:pt x="3995" y="1632"/>
                  </a:lnTo>
                  <a:lnTo>
                    <a:pt x="3435" y="1608"/>
                  </a:lnTo>
                  <a:lnTo>
                    <a:pt x="2875" y="1535"/>
                  </a:lnTo>
                  <a:lnTo>
                    <a:pt x="2363" y="1389"/>
                  </a:lnTo>
                  <a:lnTo>
                    <a:pt x="1828" y="1218"/>
                  </a:lnTo>
                  <a:lnTo>
                    <a:pt x="1340" y="975"/>
                  </a:lnTo>
                  <a:lnTo>
                    <a:pt x="853" y="707"/>
                  </a:lnTo>
                  <a:lnTo>
                    <a:pt x="415" y="366"/>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6" name="Google Shape;776;p49"/>
          <p:cNvGrpSpPr/>
          <p:nvPr/>
        </p:nvGrpSpPr>
        <p:grpSpPr>
          <a:xfrm>
            <a:off x="1492520" y="2088866"/>
            <a:ext cx="320399" cy="320378"/>
            <a:chOff x="1951075" y="2333250"/>
            <a:chExt cx="381200" cy="381175"/>
          </a:xfrm>
        </p:grpSpPr>
        <p:sp>
          <p:nvSpPr>
            <p:cNvPr id="777" name="Google Shape;777;p49"/>
            <p:cNvSpPr/>
            <p:nvPr/>
          </p:nvSpPr>
          <p:spPr>
            <a:xfrm>
              <a:off x="1951075" y="2333250"/>
              <a:ext cx="381200" cy="381175"/>
            </a:xfrm>
            <a:custGeom>
              <a:avLst/>
              <a:gdLst/>
              <a:ahLst/>
              <a:cxnLst/>
              <a:rect l="l" t="t" r="r" b="b"/>
              <a:pathLst>
                <a:path w="15248" h="15247" fill="none" extrusionOk="0">
                  <a:moveTo>
                    <a:pt x="7624" y="0"/>
                  </a:moveTo>
                  <a:lnTo>
                    <a:pt x="7624" y="0"/>
                  </a:lnTo>
                  <a:lnTo>
                    <a:pt x="7234" y="0"/>
                  </a:lnTo>
                  <a:lnTo>
                    <a:pt x="6845" y="49"/>
                  </a:lnTo>
                  <a:lnTo>
                    <a:pt x="6455" y="98"/>
                  </a:lnTo>
                  <a:lnTo>
                    <a:pt x="6090" y="147"/>
                  </a:lnTo>
                  <a:lnTo>
                    <a:pt x="5724" y="244"/>
                  </a:lnTo>
                  <a:lnTo>
                    <a:pt x="5359" y="341"/>
                  </a:lnTo>
                  <a:lnTo>
                    <a:pt x="4994" y="463"/>
                  </a:lnTo>
                  <a:lnTo>
                    <a:pt x="4653" y="609"/>
                  </a:lnTo>
                  <a:lnTo>
                    <a:pt x="4312" y="755"/>
                  </a:lnTo>
                  <a:lnTo>
                    <a:pt x="3995" y="926"/>
                  </a:lnTo>
                  <a:lnTo>
                    <a:pt x="3678" y="1096"/>
                  </a:lnTo>
                  <a:lnTo>
                    <a:pt x="3362" y="1291"/>
                  </a:lnTo>
                  <a:lnTo>
                    <a:pt x="3070" y="1510"/>
                  </a:lnTo>
                  <a:lnTo>
                    <a:pt x="2777" y="1730"/>
                  </a:lnTo>
                  <a:lnTo>
                    <a:pt x="2509" y="1973"/>
                  </a:lnTo>
                  <a:lnTo>
                    <a:pt x="2242" y="2241"/>
                  </a:lnTo>
                  <a:lnTo>
                    <a:pt x="1974" y="2509"/>
                  </a:lnTo>
                  <a:lnTo>
                    <a:pt x="1730" y="2777"/>
                  </a:lnTo>
                  <a:lnTo>
                    <a:pt x="1511" y="3069"/>
                  </a:lnTo>
                  <a:lnTo>
                    <a:pt x="1292" y="3361"/>
                  </a:lnTo>
                  <a:lnTo>
                    <a:pt x="1097" y="3678"/>
                  </a:lnTo>
                  <a:lnTo>
                    <a:pt x="926" y="3995"/>
                  </a:lnTo>
                  <a:lnTo>
                    <a:pt x="756" y="4311"/>
                  </a:lnTo>
                  <a:lnTo>
                    <a:pt x="610" y="4652"/>
                  </a:lnTo>
                  <a:lnTo>
                    <a:pt x="464" y="4993"/>
                  </a:lnTo>
                  <a:lnTo>
                    <a:pt x="342" y="5358"/>
                  </a:lnTo>
                  <a:lnTo>
                    <a:pt x="244" y="5724"/>
                  </a:lnTo>
                  <a:lnTo>
                    <a:pt x="147" y="6089"/>
                  </a:lnTo>
                  <a:lnTo>
                    <a:pt x="98" y="6454"/>
                  </a:lnTo>
                  <a:lnTo>
                    <a:pt x="50" y="6844"/>
                  </a:lnTo>
                  <a:lnTo>
                    <a:pt x="1" y="7234"/>
                  </a:lnTo>
                  <a:lnTo>
                    <a:pt x="1" y="7623"/>
                  </a:lnTo>
                  <a:lnTo>
                    <a:pt x="1" y="7623"/>
                  </a:lnTo>
                  <a:lnTo>
                    <a:pt x="1" y="8013"/>
                  </a:lnTo>
                  <a:lnTo>
                    <a:pt x="50" y="8403"/>
                  </a:lnTo>
                  <a:lnTo>
                    <a:pt x="98" y="8793"/>
                  </a:lnTo>
                  <a:lnTo>
                    <a:pt x="147" y="9158"/>
                  </a:lnTo>
                  <a:lnTo>
                    <a:pt x="244" y="9523"/>
                  </a:lnTo>
                  <a:lnTo>
                    <a:pt x="342" y="9889"/>
                  </a:lnTo>
                  <a:lnTo>
                    <a:pt x="464" y="10254"/>
                  </a:lnTo>
                  <a:lnTo>
                    <a:pt x="610" y="10595"/>
                  </a:lnTo>
                  <a:lnTo>
                    <a:pt x="756" y="10936"/>
                  </a:lnTo>
                  <a:lnTo>
                    <a:pt x="926" y="11252"/>
                  </a:lnTo>
                  <a:lnTo>
                    <a:pt x="1097" y="11569"/>
                  </a:lnTo>
                  <a:lnTo>
                    <a:pt x="1292" y="11886"/>
                  </a:lnTo>
                  <a:lnTo>
                    <a:pt x="1511" y="12178"/>
                  </a:lnTo>
                  <a:lnTo>
                    <a:pt x="1730" y="12470"/>
                  </a:lnTo>
                  <a:lnTo>
                    <a:pt x="1974" y="12738"/>
                  </a:lnTo>
                  <a:lnTo>
                    <a:pt x="2242" y="13006"/>
                  </a:lnTo>
                  <a:lnTo>
                    <a:pt x="2509" y="13274"/>
                  </a:lnTo>
                  <a:lnTo>
                    <a:pt x="2777" y="13517"/>
                  </a:lnTo>
                  <a:lnTo>
                    <a:pt x="3070" y="13737"/>
                  </a:lnTo>
                  <a:lnTo>
                    <a:pt x="3362" y="13956"/>
                  </a:lnTo>
                  <a:lnTo>
                    <a:pt x="3678" y="14151"/>
                  </a:lnTo>
                  <a:lnTo>
                    <a:pt x="3995" y="14321"/>
                  </a:lnTo>
                  <a:lnTo>
                    <a:pt x="4312" y="14492"/>
                  </a:lnTo>
                  <a:lnTo>
                    <a:pt x="4653" y="14638"/>
                  </a:lnTo>
                  <a:lnTo>
                    <a:pt x="4994" y="14784"/>
                  </a:lnTo>
                  <a:lnTo>
                    <a:pt x="5359" y="14906"/>
                  </a:lnTo>
                  <a:lnTo>
                    <a:pt x="5724" y="15003"/>
                  </a:lnTo>
                  <a:lnTo>
                    <a:pt x="6090" y="15100"/>
                  </a:lnTo>
                  <a:lnTo>
                    <a:pt x="6455" y="15149"/>
                  </a:lnTo>
                  <a:lnTo>
                    <a:pt x="6845"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1" y="13517"/>
                  </a:lnTo>
                  <a:lnTo>
                    <a:pt x="12739" y="13274"/>
                  </a:lnTo>
                  <a:lnTo>
                    <a:pt x="13006" y="13006"/>
                  </a:lnTo>
                  <a:lnTo>
                    <a:pt x="13274" y="12738"/>
                  </a:lnTo>
                  <a:lnTo>
                    <a:pt x="13518" y="12470"/>
                  </a:lnTo>
                  <a:lnTo>
                    <a:pt x="13737" y="12178"/>
                  </a:lnTo>
                  <a:lnTo>
                    <a:pt x="13956" y="11886"/>
                  </a:lnTo>
                  <a:lnTo>
                    <a:pt x="14151" y="11569"/>
                  </a:lnTo>
                  <a:lnTo>
                    <a:pt x="14322" y="11252"/>
                  </a:lnTo>
                  <a:lnTo>
                    <a:pt x="14492" y="10936"/>
                  </a:lnTo>
                  <a:lnTo>
                    <a:pt x="14638" y="10595"/>
                  </a:lnTo>
                  <a:lnTo>
                    <a:pt x="14784" y="10254"/>
                  </a:lnTo>
                  <a:lnTo>
                    <a:pt x="14906" y="9889"/>
                  </a:lnTo>
                  <a:lnTo>
                    <a:pt x="15004"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4" y="5724"/>
                  </a:lnTo>
                  <a:lnTo>
                    <a:pt x="14906" y="5358"/>
                  </a:lnTo>
                  <a:lnTo>
                    <a:pt x="14784" y="4993"/>
                  </a:lnTo>
                  <a:lnTo>
                    <a:pt x="14638" y="4652"/>
                  </a:lnTo>
                  <a:lnTo>
                    <a:pt x="14492" y="4311"/>
                  </a:lnTo>
                  <a:lnTo>
                    <a:pt x="14322" y="3995"/>
                  </a:lnTo>
                  <a:lnTo>
                    <a:pt x="14151" y="3678"/>
                  </a:lnTo>
                  <a:lnTo>
                    <a:pt x="13956" y="3361"/>
                  </a:lnTo>
                  <a:lnTo>
                    <a:pt x="13737" y="3069"/>
                  </a:lnTo>
                  <a:lnTo>
                    <a:pt x="13518" y="2777"/>
                  </a:lnTo>
                  <a:lnTo>
                    <a:pt x="13274" y="2509"/>
                  </a:lnTo>
                  <a:lnTo>
                    <a:pt x="13006" y="2241"/>
                  </a:lnTo>
                  <a:lnTo>
                    <a:pt x="12739" y="1973"/>
                  </a:lnTo>
                  <a:lnTo>
                    <a:pt x="12471"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8" name="Google Shape;778;p49"/>
            <p:cNvSpPr/>
            <p:nvPr/>
          </p:nvSpPr>
          <p:spPr>
            <a:xfrm>
              <a:off x="2197675" y="2503125"/>
              <a:ext cx="43875" cy="47525"/>
            </a:xfrm>
            <a:custGeom>
              <a:avLst/>
              <a:gdLst/>
              <a:ahLst/>
              <a:cxnLst/>
              <a:rect l="l" t="t" r="r" b="b"/>
              <a:pathLst>
                <a:path w="1755" h="1901" fill="none" extrusionOk="0">
                  <a:moveTo>
                    <a:pt x="877" y="0"/>
                  </a:move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49"/>
            <p:cNvSpPr/>
            <p:nvPr/>
          </p:nvSpPr>
          <p:spPr>
            <a:xfrm>
              <a:off x="20418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49"/>
            <p:cNvSpPr/>
            <p:nvPr/>
          </p:nvSpPr>
          <p:spPr>
            <a:xfrm>
              <a:off x="2041800" y="2584100"/>
              <a:ext cx="199750" cy="41425"/>
            </a:xfrm>
            <a:custGeom>
              <a:avLst/>
              <a:gdLst/>
              <a:ahLst/>
              <a:cxnLst/>
              <a:rect l="l" t="t" r="r" b="b"/>
              <a:pathLst>
                <a:path w="7990" h="1657" fill="none" extrusionOk="0">
                  <a:moveTo>
                    <a:pt x="1" y="1657"/>
                  </a:moveTo>
                  <a:lnTo>
                    <a:pt x="1" y="1657"/>
                  </a:lnTo>
                  <a:lnTo>
                    <a:pt x="415" y="1291"/>
                  </a:lnTo>
                  <a:lnTo>
                    <a:pt x="853" y="950"/>
                  </a:lnTo>
                  <a:lnTo>
                    <a:pt x="1340" y="683"/>
                  </a:lnTo>
                  <a:lnTo>
                    <a:pt x="1827" y="439"/>
                  </a:lnTo>
                  <a:lnTo>
                    <a:pt x="2363" y="244"/>
                  </a:lnTo>
                  <a:lnTo>
                    <a:pt x="2875" y="122"/>
                  </a:lnTo>
                  <a:lnTo>
                    <a:pt x="3435" y="49"/>
                  </a:lnTo>
                  <a:lnTo>
                    <a:pt x="3995" y="1"/>
                  </a:lnTo>
                  <a:lnTo>
                    <a:pt x="3995" y="1"/>
                  </a:lnTo>
                  <a:lnTo>
                    <a:pt x="4555" y="49"/>
                  </a:lnTo>
                  <a:lnTo>
                    <a:pt x="5115" y="122"/>
                  </a:lnTo>
                  <a:lnTo>
                    <a:pt x="5627" y="244"/>
                  </a:lnTo>
                  <a:lnTo>
                    <a:pt x="6163" y="439"/>
                  </a:lnTo>
                  <a:lnTo>
                    <a:pt x="6650" y="683"/>
                  </a:lnTo>
                  <a:lnTo>
                    <a:pt x="7137" y="950"/>
                  </a:lnTo>
                  <a:lnTo>
                    <a:pt x="7575" y="1291"/>
                  </a:lnTo>
                  <a:lnTo>
                    <a:pt x="7989" y="165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1" name="Google Shape;781;p49"/>
          <p:cNvGrpSpPr/>
          <p:nvPr/>
        </p:nvGrpSpPr>
        <p:grpSpPr>
          <a:xfrm>
            <a:off x="2057504" y="2088866"/>
            <a:ext cx="320378" cy="320378"/>
            <a:chOff x="2623275" y="2333250"/>
            <a:chExt cx="381175" cy="381175"/>
          </a:xfrm>
        </p:grpSpPr>
        <p:sp>
          <p:nvSpPr>
            <p:cNvPr id="782" name="Google Shape;782;p49"/>
            <p:cNvSpPr/>
            <p:nvPr/>
          </p:nvSpPr>
          <p:spPr>
            <a:xfrm>
              <a:off x="2623275" y="2333250"/>
              <a:ext cx="381175" cy="381175"/>
            </a:xfrm>
            <a:custGeom>
              <a:avLst/>
              <a:gdLst/>
              <a:ahLst/>
              <a:cxnLst/>
              <a:rect l="l" t="t" r="r" b="b"/>
              <a:pathLst>
                <a:path w="15247" h="15247" fill="none" extrusionOk="0">
                  <a:moveTo>
                    <a:pt x="7624" y="0"/>
                  </a:moveTo>
                  <a:lnTo>
                    <a:pt x="7624" y="0"/>
                  </a:lnTo>
                  <a:lnTo>
                    <a:pt x="7234" y="0"/>
                  </a:lnTo>
                  <a:lnTo>
                    <a:pt x="6844" y="49"/>
                  </a:lnTo>
                  <a:lnTo>
                    <a:pt x="6455" y="98"/>
                  </a:lnTo>
                  <a:lnTo>
                    <a:pt x="6089" y="147"/>
                  </a:lnTo>
                  <a:lnTo>
                    <a:pt x="5724" y="244"/>
                  </a:lnTo>
                  <a:lnTo>
                    <a:pt x="5359" y="341"/>
                  </a:lnTo>
                  <a:lnTo>
                    <a:pt x="4994" y="463"/>
                  </a:lnTo>
                  <a:lnTo>
                    <a:pt x="4653" y="609"/>
                  </a:lnTo>
                  <a:lnTo>
                    <a:pt x="4312" y="755"/>
                  </a:lnTo>
                  <a:lnTo>
                    <a:pt x="3995" y="926"/>
                  </a:lnTo>
                  <a:lnTo>
                    <a:pt x="3678" y="1096"/>
                  </a:lnTo>
                  <a:lnTo>
                    <a:pt x="3362" y="1291"/>
                  </a:lnTo>
                  <a:lnTo>
                    <a:pt x="3069" y="1510"/>
                  </a:lnTo>
                  <a:lnTo>
                    <a:pt x="2777" y="1730"/>
                  </a:lnTo>
                  <a:lnTo>
                    <a:pt x="2509" y="1973"/>
                  </a:lnTo>
                  <a:lnTo>
                    <a:pt x="2241" y="2241"/>
                  </a:lnTo>
                  <a:lnTo>
                    <a:pt x="1973" y="2509"/>
                  </a:lnTo>
                  <a:lnTo>
                    <a:pt x="1730" y="2777"/>
                  </a:lnTo>
                  <a:lnTo>
                    <a:pt x="1511" y="3069"/>
                  </a:lnTo>
                  <a:lnTo>
                    <a:pt x="1292" y="3361"/>
                  </a:lnTo>
                  <a:lnTo>
                    <a:pt x="1097" y="3678"/>
                  </a:lnTo>
                  <a:lnTo>
                    <a:pt x="926" y="3995"/>
                  </a:lnTo>
                  <a:lnTo>
                    <a:pt x="756" y="4311"/>
                  </a:lnTo>
                  <a:lnTo>
                    <a:pt x="610" y="4652"/>
                  </a:lnTo>
                  <a:lnTo>
                    <a:pt x="463" y="4993"/>
                  </a:lnTo>
                  <a:lnTo>
                    <a:pt x="342" y="5358"/>
                  </a:lnTo>
                  <a:lnTo>
                    <a:pt x="244" y="5724"/>
                  </a:lnTo>
                  <a:lnTo>
                    <a:pt x="147" y="6089"/>
                  </a:lnTo>
                  <a:lnTo>
                    <a:pt x="98" y="6454"/>
                  </a:lnTo>
                  <a:lnTo>
                    <a:pt x="49" y="6844"/>
                  </a:lnTo>
                  <a:lnTo>
                    <a:pt x="1" y="7234"/>
                  </a:lnTo>
                  <a:lnTo>
                    <a:pt x="1" y="7623"/>
                  </a:lnTo>
                  <a:lnTo>
                    <a:pt x="1" y="7623"/>
                  </a:lnTo>
                  <a:lnTo>
                    <a:pt x="1" y="8013"/>
                  </a:lnTo>
                  <a:lnTo>
                    <a:pt x="49" y="8403"/>
                  </a:lnTo>
                  <a:lnTo>
                    <a:pt x="98" y="8793"/>
                  </a:lnTo>
                  <a:lnTo>
                    <a:pt x="147" y="9158"/>
                  </a:lnTo>
                  <a:lnTo>
                    <a:pt x="244" y="9523"/>
                  </a:lnTo>
                  <a:lnTo>
                    <a:pt x="342" y="9889"/>
                  </a:lnTo>
                  <a:lnTo>
                    <a:pt x="463" y="10254"/>
                  </a:lnTo>
                  <a:lnTo>
                    <a:pt x="610" y="10595"/>
                  </a:lnTo>
                  <a:lnTo>
                    <a:pt x="756" y="10936"/>
                  </a:lnTo>
                  <a:lnTo>
                    <a:pt x="926" y="11252"/>
                  </a:lnTo>
                  <a:lnTo>
                    <a:pt x="1097" y="11569"/>
                  </a:lnTo>
                  <a:lnTo>
                    <a:pt x="1292" y="11886"/>
                  </a:lnTo>
                  <a:lnTo>
                    <a:pt x="1511" y="12178"/>
                  </a:lnTo>
                  <a:lnTo>
                    <a:pt x="1730" y="12470"/>
                  </a:lnTo>
                  <a:lnTo>
                    <a:pt x="1973" y="12738"/>
                  </a:lnTo>
                  <a:lnTo>
                    <a:pt x="2241" y="13006"/>
                  </a:lnTo>
                  <a:lnTo>
                    <a:pt x="2509" y="13274"/>
                  </a:lnTo>
                  <a:lnTo>
                    <a:pt x="2777" y="13517"/>
                  </a:lnTo>
                  <a:lnTo>
                    <a:pt x="3069" y="13737"/>
                  </a:lnTo>
                  <a:lnTo>
                    <a:pt x="3362" y="13956"/>
                  </a:lnTo>
                  <a:lnTo>
                    <a:pt x="3678" y="14151"/>
                  </a:lnTo>
                  <a:lnTo>
                    <a:pt x="3995" y="14321"/>
                  </a:lnTo>
                  <a:lnTo>
                    <a:pt x="4312" y="14492"/>
                  </a:lnTo>
                  <a:lnTo>
                    <a:pt x="4653" y="14638"/>
                  </a:lnTo>
                  <a:lnTo>
                    <a:pt x="4994" y="14784"/>
                  </a:lnTo>
                  <a:lnTo>
                    <a:pt x="5359" y="14906"/>
                  </a:lnTo>
                  <a:lnTo>
                    <a:pt x="5724" y="15003"/>
                  </a:lnTo>
                  <a:lnTo>
                    <a:pt x="6089" y="15100"/>
                  </a:lnTo>
                  <a:lnTo>
                    <a:pt x="6455" y="15149"/>
                  </a:lnTo>
                  <a:lnTo>
                    <a:pt x="6844"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0" y="13517"/>
                  </a:lnTo>
                  <a:lnTo>
                    <a:pt x="12738" y="13274"/>
                  </a:lnTo>
                  <a:lnTo>
                    <a:pt x="13006" y="13006"/>
                  </a:lnTo>
                  <a:lnTo>
                    <a:pt x="13274" y="12738"/>
                  </a:lnTo>
                  <a:lnTo>
                    <a:pt x="13518" y="12470"/>
                  </a:lnTo>
                  <a:lnTo>
                    <a:pt x="13737" y="12178"/>
                  </a:lnTo>
                  <a:lnTo>
                    <a:pt x="13956" y="11886"/>
                  </a:lnTo>
                  <a:lnTo>
                    <a:pt x="14151" y="11569"/>
                  </a:lnTo>
                  <a:lnTo>
                    <a:pt x="14321" y="11252"/>
                  </a:lnTo>
                  <a:lnTo>
                    <a:pt x="14492" y="10936"/>
                  </a:lnTo>
                  <a:lnTo>
                    <a:pt x="14638" y="10595"/>
                  </a:lnTo>
                  <a:lnTo>
                    <a:pt x="14784" y="10254"/>
                  </a:lnTo>
                  <a:lnTo>
                    <a:pt x="14906" y="9889"/>
                  </a:lnTo>
                  <a:lnTo>
                    <a:pt x="15003"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3" y="5724"/>
                  </a:lnTo>
                  <a:lnTo>
                    <a:pt x="14906" y="5358"/>
                  </a:lnTo>
                  <a:lnTo>
                    <a:pt x="14784" y="4993"/>
                  </a:lnTo>
                  <a:lnTo>
                    <a:pt x="14638" y="4652"/>
                  </a:lnTo>
                  <a:lnTo>
                    <a:pt x="14492" y="4311"/>
                  </a:lnTo>
                  <a:lnTo>
                    <a:pt x="14321" y="3995"/>
                  </a:lnTo>
                  <a:lnTo>
                    <a:pt x="14151" y="3678"/>
                  </a:lnTo>
                  <a:lnTo>
                    <a:pt x="13956" y="3361"/>
                  </a:lnTo>
                  <a:lnTo>
                    <a:pt x="13737" y="3069"/>
                  </a:lnTo>
                  <a:lnTo>
                    <a:pt x="13518" y="2777"/>
                  </a:lnTo>
                  <a:lnTo>
                    <a:pt x="13274" y="2509"/>
                  </a:lnTo>
                  <a:lnTo>
                    <a:pt x="13006" y="2241"/>
                  </a:lnTo>
                  <a:lnTo>
                    <a:pt x="12738" y="1973"/>
                  </a:lnTo>
                  <a:lnTo>
                    <a:pt x="12470"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49"/>
            <p:cNvSpPr/>
            <p:nvPr/>
          </p:nvSpPr>
          <p:spPr>
            <a:xfrm>
              <a:off x="2869875" y="2503125"/>
              <a:ext cx="43875" cy="47525"/>
            </a:xfrm>
            <a:custGeom>
              <a:avLst/>
              <a:gdLst/>
              <a:ahLst/>
              <a:cxnLst/>
              <a:rect l="l" t="t" r="r" b="b"/>
              <a:pathLst>
                <a:path w="1755" h="1901" fill="none" extrusionOk="0">
                  <a:moveTo>
                    <a:pt x="877" y="0"/>
                  </a:moveTo>
                  <a:lnTo>
                    <a:pt x="877" y="0"/>
                  </a:lnTo>
                  <a:lnTo>
                    <a:pt x="1048" y="25"/>
                  </a:lnTo>
                  <a:lnTo>
                    <a:pt x="1218" y="73"/>
                  </a:lnTo>
                  <a:lnTo>
                    <a:pt x="1364" y="171"/>
                  </a:lnTo>
                  <a:lnTo>
                    <a:pt x="1510" y="268"/>
                  </a:lnTo>
                  <a:lnTo>
                    <a:pt x="1608" y="414"/>
                  </a:lnTo>
                  <a:lnTo>
                    <a:pt x="1681" y="585"/>
                  </a:lnTo>
                  <a:lnTo>
                    <a:pt x="1730" y="755"/>
                  </a:lnTo>
                  <a:lnTo>
                    <a:pt x="1754" y="950"/>
                  </a:lnTo>
                  <a:lnTo>
                    <a:pt x="1754" y="950"/>
                  </a:lnTo>
                  <a:lnTo>
                    <a:pt x="1730" y="1145"/>
                  </a:lnTo>
                  <a:lnTo>
                    <a:pt x="1681" y="1316"/>
                  </a:lnTo>
                  <a:lnTo>
                    <a:pt x="1608" y="1486"/>
                  </a:lnTo>
                  <a:lnTo>
                    <a:pt x="1510" y="1632"/>
                  </a:lnTo>
                  <a:lnTo>
                    <a:pt x="1364"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0" y="950"/>
                  </a:lnTo>
                  <a:lnTo>
                    <a:pt x="0"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49"/>
            <p:cNvSpPr/>
            <p:nvPr/>
          </p:nvSpPr>
          <p:spPr>
            <a:xfrm>
              <a:off x="2714000" y="2503125"/>
              <a:ext cx="43875" cy="47525"/>
            </a:xfrm>
            <a:custGeom>
              <a:avLst/>
              <a:gdLst/>
              <a:ahLst/>
              <a:cxnLst/>
              <a:rect l="l" t="t" r="r" b="b"/>
              <a:pathLst>
                <a:path w="1755" h="1901" fill="none" extrusionOk="0">
                  <a:moveTo>
                    <a:pt x="877" y="1900"/>
                  </a:move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49"/>
            <p:cNvSpPr/>
            <p:nvPr/>
          </p:nvSpPr>
          <p:spPr>
            <a:xfrm>
              <a:off x="2810200" y="2595675"/>
              <a:ext cx="99875" cy="31075"/>
            </a:xfrm>
            <a:custGeom>
              <a:avLst/>
              <a:gdLst/>
              <a:ahLst/>
              <a:cxnLst/>
              <a:rect l="l" t="t" r="r" b="b"/>
              <a:pathLst>
                <a:path w="3995" h="1243" fill="none" extrusionOk="0">
                  <a:moveTo>
                    <a:pt x="1" y="1242"/>
                  </a:moveTo>
                  <a:lnTo>
                    <a:pt x="399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6" name="Google Shape;786;p49"/>
          <p:cNvGrpSpPr/>
          <p:nvPr/>
        </p:nvGrpSpPr>
        <p:grpSpPr>
          <a:xfrm>
            <a:off x="2697209" y="2033603"/>
            <a:ext cx="170937" cy="426827"/>
            <a:chOff x="3384375" y="2267500"/>
            <a:chExt cx="203375" cy="507825"/>
          </a:xfrm>
        </p:grpSpPr>
        <p:sp>
          <p:nvSpPr>
            <p:cNvPr id="787" name="Google Shape;787;p49"/>
            <p:cNvSpPr/>
            <p:nvPr/>
          </p:nvSpPr>
          <p:spPr>
            <a:xfrm>
              <a:off x="3384375" y="2373425"/>
              <a:ext cx="203375" cy="401900"/>
            </a:xfrm>
            <a:custGeom>
              <a:avLst/>
              <a:gdLst/>
              <a:ahLst/>
              <a:cxnLst/>
              <a:rect l="l" t="t" r="r" b="b"/>
              <a:pathLst>
                <a:path w="8135" h="16076" fill="none" extrusionOk="0">
                  <a:moveTo>
                    <a:pt x="4896" y="1"/>
                  </a:moveTo>
                  <a:lnTo>
                    <a:pt x="4896" y="1"/>
                  </a:lnTo>
                  <a:lnTo>
                    <a:pt x="4701" y="74"/>
                  </a:lnTo>
                  <a:lnTo>
                    <a:pt x="4506" y="147"/>
                  </a:lnTo>
                  <a:lnTo>
                    <a:pt x="4287" y="196"/>
                  </a:lnTo>
                  <a:lnTo>
                    <a:pt x="4068" y="196"/>
                  </a:lnTo>
                  <a:lnTo>
                    <a:pt x="4068" y="196"/>
                  </a:lnTo>
                  <a:lnTo>
                    <a:pt x="3848" y="196"/>
                  </a:lnTo>
                  <a:lnTo>
                    <a:pt x="3654" y="147"/>
                  </a:lnTo>
                  <a:lnTo>
                    <a:pt x="3434" y="98"/>
                  </a:lnTo>
                  <a:lnTo>
                    <a:pt x="3240" y="1"/>
                  </a:lnTo>
                  <a:lnTo>
                    <a:pt x="3240" y="1"/>
                  </a:lnTo>
                  <a:lnTo>
                    <a:pt x="2996" y="50"/>
                  </a:lnTo>
                  <a:lnTo>
                    <a:pt x="2777" y="98"/>
                  </a:lnTo>
                  <a:lnTo>
                    <a:pt x="2558" y="171"/>
                  </a:lnTo>
                  <a:lnTo>
                    <a:pt x="2363" y="269"/>
                  </a:lnTo>
                  <a:lnTo>
                    <a:pt x="2168" y="366"/>
                  </a:lnTo>
                  <a:lnTo>
                    <a:pt x="1973" y="464"/>
                  </a:lnTo>
                  <a:lnTo>
                    <a:pt x="1803" y="585"/>
                  </a:lnTo>
                  <a:lnTo>
                    <a:pt x="1632" y="731"/>
                  </a:lnTo>
                  <a:lnTo>
                    <a:pt x="1486" y="878"/>
                  </a:lnTo>
                  <a:lnTo>
                    <a:pt x="1340" y="1024"/>
                  </a:lnTo>
                  <a:lnTo>
                    <a:pt x="1072" y="1365"/>
                  </a:lnTo>
                  <a:lnTo>
                    <a:pt x="853" y="1779"/>
                  </a:lnTo>
                  <a:lnTo>
                    <a:pt x="658" y="2193"/>
                  </a:lnTo>
                  <a:lnTo>
                    <a:pt x="488" y="2680"/>
                  </a:lnTo>
                  <a:lnTo>
                    <a:pt x="341" y="3167"/>
                  </a:lnTo>
                  <a:lnTo>
                    <a:pt x="244" y="3727"/>
                  </a:lnTo>
                  <a:lnTo>
                    <a:pt x="147" y="4287"/>
                  </a:lnTo>
                  <a:lnTo>
                    <a:pt x="73" y="4896"/>
                  </a:lnTo>
                  <a:lnTo>
                    <a:pt x="49" y="5529"/>
                  </a:lnTo>
                  <a:lnTo>
                    <a:pt x="25" y="6187"/>
                  </a:lnTo>
                  <a:lnTo>
                    <a:pt x="0" y="6869"/>
                  </a:lnTo>
                  <a:lnTo>
                    <a:pt x="0" y="6869"/>
                  </a:lnTo>
                  <a:lnTo>
                    <a:pt x="25" y="7015"/>
                  </a:lnTo>
                  <a:lnTo>
                    <a:pt x="49" y="7161"/>
                  </a:lnTo>
                  <a:lnTo>
                    <a:pt x="98" y="7307"/>
                  </a:lnTo>
                  <a:lnTo>
                    <a:pt x="171" y="7405"/>
                  </a:lnTo>
                  <a:lnTo>
                    <a:pt x="268" y="7502"/>
                  </a:lnTo>
                  <a:lnTo>
                    <a:pt x="390" y="7575"/>
                  </a:lnTo>
                  <a:lnTo>
                    <a:pt x="512" y="7624"/>
                  </a:lnTo>
                  <a:lnTo>
                    <a:pt x="658" y="7648"/>
                  </a:lnTo>
                  <a:lnTo>
                    <a:pt x="658" y="7648"/>
                  </a:lnTo>
                  <a:lnTo>
                    <a:pt x="804" y="7624"/>
                  </a:lnTo>
                  <a:lnTo>
                    <a:pt x="926" y="7575"/>
                  </a:lnTo>
                  <a:lnTo>
                    <a:pt x="1048" y="7502"/>
                  </a:lnTo>
                  <a:lnTo>
                    <a:pt x="1145" y="7405"/>
                  </a:lnTo>
                  <a:lnTo>
                    <a:pt x="1218" y="7307"/>
                  </a:lnTo>
                  <a:lnTo>
                    <a:pt x="1267" y="7161"/>
                  </a:lnTo>
                  <a:lnTo>
                    <a:pt x="1291" y="7015"/>
                  </a:lnTo>
                  <a:lnTo>
                    <a:pt x="1316" y="6869"/>
                  </a:lnTo>
                  <a:lnTo>
                    <a:pt x="1316" y="6869"/>
                  </a:lnTo>
                  <a:lnTo>
                    <a:pt x="1340" y="6260"/>
                  </a:lnTo>
                  <a:lnTo>
                    <a:pt x="1413" y="5554"/>
                  </a:lnTo>
                  <a:lnTo>
                    <a:pt x="1510" y="4847"/>
                  </a:lnTo>
                  <a:lnTo>
                    <a:pt x="1632" y="4141"/>
                  </a:lnTo>
                  <a:lnTo>
                    <a:pt x="1754" y="3532"/>
                  </a:lnTo>
                  <a:lnTo>
                    <a:pt x="1876" y="3021"/>
                  </a:lnTo>
                  <a:lnTo>
                    <a:pt x="1998" y="2680"/>
                  </a:lnTo>
                  <a:lnTo>
                    <a:pt x="2046" y="2607"/>
                  </a:lnTo>
                  <a:lnTo>
                    <a:pt x="2095" y="2582"/>
                  </a:lnTo>
                  <a:lnTo>
                    <a:pt x="2095" y="2582"/>
                  </a:lnTo>
                  <a:lnTo>
                    <a:pt x="2095" y="2631"/>
                  </a:lnTo>
                  <a:lnTo>
                    <a:pt x="2119" y="2729"/>
                  </a:lnTo>
                  <a:lnTo>
                    <a:pt x="2119" y="3143"/>
                  </a:lnTo>
                  <a:lnTo>
                    <a:pt x="2071" y="4555"/>
                  </a:lnTo>
                  <a:lnTo>
                    <a:pt x="1949" y="6577"/>
                  </a:lnTo>
                  <a:lnTo>
                    <a:pt x="1827" y="8842"/>
                  </a:lnTo>
                  <a:lnTo>
                    <a:pt x="1535" y="13128"/>
                  </a:lnTo>
                  <a:lnTo>
                    <a:pt x="1389" y="15077"/>
                  </a:lnTo>
                  <a:lnTo>
                    <a:pt x="1389" y="15077"/>
                  </a:lnTo>
                  <a:lnTo>
                    <a:pt x="1389" y="15247"/>
                  </a:lnTo>
                  <a:lnTo>
                    <a:pt x="1413" y="15418"/>
                  </a:lnTo>
                  <a:lnTo>
                    <a:pt x="1462" y="15564"/>
                  </a:lnTo>
                  <a:lnTo>
                    <a:pt x="1559" y="15710"/>
                  </a:lnTo>
                  <a:lnTo>
                    <a:pt x="1657" y="15856"/>
                  </a:lnTo>
                  <a:lnTo>
                    <a:pt x="1778" y="15953"/>
                  </a:lnTo>
                  <a:lnTo>
                    <a:pt x="1924" y="16026"/>
                  </a:lnTo>
                  <a:lnTo>
                    <a:pt x="2095" y="16075"/>
                  </a:lnTo>
                  <a:lnTo>
                    <a:pt x="2095" y="16075"/>
                  </a:lnTo>
                  <a:lnTo>
                    <a:pt x="2217" y="16075"/>
                  </a:lnTo>
                  <a:lnTo>
                    <a:pt x="2217" y="16075"/>
                  </a:lnTo>
                  <a:lnTo>
                    <a:pt x="2387" y="16075"/>
                  </a:lnTo>
                  <a:lnTo>
                    <a:pt x="2509" y="16026"/>
                  </a:lnTo>
                  <a:lnTo>
                    <a:pt x="2655" y="15953"/>
                  </a:lnTo>
                  <a:lnTo>
                    <a:pt x="2777" y="15880"/>
                  </a:lnTo>
                  <a:lnTo>
                    <a:pt x="2874" y="15758"/>
                  </a:lnTo>
                  <a:lnTo>
                    <a:pt x="2947" y="15637"/>
                  </a:lnTo>
                  <a:lnTo>
                    <a:pt x="3020" y="15491"/>
                  </a:lnTo>
                  <a:lnTo>
                    <a:pt x="3045" y="15344"/>
                  </a:lnTo>
                  <a:lnTo>
                    <a:pt x="3702" y="8525"/>
                  </a:lnTo>
                  <a:lnTo>
                    <a:pt x="3702" y="8525"/>
                  </a:lnTo>
                  <a:lnTo>
                    <a:pt x="3727" y="8452"/>
                  </a:lnTo>
                  <a:lnTo>
                    <a:pt x="3775" y="8330"/>
                  </a:lnTo>
                  <a:lnTo>
                    <a:pt x="3824" y="8282"/>
                  </a:lnTo>
                  <a:lnTo>
                    <a:pt x="3873" y="8208"/>
                  </a:lnTo>
                  <a:lnTo>
                    <a:pt x="3970" y="8184"/>
                  </a:lnTo>
                  <a:lnTo>
                    <a:pt x="4068" y="8160"/>
                  </a:lnTo>
                  <a:lnTo>
                    <a:pt x="4068" y="8160"/>
                  </a:lnTo>
                  <a:lnTo>
                    <a:pt x="4165" y="8184"/>
                  </a:lnTo>
                  <a:lnTo>
                    <a:pt x="4263" y="8208"/>
                  </a:lnTo>
                  <a:lnTo>
                    <a:pt x="4311" y="8282"/>
                  </a:lnTo>
                  <a:lnTo>
                    <a:pt x="4360" y="8330"/>
                  </a:lnTo>
                  <a:lnTo>
                    <a:pt x="4409" y="8452"/>
                  </a:lnTo>
                  <a:lnTo>
                    <a:pt x="4433" y="8525"/>
                  </a:lnTo>
                  <a:lnTo>
                    <a:pt x="5091" y="15344"/>
                  </a:lnTo>
                  <a:lnTo>
                    <a:pt x="5091" y="15344"/>
                  </a:lnTo>
                  <a:lnTo>
                    <a:pt x="5115" y="15491"/>
                  </a:lnTo>
                  <a:lnTo>
                    <a:pt x="5188" y="15637"/>
                  </a:lnTo>
                  <a:lnTo>
                    <a:pt x="5261" y="15758"/>
                  </a:lnTo>
                  <a:lnTo>
                    <a:pt x="5358" y="15880"/>
                  </a:lnTo>
                  <a:lnTo>
                    <a:pt x="5480" y="15953"/>
                  </a:lnTo>
                  <a:lnTo>
                    <a:pt x="5626" y="16026"/>
                  </a:lnTo>
                  <a:lnTo>
                    <a:pt x="5748" y="16075"/>
                  </a:lnTo>
                  <a:lnTo>
                    <a:pt x="5919" y="16075"/>
                  </a:lnTo>
                  <a:lnTo>
                    <a:pt x="5919" y="16075"/>
                  </a:lnTo>
                  <a:lnTo>
                    <a:pt x="6040" y="16075"/>
                  </a:lnTo>
                  <a:lnTo>
                    <a:pt x="6040" y="16075"/>
                  </a:lnTo>
                  <a:lnTo>
                    <a:pt x="6211" y="16026"/>
                  </a:lnTo>
                  <a:lnTo>
                    <a:pt x="6357" y="15953"/>
                  </a:lnTo>
                  <a:lnTo>
                    <a:pt x="6479" y="15856"/>
                  </a:lnTo>
                  <a:lnTo>
                    <a:pt x="6576" y="15710"/>
                  </a:lnTo>
                  <a:lnTo>
                    <a:pt x="6674" y="15564"/>
                  </a:lnTo>
                  <a:lnTo>
                    <a:pt x="6722" y="15418"/>
                  </a:lnTo>
                  <a:lnTo>
                    <a:pt x="6747" y="15247"/>
                  </a:lnTo>
                  <a:lnTo>
                    <a:pt x="6747" y="15077"/>
                  </a:lnTo>
                  <a:lnTo>
                    <a:pt x="6747" y="15077"/>
                  </a:lnTo>
                  <a:lnTo>
                    <a:pt x="6601" y="13128"/>
                  </a:lnTo>
                  <a:lnTo>
                    <a:pt x="6333" y="8890"/>
                  </a:lnTo>
                  <a:lnTo>
                    <a:pt x="6187" y="6601"/>
                  </a:lnTo>
                  <a:lnTo>
                    <a:pt x="6089" y="4604"/>
                  </a:lnTo>
                  <a:lnTo>
                    <a:pt x="6040" y="3167"/>
                  </a:lnTo>
                  <a:lnTo>
                    <a:pt x="6040" y="2753"/>
                  </a:lnTo>
                  <a:lnTo>
                    <a:pt x="6040" y="2582"/>
                  </a:lnTo>
                  <a:lnTo>
                    <a:pt x="6040" y="2582"/>
                  </a:lnTo>
                  <a:lnTo>
                    <a:pt x="6065" y="2582"/>
                  </a:lnTo>
                  <a:lnTo>
                    <a:pt x="6089" y="2582"/>
                  </a:lnTo>
                  <a:lnTo>
                    <a:pt x="6138" y="2680"/>
                  </a:lnTo>
                  <a:lnTo>
                    <a:pt x="6235" y="2996"/>
                  </a:lnTo>
                  <a:lnTo>
                    <a:pt x="6381" y="3484"/>
                  </a:lnTo>
                  <a:lnTo>
                    <a:pt x="6503" y="4117"/>
                  </a:lnTo>
                  <a:lnTo>
                    <a:pt x="6625" y="4823"/>
                  </a:lnTo>
                  <a:lnTo>
                    <a:pt x="6722" y="5554"/>
                  </a:lnTo>
                  <a:lnTo>
                    <a:pt x="6795" y="6260"/>
                  </a:lnTo>
                  <a:lnTo>
                    <a:pt x="6820" y="6869"/>
                  </a:lnTo>
                  <a:lnTo>
                    <a:pt x="6820" y="6869"/>
                  </a:lnTo>
                  <a:lnTo>
                    <a:pt x="6844" y="7015"/>
                  </a:lnTo>
                  <a:lnTo>
                    <a:pt x="6869" y="7161"/>
                  </a:lnTo>
                  <a:lnTo>
                    <a:pt x="6917" y="7307"/>
                  </a:lnTo>
                  <a:lnTo>
                    <a:pt x="6990" y="7405"/>
                  </a:lnTo>
                  <a:lnTo>
                    <a:pt x="7088" y="7502"/>
                  </a:lnTo>
                  <a:lnTo>
                    <a:pt x="7209" y="7575"/>
                  </a:lnTo>
                  <a:lnTo>
                    <a:pt x="7331" y="7624"/>
                  </a:lnTo>
                  <a:lnTo>
                    <a:pt x="7477" y="7648"/>
                  </a:lnTo>
                  <a:lnTo>
                    <a:pt x="7477" y="7648"/>
                  </a:lnTo>
                  <a:lnTo>
                    <a:pt x="7624" y="7624"/>
                  </a:lnTo>
                  <a:lnTo>
                    <a:pt x="7745" y="7575"/>
                  </a:lnTo>
                  <a:lnTo>
                    <a:pt x="7867" y="7502"/>
                  </a:lnTo>
                  <a:lnTo>
                    <a:pt x="7964" y="7405"/>
                  </a:lnTo>
                  <a:lnTo>
                    <a:pt x="8038" y="7307"/>
                  </a:lnTo>
                  <a:lnTo>
                    <a:pt x="8086" y="7161"/>
                  </a:lnTo>
                  <a:lnTo>
                    <a:pt x="8111" y="7015"/>
                  </a:lnTo>
                  <a:lnTo>
                    <a:pt x="8135" y="6869"/>
                  </a:lnTo>
                  <a:lnTo>
                    <a:pt x="8135" y="6869"/>
                  </a:lnTo>
                  <a:lnTo>
                    <a:pt x="8111" y="5505"/>
                  </a:lnTo>
                  <a:lnTo>
                    <a:pt x="8086" y="4872"/>
                  </a:lnTo>
                  <a:lnTo>
                    <a:pt x="8038" y="4287"/>
                  </a:lnTo>
                  <a:lnTo>
                    <a:pt x="7964" y="3703"/>
                  </a:lnTo>
                  <a:lnTo>
                    <a:pt x="7867" y="3167"/>
                  </a:lnTo>
                  <a:lnTo>
                    <a:pt x="7745" y="2656"/>
                  </a:lnTo>
                  <a:lnTo>
                    <a:pt x="7599" y="2168"/>
                  </a:lnTo>
                  <a:lnTo>
                    <a:pt x="7404" y="1754"/>
                  </a:lnTo>
                  <a:lnTo>
                    <a:pt x="7185" y="1365"/>
                  </a:lnTo>
                  <a:lnTo>
                    <a:pt x="7063" y="1170"/>
                  </a:lnTo>
                  <a:lnTo>
                    <a:pt x="6917" y="999"/>
                  </a:lnTo>
                  <a:lnTo>
                    <a:pt x="6771" y="853"/>
                  </a:lnTo>
                  <a:lnTo>
                    <a:pt x="6625" y="707"/>
                  </a:lnTo>
                  <a:lnTo>
                    <a:pt x="6454" y="561"/>
                  </a:lnTo>
                  <a:lnTo>
                    <a:pt x="6260" y="439"/>
                  </a:lnTo>
                  <a:lnTo>
                    <a:pt x="6065" y="342"/>
                  </a:lnTo>
                  <a:lnTo>
                    <a:pt x="5870" y="244"/>
                  </a:lnTo>
                  <a:lnTo>
                    <a:pt x="5651" y="171"/>
                  </a:lnTo>
                  <a:lnTo>
                    <a:pt x="5407" y="98"/>
                  </a:lnTo>
                  <a:lnTo>
                    <a:pt x="5164" y="50"/>
                  </a:lnTo>
                  <a:lnTo>
                    <a:pt x="4896" y="1"/>
                  </a:lnTo>
                  <a:lnTo>
                    <a:pt x="489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49"/>
            <p:cNvSpPr/>
            <p:nvPr/>
          </p:nvSpPr>
          <p:spPr>
            <a:xfrm>
              <a:off x="3443425" y="2267500"/>
              <a:ext cx="85275" cy="93775"/>
            </a:xfrm>
            <a:custGeom>
              <a:avLst/>
              <a:gdLst/>
              <a:ahLst/>
              <a:cxnLst/>
              <a:rect l="l" t="t" r="r" b="b"/>
              <a:pathLst>
                <a:path w="3411" h="3751" fill="none" extrusionOk="0">
                  <a:moveTo>
                    <a:pt x="1" y="1705"/>
                  </a:moveTo>
                  <a:lnTo>
                    <a:pt x="1" y="1705"/>
                  </a:lnTo>
                  <a:lnTo>
                    <a:pt x="1" y="1510"/>
                  </a:lnTo>
                  <a:lnTo>
                    <a:pt x="25" y="1315"/>
                  </a:lnTo>
                  <a:lnTo>
                    <a:pt x="74" y="1145"/>
                  </a:lnTo>
                  <a:lnTo>
                    <a:pt x="123" y="999"/>
                  </a:lnTo>
                  <a:lnTo>
                    <a:pt x="196" y="852"/>
                  </a:lnTo>
                  <a:lnTo>
                    <a:pt x="293" y="706"/>
                  </a:lnTo>
                  <a:lnTo>
                    <a:pt x="391" y="585"/>
                  </a:lnTo>
                  <a:lnTo>
                    <a:pt x="488" y="463"/>
                  </a:lnTo>
                  <a:lnTo>
                    <a:pt x="610" y="341"/>
                  </a:lnTo>
                  <a:lnTo>
                    <a:pt x="756" y="268"/>
                  </a:lnTo>
                  <a:lnTo>
                    <a:pt x="902" y="171"/>
                  </a:lnTo>
                  <a:lnTo>
                    <a:pt x="1048" y="122"/>
                  </a:lnTo>
                  <a:lnTo>
                    <a:pt x="1194" y="49"/>
                  </a:lnTo>
                  <a:lnTo>
                    <a:pt x="1365" y="24"/>
                  </a:lnTo>
                  <a:lnTo>
                    <a:pt x="1535" y="0"/>
                  </a:lnTo>
                  <a:lnTo>
                    <a:pt x="1706" y="0"/>
                  </a:lnTo>
                  <a:lnTo>
                    <a:pt x="1706" y="0"/>
                  </a:lnTo>
                  <a:lnTo>
                    <a:pt x="1876" y="0"/>
                  </a:lnTo>
                  <a:lnTo>
                    <a:pt x="2047" y="24"/>
                  </a:lnTo>
                  <a:lnTo>
                    <a:pt x="2217" y="49"/>
                  </a:lnTo>
                  <a:lnTo>
                    <a:pt x="2363" y="122"/>
                  </a:lnTo>
                  <a:lnTo>
                    <a:pt x="2509" y="171"/>
                  </a:lnTo>
                  <a:lnTo>
                    <a:pt x="2656" y="268"/>
                  </a:lnTo>
                  <a:lnTo>
                    <a:pt x="2802" y="341"/>
                  </a:lnTo>
                  <a:lnTo>
                    <a:pt x="2923" y="463"/>
                  </a:lnTo>
                  <a:lnTo>
                    <a:pt x="3021" y="585"/>
                  </a:lnTo>
                  <a:lnTo>
                    <a:pt x="3118" y="706"/>
                  </a:lnTo>
                  <a:lnTo>
                    <a:pt x="3216" y="852"/>
                  </a:lnTo>
                  <a:lnTo>
                    <a:pt x="3289" y="999"/>
                  </a:lnTo>
                  <a:lnTo>
                    <a:pt x="3337" y="1145"/>
                  </a:lnTo>
                  <a:lnTo>
                    <a:pt x="3386" y="1315"/>
                  </a:lnTo>
                  <a:lnTo>
                    <a:pt x="3411" y="1510"/>
                  </a:lnTo>
                  <a:lnTo>
                    <a:pt x="3411" y="1705"/>
                  </a:lnTo>
                  <a:lnTo>
                    <a:pt x="3411" y="1705"/>
                  </a:lnTo>
                  <a:lnTo>
                    <a:pt x="3411" y="1900"/>
                  </a:lnTo>
                  <a:lnTo>
                    <a:pt x="3386" y="2095"/>
                  </a:lnTo>
                  <a:lnTo>
                    <a:pt x="3337" y="2265"/>
                  </a:lnTo>
                  <a:lnTo>
                    <a:pt x="3289" y="2460"/>
                  </a:lnTo>
                  <a:lnTo>
                    <a:pt x="3216" y="2630"/>
                  </a:lnTo>
                  <a:lnTo>
                    <a:pt x="3118" y="2801"/>
                  </a:lnTo>
                  <a:lnTo>
                    <a:pt x="3021" y="2971"/>
                  </a:lnTo>
                  <a:lnTo>
                    <a:pt x="2923" y="3117"/>
                  </a:lnTo>
                  <a:lnTo>
                    <a:pt x="2802" y="3264"/>
                  </a:lnTo>
                  <a:lnTo>
                    <a:pt x="2656" y="3385"/>
                  </a:lnTo>
                  <a:lnTo>
                    <a:pt x="2509" y="3483"/>
                  </a:lnTo>
                  <a:lnTo>
                    <a:pt x="2363" y="3580"/>
                  </a:lnTo>
                  <a:lnTo>
                    <a:pt x="2217" y="3653"/>
                  </a:lnTo>
                  <a:lnTo>
                    <a:pt x="2047" y="3702"/>
                  </a:lnTo>
                  <a:lnTo>
                    <a:pt x="1876" y="3751"/>
                  </a:lnTo>
                  <a:lnTo>
                    <a:pt x="1706" y="3751"/>
                  </a:lnTo>
                  <a:lnTo>
                    <a:pt x="1706" y="3751"/>
                  </a:lnTo>
                  <a:lnTo>
                    <a:pt x="1535" y="3751"/>
                  </a:lnTo>
                  <a:lnTo>
                    <a:pt x="1365" y="3702"/>
                  </a:lnTo>
                  <a:lnTo>
                    <a:pt x="1194" y="3653"/>
                  </a:lnTo>
                  <a:lnTo>
                    <a:pt x="1048" y="3580"/>
                  </a:lnTo>
                  <a:lnTo>
                    <a:pt x="902" y="3483"/>
                  </a:lnTo>
                  <a:lnTo>
                    <a:pt x="756" y="3385"/>
                  </a:lnTo>
                  <a:lnTo>
                    <a:pt x="610" y="3264"/>
                  </a:lnTo>
                  <a:lnTo>
                    <a:pt x="488" y="3117"/>
                  </a:lnTo>
                  <a:lnTo>
                    <a:pt x="391" y="2971"/>
                  </a:lnTo>
                  <a:lnTo>
                    <a:pt x="293" y="2801"/>
                  </a:lnTo>
                  <a:lnTo>
                    <a:pt x="196" y="2630"/>
                  </a:lnTo>
                  <a:lnTo>
                    <a:pt x="123" y="2460"/>
                  </a:lnTo>
                  <a:lnTo>
                    <a:pt x="74" y="2265"/>
                  </a:lnTo>
                  <a:lnTo>
                    <a:pt x="25" y="2095"/>
                  </a:lnTo>
                  <a:lnTo>
                    <a:pt x="1" y="1900"/>
                  </a:lnTo>
                  <a:lnTo>
                    <a:pt x="1" y="1705"/>
                  </a:lnTo>
                  <a:lnTo>
                    <a:pt x="1" y="17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9" name="Google Shape;789;p49"/>
          <p:cNvGrpSpPr/>
          <p:nvPr/>
        </p:nvGrpSpPr>
        <p:grpSpPr>
          <a:xfrm>
            <a:off x="3842516" y="2087836"/>
            <a:ext cx="140237" cy="318339"/>
            <a:chOff x="4747025" y="2332025"/>
            <a:chExt cx="166850" cy="378750"/>
          </a:xfrm>
        </p:grpSpPr>
        <p:sp>
          <p:nvSpPr>
            <p:cNvPr id="790" name="Google Shape;790;p49"/>
            <p:cNvSpPr/>
            <p:nvPr/>
          </p:nvSpPr>
          <p:spPr>
            <a:xfrm>
              <a:off x="4747025" y="2427025"/>
              <a:ext cx="166850" cy="283750"/>
            </a:xfrm>
            <a:custGeom>
              <a:avLst/>
              <a:gdLst/>
              <a:ahLst/>
              <a:cxnLst/>
              <a:rect l="l" t="t" r="r" b="b"/>
              <a:pathLst>
                <a:path w="6674" h="11350" fill="none" extrusionOk="0">
                  <a:moveTo>
                    <a:pt x="4019" y="0"/>
                  </a:moveTo>
                  <a:lnTo>
                    <a:pt x="4019" y="0"/>
                  </a:lnTo>
                  <a:lnTo>
                    <a:pt x="3873" y="73"/>
                  </a:lnTo>
                  <a:lnTo>
                    <a:pt x="3703" y="122"/>
                  </a:lnTo>
                  <a:lnTo>
                    <a:pt x="3508" y="171"/>
                  </a:lnTo>
                  <a:lnTo>
                    <a:pt x="3337" y="171"/>
                  </a:lnTo>
                  <a:lnTo>
                    <a:pt x="3337" y="171"/>
                  </a:lnTo>
                  <a:lnTo>
                    <a:pt x="3167" y="171"/>
                  </a:lnTo>
                  <a:lnTo>
                    <a:pt x="2996" y="146"/>
                  </a:lnTo>
                  <a:lnTo>
                    <a:pt x="2826" y="73"/>
                  </a:lnTo>
                  <a:lnTo>
                    <a:pt x="2655" y="24"/>
                  </a:lnTo>
                  <a:lnTo>
                    <a:pt x="2655" y="24"/>
                  </a:lnTo>
                  <a:lnTo>
                    <a:pt x="2412" y="24"/>
                  </a:lnTo>
                  <a:lnTo>
                    <a:pt x="2168" y="97"/>
                  </a:lnTo>
                  <a:lnTo>
                    <a:pt x="1949" y="171"/>
                  </a:lnTo>
                  <a:lnTo>
                    <a:pt x="1706" y="317"/>
                  </a:lnTo>
                  <a:lnTo>
                    <a:pt x="1486" y="487"/>
                  </a:lnTo>
                  <a:lnTo>
                    <a:pt x="1243" y="682"/>
                  </a:lnTo>
                  <a:lnTo>
                    <a:pt x="1048" y="926"/>
                  </a:lnTo>
                  <a:lnTo>
                    <a:pt x="853" y="1193"/>
                  </a:lnTo>
                  <a:lnTo>
                    <a:pt x="658" y="1510"/>
                  </a:lnTo>
                  <a:lnTo>
                    <a:pt x="512" y="1851"/>
                  </a:lnTo>
                  <a:lnTo>
                    <a:pt x="366" y="2216"/>
                  </a:lnTo>
                  <a:lnTo>
                    <a:pt x="244" y="2630"/>
                  </a:lnTo>
                  <a:lnTo>
                    <a:pt x="123" y="3093"/>
                  </a:lnTo>
                  <a:lnTo>
                    <a:pt x="49" y="3580"/>
                  </a:lnTo>
                  <a:lnTo>
                    <a:pt x="1" y="4092"/>
                  </a:lnTo>
                  <a:lnTo>
                    <a:pt x="1" y="4652"/>
                  </a:lnTo>
                  <a:lnTo>
                    <a:pt x="1" y="4652"/>
                  </a:lnTo>
                  <a:lnTo>
                    <a:pt x="1" y="4774"/>
                  </a:lnTo>
                  <a:lnTo>
                    <a:pt x="25" y="4895"/>
                  </a:lnTo>
                  <a:lnTo>
                    <a:pt x="74" y="4993"/>
                  </a:lnTo>
                  <a:lnTo>
                    <a:pt x="147" y="5090"/>
                  </a:lnTo>
                  <a:lnTo>
                    <a:pt x="220" y="5163"/>
                  </a:lnTo>
                  <a:lnTo>
                    <a:pt x="317" y="5236"/>
                  </a:lnTo>
                  <a:lnTo>
                    <a:pt x="415" y="5261"/>
                  </a:lnTo>
                  <a:lnTo>
                    <a:pt x="537" y="5285"/>
                  </a:lnTo>
                  <a:lnTo>
                    <a:pt x="537" y="5285"/>
                  </a:lnTo>
                  <a:lnTo>
                    <a:pt x="658" y="5261"/>
                  </a:lnTo>
                  <a:lnTo>
                    <a:pt x="756" y="5236"/>
                  </a:lnTo>
                  <a:lnTo>
                    <a:pt x="853" y="5163"/>
                  </a:lnTo>
                  <a:lnTo>
                    <a:pt x="926" y="5090"/>
                  </a:lnTo>
                  <a:lnTo>
                    <a:pt x="999" y="4993"/>
                  </a:lnTo>
                  <a:lnTo>
                    <a:pt x="1024" y="4895"/>
                  </a:lnTo>
                  <a:lnTo>
                    <a:pt x="1048" y="4774"/>
                  </a:lnTo>
                  <a:lnTo>
                    <a:pt x="1072" y="4652"/>
                  </a:lnTo>
                  <a:lnTo>
                    <a:pt x="1072" y="4652"/>
                  </a:lnTo>
                  <a:lnTo>
                    <a:pt x="1097" y="4189"/>
                  </a:lnTo>
                  <a:lnTo>
                    <a:pt x="1145" y="3726"/>
                  </a:lnTo>
                  <a:lnTo>
                    <a:pt x="1218" y="3312"/>
                  </a:lnTo>
                  <a:lnTo>
                    <a:pt x="1316" y="2923"/>
                  </a:lnTo>
                  <a:lnTo>
                    <a:pt x="1438" y="2582"/>
                  </a:lnTo>
                  <a:lnTo>
                    <a:pt x="1535" y="2338"/>
                  </a:lnTo>
                  <a:lnTo>
                    <a:pt x="1633" y="2168"/>
                  </a:lnTo>
                  <a:lnTo>
                    <a:pt x="1681" y="2143"/>
                  </a:lnTo>
                  <a:lnTo>
                    <a:pt x="1706" y="2143"/>
                  </a:lnTo>
                  <a:lnTo>
                    <a:pt x="1706" y="2143"/>
                  </a:lnTo>
                  <a:lnTo>
                    <a:pt x="1730" y="2241"/>
                  </a:lnTo>
                  <a:lnTo>
                    <a:pt x="1730" y="2509"/>
                  </a:lnTo>
                  <a:lnTo>
                    <a:pt x="1681" y="3483"/>
                  </a:lnTo>
                  <a:lnTo>
                    <a:pt x="1608" y="4822"/>
                  </a:lnTo>
                  <a:lnTo>
                    <a:pt x="1486" y="6357"/>
                  </a:lnTo>
                  <a:lnTo>
                    <a:pt x="1243" y="9231"/>
                  </a:lnTo>
                  <a:lnTo>
                    <a:pt x="1145" y="10521"/>
                  </a:lnTo>
                  <a:lnTo>
                    <a:pt x="1145" y="10521"/>
                  </a:lnTo>
                  <a:lnTo>
                    <a:pt x="1145" y="10668"/>
                  </a:lnTo>
                  <a:lnTo>
                    <a:pt x="1145" y="10814"/>
                  </a:lnTo>
                  <a:lnTo>
                    <a:pt x="1194" y="10935"/>
                  </a:lnTo>
                  <a:lnTo>
                    <a:pt x="1267" y="11057"/>
                  </a:lnTo>
                  <a:lnTo>
                    <a:pt x="1340" y="11155"/>
                  </a:lnTo>
                  <a:lnTo>
                    <a:pt x="1462" y="11252"/>
                  </a:lnTo>
                  <a:lnTo>
                    <a:pt x="1584" y="11325"/>
                  </a:lnTo>
                  <a:lnTo>
                    <a:pt x="1706" y="11349"/>
                  </a:lnTo>
                  <a:lnTo>
                    <a:pt x="1706" y="11349"/>
                  </a:lnTo>
                  <a:lnTo>
                    <a:pt x="1827" y="11349"/>
                  </a:lnTo>
                  <a:lnTo>
                    <a:pt x="1827" y="11349"/>
                  </a:lnTo>
                  <a:lnTo>
                    <a:pt x="1949" y="11349"/>
                  </a:lnTo>
                  <a:lnTo>
                    <a:pt x="2071" y="11325"/>
                  </a:lnTo>
                  <a:lnTo>
                    <a:pt x="2168" y="11252"/>
                  </a:lnTo>
                  <a:lnTo>
                    <a:pt x="2266" y="11179"/>
                  </a:lnTo>
                  <a:lnTo>
                    <a:pt x="2339" y="11106"/>
                  </a:lnTo>
                  <a:lnTo>
                    <a:pt x="2412" y="11008"/>
                  </a:lnTo>
                  <a:lnTo>
                    <a:pt x="2461" y="10887"/>
                  </a:lnTo>
                  <a:lnTo>
                    <a:pt x="2509" y="10765"/>
                  </a:lnTo>
                  <a:lnTo>
                    <a:pt x="3045" y="7014"/>
                  </a:lnTo>
                  <a:lnTo>
                    <a:pt x="3045" y="7014"/>
                  </a:lnTo>
                  <a:lnTo>
                    <a:pt x="3045" y="6966"/>
                  </a:lnTo>
                  <a:lnTo>
                    <a:pt x="3094" y="6868"/>
                  </a:lnTo>
                  <a:lnTo>
                    <a:pt x="3143" y="6819"/>
                  </a:lnTo>
                  <a:lnTo>
                    <a:pt x="3191" y="6771"/>
                  </a:lnTo>
                  <a:lnTo>
                    <a:pt x="3264" y="6746"/>
                  </a:lnTo>
                  <a:lnTo>
                    <a:pt x="3337" y="6722"/>
                  </a:lnTo>
                  <a:lnTo>
                    <a:pt x="3337" y="6722"/>
                  </a:lnTo>
                  <a:lnTo>
                    <a:pt x="3410" y="6746"/>
                  </a:lnTo>
                  <a:lnTo>
                    <a:pt x="3484" y="6771"/>
                  </a:lnTo>
                  <a:lnTo>
                    <a:pt x="3532" y="6819"/>
                  </a:lnTo>
                  <a:lnTo>
                    <a:pt x="3581" y="6868"/>
                  </a:lnTo>
                  <a:lnTo>
                    <a:pt x="3630" y="6966"/>
                  </a:lnTo>
                  <a:lnTo>
                    <a:pt x="3630" y="7014"/>
                  </a:lnTo>
                  <a:lnTo>
                    <a:pt x="4165" y="10765"/>
                  </a:lnTo>
                  <a:lnTo>
                    <a:pt x="4165" y="10765"/>
                  </a:lnTo>
                  <a:lnTo>
                    <a:pt x="4214" y="10887"/>
                  </a:lnTo>
                  <a:lnTo>
                    <a:pt x="4263" y="11008"/>
                  </a:lnTo>
                  <a:lnTo>
                    <a:pt x="4336" y="11106"/>
                  </a:lnTo>
                  <a:lnTo>
                    <a:pt x="4409" y="11179"/>
                  </a:lnTo>
                  <a:lnTo>
                    <a:pt x="4506" y="11252"/>
                  </a:lnTo>
                  <a:lnTo>
                    <a:pt x="4604" y="11325"/>
                  </a:lnTo>
                  <a:lnTo>
                    <a:pt x="4726" y="11349"/>
                  </a:lnTo>
                  <a:lnTo>
                    <a:pt x="4847" y="11349"/>
                  </a:lnTo>
                  <a:lnTo>
                    <a:pt x="4847" y="11349"/>
                  </a:lnTo>
                  <a:lnTo>
                    <a:pt x="4969" y="11349"/>
                  </a:lnTo>
                  <a:lnTo>
                    <a:pt x="4969" y="11349"/>
                  </a:lnTo>
                  <a:lnTo>
                    <a:pt x="5091" y="11325"/>
                  </a:lnTo>
                  <a:lnTo>
                    <a:pt x="5213" y="11252"/>
                  </a:lnTo>
                  <a:lnTo>
                    <a:pt x="5334" y="11155"/>
                  </a:lnTo>
                  <a:lnTo>
                    <a:pt x="5408" y="11057"/>
                  </a:lnTo>
                  <a:lnTo>
                    <a:pt x="5481" y="10935"/>
                  </a:lnTo>
                  <a:lnTo>
                    <a:pt x="5529" y="10814"/>
                  </a:lnTo>
                  <a:lnTo>
                    <a:pt x="5529" y="10668"/>
                  </a:lnTo>
                  <a:lnTo>
                    <a:pt x="5529" y="10521"/>
                  </a:lnTo>
                  <a:lnTo>
                    <a:pt x="5529" y="10521"/>
                  </a:lnTo>
                  <a:lnTo>
                    <a:pt x="5188" y="6381"/>
                  </a:lnTo>
                  <a:lnTo>
                    <a:pt x="4994" y="3507"/>
                  </a:lnTo>
                  <a:lnTo>
                    <a:pt x="4945" y="2533"/>
                  </a:lnTo>
                  <a:lnTo>
                    <a:pt x="4945" y="2241"/>
                  </a:lnTo>
                  <a:lnTo>
                    <a:pt x="4969" y="2143"/>
                  </a:lnTo>
                  <a:lnTo>
                    <a:pt x="4969" y="2143"/>
                  </a:lnTo>
                  <a:lnTo>
                    <a:pt x="4994" y="2143"/>
                  </a:lnTo>
                  <a:lnTo>
                    <a:pt x="5042" y="2168"/>
                  </a:lnTo>
                  <a:lnTo>
                    <a:pt x="5140" y="2314"/>
                  </a:lnTo>
                  <a:lnTo>
                    <a:pt x="5237" y="2557"/>
                  </a:lnTo>
                  <a:lnTo>
                    <a:pt x="5334" y="2898"/>
                  </a:lnTo>
                  <a:lnTo>
                    <a:pt x="5432" y="3288"/>
                  </a:lnTo>
                  <a:lnTo>
                    <a:pt x="5529" y="3726"/>
                  </a:lnTo>
                  <a:lnTo>
                    <a:pt x="5578" y="4189"/>
                  </a:lnTo>
                  <a:lnTo>
                    <a:pt x="5602" y="4652"/>
                  </a:lnTo>
                  <a:lnTo>
                    <a:pt x="5602" y="4652"/>
                  </a:lnTo>
                  <a:lnTo>
                    <a:pt x="5627" y="4774"/>
                  </a:lnTo>
                  <a:lnTo>
                    <a:pt x="5651" y="4895"/>
                  </a:lnTo>
                  <a:lnTo>
                    <a:pt x="5675" y="4993"/>
                  </a:lnTo>
                  <a:lnTo>
                    <a:pt x="5749" y="5090"/>
                  </a:lnTo>
                  <a:lnTo>
                    <a:pt x="5822" y="5163"/>
                  </a:lnTo>
                  <a:lnTo>
                    <a:pt x="5919" y="5236"/>
                  </a:lnTo>
                  <a:lnTo>
                    <a:pt x="6016" y="5261"/>
                  </a:lnTo>
                  <a:lnTo>
                    <a:pt x="6138" y="5285"/>
                  </a:lnTo>
                  <a:lnTo>
                    <a:pt x="6138" y="5285"/>
                  </a:lnTo>
                  <a:lnTo>
                    <a:pt x="6260" y="5261"/>
                  </a:lnTo>
                  <a:lnTo>
                    <a:pt x="6357" y="5236"/>
                  </a:lnTo>
                  <a:lnTo>
                    <a:pt x="6455" y="5163"/>
                  </a:lnTo>
                  <a:lnTo>
                    <a:pt x="6528" y="5090"/>
                  </a:lnTo>
                  <a:lnTo>
                    <a:pt x="6601" y="4993"/>
                  </a:lnTo>
                  <a:lnTo>
                    <a:pt x="6650" y="4895"/>
                  </a:lnTo>
                  <a:lnTo>
                    <a:pt x="6674" y="4774"/>
                  </a:lnTo>
                  <a:lnTo>
                    <a:pt x="6674" y="4652"/>
                  </a:lnTo>
                  <a:lnTo>
                    <a:pt x="6674" y="4652"/>
                  </a:lnTo>
                  <a:lnTo>
                    <a:pt x="6674" y="4092"/>
                  </a:lnTo>
                  <a:lnTo>
                    <a:pt x="6625" y="3556"/>
                  </a:lnTo>
                  <a:lnTo>
                    <a:pt x="6552" y="3069"/>
                  </a:lnTo>
                  <a:lnTo>
                    <a:pt x="6455" y="2630"/>
                  </a:lnTo>
                  <a:lnTo>
                    <a:pt x="6357" y="2216"/>
                  </a:lnTo>
                  <a:lnTo>
                    <a:pt x="6211" y="1827"/>
                  </a:lnTo>
                  <a:lnTo>
                    <a:pt x="6065" y="1486"/>
                  </a:lnTo>
                  <a:lnTo>
                    <a:pt x="5895" y="1169"/>
                  </a:lnTo>
                  <a:lnTo>
                    <a:pt x="5700" y="901"/>
                  </a:lnTo>
                  <a:lnTo>
                    <a:pt x="5505" y="658"/>
                  </a:lnTo>
                  <a:lnTo>
                    <a:pt x="5286" y="463"/>
                  </a:lnTo>
                  <a:lnTo>
                    <a:pt x="5042" y="292"/>
                  </a:lnTo>
                  <a:lnTo>
                    <a:pt x="4799" y="171"/>
                  </a:lnTo>
                  <a:lnTo>
                    <a:pt x="4555" y="73"/>
                  </a:lnTo>
                  <a:lnTo>
                    <a:pt x="4287" y="24"/>
                  </a:lnTo>
                  <a:lnTo>
                    <a:pt x="4019" y="0"/>
                  </a:lnTo>
                  <a:lnTo>
                    <a:pt x="40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49"/>
            <p:cNvSpPr/>
            <p:nvPr/>
          </p:nvSpPr>
          <p:spPr>
            <a:xfrm>
              <a:off x="4792100" y="2332025"/>
              <a:ext cx="76725" cy="84050"/>
            </a:xfrm>
            <a:custGeom>
              <a:avLst/>
              <a:gdLst/>
              <a:ahLst/>
              <a:cxnLst/>
              <a:rect l="l" t="t" r="r" b="b"/>
              <a:pathLst>
                <a:path w="3069" h="3362" fill="none" extrusionOk="0">
                  <a:moveTo>
                    <a:pt x="0" y="1511"/>
                  </a:moveTo>
                  <a:lnTo>
                    <a:pt x="0" y="1511"/>
                  </a:lnTo>
                  <a:lnTo>
                    <a:pt x="24" y="1340"/>
                  </a:lnTo>
                  <a:lnTo>
                    <a:pt x="49" y="1170"/>
                  </a:lnTo>
                  <a:lnTo>
                    <a:pt x="73" y="1024"/>
                  </a:lnTo>
                  <a:lnTo>
                    <a:pt x="122" y="877"/>
                  </a:lnTo>
                  <a:lnTo>
                    <a:pt x="195" y="756"/>
                  </a:lnTo>
                  <a:lnTo>
                    <a:pt x="268" y="634"/>
                  </a:lnTo>
                  <a:lnTo>
                    <a:pt x="365" y="512"/>
                  </a:lnTo>
                  <a:lnTo>
                    <a:pt x="463" y="415"/>
                  </a:lnTo>
                  <a:lnTo>
                    <a:pt x="682" y="220"/>
                  </a:lnTo>
                  <a:lnTo>
                    <a:pt x="950" y="98"/>
                  </a:lnTo>
                  <a:lnTo>
                    <a:pt x="1218" y="25"/>
                  </a:lnTo>
                  <a:lnTo>
                    <a:pt x="1534" y="1"/>
                  </a:lnTo>
                  <a:lnTo>
                    <a:pt x="1534" y="1"/>
                  </a:lnTo>
                  <a:lnTo>
                    <a:pt x="1851" y="25"/>
                  </a:lnTo>
                  <a:lnTo>
                    <a:pt x="2119" y="98"/>
                  </a:lnTo>
                  <a:lnTo>
                    <a:pt x="2387" y="220"/>
                  </a:lnTo>
                  <a:lnTo>
                    <a:pt x="2606" y="415"/>
                  </a:lnTo>
                  <a:lnTo>
                    <a:pt x="2703" y="512"/>
                  </a:lnTo>
                  <a:lnTo>
                    <a:pt x="2801" y="634"/>
                  </a:lnTo>
                  <a:lnTo>
                    <a:pt x="2874" y="756"/>
                  </a:lnTo>
                  <a:lnTo>
                    <a:pt x="2947" y="877"/>
                  </a:lnTo>
                  <a:lnTo>
                    <a:pt x="2996" y="1024"/>
                  </a:lnTo>
                  <a:lnTo>
                    <a:pt x="3020" y="1170"/>
                  </a:lnTo>
                  <a:lnTo>
                    <a:pt x="3044" y="1340"/>
                  </a:lnTo>
                  <a:lnTo>
                    <a:pt x="3069" y="1511"/>
                  </a:lnTo>
                  <a:lnTo>
                    <a:pt x="3069" y="1511"/>
                  </a:lnTo>
                  <a:lnTo>
                    <a:pt x="3044" y="1681"/>
                  </a:lnTo>
                  <a:lnTo>
                    <a:pt x="3020" y="1852"/>
                  </a:lnTo>
                  <a:lnTo>
                    <a:pt x="2947" y="2193"/>
                  </a:lnTo>
                  <a:lnTo>
                    <a:pt x="2801" y="2509"/>
                  </a:lnTo>
                  <a:lnTo>
                    <a:pt x="2606" y="2777"/>
                  </a:lnTo>
                  <a:lnTo>
                    <a:pt x="2509" y="2899"/>
                  </a:lnTo>
                  <a:lnTo>
                    <a:pt x="2387" y="3021"/>
                  </a:lnTo>
                  <a:lnTo>
                    <a:pt x="2265" y="3118"/>
                  </a:lnTo>
                  <a:lnTo>
                    <a:pt x="2119" y="3191"/>
                  </a:lnTo>
                  <a:lnTo>
                    <a:pt x="1997" y="3264"/>
                  </a:lnTo>
                  <a:lnTo>
                    <a:pt x="1851" y="3313"/>
                  </a:lnTo>
                  <a:lnTo>
                    <a:pt x="1681" y="3337"/>
                  </a:lnTo>
                  <a:lnTo>
                    <a:pt x="1534" y="3362"/>
                  </a:lnTo>
                  <a:lnTo>
                    <a:pt x="1534" y="3362"/>
                  </a:lnTo>
                  <a:lnTo>
                    <a:pt x="1388" y="3337"/>
                  </a:lnTo>
                  <a:lnTo>
                    <a:pt x="1218" y="3313"/>
                  </a:lnTo>
                  <a:lnTo>
                    <a:pt x="1072" y="3264"/>
                  </a:lnTo>
                  <a:lnTo>
                    <a:pt x="950" y="3191"/>
                  </a:lnTo>
                  <a:lnTo>
                    <a:pt x="804" y="3118"/>
                  </a:lnTo>
                  <a:lnTo>
                    <a:pt x="682" y="3021"/>
                  </a:lnTo>
                  <a:lnTo>
                    <a:pt x="560" y="2899"/>
                  </a:lnTo>
                  <a:lnTo>
                    <a:pt x="463" y="2777"/>
                  </a:lnTo>
                  <a:lnTo>
                    <a:pt x="268" y="2509"/>
                  </a:lnTo>
                  <a:lnTo>
                    <a:pt x="122" y="2193"/>
                  </a:lnTo>
                  <a:lnTo>
                    <a:pt x="49" y="1852"/>
                  </a:lnTo>
                  <a:lnTo>
                    <a:pt x="24" y="1681"/>
                  </a:lnTo>
                  <a:lnTo>
                    <a:pt x="0" y="1511"/>
                  </a:lnTo>
                  <a:lnTo>
                    <a:pt x="0" y="15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2" name="Google Shape;792;p49"/>
          <p:cNvGrpSpPr/>
          <p:nvPr/>
        </p:nvGrpSpPr>
        <p:grpSpPr>
          <a:xfrm>
            <a:off x="3274990" y="2035641"/>
            <a:ext cx="145343" cy="422729"/>
            <a:chOff x="4071800" y="2269925"/>
            <a:chExt cx="172925" cy="502950"/>
          </a:xfrm>
        </p:grpSpPr>
        <p:sp>
          <p:nvSpPr>
            <p:cNvPr id="793" name="Google Shape;793;p49"/>
            <p:cNvSpPr/>
            <p:nvPr/>
          </p:nvSpPr>
          <p:spPr>
            <a:xfrm>
              <a:off x="4118075" y="2269925"/>
              <a:ext cx="80375" cy="91350"/>
            </a:xfrm>
            <a:custGeom>
              <a:avLst/>
              <a:gdLst/>
              <a:ahLst/>
              <a:cxnLst/>
              <a:rect l="l" t="t" r="r" b="b"/>
              <a:pathLst>
                <a:path w="3215" h="3654" fill="none" extrusionOk="0">
                  <a:moveTo>
                    <a:pt x="0" y="1657"/>
                  </a:moveTo>
                  <a:lnTo>
                    <a:pt x="0" y="1657"/>
                  </a:lnTo>
                  <a:lnTo>
                    <a:pt x="0" y="1462"/>
                  </a:lnTo>
                  <a:lnTo>
                    <a:pt x="24" y="1291"/>
                  </a:lnTo>
                  <a:lnTo>
                    <a:pt x="73" y="1121"/>
                  </a:lnTo>
                  <a:lnTo>
                    <a:pt x="122" y="975"/>
                  </a:lnTo>
                  <a:lnTo>
                    <a:pt x="195" y="829"/>
                  </a:lnTo>
                  <a:lnTo>
                    <a:pt x="268" y="682"/>
                  </a:lnTo>
                  <a:lnTo>
                    <a:pt x="365" y="561"/>
                  </a:lnTo>
                  <a:lnTo>
                    <a:pt x="463" y="439"/>
                  </a:lnTo>
                  <a:lnTo>
                    <a:pt x="585" y="341"/>
                  </a:lnTo>
                  <a:lnTo>
                    <a:pt x="706" y="244"/>
                  </a:lnTo>
                  <a:lnTo>
                    <a:pt x="853" y="171"/>
                  </a:lnTo>
                  <a:lnTo>
                    <a:pt x="974" y="122"/>
                  </a:lnTo>
                  <a:lnTo>
                    <a:pt x="1120" y="74"/>
                  </a:lnTo>
                  <a:lnTo>
                    <a:pt x="1291" y="25"/>
                  </a:lnTo>
                  <a:lnTo>
                    <a:pt x="1437" y="0"/>
                  </a:lnTo>
                  <a:lnTo>
                    <a:pt x="1608" y="0"/>
                  </a:lnTo>
                  <a:lnTo>
                    <a:pt x="1608" y="0"/>
                  </a:lnTo>
                  <a:lnTo>
                    <a:pt x="1778" y="0"/>
                  </a:lnTo>
                  <a:lnTo>
                    <a:pt x="1924" y="25"/>
                  </a:lnTo>
                  <a:lnTo>
                    <a:pt x="2095" y="74"/>
                  </a:lnTo>
                  <a:lnTo>
                    <a:pt x="2241" y="122"/>
                  </a:lnTo>
                  <a:lnTo>
                    <a:pt x="2363" y="171"/>
                  </a:lnTo>
                  <a:lnTo>
                    <a:pt x="2509" y="244"/>
                  </a:lnTo>
                  <a:lnTo>
                    <a:pt x="2630" y="341"/>
                  </a:lnTo>
                  <a:lnTo>
                    <a:pt x="2752" y="439"/>
                  </a:lnTo>
                  <a:lnTo>
                    <a:pt x="2850" y="561"/>
                  </a:lnTo>
                  <a:lnTo>
                    <a:pt x="2947" y="682"/>
                  </a:lnTo>
                  <a:lnTo>
                    <a:pt x="3020" y="829"/>
                  </a:lnTo>
                  <a:lnTo>
                    <a:pt x="3093" y="975"/>
                  </a:lnTo>
                  <a:lnTo>
                    <a:pt x="3142" y="1121"/>
                  </a:lnTo>
                  <a:lnTo>
                    <a:pt x="3191" y="1291"/>
                  </a:lnTo>
                  <a:lnTo>
                    <a:pt x="3215" y="1462"/>
                  </a:lnTo>
                  <a:lnTo>
                    <a:pt x="3215" y="1657"/>
                  </a:lnTo>
                  <a:lnTo>
                    <a:pt x="3215" y="1657"/>
                  </a:lnTo>
                  <a:lnTo>
                    <a:pt x="3215" y="1827"/>
                  </a:lnTo>
                  <a:lnTo>
                    <a:pt x="3191" y="2022"/>
                  </a:lnTo>
                  <a:lnTo>
                    <a:pt x="3142" y="2217"/>
                  </a:lnTo>
                  <a:lnTo>
                    <a:pt x="3093" y="2387"/>
                  </a:lnTo>
                  <a:lnTo>
                    <a:pt x="3020" y="2558"/>
                  </a:lnTo>
                  <a:lnTo>
                    <a:pt x="2947" y="2728"/>
                  </a:lnTo>
                  <a:lnTo>
                    <a:pt x="2850" y="2874"/>
                  </a:lnTo>
                  <a:lnTo>
                    <a:pt x="2752" y="3020"/>
                  </a:lnTo>
                  <a:lnTo>
                    <a:pt x="2630" y="3167"/>
                  </a:lnTo>
                  <a:lnTo>
                    <a:pt x="2509" y="3288"/>
                  </a:lnTo>
                  <a:lnTo>
                    <a:pt x="2363" y="3386"/>
                  </a:lnTo>
                  <a:lnTo>
                    <a:pt x="2241" y="3483"/>
                  </a:lnTo>
                  <a:lnTo>
                    <a:pt x="2095" y="3556"/>
                  </a:lnTo>
                  <a:lnTo>
                    <a:pt x="1924" y="3605"/>
                  </a:lnTo>
                  <a:lnTo>
                    <a:pt x="1778" y="3629"/>
                  </a:lnTo>
                  <a:lnTo>
                    <a:pt x="1608" y="3654"/>
                  </a:lnTo>
                  <a:lnTo>
                    <a:pt x="1608" y="3654"/>
                  </a:lnTo>
                  <a:lnTo>
                    <a:pt x="1437" y="3629"/>
                  </a:lnTo>
                  <a:lnTo>
                    <a:pt x="1291" y="3605"/>
                  </a:lnTo>
                  <a:lnTo>
                    <a:pt x="1120" y="3556"/>
                  </a:lnTo>
                  <a:lnTo>
                    <a:pt x="974" y="3483"/>
                  </a:lnTo>
                  <a:lnTo>
                    <a:pt x="853" y="3386"/>
                  </a:lnTo>
                  <a:lnTo>
                    <a:pt x="706" y="3288"/>
                  </a:lnTo>
                  <a:lnTo>
                    <a:pt x="585" y="3167"/>
                  </a:lnTo>
                  <a:lnTo>
                    <a:pt x="463" y="3020"/>
                  </a:lnTo>
                  <a:lnTo>
                    <a:pt x="365" y="2874"/>
                  </a:lnTo>
                  <a:lnTo>
                    <a:pt x="268" y="2728"/>
                  </a:lnTo>
                  <a:lnTo>
                    <a:pt x="195" y="2558"/>
                  </a:lnTo>
                  <a:lnTo>
                    <a:pt x="122" y="2387"/>
                  </a:lnTo>
                  <a:lnTo>
                    <a:pt x="73" y="2217"/>
                  </a:lnTo>
                  <a:lnTo>
                    <a:pt x="24" y="2022"/>
                  </a:lnTo>
                  <a:lnTo>
                    <a:pt x="0" y="1827"/>
                  </a:lnTo>
                  <a:lnTo>
                    <a:pt x="0" y="1657"/>
                  </a:lnTo>
                  <a:lnTo>
                    <a:pt x="0" y="16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4" name="Google Shape;794;p49"/>
            <p:cNvSpPr/>
            <p:nvPr/>
          </p:nvSpPr>
          <p:spPr>
            <a:xfrm>
              <a:off x="4071800" y="2372825"/>
              <a:ext cx="172925" cy="400050"/>
            </a:xfrm>
            <a:custGeom>
              <a:avLst/>
              <a:gdLst/>
              <a:ahLst/>
              <a:cxnLst/>
              <a:rect l="l" t="t" r="r" b="b"/>
              <a:pathLst>
                <a:path w="6917" h="16002" fill="none" extrusionOk="0">
                  <a:moveTo>
                    <a:pt x="4189" y="0"/>
                  </a:moveTo>
                  <a:lnTo>
                    <a:pt x="4189" y="0"/>
                  </a:lnTo>
                  <a:lnTo>
                    <a:pt x="4019" y="98"/>
                  </a:lnTo>
                  <a:lnTo>
                    <a:pt x="3848" y="147"/>
                  </a:lnTo>
                  <a:lnTo>
                    <a:pt x="3653" y="195"/>
                  </a:lnTo>
                  <a:lnTo>
                    <a:pt x="3459" y="220"/>
                  </a:lnTo>
                  <a:lnTo>
                    <a:pt x="3459" y="220"/>
                  </a:lnTo>
                  <a:lnTo>
                    <a:pt x="3264" y="195"/>
                  </a:lnTo>
                  <a:lnTo>
                    <a:pt x="3069" y="147"/>
                  </a:lnTo>
                  <a:lnTo>
                    <a:pt x="2898" y="98"/>
                  </a:lnTo>
                  <a:lnTo>
                    <a:pt x="2728" y="0"/>
                  </a:lnTo>
                  <a:lnTo>
                    <a:pt x="2728" y="0"/>
                  </a:lnTo>
                  <a:lnTo>
                    <a:pt x="2533" y="49"/>
                  </a:lnTo>
                  <a:lnTo>
                    <a:pt x="2338" y="122"/>
                  </a:lnTo>
                  <a:lnTo>
                    <a:pt x="2168" y="195"/>
                  </a:lnTo>
                  <a:lnTo>
                    <a:pt x="2022" y="293"/>
                  </a:lnTo>
                  <a:lnTo>
                    <a:pt x="1705" y="488"/>
                  </a:lnTo>
                  <a:lnTo>
                    <a:pt x="1437" y="755"/>
                  </a:lnTo>
                  <a:lnTo>
                    <a:pt x="1169" y="1072"/>
                  </a:lnTo>
                  <a:lnTo>
                    <a:pt x="950" y="1413"/>
                  </a:lnTo>
                  <a:lnTo>
                    <a:pt x="755" y="1803"/>
                  </a:lnTo>
                  <a:lnTo>
                    <a:pt x="585" y="2217"/>
                  </a:lnTo>
                  <a:lnTo>
                    <a:pt x="439" y="2704"/>
                  </a:lnTo>
                  <a:lnTo>
                    <a:pt x="317" y="3191"/>
                  </a:lnTo>
                  <a:lnTo>
                    <a:pt x="219" y="3727"/>
                  </a:lnTo>
                  <a:lnTo>
                    <a:pt x="146" y="4311"/>
                  </a:lnTo>
                  <a:lnTo>
                    <a:pt x="73" y="4896"/>
                  </a:lnTo>
                  <a:lnTo>
                    <a:pt x="24" y="5529"/>
                  </a:lnTo>
                  <a:lnTo>
                    <a:pt x="0" y="6187"/>
                  </a:lnTo>
                  <a:lnTo>
                    <a:pt x="0" y="6869"/>
                  </a:lnTo>
                  <a:lnTo>
                    <a:pt x="0" y="6869"/>
                  </a:lnTo>
                  <a:lnTo>
                    <a:pt x="24" y="7015"/>
                  </a:lnTo>
                  <a:lnTo>
                    <a:pt x="49" y="7161"/>
                  </a:lnTo>
                  <a:lnTo>
                    <a:pt x="98" y="7307"/>
                  </a:lnTo>
                  <a:lnTo>
                    <a:pt x="171" y="7404"/>
                  </a:lnTo>
                  <a:lnTo>
                    <a:pt x="244" y="7502"/>
                  </a:lnTo>
                  <a:lnTo>
                    <a:pt x="317" y="7575"/>
                  </a:lnTo>
                  <a:lnTo>
                    <a:pt x="414" y="7624"/>
                  </a:lnTo>
                  <a:lnTo>
                    <a:pt x="487" y="7624"/>
                  </a:lnTo>
                  <a:lnTo>
                    <a:pt x="487" y="7624"/>
                  </a:lnTo>
                  <a:lnTo>
                    <a:pt x="633" y="7624"/>
                  </a:lnTo>
                  <a:lnTo>
                    <a:pt x="731" y="7575"/>
                  </a:lnTo>
                  <a:lnTo>
                    <a:pt x="804" y="7502"/>
                  </a:lnTo>
                  <a:lnTo>
                    <a:pt x="877" y="7404"/>
                  </a:lnTo>
                  <a:lnTo>
                    <a:pt x="926" y="7307"/>
                  </a:lnTo>
                  <a:lnTo>
                    <a:pt x="950" y="7161"/>
                  </a:lnTo>
                  <a:lnTo>
                    <a:pt x="974" y="6869"/>
                  </a:lnTo>
                  <a:lnTo>
                    <a:pt x="974" y="6869"/>
                  </a:lnTo>
                  <a:lnTo>
                    <a:pt x="999" y="6503"/>
                  </a:lnTo>
                  <a:lnTo>
                    <a:pt x="1023" y="6089"/>
                  </a:lnTo>
                  <a:lnTo>
                    <a:pt x="1145" y="5091"/>
                  </a:lnTo>
                  <a:lnTo>
                    <a:pt x="1291" y="4092"/>
                  </a:lnTo>
                  <a:lnTo>
                    <a:pt x="1364" y="3654"/>
                  </a:lnTo>
                  <a:lnTo>
                    <a:pt x="1461" y="3288"/>
                  </a:lnTo>
                  <a:lnTo>
                    <a:pt x="1461" y="3288"/>
                  </a:lnTo>
                  <a:lnTo>
                    <a:pt x="1413" y="3094"/>
                  </a:lnTo>
                  <a:lnTo>
                    <a:pt x="1388" y="2899"/>
                  </a:lnTo>
                  <a:lnTo>
                    <a:pt x="1388" y="2704"/>
                  </a:lnTo>
                  <a:lnTo>
                    <a:pt x="1413" y="2533"/>
                  </a:lnTo>
                  <a:lnTo>
                    <a:pt x="1437" y="2387"/>
                  </a:lnTo>
                  <a:lnTo>
                    <a:pt x="1510" y="2241"/>
                  </a:lnTo>
                  <a:lnTo>
                    <a:pt x="1583" y="2119"/>
                  </a:lnTo>
                  <a:lnTo>
                    <a:pt x="1656" y="2046"/>
                  </a:lnTo>
                  <a:lnTo>
                    <a:pt x="1656" y="2046"/>
                  </a:lnTo>
                  <a:lnTo>
                    <a:pt x="1583" y="2144"/>
                  </a:lnTo>
                  <a:lnTo>
                    <a:pt x="1534" y="2290"/>
                  </a:lnTo>
                  <a:lnTo>
                    <a:pt x="1486" y="2485"/>
                  </a:lnTo>
                  <a:lnTo>
                    <a:pt x="1486" y="2680"/>
                  </a:lnTo>
                  <a:lnTo>
                    <a:pt x="1510" y="2874"/>
                  </a:lnTo>
                  <a:lnTo>
                    <a:pt x="1559" y="3069"/>
                  </a:lnTo>
                  <a:lnTo>
                    <a:pt x="1608" y="3167"/>
                  </a:lnTo>
                  <a:lnTo>
                    <a:pt x="1681" y="3264"/>
                  </a:lnTo>
                  <a:lnTo>
                    <a:pt x="1754" y="3337"/>
                  </a:lnTo>
                  <a:lnTo>
                    <a:pt x="1851" y="3410"/>
                  </a:lnTo>
                  <a:lnTo>
                    <a:pt x="1851" y="3410"/>
                  </a:lnTo>
                  <a:lnTo>
                    <a:pt x="1900" y="3775"/>
                  </a:lnTo>
                  <a:lnTo>
                    <a:pt x="1924" y="3970"/>
                  </a:lnTo>
                  <a:lnTo>
                    <a:pt x="1949" y="4190"/>
                  </a:lnTo>
                  <a:lnTo>
                    <a:pt x="1924" y="4433"/>
                  </a:lnTo>
                  <a:lnTo>
                    <a:pt x="1900" y="4725"/>
                  </a:lnTo>
                  <a:lnTo>
                    <a:pt x="1827" y="5018"/>
                  </a:lnTo>
                  <a:lnTo>
                    <a:pt x="1705" y="5383"/>
                  </a:lnTo>
                  <a:lnTo>
                    <a:pt x="1705" y="5383"/>
                  </a:lnTo>
                  <a:lnTo>
                    <a:pt x="1510" y="5894"/>
                  </a:lnTo>
                  <a:lnTo>
                    <a:pt x="1364" y="6381"/>
                  </a:lnTo>
                  <a:lnTo>
                    <a:pt x="1267" y="6820"/>
                  </a:lnTo>
                  <a:lnTo>
                    <a:pt x="1218" y="7210"/>
                  </a:lnTo>
                  <a:lnTo>
                    <a:pt x="1169" y="7599"/>
                  </a:lnTo>
                  <a:lnTo>
                    <a:pt x="1169" y="7989"/>
                  </a:lnTo>
                  <a:lnTo>
                    <a:pt x="1194" y="8793"/>
                  </a:lnTo>
                  <a:lnTo>
                    <a:pt x="1194" y="8793"/>
                  </a:lnTo>
                  <a:lnTo>
                    <a:pt x="1242" y="9962"/>
                  </a:lnTo>
                  <a:lnTo>
                    <a:pt x="1291" y="11131"/>
                  </a:lnTo>
                  <a:lnTo>
                    <a:pt x="1315" y="13201"/>
                  </a:lnTo>
                  <a:lnTo>
                    <a:pt x="1340" y="14686"/>
                  </a:lnTo>
                  <a:lnTo>
                    <a:pt x="1340" y="15271"/>
                  </a:lnTo>
                  <a:lnTo>
                    <a:pt x="1340" y="15271"/>
                  </a:lnTo>
                  <a:lnTo>
                    <a:pt x="1364" y="15490"/>
                  </a:lnTo>
                  <a:lnTo>
                    <a:pt x="1413" y="15661"/>
                  </a:lnTo>
                  <a:lnTo>
                    <a:pt x="1486" y="15782"/>
                  </a:lnTo>
                  <a:lnTo>
                    <a:pt x="1583" y="15880"/>
                  </a:lnTo>
                  <a:lnTo>
                    <a:pt x="1656" y="15953"/>
                  </a:lnTo>
                  <a:lnTo>
                    <a:pt x="1729" y="15977"/>
                  </a:lnTo>
                  <a:lnTo>
                    <a:pt x="1827" y="16002"/>
                  </a:lnTo>
                  <a:lnTo>
                    <a:pt x="1827" y="16002"/>
                  </a:lnTo>
                  <a:lnTo>
                    <a:pt x="1949" y="16002"/>
                  </a:lnTo>
                  <a:lnTo>
                    <a:pt x="2070" y="15953"/>
                  </a:lnTo>
                  <a:lnTo>
                    <a:pt x="2168" y="15904"/>
                  </a:lnTo>
                  <a:lnTo>
                    <a:pt x="2241" y="15831"/>
                  </a:lnTo>
                  <a:lnTo>
                    <a:pt x="2314" y="15758"/>
                  </a:lnTo>
                  <a:lnTo>
                    <a:pt x="2387" y="15636"/>
                  </a:lnTo>
                  <a:lnTo>
                    <a:pt x="2411" y="15490"/>
                  </a:lnTo>
                  <a:lnTo>
                    <a:pt x="2460" y="15344"/>
                  </a:lnTo>
                  <a:lnTo>
                    <a:pt x="3142" y="8525"/>
                  </a:lnTo>
                  <a:lnTo>
                    <a:pt x="3142" y="8525"/>
                  </a:lnTo>
                  <a:lnTo>
                    <a:pt x="3142" y="8427"/>
                  </a:lnTo>
                  <a:lnTo>
                    <a:pt x="3191" y="8257"/>
                  </a:lnTo>
                  <a:lnTo>
                    <a:pt x="3239" y="8159"/>
                  </a:lnTo>
                  <a:lnTo>
                    <a:pt x="3288" y="8062"/>
                  </a:lnTo>
                  <a:lnTo>
                    <a:pt x="3361" y="7989"/>
                  </a:lnTo>
                  <a:lnTo>
                    <a:pt x="3459" y="7965"/>
                  </a:lnTo>
                  <a:lnTo>
                    <a:pt x="3459" y="7965"/>
                  </a:lnTo>
                  <a:lnTo>
                    <a:pt x="3556" y="7989"/>
                  </a:lnTo>
                  <a:lnTo>
                    <a:pt x="3629" y="8062"/>
                  </a:lnTo>
                  <a:lnTo>
                    <a:pt x="3678" y="8159"/>
                  </a:lnTo>
                  <a:lnTo>
                    <a:pt x="3726" y="8257"/>
                  </a:lnTo>
                  <a:lnTo>
                    <a:pt x="3775" y="8427"/>
                  </a:lnTo>
                  <a:lnTo>
                    <a:pt x="3775" y="8525"/>
                  </a:lnTo>
                  <a:lnTo>
                    <a:pt x="4457" y="15344"/>
                  </a:lnTo>
                  <a:lnTo>
                    <a:pt x="4457" y="15344"/>
                  </a:lnTo>
                  <a:lnTo>
                    <a:pt x="4506" y="15490"/>
                  </a:lnTo>
                  <a:lnTo>
                    <a:pt x="4530" y="15636"/>
                  </a:lnTo>
                  <a:lnTo>
                    <a:pt x="4603" y="15758"/>
                  </a:lnTo>
                  <a:lnTo>
                    <a:pt x="4676" y="15831"/>
                  </a:lnTo>
                  <a:lnTo>
                    <a:pt x="4749" y="15904"/>
                  </a:lnTo>
                  <a:lnTo>
                    <a:pt x="4847" y="15953"/>
                  </a:lnTo>
                  <a:lnTo>
                    <a:pt x="4969" y="16002"/>
                  </a:lnTo>
                  <a:lnTo>
                    <a:pt x="5090" y="16002"/>
                  </a:lnTo>
                  <a:lnTo>
                    <a:pt x="5090" y="16002"/>
                  </a:lnTo>
                  <a:lnTo>
                    <a:pt x="5188" y="15977"/>
                  </a:lnTo>
                  <a:lnTo>
                    <a:pt x="5261" y="15953"/>
                  </a:lnTo>
                  <a:lnTo>
                    <a:pt x="5334" y="15880"/>
                  </a:lnTo>
                  <a:lnTo>
                    <a:pt x="5431" y="15782"/>
                  </a:lnTo>
                  <a:lnTo>
                    <a:pt x="5504" y="15661"/>
                  </a:lnTo>
                  <a:lnTo>
                    <a:pt x="5553" y="15490"/>
                  </a:lnTo>
                  <a:lnTo>
                    <a:pt x="5577" y="15271"/>
                  </a:lnTo>
                  <a:lnTo>
                    <a:pt x="5577" y="15271"/>
                  </a:lnTo>
                  <a:lnTo>
                    <a:pt x="5577" y="14686"/>
                  </a:lnTo>
                  <a:lnTo>
                    <a:pt x="5602" y="13201"/>
                  </a:lnTo>
                  <a:lnTo>
                    <a:pt x="5626" y="11131"/>
                  </a:lnTo>
                  <a:lnTo>
                    <a:pt x="5675" y="9962"/>
                  </a:lnTo>
                  <a:lnTo>
                    <a:pt x="5724" y="8793"/>
                  </a:lnTo>
                  <a:lnTo>
                    <a:pt x="5724" y="8793"/>
                  </a:lnTo>
                  <a:lnTo>
                    <a:pt x="5748" y="7989"/>
                  </a:lnTo>
                  <a:lnTo>
                    <a:pt x="5748" y="7599"/>
                  </a:lnTo>
                  <a:lnTo>
                    <a:pt x="5699" y="7210"/>
                  </a:lnTo>
                  <a:lnTo>
                    <a:pt x="5650" y="6820"/>
                  </a:lnTo>
                  <a:lnTo>
                    <a:pt x="5553" y="6381"/>
                  </a:lnTo>
                  <a:lnTo>
                    <a:pt x="5407" y="5894"/>
                  </a:lnTo>
                  <a:lnTo>
                    <a:pt x="5212" y="5383"/>
                  </a:lnTo>
                  <a:lnTo>
                    <a:pt x="5212" y="5383"/>
                  </a:lnTo>
                  <a:lnTo>
                    <a:pt x="5090" y="5018"/>
                  </a:lnTo>
                  <a:lnTo>
                    <a:pt x="5017" y="4725"/>
                  </a:lnTo>
                  <a:lnTo>
                    <a:pt x="4993" y="4433"/>
                  </a:lnTo>
                  <a:lnTo>
                    <a:pt x="4969" y="4190"/>
                  </a:lnTo>
                  <a:lnTo>
                    <a:pt x="4993" y="3970"/>
                  </a:lnTo>
                  <a:lnTo>
                    <a:pt x="5017" y="3775"/>
                  </a:lnTo>
                  <a:lnTo>
                    <a:pt x="5066" y="3410"/>
                  </a:lnTo>
                  <a:lnTo>
                    <a:pt x="5066" y="3410"/>
                  </a:lnTo>
                  <a:lnTo>
                    <a:pt x="5163" y="3337"/>
                  </a:lnTo>
                  <a:lnTo>
                    <a:pt x="5236" y="3264"/>
                  </a:lnTo>
                  <a:lnTo>
                    <a:pt x="5310" y="3167"/>
                  </a:lnTo>
                  <a:lnTo>
                    <a:pt x="5358" y="3069"/>
                  </a:lnTo>
                  <a:lnTo>
                    <a:pt x="5407" y="2874"/>
                  </a:lnTo>
                  <a:lnTo>
                    <a:pt x="5431" y="2680"/>
                  </a:lnTo>
                  <a:lnTo>
                    <a:pt x="5431" y="2485"/>
                  </a:lnTo>
                  <a:lnTo>
                    <a:pt x="5383" y="2290"/>
                  </a:lnTo>
                  <a:lnTo>
                    <a:pt x="5334" y="2144"/>
                  </a:lnTo>
                  <a:lnTo>
                    <a:pt x="5261" y="2046"/>
                  </a:lnTo>
                  <a:lnTo>
                    <a:pt x="5261" y="2046"/>
                  </a:lnTo>
                  <a:lnTo>
                    <a:pt x="5334" y="2119"/>
                  </a:lnTo>
                  <a:lnTo>
                    <a:pt x="5407" y="2241"/>
                  </a:lnTo>
                  <a:lnTo>
                    <a:pt x="5480" y="2387"/>
                  </a:lnTo>
                  <a:lnTo>
                    <a:pt x="5504" y="2533"/>
                  </a:lnTo>
                  <a:lnTo>
                    <a:pt x="5529" y="2704"/>
                  </a:lnTo>
                  <a:lnTo>
                    <a:pt x="5529" y="2899"/>
                  </a:lnTo>
                  <a:lnTo>
                    <a:pt x="5504" y="3094"/>
                  </a:lnTo>
                  <a:lnTo>
                    <a:pt x="5456" y="3288"/>
                  </a:lnTo>
                  <a:lnTo>
                    <a:pt x="5456" y="3288"/>
                  </a:lnTo>
                  <a:lnTo>
                    <a:pt x="5553" y="3654"/>
                  </a:lnTo>
                  <a:lnTo>
                    <a:pt x="5626" y="4092"/>
                  </a:lnTo>
                  <a:lnTo>
                    <a:pt x="5772" y="5091"/>
                  </a:lnTo>
                  <a:lnTo>
                    <a:pt x="5894" y="6089"/>
                  </a:lnTo>
                  <a:lnTo>
                    <a:pt x="5918" y="6503"/>
                  </a:lnTo>
                  <a:lnTo>
                    <a:pt x="5943" y="6869"/>
                  </a:lnTo>
                  <a:lnTo>
                    <a:pt x="5943" y="6869"/>
                  </a:lnTo>
                  <a:lnTo>
                    <a:pt x="5967" y="7161"/>
                  </a:lnTo>
                  <a:lnTo>
                    <a:pt x="5991" y="7307"/>
                  </a:lnTo>
                  <a:lnTo>
                    <a:pt x="6040" y="7404"/>
                  </a:lnTo>
                  <a:lnTo>
                    <a:pt x="6113" y="7502"/>
                  </a:lnTo>
                  <a:lnTo>
                    <a:pt x="6186" y="7575"/>
                  </a:lnTo>
                  <a:lnTo>
                    <a:pt x="6284" y="7624"/>
                  </a:lnTo>
                  <a:lnTo>
                    <a:pt x="6430" y="7624"/>
                  </a:lnTo>
                  <a:lnTo>
                    <a:pt x="6430" y="7624"/>
                  </a:lnTo>
                  <a:lnTo>
                    <a:pt x="6503" y="7624"/>
                  </a:lnTo>
                  <a:lnTo>
                    <a:pt x="6600" y="7575"/>
                  </a:lnTo>
                  <a:lnTo>
                    <a:pt x="6673" y="7502"/>
                  </a:lnTo>
                  <a:lnTo>
                    <a:pt x="6746" y="7404"/>
                  </a:lnTo>
                  <a:lnTo>
                    <a:pt x="6820" y="7307"/>
                  </a:lnTo>
                  <a:lnTo>
                    <a:pt x="6868" y="7161"/>
                  </a:lnTo>
                  <a:lnTo>
                    <a:pt x="6893" y="7015"/>
                  </a:lnTo>
                  <a:lnTo>
                    <a:pt x="6917" y="6869"/>
                  </a:lnTo>
                  <a:lnTo>
                    <a:pt x="6917" y="6869"/>
                  </a:lnTo>
                  <a:lnTo>
                    <a:pt x="6917" y="6187"/>
                  </a:lnTo>
                  <a:lnTo>
                    <a:pt x="6893" y="5529"/>
                  </a:lnTo>
                  <a:lnTo>
                    <a:pt x="6844" y="4896"/>
                  </a:lnTo>
                  <a:lnTo>
                    <a:pt x="6771" y="4311"/>
                  </a:lnTo>
                  <a:lnTo>
                    <a:pt x="6698" y="3727"/>
                  </a:lnTo>
                  <a:lnTo>
                    <a:pt x="6600" y="3191"/>
                  </a:lnTo>
                  <a:lnTo>
                    <a:pt x="6479" y="2704"/>
                  </a:lnTo>
                  <a:lnTo>
                    <a:pt x="6332" y="2217"/>
                  </a:lnTo>
                  <a:lnTo>
                    <a:pt x="6162" y="1803"/>
                  </a:lnTo>
                  <a:lnTo>
                    <a:pt x="5967" y="1413"/>
                  </a:lnTo>
                  <a:lnTo>
                    <a:pt x="5748" y="1072"/>
                  </a:lnTo>
                  <a:lnTo>
                    <a:pt x="5480" y="755"/>
                  </a:lnTo>
                  <a:lnTo>
                    <a:pt x="5212" y="488"/>
                  </a:lnTo>
                  <a:lnTo>
                    <a:pt x="4895" y="293"/>
                  </a:lnTo>
                  <a:lnTo>
                    <a:pt x="4749" y="195"/>
                  </a:lnTo>
                  <a:lnTo>
                    <a:pt x="4579" y="122"/>
                  </a:lnTo>
                  <a:lnTo>
                    <a:pt x="4384" y="49"/>
                  </a:lnTo>
                  <a:lnTo>
                    <a:pt x="4189" y="0"/>
                  </a:lnTo>
                  <a:lnTo>
                    <a:pt x="418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95" name="Google Shape;795;p49"/>
          <p:cNvSpPr/>
          <p:nvPr/>
        </p:nvSpPr>
        <p:spPr>
          <a:xfrm>
            <a:off x="4317611" y="2080241"/>
            <a:ext cx="320378" cy="337776"/>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96" name="Google Shape;796;p49"/>
          <p:cNvGrpSpPr/>
          <p:nvPr/>
        </p:nvGrpSpPr>
        <p:grpSpPr>
          <a:xfrm>
            <a:off x="4872696" y="2086302"/>
            <a:ext cx="345971" cy="325505"/>
            <a:chOff x="5972700" y="2330200"/>
            <a:chExt cx="411625" cy="387275"/>
          </a:xfrm>
        </p:grpSpPr>
        <p:sp>
          <p:nvSpPr>
            <p:cNvPr id="797" name="Google Shape;797;p49"/>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49"/>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9" name="Google Shape;799;p49"/>
          <p:cNvGrpSpPr/>
          <p:nvPr/>
        </p:nvGrpSpPr>
        <p:grpSpPr>
          <a:xfrm>
            <a:off x="467993" y="2614431"/>
            <a:ext cx="109538" cy="399195"/>
            <a:chOff x="732125" y="2958550"/>
            <a:chExt cx="130325" cy="474950"/>
          </a:xfrm>
        </p:grpSpPr>
        <p:sp>
          <p:nvSpPr>
            <p:cNvPr id="800" name="Google Shape;800;p49"/>
            <p:cNvSpPr/>
            <p:nvPr/>
          </p:nvSpPr>
          <p:spPr>
            <a:xfrm>
              <a:off x="732125" y="2958550"/>
              <a:ext cx="130325" cy="474950"/>
            </a:xfrm>
            <a:custGeom>
              <a:avLst/>
              <a:gdLst/>
              <a:ahLst/>
              <a:cxnLst/>
              <a:rect l="l" t="t" r="r" b="b"/>
              <a:pathLst>
                <a:path w="5213" h="18998" fill="none" extrusionOk="0">
                  <a:moveTo>
                    <a:pt x="4336" y="14443"/>
                  </a:moveTo>
                  <a:lnTo>
                    <a:pt x="4336" y="1754"/>
                  </a:lnTo>
                  <a:lnTo>
                    <a:pt x="4336" y="1754"/>
                  </a:lnTo>
                  <a:lnTo>
                    <a:pt x="4336" y="1584"/>
                  </a:lnTo>
                  <a:lnTo>
                    <a:pt x="4311" y="1389"/>
                  </a:lnTo>
                  <a:lnTo>
                    <a:pt x="4262" y="1243"/>
                  </a:lnTo>
                  <a:lnTo>
                    <a:pt x="4214" y="1073"/>
                  </a:lnTo>
                  <a:lnTo>
                    <a:pt x="4141" y="926"/>
                  </a:lnTo>
                  <a:lnTo>
                    <a:pt x="4043" y="780"/>
                  </a:lnTo>
                  <a:lnTo>
                    <a:pt x="3946" y="634"/>
                  </a:lnTo>
                  <a:lnTo>
                    <a:pt x="3824" y="512"/>
                  </a:lnTo>
                  <a:lnTo>
                    <a:pt x="3702" y="415"/>
                  </a:lnTo>
                  <a:lnTo>
                    <a:pt x="3580" y="318"/>
                  </a:lnTo>
                  <a:lnTo>
                    <a:pt x="3434" y="220"/>
                  </a:lnTo>
                  <a:lnTo>
                    <a:pt x="3288" y="147"/>
                  </a:lnTo>
                  <a:lnTo>
                    <a:pt x="3118" y="98"/>
                  </a:lnTo>
                  <a:lnTo>
                    <a:pt x="2947" y="50"/>
                  </a:lnTo>
                  <a:lnTo>
                    <a:pt x="2777" y="25"/>
                  </a:lnTo>
                  <a:lnTo>
                    <a:pt x="2606" y="1"/>
                  </a:lnTo>
                  <a:lnTo>
                    <a:pt x="2606" y="1"/>
                  </a:lnTo>
                  <a:lnTo>
                    <a:pt x="2436" y="25"/>
                  </a:lnTo>
                  <a:lnTo>
                    <a:pt x="2265" y="50"/>
                  </a:lnTo>
                  <a:lnTo>
                    <a:pt x="2095" y="98"/>
                  </a:lnTo>
                  <a:lnTo>
                    <a:pt x="1924" y="147"/>
                  </a:lnTo>
                  <a:lnTo>
                    <a:pt x="1778" y="220"/>
                  </a:lnTo>
                  <a:lnTo>
                    <a:pt x="1632" y="318"/>
                  </a:lnTo>
                  <a:lnTo>
                    <a:pt x="1510" y="415"/>
                  </a:lnTo>
                  <a:lnTo>
                    <a:pt x="1389" y="512"/>
                  </a:lnTo>
                  <a:lnTo>
                    <a:pt x="1267" y="634"/>
                  </a:lnTo>
                  <a:lnTo>
                    <a:pt x="1169" y="780"/>
                  </a:lnTo>
                  <a:lnTo>
                    <a:pt x="1072" y="926"/>
                  </a:lnTo>
                  <a:lnTo>
                    <a:pt x="999" y="1073"/>
                  </a:lnTo>
                  <a:lnTo>
                    <a:pt x="950" y="1243"/>
                  </a:lnTo>
                  <a:lnTo>
                    <a:pt x="901" y="1389"/>
                  </a:lnTo>
                  <a:lnTo>
                    <a:pt x="877" y="1584"/>
                  </a:lnTo>
                  <a:lnTo>
                    <a:pt x="877" y="1754"/>
                  </a:lnTo>
                  <a:lnTo>
                    <a:pt x="877" y="14443"/>
                  </a:lnTo>
                  <a:lnTo>
                    <a:pt x="877" y="14443"/>
                  </a:lnTo>
                  <a:lnTo>
                    <a:pt x="682" y="14638"/>
                  </a:lnTo>
                  <a:lnTo>
                    <a:pt x="512" y="14833"/>
                  </a:lnTo>
                  <a:lnTo>
                    <a:pt x="366" y="15052"/>
                  </a:lnTo>
                  <a:lnTo>
                    <a:pt x="244" y="15296"/>
                  </a:lnTo>
                  <a:lnTo>
                    <a:pt x="146" y="15564"/>
                  </a:lnTo>
                  <a:lnTo>
                    <a:pt x="73" y="15832"/>
                  </a:lnTo>
                  <a:lnTo>
                    <a:pt x="25" y="16100"/>
                  </a:lnTo>
                  <a:lnTo>
                    <a:pt x="0" y="16392"/>
                  </a:lnTo>
                  <a:lnTo>
                    <a:pt x="0" y="16392"/>
                  </a:lnTo>
                  <a:lnTo>
                    <a:pt x="25" y="16635"/>
                  </a:lnTo>
                  <a:lnTo>
                    <a:pt x="49" y="16903"/>
                  </a:lnTo>
                  <a:lnTo>
                    <a:pt x="122" y="17147"/>
                  </a:lnTo>
                  <a:lnTo>
                    <a:pt x="195" y="17390"/>
                  </a:lnTo>
                  <a:lnTo>
                    <a:pt x="317" y="17634"/>
                  </a:lnTo>
                  <a:lnTo>
                    <a:pt x="439" y="17829"/>
                  </a:lnTo>
                  <a:lnTo>
                    <a:pt x="609" y="18048"/>
                  </a:lnTo>
                  <a:lnTo>
                    <a:pt x="755" y="18218"/>
                  </a:lnTo>
                  <a:lnTo>
                    <a:pt x="950" y="18389"/>
                  </a:lnTo>
                  <a:lnTo>
                    <a:pt x="1145" y="18535"/>
                  </a:lnTo>
                  <a:lnTo>
                    <a:pt x="1364" y="18681"/>
                  </a:lnTo>
                  <a:lnTo>
                    <a:pt x="1583" y="18779"/>
                  </a:lnTo>
                  <a:lnTo>
                    <a:pt x="1827" y="18876"/>
                  </a:lnTo>
                  <a:lnTo>
                    <a:pt x="2070" y="18925"/>
                  </a:lnTo>
                  <a:lnTo>
                    <a:pt x="2338" y="18973"/>
                  </a:lnTo>
                  <a:lnTo>
                    <a:pt x="2606" y="18998"/>
                  </a:lnTo>
                  <a:lnTo>
                    <a:pt x="2606" y="18998"/>
                  </a:lnTo>
                  <a:lnTo>
                    <a:pt x="2874" y="18973"/>
                  </a:lnTo>
                  <a:lnTo>
                    <a:pt x="3142" y="18925"/>
                  </a:lnTo>
                  <a:lnTo>
                    <a:pt x="3386" y="18876"/>
                  </a:lnTo>
                  <a:lnTo>
                    <a:pt x="3629" y="18779"/>
                  </a:lnTo>
                  <a:lnTo>
                    <a:pt x="3848" y="18681"/>
                  </a:lnTo>
                  <a:lnTo>
                    <a:pt x="4068" y="18535"/>
                  </a:lnTo>
                  <a:lnTo>
                    <a:pt x="4262" y="18389"/>
                  </a:lnTo>
                  <a:lnTo>
                    <a:pt x="4457" y="18218"/>
                  </a:lnTo>
                  <a:lnTo>
                    <a:pt x="4603" y="18048"/>
                  </a:lnTo>
                  <a:lnTo>
                    <a:pt x="4774" y="17829"/>
                  </a:lnTo>
                  <a:lnTo>
                    <a:pt x="4896" y="17634"/>
                  </a:lnTo>
                  <a:lnTo>
                    <a:pt x="5017" y="17390"/>
                  </a:lnTo>
                  <a:lnTo>
                    <a:pt x="5091" y="17147"/>
                  </a:lnTo>
                  <a:lnTo>
                    <a:pt x="5164" y="16903"/>
                  </a:lnTo>
                  <a:lnTo>
                    <a:pt x="5188" y="16635"/>
                  </a:lnTo>
                  <a:lnTo>
                    <a:pt x="5212" y="16392"/>
                  </a:lnTo>
                  <a:lnTo>
                    <a:pt x="5212" y="16392"/>
                  </a:lnTo>
                  <a:lnTo>
                    <a:pt x="5188" y="16100"/>
                  </a:lnTo>
                  <a:lnTo>
                    <a:pt x="5139" y="15832"/>
                  </a:lnTo>
                  <a:lnTo>
                    <a:pt x="5066" y="15564"/>
                  </a:lnTo>
                  <a:lnTo>
                    <a:pt x="4969" y="15296"/>
                  </a:lnTo>
                  <a:lnTo>
                    <a:pt x="4847" y="15052"/>
                  </a:lnTo>
                  <a:lnTo>
                    <a:pt x="4701" y="14833"/>
                  </a:lnTo>
                  <a:lnTo>
                    <a:pt x="4530" y="14638"/>
                  </a:lnTo>
                  <a:lnTo>
                    <a:pt x="4336" y="14443"/>
                  </a:lnTo>
                  <a:lnTo>
                    <a:pt x="4336" y="144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1" name="Google Shape;801;p49"/>
            <p:cNvSpPr/>
            <p:nvPr/>
          </p:nvSpPr>
          <p:spPr>
            <a:xfrm>
              <a:off x="756475" y="3090675"/>
              <a:ext cx="81625" cy="318475"/>
            </a:xfrm>
            <a:custGeom>
              <a:avLst/>
              <a:gdLst/>
              <a:ahLst/>
              <a:cxnLst/>
              <a:rect l="l" t="t" r="r" b="b"/>
              <a:pathLst>
                <a:path w="3265" h="12739" fill="none" extrusionOk="0">
                  <a:moveTo>
                    <a:pt x="2387" y="1"/>
                  </a:moveTo>
                  <a:lnTo>
                    <a:pt x="877" y="1"/>
                  </a:lnTo>
                  <a:lnTo>
                    <a:pt x="877" y="9158"/>
                  </a:lnTo>
                  <a:lnTo>
                    <a:pt x="877" y="9158"/>
                  </a:lnTo>
                  <a:lnTo>
                    <a:pt x="853" y="9353"/>
                  </a:lnTo>
                  <a:lnTo>
                    <a:pt x="780" y="9548"/>
                  </a:lnTo>
                  <a:lnTo>
                    <a:pt x="682" y="9719"/>
                  </a:lnTo>
                  <a:lnTo>
                    <a:pt x="536" y="9889"/>
                  </a:lnTo>
                  <a:lnTo>
                    <a:pt x="536" y="9889"/>
                  </a:lnTo>
                  <a:lnTo>
                    <a:pt x="415" y="10011"/>
                  </a:lnTo>
                  <a:lnTo>
                    <a:pt x="317" y="10133"/>
                  </a:lnTo>
                  <a:lnTo>
                    <a:pt x="220" y="10279"/>
                  </a:lnTo>
                  <a:lnTo>
                    <a:pt x="147" y="10425"/>
                  </a:lnTo>
                  <a:lnTo>
                    <a:pt x="74" y="10595"/>
                  </a:lnTo>
                  <a:lnTo>
                    <a:pt x="49" y="10766"/>
                  </a:lnTo>
                  <a:lnTo>
                    <a:pt x="1" y="10936"/>
                  </a:lnTo>
                  <a:lnTo>
                    <a:pt x="1" y="11107"/>
                  </a:lnTo>
                  <a:lnTo>
                    <a:pt x="1" y="11107"/>
                  </a:lnTo>
                  <a:lnTo>
                    <a:pt x="1" y="11253"/>
                  </a:lnTo>
                  <a:lnTo>
                    <a:pt x="25" y="11423"/>
                  </a:lnTo>
                  <a:lnTo>
                    <a:pt x="74" y="11570"/>
                  </a:lnTo>
                  <a:lnTo>
                    <a:pt x="122" y="11740"/>
                  </a:lnTo>
                  <a:lnTo>
                    <a:pt x="195" y="11862"/>
                  </a:lnTo>
                  <a:lnTo>
                    <a:pt x="293" y="12008"/>
                  </a:lnTo>
                  <a:lnTo>
                    <a:pt x="366" y="12130"/>
                  </a:lnTo>
                  <a:lnTo>
                    <a:pt x="488" y="12251"/>
                  </a:lnTo>
                  <a:lnTo>
                    <a:pt x="585" y="12349"/>
                  </a:lnTo>
                  <a:lnTo>
                    <a:pt x="731" y="12446"/>
                  </a:lnTo>
                  <a:lnTo>
                    <a:pt x="853" y="12519"/>
                  </a:lnTo>
                  <a:lnTo>
                    <a:pt x="999" y="12592"/>
                  </a:lnTo>
                  <a:lnTo>
                    <a:pt x="1145" y="12666"/>
                  </a:lnTo>
                  <a:lnTo>
                    <a:pt x="1316" y="12690"/>
                  </a:lnTo>
                  <a:lnTo>
                    <a:pt x="1462" y="12714"/>
                  </a:lnTo>
                  <a:lnTo>
                    <a:pt x="1632" y="12739"/>
                  </a:lnTo>
                  <a:lnTo>
                    <a:pt x="1632" y="12739"/>
                  </a:lnTo>
                  <a:lnTo>
                    <a:pt x="1803" y="12714"/>
                  </a:lnTo>
                  <a:lnTo>
                    <a:pt x="1949" y="12690"/>
                  </a:lnTo>
                  <a:lnTo>
                    <a:pt x="2119" y="12666"/>
                  </a:lnTo>
                  <a:lnTo>
                    <a:pt x="2266" y="12592"/>
                  </a:lnTo>
                  <a:lnTo>
                    <a:pt x="2412" y="12519"/>
                  </a:lnTo>
                  <a:lnTo>
                    <a:pt x="2533" y="12446"/>
                  </a:lnTo>
                  <a:lnTo>
                    <a:pt x="2680" y="12349"/>
                  </a:lnTo>
                  <a:lnTo>
                    <a:pt x="2777" y="12251"/>
                  </a:lnTo>
                  <a:lnTo>
                    <a:pt x="2899" y="12130"/>
                  </a:lnTo>
                  <a:lnTo>
                    <a:pt x="2972" y="12008"/>
                  </a:lnTo>
                  <a:lnTo>
                    <a:pt x="3069" y="11862"/>
                  </a:lnTo>
                  <a:lnTo>
                    <a:pt x="3142" y="11740"/>
                  </a:lnTo>
                  <a:lnTo>
                    <a:pt x="3191" y="11570"/>
                  </a:lnTo>
                  <a:lnTo>
                    <a:pt x="3240" y="11423"/>
                  </a:lnTo>
                  <a:lnTo>
                    <a:pt x="3264" y="11253"/>
                  </a:lnTo>
                  <a:lnTo>
                    <a:pt x="3264" y="11107"/>
                  </a:lnTo>
                  <a:lnTo>
                    <a:pt x="3264" y="11107"/>
                  </a:lnTo>
                  <a:lnTo>
                    <a:pt x="3264" y="10936"/>
                  </a:lnTo>
                  <a:lnTo>
                    <a:pt x="3215" y="10766"/>
                  </a:lnTo>
                  <a:lnTo>
                    <a:pt x="3191" y="10595"/>
                  </a:lnTo>
                  <a:lnTo>
                    <a:pt x="3118" y="10425"/>
                  </a:lnTo>
                  <a:lnTo>
                    <a:pt x="3045" y="10279"/>
                  </a:lnTo>
                  <a:lnTo>
                    <a:pt x="2947" y="10133"/>
                  </a:lnTo>
                  <a:lnTo>
                    <a:pt x="2850" y="10011"/>
                  </a:lnTo>
                  <a:lnTo>
                    <a:pt x="2728" y="9889"/>
                  </a:lnTo>
                  <a:lnTo>
                    <a:pt x="2728" y="9889"/>
                  </a:lnTo>
                  <a:lnTo>
                    <a:pt x="2582" y="9719"/>
                  </a:lnTo>
                  <a:lnTo>
                    <a:pt x="2485" y="9548"/>
                  </a:lnTo>
                  <a:lnTo>
                    <a:pt x="2412" y="9353"/>
                  </a:lnTo>
                  <a:lnTo>
                    <a:pt x="2387" y="9158"/>
                  </a:lnTo>
                  <a:lnTo>
                    <a:pt x="23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49"/>
            <p:cNvSpPr/>
            <p:nvPr/>
          </p:nvSpPr>
          <p:spPr>
            <a:xfrm>
              <a:off x="802750" y="312905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49"/>
            <p:cNvSpPr/>
            <p:nvPr/>
          </p:nvSpPr>
          <p:spPr>
            <a:xfrm>
              <a:off x="802750" y="316252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49"/>
            <p:cNvSpPr/>
            <p:nvPr/>
          </p:nvSpPr>
          <p:spPr>
            <a:xfrm>
              <a:off x="802750" y="3196025"/>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49"/>
            <p:cNvSpPr/>
            <p:nvPr/>
          </p:nvSpPr>
          <p:spPr>
            <a:xfrm>
              <a:off x="802750" y="3229500"/>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6" name="Google Shape;806;p49"/>
            <p:cNvSpPr/>
            <p:nvPr/>
          </p:nvSpPr>
          <p:spPr>
            <a:xfrm>
              <a:off x="802750" y="326300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49"/>
            <p:cNvSpPr/>
            <p:nvPr/>
          </p:nvSpPr>
          <p:spPr>
            <a:xfrm>
              <a:off x="802750" y="329647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08" name="Google Shape;808;p49"/>
          <p:cNvSpPr/>
          <p:nvPr/>
        </p:nvSpPr>
        <p:spPr>
          <a:xfrm>
            <a:off x="1484913" y="2598660"/>
            <a:ext cx="335738" cy="430924"/>
          </a:xfrm>
          <a:custGeom>
            <a:avLst/>
            <a:gdLst/>
            <a:ahLst/>
            <a:cxnLst/>
            <a:rect l="l" t="t" r="r" b="b"/>
            <a:pathLst>
              <a:path w="15978" h="20508" fill="none" extrusionOk="0">
                <a:moveTo>
                  <a:pt x="15977" y="1292"/>
                </a:moveTo>
                <a:lnTo>
                  <a:pt x="15977" y="19217"/>
                </a:lnTo>
                <a:lnTo>
                  <a:pt x="15977" y="19217"/>
                </a:lnTo>
                <a:lnTo>
                  <a:pt x="15953" y="19485"/>
                </a:lnTo>
                <a:lnTo>
                  <a:pt x="15880" y="19728"/>
                </a:lnTo>
                <a:lnTo>
                  <a:pt x="15758" y="19948"/>
                </a:lnTo>
                <a:lnTo>
                  <a:pt x="15612" y="20142"/>
                </a:lnTo>
                <a:lnTo>
                  <a:pt x="15417" y="20289"/>
                </a:lnTo>
                <a:lnTo>
                  <a:pt x="15198" y="20410"/>
                </a:lnTo>
                <a:lnTo>
                  <a:pt x="14955" y="20483"/>
                </a:lnTo>
                <a:lnTo>
                  <a:pt x="14711" y="20508"/>
                </a:lnTo>
                <a:lnTo>
                  <a:pt x="1267" y="20508"/>
                </a:lnTo>
                <a:lnTo>
                  <a:pt x="1267" y="20508"/>
                </a:lnTo>
                <a:lnTo>
                  <a:pt x="1023" y="20483"/>
                </a:lnTo>
                <a:lnTo>
                  <a:pt x="780" y="20410"/>
                </a:lnTo>
                <a:lnTo>
                  <a:pt x="561" y="20289"/>
                </a:lnTo>
                <a:lnTo>
                  <a:pt x="366" y="20142"/>
                </a:lnTo>
                <a:lnTo>
                  <a:pt x="220" y="19948"/>
                </a:lnTo>
                <a:lnTo>
                  <a:pt x="98" y="19728"/>
                </a:lnTo>
                <a:lnTo>
                  <a:pt x="25" y="19485"/>
                </a:lnTo>
                <a:lnTo>
                  <a:pt x="1" y="19217"/>
                </a:lnTo>
                <a:lnTo>
                  <a:pt x="1" y="1292"/>
                </a:lnTo>
                <a:lnTo>
                  <a:pt x="1" y="1292"/>
                </a:lnTo>
                <a:lnTo>
                  <a:pt x="25" y="1024"/>
                </a:lnTo>
                <a:lnTo>
                  <a:pt x="98" y="780"/>
                </a:lnTo>
                <a:lnTo>
                  <a:pt x="220" y="561"/>
                </a:lnTo>
                <a:lnTo>
                  <a:pt x="366" y="366"/>
                </a:lnTo>
                <a:lnTo>
                  <a:pt x="561" y="220"/>
                </a:lnTo>
                <a:lnTo>
                  <a:pt x="780" y="98"/>
                </a:lnTo>
                <a:lnTo>
                  <a:pt x="1023" y="25"/>
                </a:lnTo>
                <a:lnTo>
                  <a:pt x="1267" y="1"/>
                </a:lnTo>
                <a:lnTo>
                  <a:pt x="14711" y="1"/>
                </a:lnTo>
                <a:lnTo>
                  <a:pt x="14711" y="1"/>
                </a:lnTo>
                <a:lnTo>
                  <a:pt x="14955" y="25"/>
                </a:lnTo>
                <a:lnTo>
                  <a:pt x="15198" y="98"/>
                </a:lnTo>
                <a:lnTo>
                  <a:pt x="15417" y="220"/>
                </a:lnTo>
                <a:lnTo>
                  <a:pt x="15612" y="366"/>
                </a:lnTo>
                <a:lnTo>
                  <a:pt x="15758" y="561"/>
                </a:lnTo>
                <a:lnTo>
                  <a:pt x="15880" y="780"/>
                </a:lnTo>
                <a:lnTo>
                  <a:pt x="15953" y="1024"/>
                </a:lnTo>
                <a:lnTo>
                  <a:pt x="15977" y="1292"/>
                </a:lnTo>
                <a:lnTo>
                  <a:pt x="15977" y="1292"/>
                </a:lnTo>
                <a:close/>
                <a:moveTo>
                  <a:pt x="7989" y="19899"/>
                </a:moveTo>
                <a:lnTo>
                  <a:pt x="7989" y="19899"/>
                </a:lnTo>
                <a:lnTo>
                  <a:pt x="8159" y="19875"/>
                </a:lnTo>
                <a:lnTo>
                  <a:pt x="8306" y="19826"/>
                </a:lnTo>
                <a:lnTo>
                  <a:pt x="8452" y="19753"/>
                </a:lnTo>
                <a:lnTo>
                  <a:pt x="8574" y="19655"/>
                </a:lnTo>
                <a:lnTo>
                  <a:pt x="8671" y="19534"/>
                </a:lnTo>
                <a:lnTo>
                  <a:pt x="8744" y="19387"/>
                </a:lnTo>
                <a:lnTo>
                  <a:pt x="8793" y="19241"/>
                </a:lnTo>
                <a:lnTo>
                  <a:pt x="8817" y="19071"/>
                </a:lnTo>
                <a:lnTo>
                  <a:pt x="8817" y="19071"/>
                </a:lnTo>
                <a:lnTo>
                  <a:pt x="8793" y="18900"/>
                </a:lnTo>
                <a:lnTo>
                  <a:pt x="8744" y="18754"/>
                </a:lnTo>
                <a:lnTo>
                  <a:pt x="8671" y="18608"/>
                </a:lnTo>
                <a:lnTo>
                  <a:pt x="8574" y="18486"/>
                </a:lnTo>
                <a:lnTo>
                  <a:pt x="8452" y="18389"/>
                </a:lnTo>
                <a:lnTo>
                  <a:pt x="8306" y="18316"/>
                </a:lnTo>
                <a:lnTo>
                  <a:pt x="8159" y="18267"/>
                </a:lnTo>
                <a:lnTo>
                  <a:pt x="7989" y="18243"/>
                </a:lnTo>
                <a:lnTo>
                  <a:pt x="7989" y="18243"/>
                </a:lnTo>
                <a:lnTo>
                  <a:pt x="7819" y="18267"/>
                </a:lnTo>
                <a:lnTo>
                  <a:pt x="7672" y="18316"/>
                </a:lnTo>
                <a:lnTo>
                  <a:pt x="7526" y="18389"/>
                </a:lnTo>
                <a:lnTo>
                  <a:pt x="7404" y="18486"/>
                </a:lnTo>
                <a:lnTo>
                  <a:pt x="7307" y="18608"/>
                </a:lnTo>
                <a:lnTo>
                  <a:pt x="7234" y="18754"/>
                </a:lnTo>
                <a:lnTo>
                  <a:pt x="7185" y="18900"/>
                </a:lnTo>
                <a:lnTo>
                  <a:pt x="7161" y="19071"/>
                </a:lnTo>
                <a:lnTo>
                  <a:pt x="7161" y="19071"/>
                </a:lnTo>
                <a:lnTo>
                  <a:pt x="7185" y="19241"/>
                </a:lnTo>
                <a:lnTo>
                  <a:pt x="7234" y="19387"/>
                </a:lnTo>
                <a:lnTo>
                  <a:pt x="7307" y="19534"/>
                </a:lnTo>
                <a:lnTo>
                  <a:pt x="7404" y="19655"/>
                </a:lnTo>
                <a:lnTo>
                  <a:pt x="7526" y="19753"/>
                </a:lnTo>
                <a:lnTo>
                  <a:pt x="7672" y="19826"/>
                </a:lnTo>
                <a:lnTo>
                  <a:pt x="7819" y="19875"/>
                </a:lnTo>
                <a:lnTo>
                  <a:pt x="7989" y="19899"/>
                </a:lnTo>
                <a:lnTo>
                  <a:pt x="7989" y="19899"/>
                </a:lnTo>
                <a:close/>
                <a:moveTo>
                  <a:pt x="14394" y="1584"/>
                </a:moveTo>
                <a:lnTo>
                  <a:pt x="1584" y="1584"/>
                </a:lnTo>
                <a:lnTo>
                  <a:pt x="1584" y="17634"/>
                </a:lnTo>
                <a:lnTo>
                  <a:pt x="14394" y="17634"/>
                </a:lnTo>
                <a:lnTo>
                  <a:pt x="14394" y="158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49"/>
          <p:cNvSpPr/>
          <p:nvPr/>
        </p:nvSpPr>
        <p:spPr>
          <a:xfrm>
            <a:off x="963405" y="2598660"/>
            <a:ext cx="248746" cy="430924"/>
          </a:xfrm>
          <a:custGeom>
            <a:avLst/>
            <a:gdLst/>
            <a:ahLst/>
            <a:cxnLst/>
            <a:rect l="l" t="t" r="r" b="b"/>
            <a:pathLst>
              <a:path w="11838" h="20508" fill="none" extrusionOk="0">
                <a:moveTo>
                  <a:pt x="10547" y="1"/>
                </a:moveTo>
                <a:lnTo>
                  <a:pt x="1292" y="1"/>
                </a:lnTo>
                <a:lnTo>
                  <a:pt x="1292" y="1"/>
                </a:lnTo>
                <a:lnTo>
                  <a:pt x="1024" y="25"/>
                </a:lnTo>
                <a:lnTo>
                  <a:pt x="780" y="98"/>
                </a:lnTo>
                <a:lnTo>
                  <a:pt x="561" y="220"/>
                </a:lnTo>
                <a:lnTo>
                  <a:pt x="366" y="366"/>
                </a:lnTo>
                <a:lnTo>
                  <a:pt x="220" y="561"/>
                </a:lnTo>
                <a:lnTo>
                  <a:pt x="98" y="780"/>
                </a:lnTo>
                <a:lnTo>
                  <a:pt x="25" y="1024"/>
                </a:lnTo>
                <a:lnTo>
                  <a:pt x="1" y="1292"/>
                </a:lnTo>
                <a:lnTo>
                  <a:pt x="1" y="19217"/>
                </a:lnTo>
                <a:lnTo>
                  <a:pt x="1" y="19217"/>
                </a:lnTo>
                <a:lnTo>
                  <a:pt x="25" y="19485"/>
                </a:lnTo>
                <a:lnTo>
                  <a:pt x="98" y="19728"/>
                </a:lnTo>
                <a:lnTo>
                  <a:pt x="220" y="19948"/>
                </a:lnTo>
                <a:lnTo>
                  <a:pt x="366" y="20142"/>
                </a:lnTo>
                <a:lnTo>
                  <a:pt x="561" y="20289"/>
                </a:lnTo>
                <a:lnTo>
                  <a:pt x="780" y="20410"/>
                </a:lnTo>
                <a:lnTo>
                  <a:pt x="1024" y="20483"/>
                </a:lnTo>
                <a:lnTo>
                  <a:pt x="1292" y="20508"/>
                </a:lnTo>
                <a:lnTo>
                  <a:pt x="10547" y="20508"/>
                </a:lnTo>
                <a:lnTo>
                  <a:pt x="10547" y="20508"/>
                </a:lnTo>
                <a:lnTo>
                  <a:pt x="10814" y="20483"/>
                </a:lnTo>
                <a:lnTo>
                  <a:pt x="11058" y="20410"/>
                </a:lnTo>
                <a:lnTo>
                  <a:pt x="11277" y="20289"/>
                </a:lnTo>
                <a:lnTo>
                  <a:pt x="11472" y="20142"/>
                </a:lnTo>
                <a:lnTo>
                  <a:pt x="11618" y="19948"/>
                </a:lnTo>
                <a:lnTo>
                  <a:pt x="11740" y="19728"/>
                </a:lnTo>
                <a:lnTo>
                  <a:pt x="11813" y="19485"/>
                </a:lnTo>
                <a:lnTo>
                  <a:pt x="11837" y="19217"/>
                </a:lnTo>
                <a:lnTo>
                  <a:pt x="11837" y="1292"/>
                </a:lnTo>
                <a:lnTo>
                  <a:pt x="11837" y="1292"/>
                </a:lnTo>
                <a:lnTo>
                  <a:pt x="11813" y="1024"/>
                </a:lnTo>
                <a:lnTo>
                  <a:pt x="11740" y="780"/>
                </a:lnTo>
                <a:lnTo>
                  <a:pt x="11618" y="561"/>
                </a:lnTo>
                <a:lnTo>
                  <a:pt x="11472" y="366"/>
                </a:lnTo>
                <a:lnTo>
                  <a:pt x="11277" y="220"/>
                </a:lnTo>
                <a:lnTo>
                  <a:pt x="11058" y="98"/>
                </a:lnTo>
                <a:lnTo>
                  <a:pt x="10814" y="25"/>
                </a:lnTo>
                <a:lnTo>
                  <a:pt x="10547" y="1"/>
                </a:lnTo>
                <a:lnTo>
                  <a:pt x="10547" y="1"/>
                </a:lnTo>
                <a:close/>
                <a:moveTo>
                  <a:pt x="5554" y="975"/>
                </a:moveTo>
                <a:lnTo>
                  <a:pt x="6284" y="975"/>
                </a:lnTo>
                <a:lnTo>
                  <a:pt x="6284" y="975"/>
                </a:lnTo>
                <a:lnTo>
                  <a:pt x="6406" y="999"/>
                </a:lnTo>
                <a:lnTo>
                  <a:pt x="6479" y="1073"/>
                </a:lnTo>
                <a:lnTo>
                  <a:pt x="6552" y="1146"/>
                </a:lnTo>
                <a:lnTo>
                  <a:pt x="6577" y="1267"/>
                </a:lnTo>
                <a:lnTo>
                  <a:pt x="6577" y="1267"/>
                </a:lnTo>
                <a:lnTo>
                  <a:pt x="6552" y="1365"/>
                </a:lnTo>
                <a:lnTo>
                  <a:pt x="6479" y="1462"/>
                </a:lnTo>
                <a:lnTo>
                  <a:pt x="6406" y="1511"/>
                </a:lnTo>
                <a:lnTo>
                  <a:pt x="6284" y="1535"/>
                </a:lnTo>
                <a:lnTo>
                  <a:pt x="5554" y="1535"/>
                </a:lnTo>
                <a:lnTo>
                  <a:pt x="5554" y="1535"/>
                </a:lnTo>
                <a:lnTo>
                  <a:pt x="5432" y="1511"/>
                </a:lnTo>
                <a:lnTo>
                  <a:pt x="5359" y="1462"/>
                </a:lnTo>
                <a:lnTo>
                  <a:pt x="5286" y="1365"/>
                </a:lnTo>
                <a:lnTo>
                  <a:pt x="5262" y="1267"/>
                </a:lnTo>
                <a:lnTo>
                  <a:pt x="5262" y="1267"/>
                </a:lnTo>
                <a:lnTo>
                  <a:pt x="5286" y="1146"/>
                </a:lnTo>
                <a:lnTo>
                  <a:pt x="5359" y="1073"/>
                </a:lnTo>
                <a:lnTo>
                  <a:pt x="5432" y="999"/>
                </a:lnTo>
                <a:lnTo>
                  <a:pt x="5554" y="975"/>
                </a:lnTo>
                <a:lnTo>
                  <a:pt x="5554" y="975"/>
                </a:lnTo>
                <a:close/>
                <a:moveTo>
                  <a:pt x="5919" y="19436"/>
                </a:moveTo>
                <a:lnTo>
                  <a:pt x="5919" y="19436"/>
                </a:lnTo>
                <a:lnTo>
                  <a:pt x="5749" y="19412"/>
                </a:lnTo>
                <a:lnTo>
                  <a:pt x="5578" y="19363"/>
                </a:lnTo>
                <a:lnTo>
                  <a:pt x="5432" y="19290"/>
                </a:lnTo>
                <a:lnTo>
                  <a:pt x="5310" y="19193"/>
                </a:lnTo>
                <a:lnTo>
                  <a:pt x="5213" y="19071"/>
                </a:lnTo>
                <a:lnTo>
                  <a:pt x="5140" y="18925"/>
                </a:lnTo>
                <a:lnTo>
                  <a:pt x="5091" y="18754"/>
                </a:lnTo>
                <a:lnTo>
                  <a:pt x="5067" y="18584"/>
                </a:lnTo>
                <a:lnTo>
                  <a:pt x="5067" y="18584"/>
                </a:lnTo>
                <a:lnTo>
                  <a:pt x="5091" y="18413"/>
                </a:lnTo>
                <a:lnTo>
                  <a:pt x="5140" y="18243"/>
                </a:lnTo>
                <a:lnTo>
                  <a:pt x="5213" y="18097"/>
                </a:lnTo>
                <a:lnTo>
                  <a:pt x="5310" y="17975"/>
                </a:lnTo>
                <a:lnTo>
                  <a:pt x="5432" y="17877"/>
                </a:lnTo>
                <a:lnTo>
                  <a:pt x="5578" y="17804"/>
                </a:lnTo>
                <a:lnTo>
                  <a:pt x="5749" y="17756"/>
                </a:lnTo>
                <a:lnTo>
                  <a:pt x="5919" y="17731"/>
                </a:lnTo>
                <a:lnTo>
                  <a:pt x="5919" y="17731"/>
                </a:lnTo>
                <a:lnTo>
                  <a:pt x="6090" y="17756"/>
                </a:lnTo>
                <a:lnTo>
                  <a:pt x="6260" y="17804"/>
                </a:lnTo>
                <a:lnTo>
                  <a:pt x="6406" y="17877"/>
                </a:lnTo>
                <a:lnTo>
                  <a:pt x="6528" y="17975"/>
                </a:lnTo>
                <a:lnTo>
                  <a:pt x="6625" y="18097"/>
                </a:lnTo>
                <a:lnTo>
                  <a:pt x="6699" y="18243"/>
                </a:lnTo>
                <a:lnTo>
                  <a:pt x="6747" y="18413"/>
                </a:lnTo>
                <a:lnTo>
                  <a:pt x="6772" y="18584"/>
                </a:lnTo>
                <a:lnTo>
                  <a:pt x="6772" y="18584"/>
                </a:lnTo>
                <a:lnTo>
                  <a:pt x="6747" y="18754"/>
                </a:lnTo>
                <a:lnTo>
                  <a:pt x="6699" y="18925"/>
                </a:lnTo>
                <a:lnTo>
                  <a:pt x="6625" y="19071"/>
                </a:lnTo>
                <a:lnTo>
                  <a:pt x="6528" y="19193"/>
                </a:lnTo>
                <a:lnTo>
                  <a:pt x="6406" y="19290"/>
                </a:lnTo>
                <a:lnTo>
                  <a:pt x="6260" y="19363"/>
                </a:lnTo>
                <a:lnTo>
                  <a:pt x="6090" y="19412"/>
                </a:lnTo>
                <a:lnTo>
                  <a:pt x="5919" y="19436"/>
                </a:lnTo>
                <a:lnTo>
                  <a:pt x="5919" y="19436"/>
                </a:lnTo>
                <a:close/>
                <a:moveTo>
                  <a:pt x="10547" y="16660"/>
                </a:moveTo>
                <a:lnTo>
                  <a:pt x="1292" y="16660"/>
                </a:lnTo>
                <a:lnTo>
                  <a:pt x="1292" y="2558"/>
                </a:lnTo>
                <a:lnTo>
                  <a:pt x="10547" y="2558"/>
                </a:lnTo>
                <a:lnTo>
                  <a:pt x="10547" y="1666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0" name="Google Shape;810;p49"/>
          <p:cNvGrpSpPr/>
          <p:nvPr/>
        </p:nvGrpSpPr>
        <p:grpSpPr>
          <a:xfrm>
            <a:off x="2023737" y="2627227"/>
            <a:ext cx="387933" cy="367467"/>
            <a:chOff x="2583100" y="2973775"/>
            <a:chExt cx="461550" cy="437200"/>
          </a:xfrm>
        </p:grpSpPr>
        <p:sp>
          <p:nvSpPr>
            <p:cNvPr id="811" name="Google Shape;811;p49"/>
            <p:cNvSpPr/>
            <p:nvPr/>
          </p:nvSpPr>
          <p:spPr>
            <a:xfrm>
              <a:off x="2701225" y="3315975"/>
              <a:ext cx="225300" cy="95000"/>
            </a:xfrm>
            <a:custGeom>
              <a:avLst/>
              <a:gdLst/>
              <a:ahLst/>
              <a:cxnLst/>
              <a:rect l="l" t="t" r="r" b="b"/>
              <a:pathLst>
                <a:path w="9012" h="3800" fill="none" extrusionOk="0">
                  <a:moveTo>
                    <a:pt x="2947" y="0"/>
                  </a:moveTo>
                  <a:lnTo>
                    <a:pt x="2947" y="2947"/>
                  </a:lnTo>
                  <a:lnTo>
                    <a:pt x="853" y="2947"/>
                  </a:lnTo>
                  <a:lnTo>
                    <a:pt x="853" y="2947"/>
                  </a:lnTo>
                  <a:lnTo>
                    <a:pt x="682" y="2947"/>
                  </a:lnTo>
                  <a:lnTo>
                    <a:pt x="512" y="2996"/>
                  </a:lnTo>
                  <a:lnTo>
                    <a:pt x="365" y="3093"/>
                  </a:lnTo>
                  <a:lnTo>
                    <a:pt x="244" y="3191"/>
                  </a:lnTo>
                  <a:lnTo>
                    <a:pt x="146" y="3313"/>
                  </a:lnTo>
                  <a:lnTo>
                    <a:pt x="49" y="3459"/>
                  </a:lnTo>
                  <a:lnTo>
                    <a:pt x="0" y="3629"/>
                  </a:lnTo>
                  <a:lnTo>
                    <a:pt x="0" y="3800"/>
                  </a:lnTo>
                  <a:lnTo>
                    <a:pt x="9011" y="3800"/>
                  </a:lnTo>
                  <a:lnTo>
                    <a:pt x="9011" y="3800"/>
                  </a:lnTo>
                  <a:lnTo>
                    <a:pt x="9011" y="3629"/>
                  </a:lnTo>
                  <a:lnTo>
                    <a:pt x="8963" y="3459"/>
                  </a:lnTo>
                  <a:lnTo>
                    <a:pt x="8865" y="3313"/>
                  </a:lnTo>
                  <a:lnTo>
                    <a:pt x="8768" y="3191"/>
                  </a:lnTo>
                  <a:lnTo>
                    <a:pt x="8646" y="3093"/>
                  </a:lnTo>
                  <a:lnTo>
                    <a:pt x="8500" y="2996"/>
                  </a:lnTo>
                  <a:lnTo>
                    <a:pt x="8330" y="2947"/>
                  </a:lnTo>
                  <a:lnTo>
                    <a:pt x="8159" y="2947"/>
                  </a:lnTo>
                  <a:lnTo>
                    <a:pt x="6065" y="2947"/>
                  </a:lnTo>
                  <a:lnTo>
                    <a:pt x="606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49"/>
            <p:cNvSpPr/>
            <p:nvPr/>
          </p:nvSpPr>
          <p:spPr>
            <a:xfrm>
              <a:off x="2583100" y="2973775"/>
              <a:ext cx="461550" cy="336125"/>
            </a:xfrm>
            <a:custGeom>
              <a:avLst/>
              <a:gdLst/>
              <a:ahLst/>
              <a:cxnLst/>
              <a:rect l="l" t="t" r="r" b="b"/>
              <a:pathLst>
                <a:path w="18462" h="13445" fill="none" extrusionOk="0">
                  <a:moveTo>
                    <a:pt x="17974" y="1"/>
                  </a:moveTo>
                  <a:lnTo>
                    <a:pt x="487" y="1"/>
                  </a:lnTo>
                  <a:lnTo>
                    <a:pt x="487" y="1"/>
                  </a:lnTo>
                  <a:lnTo>
                    <a:pt x="390" y="1"/>
                  </a:lnTo>
                  <a:lnTo>
                    <a:pt x="317" y="50"/>
                  </a:lnTo>
                  <a:lnTo>
                    <a:pt x="220" y="74"/>
                  </a:lnTo>
                  <a:lnTo>
                    <a:pt x="146" y="147"/>
                  </a:lnTo>
                  <a:lnTo>
                    <a:pt x="98" y="220"/>
                  </a:lnTo>
                  <a:lnTo>
                    <a:pt x="49" y="293"/>
                  </a:lnTo>
                  <a:lnTo>
                    <a:pt x="25" y="390"/>
                  </a:lnTo>
                  <a:lnTo>
                    <a:pt x="0" y="488"/>
                  </a:lnTo>
                  <a:lnTo>
                    <a:pt x="0" y="12958"/>
                  </a:lnTo>
                  <a:lnTo>
                    <a:pt x="0" y="12958"/>
                  </a:lnTo>
                  <a:lnTo>
                    <a:pt x="25" y="13055"/>
                  </a:lnTo>
                  <a:lnTo>
                    <a:pt x="49" y="13152"/>
                  </a:lnTo>
                  <a:lnTo>
                    <a:pt x="98" y="13226"/>
                  </a:lnTo>
                  <a:lnTo>
                    <a:pt x="146" y="13299"/>
                  </a:lnTo>
                  <a:lnTo>
                    <a:pt x="220" y="13372"/>
                  </a:lnTo>
                  <a:lnTo>
                    <a:pt x="317" y="13396"/>
                  </a:lnTo>
                  <a:lnTo>
                    <a:pt x="390" y="13445"/>
                  </a:lnTo>
                  <a:lnTo>
                    <a:pt x="487" y="13445"/>
                  </a:lnTo>
                  <a:lnTo>
                    <a:pt x="17974" y="13445"/>
                  </a:lnTo>
                  <a:lnTo>
                    <a:pt x="17974" y="13445"/>
                  </a:lnTo>
                  <a:lnTo>
                    <a:pt x="18072" y="13445"/>
                  </a:lnTo>
                  <a:lnTo>
                    <a:pt x="18145" y="13396"/>
                  </a:lnTo>
                  <a:lnTo>
                    <a:pt x="18242" y="13372"/>
                  </a:lnTo>
                  <a:lnTo>
                    <a:pt x="18315" y="13299"/>
                  </a:lnTo>
                  <a:lnTo>
                    <a:pt x="18364" y="13226"/>
                  </a:lnTo>
                  <a:lnTo>
                    <a:pt x="18413" y="13152"/>
                  </a:lnTo>
                  <a:lnTo>
                    <a:pt x="18437" y="13055"/>
                  </a:lnTo>
                  <a:lnTo>
                    <a:pt x="18461" y="12958"/>
                  </a:lnTo>
                  <a:lnTo>
                    <a:pt x="18461" y="488"/>
                  </a:lnTo>
                  <a:lnTo>
                    <a:pt x="18461" y="488"/>
                  </a:lnTo>
                  <a:lnTo>
                    <a:pt x="18437" y="390"/>
                  </a:lnTo>
                  <a:lnTo>
                    <a:pt x="18413" y="293"/>
                  </a:lnTo>
                  <a:lnTo>
                    <a:pt x="18364" y="220"/>
                  </a:lnTo>
                  <a:lnTo>
                    <a:pt x="18315" y="147"/>
                  </a:lnTo>
                  <a:lnTo>
                    <a:pt x="18242" y="74"/>
                  </a:lnTo>
                  <a:lnTo>
                    <a:pt x="18145" y="50"/>
                  </a:lnTo>
                  <a:lnTo>
                    <a:pt x="18072" y="1"/>
                  </a:lnTo>
                  <a:lnTo>
                    <a:pt x="17974" y="1"/>
                  </a:lnTo>
                  <a:lnTo>
                    <a:pt x="17974" y="1"/>
                  </a:lnTo>
                  <a:close/>
                  <a:moveTo>
                    <a:pt x="17000" y="11983"/>
                  </a:moveTo>
                  <a:lnTo>
                    <a:pt x="1462" y="11983"/>
                  </a:lnTo>
                  <a:lnTo>
                    <a:pt x="1462" y="1462"/>
                  </a:lnTo>
                  <a:lnTo>
                    <a:pt x="17000" y="1462"/>
                  </a:lnTo>
                  <a:lnTo>
                    <a:pt x="17000" y="119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49"/>
          <p:cNvSpPr/>
          <p:nvPr/>
        </p:nvSpPr>
        <p:spPr>
          <a:xfrm>
            <a:off x="3734681" y="2636022"/>
            <a:ext cx="356204" cy="356204"/>
          </a:xfrm>
          <a:custGeom>
            <a:avLst/>
            <a:gdLst/>
            <a:ahLst/>
            <a:cxnLst/>
            <a:rect l="l" t="t" r="r" b="b"/>
            <a:pathLst>
              <a:path w="16952" h="16952" fill="none" extrusionOk="0">
                <a:moveTo>
                  <a:pt x="16173" y="7015"/>
                </a:moveTo>
                <a:lnTo>
                  <a:pt x="14419" y="6820"/>
                </a:lnTo>
                <a:lnTo>
                  <a:pt x="14419" y="6820"/>
                </a:lnTo>
                <a:lnTo>
                  <a:pt x="14322" y="6479"/>
                </a:lnTo>
                <a:lnTo>
                  <a:pt x="14175" y="6114"/>
                </a:lnTo>
                <a:lnTo>
                  <a:pt x="14029" y="5773"/>
                </a:lnTo>
                <a:lnTo>
                  <a:pt x="13859" y="5432"/>
                </a:lnTo>
                <a:lnTo>
                  <a:pt x="14955" y="4068"/>
                </a:lnTo>
                <a:lnTo>
                  <a:pt x="14955" y="4068"/>
                </a:lnTo>
                <a:lnTo>
                  <a:pt x="15028" y="3922"/>
                </a:lnTo>
                <a:lnTo>
                  <a:pt x="15077" y="3776"/>
                </a:lnTo>
                <a:lnTo>
                  <a:pt x="15125" y="3630"/>
                </a:lnTo>
                <a:lnTo>
                  <a:pt x="15125" y="3484"/>
                </a:lnTo>
                <a:lnTo>
                  <a:pt x="15101" y="3313"/>
                </a:lnTo>
                <a:lnTo>
                  <a:pt x="15052" y="3167"/>
                </a:lnTo>
                <a:lnTo>
                  <a:pt x="14979" y="3021"/>
                </a:lnTo>
                <a:lnTo>
                  <a:pt x="14882" y="2899"/>
                </a:lnTo>
                <a:lnTo>
                  <a:pt x="14054" y="2071"/>
                </a:lnTo>
                <a:lnTo>
                  <a:pt x="14054" y="2071"/>
                </a:lnTo>
                <a:lnTo>
                  <a:pt x="13932" y="1974"/>
                </a:lnTo>
                <a:lnTo>
                  <a:pt x="13786" y="1901"/>
                </a:lnTo>
                <a:lnTo>
                  <a:pt x="13640" y="1852"/>
                </a:lnTo>
                <a:lnTo>
                  <a:pt x="13469" y="1827"/>
                </a:lnTo>
                <a:lnTo>
                  <a:pt x="13323" y="1827"/>
                </a:lnTo>
                <a:lnTo>
                  <a:pt x="13177" y="1876"/>
                </a:lnTo>
                <a:lnTo>
                  <a:pt x="13031" y="1925"/>
                </a:lnTo>
                <a:lnTo>
                  <a:pt x="12885" y="2022"/>
                </a:lnTo>
                <a:lnTo>
                  <a:pt x="11521" y="3094"/>
                </a:lnTo>
                <a:lnTo>
                  <a:pt x="11521" y="3094"/>
                </a:lnTo>
                <a:lnTo>
                  <a:pt x="11180" y="2923"/>
                </a:lnTo>
                <a:lnTo>
                  <a:pt x="10839" y="2777"/>
                </a:lnTo>
                <a:lnTo>
                  <a:pt x="10473" y="2631"/>
                </a:lnTo>
                <a:lnTo>
                  <a:pt x="10133" y="2534"/>
                </a:lnTo>
                <a:lnTo>
                  <a:pt x="9938" y="780"/>
                </a:lnTo>
                <a:lnTo>
                  <a:pt x="9938" y="780"/>
                </a:lnTo>
                <a:lnTo>
                  <a:pt x="9889" y="634"/>
                </a:lnTo>
                <a:lnTo>
                  <a:pt x="9840" y="488"/>
                </a:lnTo>
                <a:lnTo>
                  <a:pt x="9743" y="342"/>
                </a:lnTo>
                <a:lnTo>
                  <a:pt x="9645" y="244"/>
                </a:lnTo>
                <a:lnTo>
                  <a:pt x="9499" y="147"/>
                </a:lnTo>
                <a:lnTo>
                  <a:pt x="9378" y="74"/>
                </a:lnTo>
                <a:lnTo>
                  <a:pt x="9231" y="25"/>
                </a:lnTo>
                <a:lnTo>
                  <a:pt x="9061" y="1"/>
                </a:lnTo>
                <a:lnTo>
                  <a:pt x="7892" y="1"/>
                </a:lnTo>
                <a:lnTo>
                  <a:pt x="7892" y="1"/>
                </a:lnTo>
                <a:lnTo>
                  <a:pt x="7721" y="25"/>
                </a:lnTo>
                <a:lnTo>
                  <a:pt x="7575" y="74"/>
                </a:lnTo>
                <a:lnTo>
                  <a:pt x="7453" y="147"/>
                </a:lnTo>
                <a:lnTo>
                  <a:pt x="7307" y="244"/>
                </a:lnTo>
                <a:lnTo>
                  <a:pt x="7210" y="342"/>
                </a:lnTo>
                <a:lnTo>
                  <a:pt x="7112" y="488"/>
                </a:lnTo>
                <a:lnTo>
                  <a:pt x="7064" y="634"/>
                </a:lnTo>
                <a:lnTo>
                  <a:pt x="7015" y="780"/>
                </a:lnTo>
                <a:lnTo>
                  <a:pt x="6820" y="2534"/>
                </a:lnTo>
                <a:lnTo>
                  <a:pt x="6820" y="2534"/>
                </a:lnTo>
                <a:lnTo>
                  <a:pt x="6479" y="2631"/>
                </a:lnTo>
                <a:lnTo>
                  <a:pt x="6114" y="2777"/>
                </a:lnTo>
                <a:lnTo>
                  <a:pt x="5773" y="2923"/>
                </a:lnTo>
                <a:lnTo>
                  <a:pt x="5432" y="3094"/>
                </a:lnTo>
                <a:lnTo>
                  <a:pt x="4068" y="2022"/>
                </a:lnTo>
                <a:lnTo>
                  <a:pt x="4068" y="2022"/>
                </a:lnTo>
                <a:lnTo>
                  <a:pt x="3922" y="1925"/>
                </a:lnTo>
                <a:lnTo>
                  <a:pt x="3776" y="1876"/>
                </a:lnTo>
                <a:lnTo>
                  <a:pt x="3630" y="1827"/>
                </a:lnTo>
                <a:lnTo>
                  <a:pt x="3484" y="1827"/>
                </a:lnTo>
                <a:lnTo>
                  <a:pt x="3313" y="1852"/>
                </a:lnTo>
                <a:lnTo>
                  <a:pt x="3167" y="1901"/>
                </a:lnTo>
                <a:lnTo>
                  <a:pt x="3021" y="1974"/>
                </a:lnTo>
                <a:lnTo>
                  <a:pt x="2899" y="2071"/>
                </a:lnTo>
                <a:lnTo>
                  <a:pt x="2071" y="2899"/>
                </a:lnTo>
                <a:lnTo>
                  <a:pt x="2071" y="2899"/>
                </a:lnTo>
                <a:lnTo>
                  <a:pt x="1974" y="3021"/>
                </a:lnTo>
                <a:lnTo>
                  <a:pt x="1901" y="3167"/>
                </a:lnTo>
                <a:lnTo>
                  <a:pt x="1852" y="3313"/>
                </a:lnTo>
                <a:lnTo>
                  <a:pt x="1827" y="3484"/>
                </a:lnTo>
                <a:lnTo>
                  <a:pt x="1827" y="3630"/>
                </a:lnTo>
                <a:lnTo>
                  <a:pt x="1876" y="3776"/>
                </a:lnTo>
                <a:lnTo>
                  <a:pt x="1925" y="3922"/>
                </a:lnTo>
                <a:lnTo>
                  <a:pt x="2022" y="4068"/>
                </a:lnTo>
                <a:lnTo>
                  <a:pt x="3094" y="5432"/>
                </a:lnTo>
                <a:lnTo>
                  <a:pt x="3094" y="5432"/>
                </a:lnTo>
                <a:lnTo>
                  <a:pt x="2923" y="5773"/>
                </a:lnTo>
                <a:lnTo>
                  <a:pt x="2777" y="6114"/>
                </a:lnTo>
                <a:lnTo>
                  <a:pt x="2631" y="6479"/>
                </a:lnTo>
                <a:lnTo>
                  <a:pt x="2534" y="6820"/>
                </a:lnTo>
                <a:lnTo>
                  <a:pt x="780" y="7015"/>
                </a:lnTo>
                <a:lnTo>
                  <a:pt x="780" y="7015"/>
                </a:lnTo>
                <a:lnTo>
                  <a:pt x="634" y="7064"/>
                </a:lnTo>
                <a:lnTo>
                  <a:pt x="488" y="7112"/>
                </a:lnTo>
                <a:lnTo>
                  <a:pt x="342" y="7210"/>
                </a:lnTo>
                <a:lnTo>
                  <a:pt x="244" y="7307"/>
                </a:lnTo>
                <a:lnTo>
                  <a:pt x="147" y="7453"/>
                </a:lnTo>
                <a:lnTo>
                  <a:pt x="74" y="7575"/>
                </a:lnTo>
                <a:lnTo>
                  <a:pt x="25" y="7721"/>
                </a:lnTo>
                <a:lnTo>
                  <a:pt x="1" y="7892"/>
                </a:lnTo>
                <a:lnTo>
                  <a:pt x="1" y="9061"/>
                </a:lnTo>
                <a:lnTo>
                  <a:pt x="1" y="9061"/>
                </a:lnTo>
                <a:lnTo>
                  <a:pt x="25" y="9231"/>
                </a:lnTo>
                <a:lnTo>
                  <a:pt x="74" y="9377"/>
                </a:lnTo>
                <a:lnTo>
                  <a:pt x="147" y="9499"/>
                </a:lnTo>
                <a:lnTo>
                  <a:pt x="244" y="9645"/>
                </a:lnTo>
                <a:lnTo>
                  <a:pt x="342" y="9743"/>
                </a:lnTo>
                <a:lnTo>
                  <a:pt x="488" y="9840"/>
                </a:lnTo>
                <a:lnTo>
                  <a:pt x="634" y="9889"/>
                </a:lnTo>
                <a:lnTo>
                  <a:pt x="780" y="9938"/>
                </a:lnTo>
                <a:lnTo>
                  <a:pt x="2534" y="10132"/>
                </a:lnTo>
                <a:lnTo>
                  <a:pt x="2534" y="10132"/>
                </a:lnTo>
                <a:lnTo>
                  <a:pt x="2631" y="10473"/>
                </a:lnTo>
                <a:lnTo>
                  <a:pt x="2777" y="10839"/>
                </a:lnTo>
                <a:lnTo>
                  <a:pt x="2923" y="11180"/>
                </a:lnTo>
                <a:lnTo>
                  <a:pt x="3094" y="11521"/>
                </a:lnTo>
                <a:lnTo>
                  <a:pt x="2022" y="12885"/>
                </a:lnTo>
                <a:lnTo>
                  <a:pt x="2022" y="12885"/>
                </a:lnTo>
                <a:lnTo>
                  <a:pt x="1925" y="13031"/>
                </a:lnTo>
                <a:lnTo>
                  <a:pt x="1876" y="13177"/>
                </a:lnTo>
                <a:lnTo>
                  <a:pt x="1827" y="13323"/>
                </a:lnTo>
                <a:lnTo>
                  <a:pt x="1827" y="13469"/>
                </a:lnTo>
                <a:lnTo>
                  <a:pt x="1852" y="13640"/>
                </a:lnTo>
                <a:lnTo>
                  <a:pt x="1901" y="13786"/>
                </a:lnTo>
                <a:lnTo>
                  <a:pt x="1974" y="13932"/>
                </a:lnTo>
                <a:lnTo>
                  <a:pt x="2071" y="14054"/>
                </a:lnTo>
                <a:lnTo>
                  <a:pt x="2899" y="14882"/>
                </a:lnTo>
                <a:lnTo>
                  <a:pt x="2899" y="14882"/>
                </a:lnTo>
                <a:lnTo>
                  <a:pt x="3021" y="14979"/>
                </a:lnTo>
                <a:lnTo>
                  <a:pt x="3167" y="15052"/>
                </a:lnTo>
                <a:lnTo>
                  <a:pt x="3313" y="15101"/>
                </a:lnTo>
                <a:lnTo>
                  <a:pt x="3484" y="15125"/>
                </a:lnTo>
                <a:lnTo>
                  <a:pt x="3630" y="15125"/>
                </a:lnTo>
                <a:lnTo>
                  <a:pt x="3776" y="15077"/>
                </a:lnTo>
                <a:lnTo>
                  <a:pt x="3922" y="15028"/>
                </a:lnTo>
                <a:lnTo>
                  <a:pt x="4068" y="14955"/>
                </a:lnTo>
                <a:lnTo>
                  <a:pt x="5432" y="13859"/>
                </a:lnTo>
                <a:lnTo>
                  <a:pt x="5432" y="13859"/>
                </a:lnTo>
                <a:lnTo>
                  <a:pt x="5773" y="14029"/>
                </a:lnTo>
                <a:lnTo>
                  <a:pt x="6114" y="14175"/>
                </a:lnTo>
                <a:lnTo>
                  <a:pt x="6479" y="14322"/>
                </a:lnTo>
                <a:lnTo>
                  <a:pt x="6820" y="14419"/>
                </a:lnTo>
                <a:lnTo>
                  <a:pt x="7015" y="16173"/>
                </a:lnTo>
                <a:lnTo>
                  <a:pt x="7015" y="16173"/>
                </a:lnTo>
                <a:lnTo>
                  <a:pt x="7064" y="16319"/>
                </a:lnTo>
                <a:lnTo>
                  <a:pt x="7112" y="16465"/>
                </a:lnTo>
                <a:lnTo>
                  <a:pt x="7210" y="16611"/>
                </a:lnTo>
                <a:lnTo>
                  <a:pt x="7307" y="16708"/>
                </a:lnTo>
                <a:lnTo>
                  <a:pt x="7453" y="16806"/>
                </a:lnTo>
                <a:lnTo>
                  <a:pt x="7575" y="16879"/>
                </a:lnTo>
                <a:lnTo>
                  <a:pt x="7721" y="16928"/>
                </a:lnTo>
                <a:lnTo>
                  <a:pt x="7892" y="16952"/>
                </a:lnTo>
                <a:lnTo>
                  <a:pt x="9061" y="16952"/>
                </a:lnTo>
                <a:lnTo>
                  <a:pt x="9061" y="16952"/>
                </a:lnTo>
                <a:lnTo>
                  <a:pt x="9231" y="16928"/>
                </a:lnTo>
                <a:lnTo>
                  <a:pt x="9378" y="16879"/>
                </a:lnTo>
                <a:lnTo>
                  <a:pt x="9499" y="16806"/>
                </a:lnTo>
                <a:lnTo>
                  <a:pt x="9645" y="16708"/>
                </a:lnTo>
                <a:lnTo>
                  <a:pt x="9743" y="16611"/>
                </a:lnTo>
                <a:lnTo>
                  <a:pt x="9840" y="16465"/>
                </a:lnTo>
                <a:lnTo>
                  <a:pt x="9889" y="16319"/>
                </a:lnTo>
                <a:lnTo>
                  <a:pt x="9938" y="16173"/>
                </a:lnTo>
                <a:lnTo>
                  <a:pt x="10133" y="14419"/>
                </a:lnTo>
                <a:lnTo>
                  <a:pt x="10133" y="14419"/>
                </a:lnTo>
                <a:lnTo>
                  <a:pt x="10473" y="14322"/>
                </a:lnTo>
                <a:lnTo>
                  <a:pt x="10839" y="14175"/>
                </a:lnTo>
                <a:lnTo>
                  <a:pt x="11180" y="14029"/>
                </a:lnTo>
                <a:lnTo>
                  <a:pt x="11521" y="13859"/>
                </a:lnTo>
                <a:lnTo>
                  <a:pt x="12885" y="14955"/>
                </a:lnTo>
                <a:lnTo>
                  <a:pt x="12885" y="14955"/>
                </a:lnTo>
                <a:lnTo>
                  <a:pt x="13031" y="15028"/>
                </a:lnTo>
                <a:lnTo>
                  <a:pt x="13177" y="15077"/>
                </a:lnTo>
                <a:lnTo>
                  <a:pt x="13323" y="15125"/>
                </a:lnTo>
                <a:lnTo>
                  <a:pt x="13469" y="15125"/>
                </a:lnTo>
                <a:lnTo>
                  <a:pt x="13640" y="15101"/>
                </a:lnTo>
                <a:lnTo>
                  <a:pt x="13786" y="15052"/>
                </a:lnTo>
                <a:lnTo>
                  <a:pt x="13932" y="14979"/>
                </a:lnTo>
                <a:lnTo>
                  <a:pt x="14054" y="14882"/>
                </a:lnTo>
                <a:lnTo>
                  <a:pt x="14882" y="14054"/>
                </a:lnTo>
                <a:lnTo>
                  <a:pt x="14882" y="14054"/>
                </a:lnTo>
                <a:lnTo>
                  <a:pt x="14979" y="13932"/>
                </a:lnTo>
                <a:lnTo>
                  <a:pt x="15052" y="13786"/>
                </a:lnTo>
                <a:lnTo>
                  <a:pt x="15101" y="13640"/>
                </a:lnTo>
                <a:lnTo>
                  <a:pt x="15125" y="13469"/>
                </a:lnTo>
                <a:lnTo>
                  <a:pt x="15125" y="13323"/>
                </a:lnTo>
                <a:lnTo>
                  <a:pt x="15077" y="13177"/>
                </a:lnTo>
                <a:lnTo>
                  <a:pt x="15028" y="13031"/>
                </a:lnTo>
                <a:lnTo>
                  <a:pt x="14955" y="12885"/>
                </a:lnTo>
                <a:lnTo>
                  <a:pt x="13859" y="11521"/>
                </a:lnTo>
                <a:lnTo>
                  <a:pt x="13859" y="11521"/>
                </a:lnTo>
                <a:lnTo>
                  <a:pt x="14029" y="11180"/>
                </a:lnTo>
                <a:lnTo>
                  <a:pt x="14175" y="10839"/>
                </a:lnTo>
                <a:lnTo>
                  <a:pt x="14322" y="10473"/>
                </a:lnTo>
                <a:lnTo>
                  <a:pt x="14419" y="10132"/>
                </a:lnTo>
                <a:lnTo>
                  <a:pt x="16173" y="9938"/>
                </a:lnTo>
                <a:lnTo>
                  <a:pt x="16173" y="9938"/>
                </a:lnTo>
                <a:lnTo>
                  <a:pt x="16319" y="9889"/>
                </a:lnTo>
                <a:lnTo>
                  <a:pt x="16465" y="9840"/>
                </a:lnTo>
                <a:lnTo>
                  <a:pt x="16611" y="9743"/>
                </a:lnTo>
                <a:lnTo>
                  <a:pt x="16708" y="9645"/>
                </a:lnTo>
                <a:lnTo>
                  <a:pt x="16806" y="9499"/>
                </a:lnTo>
                <a:lnTo>
                  <a:pt x="16879" y="9377"/>
                </a:lnTo>
                <a:lnTo>
                  <a:pt x="16928" y="9231"/>
                </a:lnTo>
                <a:lnTo>
                  <a:pt x="16952" y="9061"/>
                </a:lnTo>
                <a:lnTo>
                  <a:pt x="16952" y="7892"/>
                </a:lnTo>
                <a:lnTo>
                  <a:pt x="16952" y="7892"/>
                </a:lnTo>
                <a:lnTo>
                  <a:pt x="16928" y="7721"/>
                </a:lnTo>
                <a:lnTo>
                  <a:pt x="16879" y="7575"/>
                </a:lnTo>
                <a:lnTo>
                  <a:pt x="16806" y="7453"/>
                </a:lnTo>
                <a:lnTo>
                  <a:pt x="16708" y="7307"/>
                </a:lnTo>
                <a:lnTo>
                  <a:pt x="16611" y="7210"/>
                </a:lnTo>
                <a:lnTo>
                  <a:pt x="16465" y="7112"/>
                </a:lnTo>
                <a:lnTo>
                  <a:pt x="16319" y="7064"/>
                </a:lnTo>
                <a:lnTo>
                  <a:pt x="16173" y="7015"/>
                </a:lnTo>
                <a:lnTo>
                  <a:pt x="16173" y="7015"/>
                </a:lnTo>
                <a:close/>
                <a:moveTo>
                  <a:pt x="10425" y="10425"/>
                </a:moveTo>
                <a:lnTo>
                  <a:pt x="10425" y="10425"/>
                </a:lnTo>
                <a:lnTo>
                  <a:pt x="10206" y="10620"/>
                </a:lnTo>
                <a:lnTo>
                  <a:pt x="9986" y="10766"/>
                </a:lnTo>
                <a:lnTo>
                  <a:pt x="9767" y="10912"/>
                </a:lnTo>
                <a:lnTo>
                  <a:pt x="9524" y="11034"/>
                </a:lnTo>
                <a:lnTo>
                  <a:pt x="9256" y="11107"/>
                </a:lnTo>
                <a:lnTo>
                  <a:pt x="9012" y="11180"/>
                </a:lnTo>
                <a:lnTo>
                  <a:pt x="8744" y="11228"/>
                </a:lnTo>
                <a:lnTo>
                  <a:pt x="8476" y="11228"/>
                </a:lnTo>
                <a:lnTo>
                  <a:pt x="8208" y="11228"/>
                </a:lnTo>
                <a:lnTo>
                  <a:pt x="7941" y="11180"/>
                </a:lnTo>
                <a:lnTo>
                  <a:pt x="7697" y="11107"/>
                </a:lnTo>
                <a:lnTo>
                  <a:pt x="7429" y="11034"/>
                </a:lnTo>
                <a:lnTo>
                  <a:pt x="7186" y="10912"/>
                </a:lnTo>
                <a:lnTo>
                  <a:pt x="6966" y="10766"/>
                </a:lnTo>
                <a:lnTo>
                  <a:pt x="6747" y="10620"/>
                </a:lnTo>
                <a:lnTo>
                  <a:pt x="6528" y="10425"/>
                </a:lnTo>
                <a:lnTo>
                  <a:pt x="6528" y="10425"/>
                </a:lnTo>
                <a:lnTo>
                  <a:pt x="6333" y="10206"/>
                </a:lnTo>
                <a:lnTo>
                  <a:pt x="6187" y="9986"/>
                </a:lnTo>
                <a:lnTo>
                  <a:pt x="6041" y="9767"/>
                </a:lnTo>
                <a:lnTo>
                  <a:pt x="5919" y="9524"/>
                </a:lnTo>
                <a:lnTo>
                  <a:pt x="5846" y="9256"/>
                </a:lnTo>
                <a:lnTo>
                  <a:pt x="5773" y="9012"/>
                </a:lnTo>
                <a:lnTo>
                  <a:pt x="5724" y="8744"/>
                </a:lnTo>
                <a:lnTo>
                  <a:pt x="5724" y="8476"/>
                </a:lnTo>
                <a:lnTo>
                  <a:pt x="5724" y="8208"/>
                </a:lnTo>
                <a:lnTo>
                  <a:pt x="5773" y="7941"/>
                </a:lnTo>
                <a:lnTo>
                  <a:pt x="5846" y="7697"/>
                </a:lnTo>
                <a:lnTo>
                  <a:pt x="5919" y="7429"/>
                </a:lnTo>
                <a:lnTo>
                  <a:pt x="6041" y="7186"/>
                </a:lnTo>
                <a:lnTo>
                  <a:pt x="6187" y="6966"/>
                </a:lnTo>
                <a:lnTo>
                  <a:pt x="6333" y="6747"/>
                </a:lnTo>
                <a:lnTo>
                  <a:pt x="6528" y="6528"/>
                </a:lnTo>
                <a:lnTo>
                  <a:pt x="6528" y="6528"/>
                </a:lnTo>
                <a:lnTo>
                  <a:pt x="6747" y="6333"/>
                </a:lnTo>
                <a:lnTo>
                  <a:pt x="6966" y="6187"/>
                </a:lnTo>
                <a:lnTo>
                  <a:pt x="7186" y="6041"/>
                </a:lnTo>
                <a:lnTo>
                  <a:pt x="7429" y="5919"/>
                </a:lnTo>
                <a:lnTo>
                  <a:pt x="7697" y="5846"/>
                </a:lnTo>
                <a:lnTo>
                  <a:pt x="7941" y="5773"/>
                </a:lnTo>
                <a:lnTo>
                  <a:pt x="8208" y="5724"/>
                </a:lnTo>
                <a:lnTo>
                  <a:pt x="8476" y="5724"/>
                </a:lnTo>
                <a:lnTo>
                  <a:pt x="8744" y="5724"/>
                </a:lnTo>
                <a:lnTo>
                  <a:pt x="9012" y="5773"/>
                </a:lnTo>
                <a:lnTo>
                  <a:pt x="9256" y="5846"/>
                </a:lnTo>
                <a:lnTo>
                  <a:pt x="9524" y="5919"/>
                </a:lnTo>
                <a:lnTo>
                  <a:pt x="9767" y="6041"/>
                </a:lnTo>
                <a:lnTo>
                  <a:pt x="9986" y="6187"/>
                </a:lnTo>
                <a:lnTo>
                  <a:pt x="10206" y="6333"/>
                </a:lnTo>
                <a:lnTo>
                  <a:pt x="10425" y="6528"/>
                </a:lnTo>
                <a:lnTo>
                  <a:pt x="10425" y="6528"/>
                </a:lnTo>
                <a:lnTo>
                  <a:pt x="10620" y="6747"/>
                </a:lnTo>
                <a:lnTo>
                  <a:pt x="10766" y="6966"/>
                </a:lnTo>
                <a:lnTo>
                  <a:pt x="10912" y="7186"/>
                </a:lnTo>
                <a:lnTo>
                  <a:pt x="11034" y="7429"/>
                </a:lnTo>
                <a:lnTo>
                  <a:pt x="11107" y="7697"/>
                </a:lnTo>
                <a:lnTo>
                  <a:pt x="11180" y="7941"/>
                </a:lnTo>
                <a:lnTo>
                  <a:pt x="11228" y="8208"/>
                </a:lnTo>
                <a:lnTo>
                  <a:pt x="11228" y="8476"/>
                </a:lnTo>
                <a:lnTo>
                  <a:pt x="11228" y="8744"/>
                </a:lnTo>
                <a:lnTo>
                  <a:pt x="11180" y="9012"/>
                </a:lnTo>
                <a:lnTo>
                  <a:pt x="11107" y="9256"/>
                </a:lnTo>
                <a:lnTo>
                  <a:pt x="11034" y="9524"/>
                </a:lnTo>
                <a:lnTo>
                  <a:pt x="10912" y="9767"/>
                </a:lnTo>
                <a:lnTo>
                  <a:pt x="10766" y="9986"/>
                </a:lnTo>
                <a:lnTo>
                  <a:pt x="10620" y="10206"/>
                </a:lnTo>
                <a:lnTo>
                  <a:pt x="10425" y="10425"/>
                </a:lnTo>
                <a:lnTo>
                  <a:pt x="10425" y="104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4" name="Google Shape;814;p49"/>
          <p:cNvGrpSpPr/>
          <p:nvPr/>
        </p:nvGrpSpPr>
        <p:grpSpPr>
          <a:xfrm>
            <a:off x="4263186" y="2655384"/>
            <a:ext cx="435022" cy="323445"/>
            <a:chOff x="5247525" y="3007275"/>
            <a:chExt cx="517575" cy="384825"/>
          </a:xfrm>
        </p:grpSpPr>
        <p:sp>
          <p:nvSpPr>
            <p:cNvPr id="815" name="Google Shape;815;p49"/>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49"/>
            <p:cNvSpPr/>
            <p:nvPr/>
          </p:nvSpPr>
          <p:spPr>
            <a:xfrm>
              <a:off x="5566575" y="3193575"/>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7" name="Google Shape;817;p49"/>
          <p:cNvGrpSpPr/>
          <p:nvPr/>
        </p:nvGrpSpPr>
        <p:grpSpPr>
          <a:xfrm>
            <a:off x="3174172" y="2636956"/>
            <a:ext cx="342882" cy="350068"/>
            <a:chOff x="3951850" y="2985350"/>
            <a:chExt cx="407950" cy="416500"/>
          </a:xfrm>
        </p:grpSpPr>
        <p:sp>
          <p:nvSpPr>
            <p:cNvPr id="818" name="Google Shape;818;p49"/>
            <p:cNvSpPr/>
            <p:nvPr/>
          </p:nvSpPr>
          <p:spPr>
            <a:xfrm>
              <a:off x="3951850" y="2985350"/>
              <a:ext cx="314800" cy="314825"/>
            </a:xfrm>
            <a:custGeom>
              <a:avLst/>
              <a:gdLst/>
              <a:ahLst/>
              <a:cxnLst/>
              <a:rect l="l" t="t" r="r" b="b"/>
              <a:pathLst>
                <a:path w="12592" h="12593" fill="none" extrusionOk="0">
                  <a:moveTo>
                    <a:pt x="6284" y="1"/>
                  </a:moveTo>
                  <a:lnTo>
                    <a:pt x="6284" y="1"/>
                  </a:lnTo>
                  <a:lnTo>
                    <a:pt x="5967" y="25"/>
                  </a:lnTo>
                  <a:lnTo>
                    <a:pt x="5651" y="49"/>
                  </a:lnTo>
                  <a:lnTo>
                    <a:pt x="5334" y="74"/>
                  </a:lnTo>
                  <a:lnTo>
                    <a:pt x="5017" y="147"/>
                  </a:lnTo>
                  <a:lnTo>
                    <a:pt x="4725" y="220"/>
                  </a:lnTo>
                  <a:lnTo>
                    <a:pt x="4433" y="293"/>
                  </a:lnTo>
                  <a:lnTo>
                    <a:pt x="4141" y="390"/>
                  </a:lnTo>
                  <a:lnTo>
                    <a:pt x="3848" y="512"/>
                  </a:lnTo>
                  <a:lnTo>
                    <a:pt x="3556" y="634"/>
                  </a:lnTo>
                  <a:lnTo>
                    <a:pt x="3288" y="780"/>
                  </a:lnTo>
                  <a:lnTo>
                    <a:pt x="3020" y="926"/>
                  </a:lnTo>
                  <a:lnTo>
                    <a:pt x="2777" y="1072"/>
                  </a:lnTo>
                  <a:lnTo>
                    <a:pt x="2290" y="1437"/>
                  </a:lnTo>
                  <a:lnTo>
                    <a:pt x="1851" y="1852"/>
                  </a:lnTo>
                  <a:lnTo>
                    <a:pt x="1437" y="2290"/>
                  </a:lnTo>
                  <a:lnTo>
                    <a:pt x="1072" y="2777"/>
                  </a:lnTo>
                  <a:lnTo>
                    <a:pt x="901" y="3045"/>
                  </a:lnTo>
                  <a:lnTo>
                    <a:pt x="755" y="3313"/>
                  </a:lnTo>
                  <a:lnTo>
                    <a:pt x="609" y="3581"/>
                  </a:lnTo>
                  <a:lnTo>
                    <a:pt x="487" y="3849"/>
                  </a:lnTo>
                  <a:lnTo>
                    <a:pt x="390" y="4141"/>
                  </a:lnTo>
                  <a:lnTo>
                    <a:pt x="292" y="4433"/>
                  </a:lnTo>
                  <a:lnTo>
                    <a:pt x="195" y="4725"/>
                  </a:lnTo>
                  <a:lnTo>
                    <a:pt x="122" y="5042"/>
                  </a:lnTo>
                  <a:lnTo>
                    <a:pt x="73" y="5334"/>
                  </a:lnTo>
                  <a:lnTo>
                    <a:pt x="25" y="5651"/>
                  </a:lnTo>
                  <a:lnTo>
                    <a:pt x="0" y="5968"/>
                  </a:lnTo>
                  <a:lnTo>
                    <a:pt x="0" y="6308"/>
                  </a:lnTo>
                  <a:lnTo>
                    <a:pt x="0" y="6308"/>
                  </a:lnTo>
                  <a:lnTo>
                    <a:pt x="0" y="6625"/>
                  </a:lnTo>
                  <a:lnTo>
                    <a:pt x="25" y="6942"/>
                  </a:lnTo>
                  <a:lnTo>
                    <a:pt x="73" y="7258"/>
                  </a:lnTo>
                  <a:lnTo>
                    <a:pt x="122" y="7575"/>
                  </a:lnTo>
                  <a:lnTo>
                    <a:pt x="195" y="7867"/>
                  </a:lnTo>
                  <a:lnTo>
                    <a:pt x="292" y="8184"/>
                  </a:lnTo>
                  <a:lnTo>
                    <a:pt x="390" y="8476"/>
                  </a:lnTo>
                  <a:lnTo>
                    <a:pt x="487" y="8744"/>
                  </a:lnTo>
                  <a:lnTo>
                    <a:pt x="609" y="9036"/>
                  </a:lnTo>
                  <a:lnTo>
                    <a:pt x="755" y="9304"/>
                  </a:lnTo>
                  <a:lnTo>
                    <a:pt x="901" y="9572"/>
                  </a:lnTo>
                  <a:lnTo>
                    <a:pt x="1072" y="9816"/>
                  </a:lnTo>
                  <a:lnTo>
                    <a:pt x="1437" y="10303"/>
                  </a:lnTo>
                  <a:lnTo>
                    <a:pt x="1851" y="10741"/>
                  </a:lnTo>
                  <a:lnTo>
                    <a:pt x="2290" y="11155"/>
                  </a:lnTo>
                  <a:lnTo>
                    <a:pt x="2777" y="11520"/>
                  </a:lnTo>
                  <a:lnTo>
                    <a:pt x="3020" y="11691"/>
                  </a:lnTo>
                  <a:lnTo>
                    <a:pt x="3288" y="11837"/>
                  </a:lnTo>
                  <a:lnTo>
                    <a:pt x="3556" y="11983"/>
                  </a:lnTo>
                  <a:lnTo>
                    <a:pt x="3848" y="12105"/>
                  </a:lnTo>
                  <a:lnTo>
                    <a:pt x="4141" y="12202"/>
                  </a:lnTo>
                  <a:lnTo>
                    <a:pt x="4433" y="12300"/>
                  </a:lnTo>
                  <a:lnTo>
                    <a:pt x="4725" y="12397"/>
                  </a:lnTo>
                  <a:lnTo>
                    <a:pt x="5017" y="12470"/>
                  </a:lnTo>
                  <a:lnTo>
                    <a:pt x="5334" y="12519"/>
                  </a:lnTo>
                  <a:lnTo>
                    <a:pt x="5651" y="12568"/>
                  </a:lnTo>
                  <a:lnTo>
                    <a:pt x="5967" y="12592"/>
                  </a:lnTo>
                  <a:lnTo>
                    <a:pt x="6284" y="12592"/>
                  </a:lnTo>
                  <a:lnTo>
                    <a:pt x="6284" y="12592"/>
                  </a:lnTo>
                  <a:lnTo>
                    <a:pt x="6625" y="12592"/>
                  </a:lnTo>
                  <a:lnTo>
                    <a:pt x="6941" y="12568"/>
                  </a:lnTo>
                  <a:lnTo>
                    <a:pt x="7258" y="12519"/>
                  </a:lnTo>
                  <a:lnTo>
                    <a:pt x="7550" y="12470"/>
                  </a:lnTo>
                  <a:lnTo>
                    <a:pt x="7867" y="12397"/>
                  </a:lnTo>
                  <a:lnTo>
                    <a:pt x="8159" y="12300"/>
                  </a:lnTo>
                  <a:lnTo>
                    <a:pt x="8451" y="12202"/>
                  </a:lnTo>
                  <a:lnTo>
                    <a:pt x="8744" y="12105"/>
                  </a:lnTo>
                  <a:lnTo>
                    <a:pt x="9012" y="11983"/>
                  </a:lnTo>
                  <a:lnTo>
                    <a:pt x="9279" y="11837"/>
                  </a:lnTo>
                  <a:lnTo>
                    <a:pt x="9547" y="11691"/>
                  </a:lnTo>
                  <a:lnTo>
                    <a:pt x="9815" y="11520"/>
                  </a:lnTo>
                  <a:lnTo>
                    <a:pt x="10302" y="11155"/>
                  </a:lnTo>
                  <a:lnTo>
                    <a:pt x="10741" y="10741"/>
                  </a:lnTo>
                  <a:lnTo>
                    <a:pt x="11155" y="10303"/>
                  </a:lnTo>
                  <a:lnTo>
                    <a:pt x="11520" y="9816"/>
                  </a:lnTo>
                  <a:lnTo>
                    <a:pt x="11666" y="9572"/>
                  </a:lnTo>
                  <a:lnTo>
                    <a:pt x="11812" y="9304"/>
                  </a:lnTo>
                  <a:lnTo>
                    <a:pt x="11958" y="9036"/>
                  </a:lnTo>
                  <a:lnTo>
                    <a:pt x="12080" y="8744"/>
                  </a:lnTo>
                  <a:lnTo>
                    <a:pt x="12202" y="8476"/>
                  </a:lnTo>
                  <a:lnTo>
                    <a:pt x="12299" y="8184"/>
                  </a:lnTo>
                  <a:lnTo>
                    <a:pt x="12397" y="7867"/>
                  </a:lnTo>
                  <a:lnTo>
                    <a:pt x="12446" y="7575"/>
                  </a:lnTo>
                  <a:lnTo>
                    <a:pt x="12519" y="7258"/>
                  </a:lnTo>
                  <a:lnTo>
                    <a:pt x="12543" y="6942"/>
                  </a:lnTo>
                  <a:lnTo>
                    <a:pt x="12567" y="6625"/>
                  </a:lnTo>
                  <a:lnTo>
                    <a:pt x="12592" y="6308"/>
                  </a:lnTo>
                  <a:lnTo>
                    <a:pt x="12592" y="6308"/>
                  </a:lnTo>
                  <a:lnTo>
                    <a:pt x="12567" y="5968"/>
                  </a:lnTo>
                  <a:lnTo>
                    <a:pt x="12543" y="5651"/>
                  </a:lnTo>
                  <a:lnTo>
                    <a:pt x="12519" y="5334"/>
                  </a:lnTo>
                  <a:lnTo>
                    <a:pt x="12446" y="5042"/>
                  </a:lnTo>
                  <a:lnTo>
                    <a:pt x="12397" y="4725"/>
                  </a:lnTo>
                  <a:lnTo>
                    <a:pt x="12299" y="4433"/>
                  </a:lnTo>
                  <a:lnTo>
                    <a:pt x="12202" y="4141"/>
                  </a:lnTo>
                  <a:lnTo>
                    <a:pt x="12080" y="3849"/>
                  </a:lnTo>
                  <a:lnTo>
                    <a:pt x="11958" y="3581"/>
                  </a:lnTo>
                  <a:lnTo>
                    <a:pt x="11812" y="3313"/>
                  </a:lnTo>
                  <a:lnTo>
                    <a:pt x="11666" y="3045"/>
                  </a:lnTo>
                  <a:lnTo>
                    <a:pt x="11520" y="2777"/>
                  </a:lnTo>
                  <a:lnTo>
                    <a:pt x="11155" y="2290"/>
                  </a:lnTo>
                  <a:lnTo>
                    <a:pt x="10741" y="1852"/>
                  </a:lnTo>
                  <a:lnTo>
                    <a:pt x="10302" y="1437"/>
                  </a:lnTo>
                  <a:lnTo>
                    <a:pt x="9815" y="1072"/>
                  </a:lnTo>
                  <a:lnTo>
                    <a:pt x="9547" y="926"/>
                  </a:lnTo>
                  <a:lnTo>
                    <a:pt x="9279" y="780"/>
                  </a:lnTo>
                  <a:lnTo>
                    <a:pt x="9012" y="634"/>
                  </a:lnTo>
                  <a:lnTo>
                    <a:pt x="8744" y="512"/>
                  </a:lnTo>
                  <a:lnTo>
                    <a:pt x="8451" y="390"/>
                  </a:lnTo>
                  <a:lnTo>
                    <a:pt x="8159" y="293"/>
                  </a:lnTo>
                  <a:lnTo>
                    <a:pt x="7867" y="220"/>
                  </a:lnTo>
                  <a:lnTo>
                    <a:pt x="7550" y="147"/>
                  </a:lnTo>
                  <a:lnTo>
                    <a:pt x="7258" y="74"/>
                  </a:lnTo>
                  <a:lnTo>
                    <a:pt x="6941" y="49"/>
                  </a:lnTo>
                  <a:lnTo>
                    <a:pt x="6625" y="25"/>
                  </a:lnTo>
                  <a:lnTo>
                    <a:pt x="6284" y="1"/>
                  </a:lnTo>
                  <a:lnTo>
                    <a:pt x="6284"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49"/>
            <p:cNvSpPr/>
            <p:nvPr/>
          </p:nvSpPr>
          <p:spPr>
            <a:xfrm>
              <a:off x="3988375" y="3021875"/>
              <a:ext cx="241750" cy="241750"/>
            </a:xfrm>
            <a:custGeom>
              <a:avLst/>
              <a:gdLst/>
              <a:ahLst/>
              <a:cxnLst/>
              <a:rect l="l" t="t" r="r" b="b"/>
              <a:pathLst>
                <a:path w="9670" h="9670" fill="none" extrusionOk="0">
                  <a:moveTo>
                    <a:pt x="4823" y="1"/>
                  </a:moveTo>
                  <a:lnTo>
                    <a:pt x="4823" y="1"/>
                  </a:lnTo>
                  <a:lnTo>
                    <a:pt x="4336" y="25"/>
                  </a:lnTo>
                  <a:lnTo>
                    <a:pt x="3849" y="98"/>
                  </a:lnTo>
                  <a:lnTo>
                    <a:pt x="3386" y="220"/>
                  </a:lnTo>
                  <a:lnTo>
                    <a:pt x="2947" y="391"/>
                  </a:lnTo>
                  <a:lnTo>
                    <a:pt x="2533" y="585"/>
                  </a:lnTo>
                  <a:lnTo>
                    <a:pt x="2144" y="829"/>
                  </a:lnTo>
                  <a:lnTo>
                    <a:pt x="1754" y="1121"/>
                  </a:lnTo>
                  <a:lnTo>
                    <a:pt x="1413" y="1438"/>
                  </a:lnTo>
                  <a:lnTo>
                    <a:pt x="1096" y="1779"/>
                  </a:lnTo>
                  <a:lnTo>
                    <a:pt x="829" y="2144"/>
                  </a:lnTo>
                  <a:lnTo>
                    <a:pt x="585" y="2534"/>
                  </a:lnTo>
                  <a:lnTo>
                    <a:pt x="390" y="2972"/>
                  </a:lnTo>
                  <a:lnTo>
                    <a:pt x="220" y="3411"/>
                  </a:lnTo>
                  <a:lnTo>
                    <a:pt x="98" y="3873"/>
                  </a:lnTo>
                  <a:lnTo>
                    <a:pt x="25" y="4336"/>
                  </a:lnTo>
                  <a:lnTo>
                    <a:pt x="1" y="4847"/>
                  </a:lnTo>
                  <a:lnTo>
                    <a:pt x="1" y="4847"/>
                  </a:lnTo>
                  <a:lnTo>
                    <a:pt x="25" y="5335"/>
                  </a:lnTo>
                  <a:lnTo>
                    <a:pt x="98" y="5822"/>
                  </a:lnTo>
                  <a:lnTo>
                    <a:pt x="220" y="6284"/>
                  </a:lnTo>
                  <a:lnTo>
                    <a:pt x="390" y="6723"/>
                  </a:lnTo>
                  <a:lnTo>
                    <a:pt x="585" y="7137"/>
                  </a:lnTo>
                  <a:lnTo>
                    <a:pt x="829" y="7527"/>
                  </a:lnTo>
                  <a:lnTo>
                    <a:pt x="1096" y="7916"/>
                  </a:lnTo>
                  <a:lnTo>
                    <a:pt x="1413" y="8257"/>
                  </a:lnTo>
                  <a:lnTo>
                    <a:pt x="1754" y="8574"/>
                  </a:lnTo>
                  <a:lnTo>
                    <a:pt x="2144" y="8842"/>
                  </a:lnTo>
                  <a:lnTo>
                    <a:pt x="2533" y="9085"/>
                  </a:lnTo>
                  <a:lnTo>
                    <a:pt x="2947" y="9280"/>
                  </a:lnTo>
                  <a:lnTo>
                    <a:pt x="3386" y="9451"/>
                  </a:lnTo>
                  <a:lnTo>
                    <a:pt x="3849" y="9572"/>
                  </a:lnTo>
                  <a:lnTo>
                    <a:pt x="4336" y="9645"/>
                  </a:lnTo>
                  <a:lnTo>
                    <a:pt x="4823" y="9670"/>
                  </a:lnTo>
                  <a:lnTo>
                    <a:pt x="4823" y="9670"/>
                  </a:lnTo>
                  <a:lnTo>
                    <a:pt x="5334" y="9645"/>
                  </a:lnTo>
                  <a:lnTo>
                    <a:pt x="5797" y="9572"/>
                  </a:lnTo>
                  <a:lnTo>
                    <a:pt x="6260" y="9451"/>
                  </a:lnTo>
                  <a:lnTo>
                    <a:pt x="6698" y="9280"/>
                  </a:lnTo>
                  <a:lnTo>
                    <a:pt x="7136" y="9085"/>
                  </a:lnTo>
                  <a:lnTo>
                    <a:pt x="7526" y="8842"/>
                  </a:lnTo>
                  <a:lnTo>
                    <a:pt x="7892" y="8574"/>
                  </a:lnTo>
                  <a:lnTo>
                    <a:pt x="8232" y="8257"/>
                  </a:lnTo>
                  <a:lnTo>
                    <a:pt x="8549" y="7916"/>
                  </a:lnTo>
                  <a:lnTo>
                    <a:pt x="8841" y="7527"/>
                  </a:lnTo>
                  <a:lnTo>
                    <a:pt x="9085" y="7137"/>
                  </a:lnTo>
                  <a:lnTo>
                    <a:pt x="9280" y="6723"/>
                  </a:lnTo>
                  <a:lnTo>
                    <a:pt x="9450" y="6284"/>
                  </a:lnTo>
                  <a:lnTo>
                    <a:pt x="9572" y="5822"/>
                  </a:lnTo>
                  <a:lnTo>
                    <a:pt x="9645" y="5335"/>
                  </a:lnTo>
                  <a:lnTo>
                    <a:pt x="9669" y="4847"/>
                  </a:lnTo>
                  <a:lnTo>
                    <a:pt x="9669" y="4847"/>
                  </a:lnTo>
                  <a:lnTo>
                    <a:pt x="9645" y="4336"/>
                  </a:lnTo>
                  <a:lnTo>
                    <a:pt x="9572" y="3873"/>
                  </a:lnTo>
                  <a:lnTo>
                    <a:pt x="9450" y="3411"/>
                  </a:lnTo>
                  <a:lnTo>
                    <a:pt x="9280" y="2972"/>
                  </a:lnTo>
                  <a:lnTo>
                    <a:pt x="9085" y="2534"/>
                  </a:lnTo>
                  <a:lnTo>
                    <a:pt x="8841" y="2144"/>
                  </a:lnTo>
                  <a:lnTo>
                    <a:pt x="8549" y="1779"/>
                  </a:lnTo>
                  <a:lnTo>
                    <a:pt x="8232" y="1438"/>
                  </a:lnTo>
                  <a:lnTo>
                    <a:pt x="7892" y="1121"/>
                  </a:lnTo>
                  <a:lnTo>
                    <a:pt x="7526" y="829"/>
                  </a:lnTo>
                  <a:lnTo>
                    <a:pt x="7136" y="585"/>
                  </a:lnTo>
                  <a:lnTo>
                    <a:pt x="6698" y="391"/>
                  </a:lnTo>
                  <a:lnTo>
                    <a:pt x="6260" y="220"/>
                  </a:lnTo>
                  <a:lnTo>
                    <a:pt x="5797" y="98"/>
                  </a:lnTo>
                  <a:lnTo>
                    <a:pt x="5334" y="25"/>
                  </a:lnTo>
                  <a:lnTo>
                    <a:pt x="4823" y="1"/>
                  </a:lnTo>
                  <a:lnTo>
                    <a:pt x="482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49"/>
            <p:cNvSpPr/>
            <p:nvPr/>
          </p:nvSpPr>
          <p:spPr>
            <a:xfrm>
              <a:off x="4024300" y="3058425"/>
              <a:ext cx="84650" cy="84650"/>
            </a:xfrm>
            <a:custGeom>
              <a:avLst/>
              <a:gdLst/>
              <a:ahLst/>
              <a:cxnLst/>
              <a:rect l="l" t="t" r="r" b="b"/>
              <a:pathLst>
                <a:path w="3386" h="3386" fill="none" extrusionOk="0">
                  <a:moveTo>
                    <a:pt x="0" y="3385"/>
                  </a:moveTo>
                  <a:lnTo>
                    <a:pt x="0" y="3385"/>
                  </a:lnTo>
                  <a:lnTo>
                    <a:pt x="25" y="3020"/>
                  </a:lnTo>
                  <a:lnTo>
                    <a:pt x="74" y="2704"/>
                  </a:lnTo>
                  <a:lnTo>
                    <a:pt x="147" y="2363"/>
                  </a:lnTo>
                  <a:lnTo>
                    <a:pt x="268" y="2070"/>
                  </a:lnTo>
                  <a:lnTo>
                    <a:pt x="414" y="1754"/>
                  </a:lnTo>
                  <a:lnTo>
                    <a:pt x="585" y="1486"/>
                  </a:lnTo>
                  <a:lnTo>
                    <a:pt x="780" y="1218"/>
                  </a:lnTo>
                  <a:lnTo>
                    <a:pt x="999" y="974"/>
                  </a:lnTo>
                  <a:lnTo>
                    <a:pt x="1243" y="755"/>
                  </a:lnTo>
                  <a:lnTo>
                    <a:pt x="1510" y="560"/>
                  </a:lnTo>
                  <a:lnTo>
                    <a:pt x="1778" y="390"/>
                  </a:lnTo>
                  <a:lnTo>
                    <a:pt x="2071" y="244"/>
                  </a:lnTo>
                  <a:lnTo>
                    <a:pt x="2387" y="146"/>
                  </a:lnTo>
                  <a:lnTo>
                    <a:pt x="2704" y="49"/>
                  </a:lnTo>
                  <a:lnTo>
                    <a:pt x="3045" y="0"/>
                  </a:lnTo>
                  <a:lnTo>
                    <a:pt x="338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49"/>
            <p:cNvSpPr/>
            <p:nvPr/>
          </p:nvSpPr>
          <p:spPr>
            <a:xfrm>
              <a:off x="4205750" y="3248375"/>
              <a:ext cx="154050" cy="153475"/>
            </a:xfrm>
            <a:custGeom>
              <a:avLst/>
              <a:gdLst/>
              <a:ahLst/>
              <a:cxnLst/>
              <a:rect l="l" t="t" r="r" b="b"/>
              <a:pathLst>
                <a:path w="6162" h="6139" fill="none" extrusionOk="0">
                  <a:moveTo>
                    <a:pt x="0" y="1024"/>
                  </a:moveTo>
                  <a:lnTo>
                    <a:pt x="4969" y="5992"/>
                  </a:lnTo>
                  <a:lnTo>
                    <a:pt x="4969" y="5992"/>
                  </a:lnTo>
                  <a:lnTo>
                    <a:pt x="5042" y="6041"/>
                  </a:lnTo>
                  <a:lnTo>
                    <a:pt x="5115" y="6090"/>
                  </a:lnTo>
                  <a:lnTo>
                    <a:pt x="5212" y="6114"/>
                  </a:lnTo>
                  <a:lnTo>
                    <a:pt x="5310" y="6138"/>
                  </a:lnTo>
                  <a:lnTo>
                    <a:pt x="5407" y="6114"/>
                  </a:lnTo>
                  <a:lnTo>
                    <a:pt x="5480" y="6090"/>
                  </a:lnTo>
                  <a:lnTo>
                    <a:pt x="5577" y="6041"/>
                  </a:lnTo>
                  <a:lnTo>
                    <a:pt x="5651" y="5992"/>
                  </a:lnTo>
                  <a:lnTo>
                    <a:pt x="6016" y="5627"/>
                  </a:lnTo>
                  <a:lnTo>
                    <a:pt x="6016" y="5627"/>
                  </a:lnTo>
                  <a:lnTo>
                    <a:pt x="6089" y="5554"/>
                  </a:lnTo>
                  <a:lnTo>
                    <a:pt x="6138" y="5456"/>
                  </a:lnTo>
                  <a:lnTo>
                    <a:pt x="6162" y="5359"/>
                  </a:lnTo>
                  <a:lnTo>
                    <a:pt x="6162" y="5286"/>
                  </a:lnTo>
                  <a:lnTo>
                    <a:pt x="6162" y="5188"/>
                  </a:lnTo>
                  <a:lnTo>
                    <a:pt x="6138" y="5091"/>
                  </a:lnTo>
                  <a:lnTo>
                    <a:pt x="6089" y="5018"/>
                  </a:lnTo>
                  <a:lnTo>
                    <a:pt x="6016" y="4921"/>
                  </a:lnTo>
                  <a:lnTo>
                    <a:pt x="10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22" name="Google Shape;822;p49"/>
          <p:cNvGrpSpPr/>
          <p:nvPr/>
        </p:nvGrpSpPr>
        <p:grpSpPr>
          <a:xfrm>
            <a:off x="330844" y="3226504"/>
            <a:ext cx="397136" cy="305017"/>
            <a:chOff x="568950" y="3686775"/>
            <a:chExt cx="472500" cy="362900"/>
          </a:xfrm>
        </p:grpSpPr>
        <p:sp>
          <p:nvSpPr>
            <p:cNvPr id="823" name="Google Shape;823;p49"/>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4" name="Google Shape;824;p49"/>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49"/>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6" name="Google Shape;826;p49"/>
          <p:cNvSpPr/>
          <p:nvPr/>
        </p:nvSpPr>
        <p:spPr>
          <a:xfrm>
            <a:off x="4907686" y="2619652"/>
            <a:ext cx="270221" cy="388962"/>
          </a:xfrm>
          <a:custGeom>
            <a:avLst/>
            <a:gdLst/>
            <a:ahLst/>
            <a:cxnLst/>
            <a:rect l="l" t="t" r="r" b="b"/>
            <a:pathLst>
              <a:path w="12860" h="18511" fill="none" extrusionOk="0">
                <a:moveTo>
                  <a:pt x="12373" y="7526"/>
                </a:moveTo>
                <a:lnTo>
                  <a:pt x="11618" y="7526"/>
                </a:lnTo>
                <a:lnTo>
                  <a:pt x="11618" y="5188"/>
                </a:lnTo>
                <a:lnTo>
                  <a:pt x="11618" y="5188"/>
                </a:lnTo>
                <a:lnTo>
                  <a:pt x="11593" y="4677"/>
                </a:lnTo>
                <a:lnTo>
                  <a:pt x="11520" y="4141"/>
                </a:lnTo>
                <a:lnTo>
                  <a:pt x="11398" y="3654"/>
                </a:lnTo>
                <a:lnTo>
                  <a:pt x="11204" y="3167"/>
                </a:lnTo>
                <a:lnTo>
                  <a:pt x="10984" y="2728"/>
                </a:lnTo>
                <a:lnTo>
                  <a:pt x="10741" y="2290"/>
                </a:lnTo>
                <a:lnTo>
                  <a:pt x="10424" y="1900"/>
                </a:lnTo>
                <a:lnTo>
                  <a:pt x="10108" y="1535"/>
                </a:lnTo>
                <a:lnTo>
                  <a:pt x="9718" y="1194"/>
                </a:lnTo>
                <a:lnTo>
                  <a:pt x="9328" y="902"/>
                </a:lnTo>
                <a:lnTo>
                  <a:pt x="8914" y="634"/>
                </a:lnTo>
                <a:lnTo>
                  <a:pt x="8452" y="415"/>
                </a:lnTo>
                <a:lnTo>
                  <a:pt x="7964" y="244"/>
                </a:lnTo>
                <a:lnTo>
                  <a:pt x="7477" y="122"/>
                </a:lnTo>
                <a:lnTo>
                  <a:pt x="6966" y="25"/>
                </a:lnTo>
                <a:lnTo>
                  <a:pt x="6430" y="0"/>
                </a:lnTo>
                <a:lnTo>
                  <a:pt x="6430" y="0"/>
                </a:lnTo>
                <a:lnTo>
                  <a:pt x="5894" y="25"/>
                </a:lnTo>
                <a:lnTo>
                  <a:pt x="5383" y="122"/>
                </a:lnTo>
                <a:lnTo>
                  <a:pt x="4896" y="244"/>
                </a:lnTo>
                <a:lnTo>
                  <a:pt x="4409" y="415"/>
                </a:lnTo>
                <a:lnTo>
                  <a:pt x="3970" y="634"/>
                </a:lnTo>
                <a:lnTo>
                  <a:pt x="3532" y="902"/>
                </a:lnTo>
                <a:lnTo>
                  <a:pt x="3142" y="1194"/>
                </a:lnTo>
                <a:lnTo>
                  <a:pt x="2752" y="1535"/>
                </a:lnTo>
                <a:lnTo>
                  <a:pt x="2436" y="1900"/>
                </a:lnTo>
                <a:lnTo>
                  <a:pt x="2119" y="2290"/>
                </a:lnTo>
                <a:lnTo>
                  <a:pt x="1876" y="2728"/>
                </a:lnTo>
                <a:lnTo>
                  <a:pt x="1656" y="3167"/>
                </a:lnTo>
                <a:lnTo>
                  <a:pt x="1462" y="3654"/>
                </a:lnTo>
                <a:lnTo>
                  <a:pt x="1340" y="4141"/>
                </a:lnTo>
                <a:lnTo>
                  <a:pt x="1267" y="4677"/>
                </a:lnTo>
                <a:lnTo>
                  <a:pt x="1242" y="5188"/>
                </a:lnTo>
                <a:lnTo>
                  <a:pt x="1242" y="7526"/>
                </a:lnTo>
                <a:lnTo>
                  <a:pt x="487" y="7526"/>
                </a:lnTo>
                <a:lnTo>
                  <a:pt x="487" y="7526"/>
                </a:lnTo>
                <a:lnTo>
                  <a:pt x="390" y="7526"/>
                </a:lnTo>
                <a:lnTo>
                  <a:pt x="293" y="7551"/>
                </a:lnTo>
                <a:lnTo>
                  <a:pt x="220" y="7599"/>
                </a:lnTo>
                <a:lnTo>
                  <a:pt x="146" y="7648"/>
                </a:lnTo>
                <a:lnTo>
                  <a:pt x="73" y="7721"/>
                </a:lnTo>
                <a:lnTo>
                  <a:pt x="49" y="7818"/>
                </a:lnTo>
                <a:lnTo>
                  <a:pt x="0" y="7891"/>
                </a:lnTo>
                <a:lnTo>
                  <a:pt x="0" y="8013"/>
                </a:lnTo>
                <a:lnTo>
                  <a:pt x="0" y="18023"/>
                </a:lnTo>
                <a:lnTo>
                  <a:pt x="0" y="18023"/>
                </a:lnTo>
                <a:lnTo>
                  <a:pt x="0" y="18121"/>
                </a:lnTo>
                <a:lnTo>
                  <a:pt x="49" y="18218"/>
                </a:lnTo>
                <a:lnTo>
                  <a:pt x="73" y="18291"/>
                </a:lnTo>
                <a:lnTo>
                  <a:pt x="146" y="18364"/>
                </a:lnTo>
                <a:lnTo>
                  <a:pt x="220" y="18413"/>
                </a:lnTo>
                <a:lnTo>
                  <a:pt x="293" y="18462"/>
                </a:lnTo>
                <a:lnTo>
                  <a:pt x="390" y="18486"/>
                </a:lnTo>
                <a:lnTo>
                  <a:pt x="487" y="18510"/>
                </a:lnTo>
                <a:lnTo>
                  <a:pt x="12373" y="18510"/>
                </a:lnTo>
                <a:lnTo>
                  <a:pt x="12373" y="18510"/>
                </a:lnTo>
                <a:lnTo>
                  <a:pt x="12470" y="18486"/>
                </a:lnTo>
                <a:lnTo>
                  <a:pt x="12568" y="18462"/>
                </a:lnTo>
                <a:lnTo>
                  <a:pt x="12641" y="18413"/>
                </a:lnTo>
                <a:lnTo>
                  <a:pt x="12714" y="18364"/>
                </a:lnTo>
                <a:lnTo>
                  <a:pt x="12787" y="18291"/>
                </a:lnTo>
                <a:lnTo>
                  <a:pt x="12811" y="18218"/>
                </a:lnTo>
                <a:lnTo>
                  <a:pt x="12860" y="18121"/>
                </a:lnTo>
                <a:lnTo>
                  <a:pt x="12860" y="18023"/>
                </a:lnTo>
                <a:lnTo>
                  <a:pt x="12860" y="8013"/>
                </a:lnTo>
                <a:lnTo>
                  <a:pt x="12860" y="8013"/>
                </a:lnTo>
                <a:lnTo>
                  <a:pt x="12860" y="7891"/>
                </a:lnTo>
                <a:lnTo>
                  <a:pt x="12811" y="7818"/>
                </a:lnTo>
                <a:lnTo>
                  <a:pt x="12787" y="7721"/>
                </a:lnTo>
                <a:lnTo>
                  <a:pt x="12714" y="7648"/>
                </a:lnTo>
                <a:lnTo>
                  <a:pt x="12641" y="7599"/>
                </a:lnTo>
                <a:lnTo>
                  <a:pt x="12568" y="7551"/>
                </a:lnTo>
                <a:lnTo>
                  <a:pt x="12470" y="7526"/>
                </a:lnTo>
                <a:lnTo>
                  <a:pt x="12373" y="7526"/>
                </a:lnTo>
                <a:lnTo>
                  <a:pt x="12373" y="7526"/>
                </a:lnTo>
                <a:close/>
                <a:moveTo>
                  <a:pt x="2801" y="5188"/>
                </a:moveTo>
                <a:lnTo>
                  <a:pt x="2801" y="5188"/>
                </a:lnTo>
                <a:lnTo>
                  <a:pt x="2826" y="4823"/>
                </a:lnTo>
                <a:lnTo>
                  <a:pt x="2874" y="4457"/>
                </a:lnTo>
                <a:lnTo>
                  <a:pt x="2972" y="4116"/>
                </a:lnTo>
                <a:lnTo>
                  <a:pt x="3093" y="3775"/>
                </a:lnTo>
                <a:lnTo>
                  <a:pt x="3240" y="3459"/>
                </a:lnTo>
                <a:lnTo>
                  <a:pt x="3410" y="3167"/>
                </a:lnTo>
                <a:lnTo>
                  <a:pt x="3629" y="2874"/>
                </a:lnTo>
                <a:lnTo>
                  <a:pt x="3873" y="2631"/>
                </a:lnTo>
                <a:lnTo>
                  <a:pt x="4116" y="2387"/>
                </a:lnTo>
                <a:lnTo>
                  <a:pt x="4409" y="2192"/>
                </a:lnTo>
                <a:lnTo>
                  <a:pt x="4701" y="1998"/>
                </a:lnTo>
                <a:lnTo>
                  <a:pt x="5017" y="1851"/>
                </a:lnTo>
                <a:lnTo>
                  <a:pt x="5358" y="1730"/>
                </a:lnTo>
                <a:lnTo>
                  <a:pt x="5699" y="1632"/>
                </a:lnTo>
                <a:lnTo>
                  <a:pt x="6065" y="1584"/>
                </a:lnTo>
                <a:lnTo>
                  <a:pt x="6430" y="1559"/>
                </a:lnTo>
                <a:lnTo>
                  <a:pt x="6430" y="1559"/>
                </a:lnTo>
                <a:lnTo>
                  <a:pt x="6795" y="1584"/>
                </a:lnTo>
                <a:lnTo>
                  <a:pt x="7161" y="1632"/>
                </a:lnTo>
                <a:lnTo>
                  <a:pt x="7502" y="1730"/>
                </a:lnTo>
                <a:lnTo>
                  <a:pt x="7843" y="1851"/>
                </a:lnTo>
                <a:lnTo>
                  <a:pt x="8159" y="1998"/>
                </a:lnTo>
                <a:lnTo>
                  <a:pt x="8452" y="2192"/>
                </a:lnTo>
                <a:lnTo>
                  <a:pt x="8744" y="2387"/>
                </a:lnTo>
                <a:lnTo>
                  <a:pt x="8987" y="2631"/>
                </a:lnTo>
                <a:lnTo>
                  <a:pt x="9231" y="2874"/>
                </a:lnTo>
                <a:lnTo>
                  <a:pt x="9450" y="3167"/>
                </a:lnTo>
                <a:lnTo>
                  <a:pt x="9621" y="3459"/>
                </a:lnTo>
                <a:lnTo>
                  <a:pt x="9767" y="3775"/>
                </a:lnTo>
                <a:lnTo>
                  <a:pt x="9888" y="4116"/>
                </a:lnTo>
                <a:lnTo>
                  <a:pt x="9986" y="4457"/>
                </a:lnTo>
                <a:lnTo>
                  <a:pt x="10035" y="4823"/>
                </a:lnTo>
                <a:lnTo>
                  <a:pt x="10059" y="5188"/>
                </a:lnTo>
                <a:lnTo>
                  <a:pt x="10059" y="7526"/>
                </a:lnTo>
                <a:lnTo>
                  <a:pt x="2801" y="7526"/>
                </a:lnTo>
                <a:lnTo>
                  <a:pt x="2801" y="5188"/>
                </a:lnTo>
                <a:close/>
                <a:moveTo>
                  <a:pt x="7063" y="13225"/>
                </a:moveTo>
                <a:lnTo>
                  <a:pt x="7209" y="15052"/>
                </a:lnTo>
                <a:lnTo>
                  <a:pt x="5651" y="15052"/>
                </a:lnTo>
                <a:lnTo>
                  <a:pt x="5797" y="13225"/>
                </a:lnTo>
                <a:lnTo>
                  <a:pt x="5797" y="13225"/>
                </a:lnTo>
                <a:lnTo>
                  <a:pt x="5675" y="13152"/>
                </a:lnTo>
                <a:lnTo>
                  <a:pt x="5553" y="13030"/>
                </a:lnTo>
                <a:lnTo>
                  <a:pt x="5456" y="12933"/>
                </a:lnTo>
                <a:lnTo>
                  <a:pt x="5358" y="12787"/>
                </a:lnTo>
                <a:lnTo>
                  <a:pt x="5285" y="12665"/>
                </a:lnTo>
                <a:lnTo>
                  <a:pt x="5237" y="12495"/>
                </a:lnTo>
                <a:lnTo>
                  <a:pt x="5212" y="12348"/>
                </a:lnTo>
                <a:lnTo>
                  <a:pt x="5212" y="12178"/>
                </a:lnTo>
                <a:lnTo>
                  <a:pt x="5212" y="12178"/>
                </a:lnTo>
                <a:lnTo>
                  <a:pt x="5237" y="11934"/>
                </a:lnTo>
                <a:lnTo>
                  <a:pt x="5310" y="11715"/>
                </a:lnTo>
                <a:lnTo>
                  <a:pt x="5407" y="11496"/>
                </a:lnTo>
                <a:lnTo>
                  <a:pt x="5553" y="11326"/>
                </a:lnTo>
                <a:lnTo>
                  <a:pt x="5748" y="11179"/>
                </a:lnTo>
                <a:lnTo>
                  <a:pt x="5943" y="11058"/>
                </a:lnTo>
                <a:lnTo>
                  <a:pt x="6187" y="10985"/>
                </a:lnTo>
                <a:lnTo>
                  <a:pt x="6430" y="10960"/>
                </a:lnTo>
                <a:lnTo>
                  <a:pt x="6430" y="10960"/>
                </a:lnTo>
                <a:lnTo>
                  <a:pt x="6674" y="10985"/>
                </a:lnTo>
                <a:lnTo>
                  <a:pt x="6917" y="11058"/>
                </a:lnTo>
                <a:lnTo>
                  <a:pt x="7112" y="11179"/>
                </a:lnTo>
                <a:lnTo>
                  <a:pt x="7307" y="11326"/>
                </a:lnTo>
                <a:lnTo>
                  <a:pt x="7453" y="11496"/>
                </a:lnTo>
                <a:lnTo>
                  <a:pt x="7550" y="11715"/>
                </a:lnTo>
                <a:lnTo>
                  <a:pt x="7623" y="11934"/>
                </a:lnTo>
                <a:lnTo>
                  <a:pt x="7648" y="12178"/>
                </a:lnTo>
                <a:lnTo>
                  <a:pt x="7648" y="12178"/>
                </a:lnTo>
                <a:lnTo>
                  <a:pt x="7648" y="12348"/>
                </a:lnTo>
                <a:lnTo>
                  <a:pt x="7623" y="12495"/>
                </a:lnTo>
                <a:lnTo>
                  <a:pt x="7575" y="12665"/>
                </a:lnTo>
                <a:lnTo>
                  <a:pt x="7502" y="12787"/>
                </a:lnTo>
                <a:lnTo>
                  <a:pt x="7404" y="12933"/>
                </a:lnTo>
                <a:lnTo>
                  <a:pt x="7307" y="13030"/>
                </a:lnTo>
                <a:lnTo>
                  <a:pt x="7185" y="13152"/>
                </a:lnTo>
                <a:lnTo>
                  <a:pt x="7063" y="13225"/>
                </a:lnTo>
                <a:lnTo>
                  <a:pt x="7063" y="132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27" name="Google Shape;827;p49"/>
          <p:cNvGrpSpPr/>
          <p:nvPr/>
        </p:nvGrpSpPr>
        <p:grpSpPr>
          <a:xfrm>
            <a:off x="898896" y="3252097"/>
            <a:ext cx="377700" cy="253852"/>
            <a:chOff x="1244800" y="3717225"/>
            <a:chExt cx="449375" cy="302025"/>
          </a:xfrm>
        </p:grpSpPr>
        <p:sp>
          <p:nvSpPr>
            <p:cNvPr id="828" name="Google Shape;828;p49"/>
            <p:cNvSpPr/>
            <p:nvPr/>
          </p:nvSpPr>
          <p:spPr>
            <a:xfrm>
              <a:off x="1244800" y="3717225"/>
              <a:ext cx="449375" cy="302025"/>
            </a:xfrm>
            <a:custGeom>
              <a:avLst/>
              <a:gdLst/>
              <a:ahLst/>
              <a:cxnLst/>
              <a:rect l="l" t="t" r="r" b="b"/>
              <a:pathLst>
                <a:path w="17975" h="12081" fill="none" extrusionOk="0">
                  <a:moveTo>
                    <a:pt x="17000" y="0"/>
                  </a:moveTo>
                  <a:lnTo>
                    <a:pt x="974" y="0"/>
                  </a:lnTo>
                  <a:lnTo>
                    <a:pt x="974" y="0"/>
                  </a:lnTo>
                  <a:lnTo>
                    <a:pt x="780" y="25"/>
                  </a:lnTo>
                  <a:lnTo>
                    <a:pt x="585" y="73"/>
                  </a:lnTo>
                  <a:lnTo>
                    <a:pt x="414" y="171"/>
                  </a:lnTo>
                  <a:lnTo>
                    <a:pt x="292" y="292"/>
                  </a:lnTo>
                  <a:lnTo>
                    <a:pt x="171" y="439"/>
                  </a:lnTo>
                  <a:lnTo>
                    <a:pt x="73" y="609"/>
                  </a:lnTo>
                  <a:lnTo>
                    <a:pt x="25" y="780"/>
                  </a:lnTo>
                  <a:lnTo>
                    <a:pt x="0" y="974"/>
                  </a:lnTo>
                  <a:lnTo>
                    <a:pt x="0" y="11106"/>
                  </a:lnTo>
                  <a:lnTo>
                    <a:pt x="0" y="11106"/>
                  </a:lnTo>
                  <a:lnTo>
                    <a:pt x="25" y="11301"/>
                  </a:lnTo>
                  <a:lnTo>
                    <a:pt x="73" y="11471"/>
                  </a:lnTo>
                  <a:lnTo>
                    <a:pt x="171" y="11642"/>
                  </a:lnTo>
                  <a:lnTo>
                    <a:pt x="292" y="11788"/>
                  </a:lnTo>
                  <a:lnTo>
                    <a:pt x="414" y="11910"/>
                  </a:lnTo>
                  <a:lnTo>
                    <a:pt x="585" y="12007"/>
                  </a:lnTo>
                  <a:lnTo>
                    <a:pt x="780" y="12056"/>
                  </a:lnTo>
                  <a:lnTo>
                    <a:pt x="974" y="12080"/>
                  </a:lnTo>
                  <a:lnTo>
                    <a:pt x="17000" y="12080"/>
                  </a:lnTo>
                  <a:lnTo>
                    <a:pt x="17000" y="12080"/>
                  </a:lnTo>
                  <a:lnTo>
                    <a:pt x="17195" y="12056"/>
                  </a:lnTo>
                  <a:lnTo>
                    <a:pt x="17390" y="12007"/>
                  </a:lnTo>
                  <a:lnTo>
                    <a:pt x="17560" y="11910"/>
                  </a:lnTo>
                  <a:lnTo>
                    <a:pt x="17682" y="11788"/>
                  </a:lnTo>
                  <a:lnTo>
                    <a:pt x="17804" y="11642"/>
                  </a:lnTo>
                  <a:lnTo>
                    <a:pt x="17901" y="11471"/>
                  </a:lnTo>
                  <a:lnTo>
                    <a:pt x="17950" y="11301"/>
                  </a:lnTo>
                  <a:lnTo>
                    <a:pt x="17974" y="11106"/>
                  </a:lnTo>
                  <a:lnTo>
                    <a:pt x="17974" y="974"/>
                  </a:lnTo>
                  <a:lnTo>
                    <a:pt x="17974" y="974"/>
                  </a:lnTo>
                  <a:lnTo>
                    <a:pt x="17950" y="780"/>
                  </a:lnTo>
                  <a:lnTo>
                    <a:pt x="17901" y="609"/>
                  </a:lnTo>
                  <a:lnTo>
                    <a:pt x="17804" y="439"/>
                  </a:lnTo>
                  <a:lnTo>
                    <a:pt x="17682" y="292"/>
                  </a:lnTo>
                  <a:lnTo>
                    <a:pt x="17560" y="171"/>
                  </a:lnTo>
                  <a:lnTo>
                    <a:pt x="17390" y="73"/>
                  </a:lnTo>
                  <a:lnTo>
                    <a:pt x="17195" y="25"/>
                  </a:lnTo>
                  <a:lnTo>
                    <a:pt x="17000" y="0"/>
                  </a:lnTo>
                  <a:lnTo>
                    <a:pt x="1700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49"/>
            <p:cNvSpPr/>
            <p:nvPr/>
          </p:nvSpPr>
          <p:spPr>
            <a:xfrm>
              <a:off x="1244800" y="3795150"/>
              <a:ext cx="449375" cy="25"/>
            </a:xfrm>
            <a:custGeom>
              <a:avLst/>
              <a:gdLst/>
              <a:ahLst/>
              <a:cxnLst/>
              <a:rect l="l" t="t" r="r" b="b"/>
              <a:pathLst>
                <a:path w="17975" h="1" fill="none" extrusionOk="0">
                  <a:moveTo>
                    <a:pt x="17974"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0" name="Google Shape;830;p49"/>
            <p:cNvSpPr/>
            <p:nvPr/>
          </p:nvSpPr>
          <p:spPr>
            <a:xfrm>
              <a:off x="1244800" y="3853000"/>
              <a:ext cx="449375" cy="25"/>
            </a:xfrm>
            <a:custGeom>
              <a:avLst/>
              <a:gdLst/>
              <a:ahLst/>
              <a:cxnLst/>
              <a:rect l="l" t="t" r="r" b="b"/>
              <a:pathLst>
                <a:path w="17975" h="1" fill="none" extrusionOk="0">
                  <a:moveTo>
                    <a:pt x="0" y="0"/>
                  </a:move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1" name="Google Shape;831;p49"/>
            <p:cNvSpPr/>
            <p:nvPr/>
          </p:nvSpPr>
          <p:spPr>
            <a:xfrm>
              <a:off x="1302625" y="3893800"/>
              <a:ext cx="161375" cy="25"/>
            </a:xfrm>
            <a:custGeom>
              <a:avLst/>
              <a:gdLst/>
              <a:ahLst/>
              <a:cxnLst/>
              <a:rect l="l" t="t" r="r" b="b"/>
              <a:pathLst>
                <a:path w="6455" h="1" fill="none" extrusionOk="0">
                  <a:moveTo>
                    <a:pt x="6455"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2" name="Google Shape;832;p49"/>
            <p:cNvSpPr/>
            <p:nvPr/>
          </p:nvSpPr>
          <p:spPr>
            <a:xfrm>
              <a:off x="1302625" y="3933975"/>
              <a:ext cx="110250" cy="25"/>
            </a:xfrm>
            <a:custGeom>
              <a:avLst/>
              <a:gdLst/>
              <a:ahLst/>
              <a:cxnLst/>
              <a:rect l="l" t="t" r="r" b="b"/>
              <a:pathLst>
                <a:path w="4410" h="1" fill="none" extrusionOk="0">
                  <a:moveTo>
                    <a:pt x="4409"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3" name="Google Shape;833;p49"/>
            <p:cNvSpPr/>
            <p:nvPr/>
          </p:nvSpPr>
          <p:spPr>
            <a:xfrm>
              <a:off x="1572975" y="3899875"/>
              <a:ext cx="62125" cy="40225"/>
            </a:xfrm>
            <a:custGeom>
              <a:avLst/>
              <a:gdLst/>
              <a:ahLst/>
              <a:cxnLst/>
              <a:rect l="l" t="t" r="r" b="b"/>
              <a:pathLst>
                <a:path w="2485" h="1609" fill="none" extrusionOk="0">
                  <a:moveTo>
                    <a:pt x="1998" y="1"/>
                  </a:moveTo>
                  <a:lnTo>
                    <a:pt x="488" y="1"/>
                  </a:lnTo>
                  <a:lnTo>
                    <a:pt x="488" y="1"/>
                  </a:lnTo>
                  <a:lnTo>
                    <a:pt x="390" y="1"/>
                  </a:lnTo>
                  <a:lnTo>
                    <a:pt x="293" y="25"/>
                  </a:lnTo>
                  <a:lnTo>
                    <a:pt x="220" y="74"/>
                  </a:lnTo>
                  <a:lnTo>
                    <a:pt x="147" y="147"/>
                  </a:lnTo>
                  <a:lnTo>
                    <a:pt x="98" y="220"/>
                  </a:lnTo>
                  <a:lnTo>
                    <a:pt x="49" y="293"/>
                  </a:lnTo>
                  <a:lnTo>
                    <a:pt x="25" y="390"/>
                  </a:lnTo>
                  <a:lnTo>
                    <a:pt x="0" y="488"/>
                  </a:lnTo>
                  <a:lnTo>
                    <a:pt x="0" y="1121"/>
                  </a:lnTo>
                  <a:lnTo>
                    <a:pt x="0" y="1121"/>
                  </a:lnTo>
                  <a:lnTo>
                    <a:pt x="25" y="1218"/>
                  </a:lnTo>
                  <a:lnTo>
                    <a:pt x="49" y="1316"/>
                  </a:lnTo>
                  <a:lnTo>
                    <a:pt x="98" y="1389"/>
                  </a:lnTo>
                  <a:lnTo>
                    <a:pt x="147" y="1462"/>
                  </a:lnTo>
                  <a:lnTo>
                    <a:pt x="220" y="1511"/>
                  </a:lnTo>
                  <a:lnTo>
                    <a:pt x="293" y="1559"/>
                  </a:lnTo>
                  <a:lnTo>
                    <a:pt x="390" y="1584"/>
                  </a:lnTo>
                  <a:lnTo>
                    <a:pt x="488" y="1608"/>
                  </a:lnTo>
                  <a:lnTo>
                    <a:pt x="1998" y="1608"/>
                  </a:lnTo>
                  <a:lnTo>
                    <a:pt x="1998" y="1608"/>
                  </a:lnTo>
                  <a:lnTo>
                    <a:pt x="2095" y="1584"/>
                  </a:lnTo>
                  <a:lnTo>
                    <a:pt x="2192" y="1559"/>
                  </a:lnTo>
                  <a:lnTo>
                    <a:pt x="2265" y="1511"/>
                  </a:lnTo>
                  <a:lnTo>
                    <a:pt x="2339" y="1462"/>
                  </a:lnTo>
                  <a:lnTo>
                    <a:pt x="2387" y="1389"/>
                  </a:lnTo>
                  <a:lnTo>
                    <a:pt x="2436" y="1316"/>
                  </a:lnTo>
                  <a:lnTo>
                    <a:pt x="2485" y="1218"/>
                  </a:lnTo>
                  <a:lnTo>
                    <a:pt x="2485" y="1121"/>
                  </a:lnTo>
                  <a:lnTo>
                    <a:pt x="2485" y="488"/>
                  </a:lnTo>
                  <a:lnTo>
                    <a:pt x="2485" y="488"/>
                  </a:lnTo>
                  <a:lnTo>
                    <a:pt x="2485" y="390"/>
                  </a:lnTo>
                  <a:lnTo>
                    <a:pt x="2436" y="293"/>
                  </a:lnTo>
                  <a:lnTo>
                    <a:pt x="2387" y="220"/>
                  </a:lnTo>
                  <a:lnTo>
                    <a:pt x="2339" y="147"/>
                  </a:lnTo>
                  <a:lnTo>
                    <a:pt x="2265" y="74"/>
                  </a:lnTo>
                  <a:lnTo>
                    <a:pt x="2192" y="25"/>
                  </a:lnTo>
                  <a:lnTo>
                    <a:pt x="2095" y="1"/>
                  </a:lnTo>
                  <a:lnTo>
                    <a:pt x="1998" y="1"/>
                  </a:lnTo>
                  <a:lnTo>
                    <a:pt x="1998"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4" name="Google Shape;834;p49"/>
          <p:cNvGrpSpPr/>
          <p:nvPr/>
        </p:nvGrpSpPr>
        <p:grpSpPr>
          <a:xfrm>
            <a:off x="1468986" y="3232639"/>
            <a:ext cx="367467" cy="287115"/>
            <a:chOff x="1923075" y="3694075"/>
            <a:chExt cx="437200" cy="341600"/>
          </a:xfrm>
        </p:grpSpPr>
        <p:sp>
          <p:nvSpPr>
            <p:cNvPr id="835" name="Google Shape;835;p49"/>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49"/>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7" name="Google Shape;837;p49"/>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49"/>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9" name="Google Shape;839;p49"/>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0" name="Google Shape;840;p49"/>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49"/>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49"/>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49"/>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4" name="Google Shape;844;p49"/>
          <p:cNvGrpSpPr/>
          <p:nvPr/>
        </p:nvGrpSpPr>
        <p:grpSpPr>
          <a:xfrm>
            <a:off x="2037542" y="3228038"/>
            <a:ext cx="360301" cy="295814"/>
            <a:chOff x="2599525" y="3688600"/>
            <a:chExt cx="428675" cy="351950"/>
          </a:xfrm>
        </p:grpSpPr>
        <p:sp>
          <p:nvSpPr>
            <p:cNvPr id="845" name="Google Shape;845;p49"/>
            <p:cNvSpPr/>
            <p:nvPr/>
          </p:nvSpPr>
          <p:spPr>
            <a:xfrm>
              <a:off x="2599525" y="3688600"/>
              <a:ext cx="428675" cy="168675"/>
            </a:xfrm>
            <a:custGeom>
              <a:avLst/>
              <a:gdLst/>
              <a:ahLst/>
              <a:cxnLst/>
              <a:rect l="l" t="t" r="r" b="b"/>
              <a:pathLst>
                <a:path w="17147" h="6747" fill="none" extrusionOk="0">
                  <a:moveTo>
                    <a:pt x="16660" y="1876"/>
                  </a:moveTo>
                  <a:lnTo>
                    <a:pt x="11594" y="1876"/>
                  </a:lnTo>
                  <a:lnTo>
                    <a:pt x="11594" y="1462"/>
                  </a:lnTo>
                  <a:lnTo>
                    <a:pt x="11594" y="1462"/>
                  </a:lnTo>
                  <a:lnTo>
                    <a:pt x="11594" y="1316"/>
                  </a:lnTo>
                  <a:lnTo>
                    <a:pt x="11569" y="1170"/>
                  </a:lnTo>
                  <a:lnTo>
                    <a:pt x="11472" y="902"/>
                  </a:lnTo>
                  <a:lnTo>
                    <a:pt x="11350" y="658"/>
                  </a:lnTo>
                  <a:lnTo>
                    <a:pt x="11155" y="439"/>
                  </a:lnTo>
                  <a:lnTo>
                    <a:pt x="10961" y="268"/>
                  </a:lnTo>
                  <a:lnTo>
                    <a:pt x="10693" y="122"/>
                  </a:lnTo>
                  <a:lnTo>
                    <a:pt x="10425" y="49"/>
                  </a:lnTo>
                  <a:lnTo>
                    <a:pt x="10279" y="25"/>
                  </a:lnTo>
                  <a:lnTo>
                    <a:pt x="10133" y="1"/>
                  </a:lnTo>
                  <a:lnTo>
                    <a:pt x="7015" y="1"/>
                  </a:lnTo>
                  <a:lnTo>
                    <a:pt x="7015" y="1"/>
                  </a:lnTo>
                  <a:lnTo>
                    <a:pt x="6869" y="25"/>
                  </a:lnTo>
                  <a:lnTo>
                    <a:pt x="6723" y="49"/>
                  </a:lnTo>
                  <a:lnTo>
                    <a:pt x="6455" y="122"/>
                  </a:lnTo>
                  <a:lnTo>
                    <a:pt x="6187" y="268"/>
                  </a:lnTo>
                  <a:lnTo>
                    <a:pt x="5992" y="439"/>
                  </a:lnTo>
                  <a:lnTo>
                    <a:pt x="5797" y="658"/>
                  </a:lnTo>
                  <a:lnTo>
                    <a:pt x="5676" y="902"/>
                  </a:lnTo>
                  <a:lnTo>
                    <a:pt x="5578" y="1170"/>
                  </a:lnTo>
                  <a:lnTo>
                    <a:pt x="5554" y="1316"/>
                  </a:lnTo>
                  <a:lnTo>
                    <a:pt x="5554" y="1462"/>
                  </a:lnTo>
                  <a:lnTo>
                    <a:pt x="5554" y="1876"/>
                  </a:lnTo>
                  <a:lnTo>
                    <a:pt x="488" y="1876"/>
                  </a:lnTo>
                  <a:lnTo>
                    <a:pt x="488" y="1876"/>
                  </a:lnTo>
                  <a:lnTo>
                    <a:pt x="391" y="1876"/>
                  </a:lnTo>
                  <a:lnTo>
                    <a:pt x="293" y="1900"/>
                  </a:lnTo>
                  <a:lnTo>
                    <a:pt x="220" y="1949"/>
                  </a:lnTo>
                  <a:lnTo>
                    <a:pt x="147" y="2022"/>
                  </a:lnTo>
                  <a:lnTo>
                    <a:pt x="74" y="2071"/>
                  </a:lnTo>
                  <a:lnTo>
                    <a:pt x="50" y="2168"/>
                  </a:lnTo>
                  <a:lnTo>
                    <a:pt x="1" y="2266"/>
                  </a:lnTo>
                  <a:lnTo>
                    <a:pt x="1" y="2363"/>
                  </a:lnTo>
                  <a:lnTo>
                    <a:pt x="1" y="5773"/>
                  </a:lnTo>
                  <a:lnTo>
                    <a:pt x="1" y="5773"/>
                  </a:lnTo>
                  <a:lnTo>
                    <a:pt x="25" y="5967"/>
                  </a:lnTo>
                  <a:lnTo>
                    <a:pt x="74" y="6138"/>
                  </a:lnTo>
                  <a:lnTo>
                    <a:pt x="171" y="6308"/>
                  </a:lnTo>
                  <a:lnTo>
                    <a:pt x="293" y="6455"/>
                  </a:lnTo>
                  <a:lnTo>
                    <a:pt x="439" y="6576"/>
                  </a:lnTo>
                  <a:lnTo>
                    <a:pt x="585" y="6674"/>
                  </a:lnTo>
                  <a:lnTo>
                    <a:pt x="780" y="6722"/>
                  </a:lnTo>
                  <a:lnTo>
                    <a:pt x="975" y="6747"/>
                  </a:lnTo>
                  <a:lnTo>
                    <a:pt x="7721" y="6747"/>
                  </a:lnTo>
                  <a:lnTo>
                    <a:pt x="7721" y="6138"/>
                  </a:lnTo>
                  <a:lnTo>
                    <a:pt x="7721" y="6138"/>
                  </a:lnTo>
                  <a:lnTo>
                    <a:pt x="7746" y="6041"/>
                  </a:lnTo>
                  <a:lnTo>
                    <a:pt x="7770" y="5967"/>
                  </a:lnTo>
                  <a:lnTo>
                    <a:pt x="7819" y="5870"/>
                  </a:lnTo>
                  <a:lnTo>
                    <a:pt x="7868" y="5797"/>
                  </a:lnTo>
                  <a:lnTo>
                    <a:pt x="7941" y="5748"/>
                  </a:lnTo>
                  <a:lnTo>
                    <a:pt x="8038" y="5700"/>
                  </a:lnTo>
                  <a:lnTo>
                    <a:pt x="8111" y="5675"/>
                  </a:lnTo>
                  <a:lnTo>
                    <a:pt x="8209" y="5651"/>
                  </a:lnTo>
                  <a:lnTo>
                    <a:pt x="8939" y="5651"/>
                  </a:lnTo>
                  <a:lnTo>
                    <a:pt x="8939" y="5651"/>
                  </a:lnTo>
                  <a:lnTo>
                    <a:pt x="9037" y="5675"/>
                  </a:lnTo>
                  <a:lnTo>
                    <a:pt x="9110" y="5700"/>
                  </a:lnTo>
                  <a:lnTo>
                    <a:pt x="9207" y="5748"/>
                  </a:lnTo>
                  <a:lnTo>
                    <a:pt x="9280" y="5797"/>
                  </a:lnTo>
                  <a:lnTo>
                    <a:pt x="9329" y="5870"/>
                  </a:lnTo>
                  <a:lnTo>
                    <a:pt x="9378" y="5967"/>
                  </a:lnTo>
                  <a:lnTo>
                    <a:pt x="9402" y="6041"/>
                  </a:lnTo>
                  <a:lnTo>
                    <a:pt x="9426" y="6138"/>
                  </a:lnTo>
                  <a:lnTo>
                    <a:pt x="9426" y="6747"/>
                  </a:lnTo>
                  <a:lnTo>
                    <a:pt x="16173" y="6747"/>
                  </a:lnTo>
                  <a:lnTo>
                    <a:pt x="16173" y="6747"/>
                  </a:lnTo>
                  <a:lnTo>
                    <a:pt x="16367" y="6722"/>
                  </a:lnTo>
                  <a:lnTo>
                    <a:pt x="16562" y="6674"/>
                  </a:lnTo>
                  <a:lnTo>
                    <a:pt x="16708" y="6576"/>
                  </a:lnTo>
                  <a:lnTo>
                    <a:pt x="16855" y="6455"/>
                  </a:lnTo>
                  <a:lnTo>
                    <a:pt x="16976" y="6308"/>
                  </a:lnTo>
                  <a:lnTo>
                    <a:pt x="17074" y="6138"/>
                  </a:lnTo>
                  <a:lnTo>
                    <a:pt x="17122" y="5967"/>
                  </a:lnTo>
                  <a:lnTo>
                    <a:pt x="17147" y="5773"/>
                  </a:lnTo>
                  <a:lnTo>
                    <a:pt x="17147" y="2363"/>
                  </a:lnTo>
                  <a:lnTo>
                    <a:pt x="17147" y="2363"/>
                  </a:lnTo>
                  <a:lnTo>
                    <a:pt x="17147" y="2266"/>
                  </a:lnTo>
                  <a:lnTo>
                    <a:pt x="17098" y="2168"/>
                  </a:lnTo>
                  <a:lnTo>
                    <a:pt x="17074" y="2071"/>
                  </a:lnTo>
                  <a:lnTo>
                    <a:pt x="17001" y="2022"/>
                  </a:lnTo>
                  <a:lnTo>
                    <a:pt x="16928" y="1949"/>
                  </a:lnTo>
                  <a:lnTo>
                    <a:pt x="16855" y="1900"/>
                  </a:lnTo>
                  <a:lnTo>
                    <a:pt x="16757" y="1876"/>
                  </a:lnTo>
                  <a:lnTo>
                    <a:pt x="16660" y="1876"/>
                  </a:lnTo>
                  <a:lnTo>
                    <a:pt x="16660" y="1876"/>
                  </a:lnTo>
                  <a:close/>
                  <a:moveTo>
                    <a:pt x="10620" y="1876"/>
                  </a:moveTo>
                  <a:lnTo>
                    <a:pt x="6528" y="1876"/>
                  </a:lnTo>
                  <a:lnTo>
                    <a:pt x="6528" y="1462"/>
                  </a:lnTo>
                  <a:lnTo>
                    <a:pt x="6528" y="1462"/>
                  </a:lnTo>
                  <a:lnTo>
                    <a:pt x="6528" y="1364"/>
                  </a:lnTo>
                  <a:lnTo>
                    <a:pt x="6577" y="1291"/>
                  </a:lnTo>
                  <a:lnTo>
                    <a:pt x="6601" y="1194"/>
                  </a:lnTo>
                  <a:lnTo>
                    <a:pt x="6674" y="1121"/>
                  </a:lnTo>
                  <a:lnTo>
                    <a:pt x="6747" y="1072"/>
                  </a:lnTo>
                  <a:lnTo>
                    <a:pt x="6820" y="1023"/>
                  </a:lnTo>
                  <a:lnTo>
                    <a:pt x="6918" y="999"/>
                  </a:lnTo>
                  <a:lnTo>
                    <a:pt x="7015" y="975"/>
                  </a:lnTo>
                  <a:lnTo>
                    <a:pt x="10133" y="975"/>
                  </a:lnTo>
                  <a:lnTo>
                    <a:pt x="10133" y="975"/>
                  </a:lnTo>
                  <a:lnTo>
                    <a:pt x="10230" y="999"/>
                  </a:lnTo>
                  <a:lnTo>
                    <a:pt x="10327" y="1023"/>
                  </a:lnTo>
                  <a:lnTo>
                    <a:pt x="10400" y="1072"/>
                  </a:lnTo>
                  <a:lnTo>
                    <a:pt x="10474" y="1121"/>
                  </a:lnTo>
                  <a:lnTo>
                    <a:pt x="10547" y="1194"/>
                  </a:lnTo>
                  <a:lnTo>
                    <a:pt x="10571" y="1291"/>
                  </a:lnTo>
                  <a:lnTo>
                    <a:pt x="10620" y="1364"/>
                  </a:lnTo>
                  <a:lnTo>
                    <a:pt x="10620" y="1462"/>
                  </a:lnTo>
                  <a:lnTo>
                    <a:pt x="10620" y="18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49"/>
            <p:cNvSpPr/>
            <p:nvPr/>
          </p:nvSpPr>
          <p:spPr>
            <a:xfrm>
              <a:off x="2792550" y="3862125"/>
              <a:ext cx="42650" cy="23775"/>
            </a:xfrm>
            <a:custGeom>
              <a:avLst/>
              <a:gdLst/>
              <a:ahLst/>
              <a:cxnLst/>
              <a:rect l="l" t="t" r="r" b="b"/>
              <a:pathLst>
                <a:path w="1706" h="951" fill="none" extrusionOk="0">
                  <a:moveTo>
                    <a:pt x="1705" y="1"/>
                  </a:moveTo>
                  <a:lnTo>
                    <a:pt x="1705" y="463"/>
                  </a:lnTo>
                  <a:lnTo>
                    <a:pt x="1705" y="463"/>
                  </a:lnTo>
                  <a:lnTo>
                    <a:pt x="1681" y="561"/>
                  </a:lnTo>
                  <a:lnTo>
                    <a:pt x="1657" y="658"/>
                  </a:lnTo>
                  <a:lnTo>
                    <a:pt x="1608" y="756"/>
                  </a:lnTo>
                  <a:lnTo>
                    <a:pt x="1559" y="804"/>
                  </a:lnTo>
                  <a:lnTo>
                    <a:pt x="1486" y="877"/>
                  </a:lnTo>
                  <a:lnTo>
                    <a:pt x="1389" y="926"/>
                  </a:lnTo>
                  <a:lnTo>
                    <a:pt x="1316" y="951"/>
                  </a:lnTo>
                  <a:lnTo>
                    <a:pt x="1218" y="951"/>
                  </a:lnTo>
                  <a:lnTo>
                    <a:pt x="488" y="951"/>
                  </a:lnTo>
                  <a:lnTo>
                    <a:pt x="488" y="951"/>
                  </a:lnTo>
                  <a:lnTo>
                    <a:pt x="390" y="951"/>
                  </a:lnTo>
                  <a:lnTo>
                    <a:pt x="317" y="926"/>
                  </a:lnTo>
                  <a:lnTo>
                    <a:pt x="220" y="877"/>
                  </a:lnTo>
                  <a:lnTo>
                    <a:pt x="147" y="804"/>
                  </a:lnTo>
                  <a:lnTo>
                    <a:pt x="98" y="756"/>
                  </a:lnTo>
                  <a:lnTo>
                    <a:pt x="49" y="658"/>
                  </a:lnTo>
                  <a:lnTo>
                    <a:pt x="25" y="561"/>
                  </a:lnTo>
                  <a:lnTo>
                    <a:pt x="0" y="46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49"/>
            <p:cNvSpPr/>
            <p:nvPr/>
          </p:nvSpPr>
          <p:spPr>
            <a:xfrm>
              <a:off x="2599525" y="3852375"/>
              <a:ext cx="428675" cy="188175"/>
            </a:xfrm>
            <a:custGeom>
              <a:avLst/>
              <a:gdLst/>
              <a:ahLst/>
              <a:cxnLst/>
              <a:rect l="l" t="t" r="r" b="b"/>
              <a:pathLst>
                <a:path w="17147" h="7527" fill="none" extrusionOk="0">
                  <a:moveTo>
                    <a:pt x="1" y="1"/>
                  </a:moveTo>
                  <a:lnTo>
                    <a:pt x="1" y="7040"/>
                  </a:lnTo>
                  <a:lnTo>
                    <a:pt x="1" y="7040"/>
                  </a:lnTo>
                  <a:lnTo>
                    <a:pt x="1" y="7137"/>
                  </a:lnTo>
                  <a:lnTo>
                    <a:pt x="50" y="7210"/>
                  </a:lnTo>
                  <a:lnTo>
                    <a:pt x="74" y="7307"/>
                  </a:lnTo>
                  <a:lnTo>
                    <a:pt x="147" y="7381"/>
                  </a:lnTo>
                  <a:lnTo>
                    <a:pt x="220" y="7429"/>
                  </a:lnTo>
                  <a:lnTo>
                    <a:pt x="293" y="7478"/>
                  </a:lnTo>
                  <a:lnTo>
                    <a:pt x="391" y="7502"/>
                  </a:lnTo>
                  <a:lnTo>
                    <a:pt x="488" y="7527"/>
                  </a:lnTo>
                  <a:lnTo>
                    <a:pt x="16660" y="7527"/>
                  </a:lnTo>
                  <a:lnTo>
                    <a:pt x="16660" y="7527"/>
                  </a:lnTo>
                  <a:lnTo>
                    <a:pt x="16757" y="7502"/>
                  </a:lnTo>
                  <a:lnTo>
                    <a:pt x="16855" y="7478"/>
                  </a:lnTo>
                  <a:lnTo>
                    <a:pt x="16928" y="7429"/>
                  </a:lnTo>
                  <a:lnTo>
                    <a:pt x="17001" y="7381"/>
                  </a:lnTo>
                  <a:lnTo>
                    <a:pt x="17074" y="7307"/>
                  </a:lnTo>
                  <a:lnTo>
                    <a:pt x="17098" y="7210"/>
                  </a:lnTo>
                  <a:lnTo>
                    <a:pt x="17147" y="7137"/>
                  </a:lnTo>
                  <a:lnTo>
                    <a:pt x="17147" y="7040"/>
                  </a:lnTo>
                  <a:lnTo>
                    <a:pt x="17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8" name="Google Shape;848;p49"/>
          <p:cNvGrpSpPr/>
          <p:nvPr/>
        </p:nvGrpSpPr>
        <p:grpSpPr>
          <a:xfrm>
            <a:off x="2619925" y="3207571"/>
            <a:ext cx="333700" cy="329077"/>
            <a:chOff x="3292425" y="3664250"/>
            <a:chExt cx="397025" cy="391525"/>
          </a:xfrm>
        </p:grpSpPr>
        <p:sp>
          <p:nvSpPr>
            <p:cNvPr id="849" name="Google Shape;849;p49"/>
            <p:cNvSpPr/>
            <p:nvPr/>
          </p:nvSpPr>
          <p:spPr>
            <a:xfrm>
              <a:off x="3292425" y="3680675"/>
              <a:ext cx="375100" cy="375100"/>
            </a:xfrm>
            <a:custGeom>
              <a:avLst/>
              <a:gdLst/>
              <a:ahLst/>
              <a:cxnLst/>
              <a:rect l="l" t="t" r="r" b="b"/>
              <a:pathLst>
                <a:path w="15004" h="15004" fill="none" extrusionOk="0">
                  <a:moveTo>
                    <a:pt x="7502" y="1"/>
                  </a:moveTo>
                  <a:lnTo>
                    <a:pt x="7502" y="1"/>
                  </a:lnTo>
                  <a:lnTo>
                    <a:pt x="7112" y="1"/>
                  </a:lnTo>
                  <a:lnTo>
                    <a:pt x="6747" y="50"/>
                  </a:lnTo>
                  <a:lnTo>
                    <a:pt x="6357" y="98"/>
                  </a:lnTo>
                  <a:lnTo>
                    <a:pt x="5992" y="147"/>
                  </a:lnTo>
                  <a:lnTo>
                    <a:pt x="5627" y="244"/>
                  </a:lnTo>
                  <a:lnTo>
                    <a:pt x="5261" y="342"/>
                  </a:lnTo>
                  <a:lnTo>
                    <a:pt x="4921" y="464"/>
                  </a:lnTo>
                  <a:lnTo>
                    <a:pt x="4580" y="585"/>
                  </a:lnTo>
                  <a:lnTo>
                    <a:pt x="4239" y="732"/>
                  </a:lnTo>
                  <a:lnTo>
                    <a:pt x="3922" y="902"/>
                  </a:lnTo>
                  <a:lnTo>
                    <a:pt x="3605" y="1097"/>
                  </a:lnTo>
                  <a:lnTo>
                    <a:pt x="3313" y="1292"/>
                  </a:lnTo>
                  <a:lnTo>
                    <a:pt x="3021" y="1487"/>
                  </a:lnTo>
                  <a:lnTo>
                    <a:pt x="2729" y="1706"/>
                  </a:lnTo>
                  <a:lnTo>
                    <a:pt x="2461" y="1949"/>
                  </a:lnTo>
                  <a:lnTo>
                    <a:pt x="2193" y="2193"/>
                  </a:lnTo>
                  <a:lnTo>
                    <a:pt x="1949" y="2461"/>
                  </a:lnTo>
                  <a:lnTo>
                    <a:pt x="1706" y="2729"/>
                  </a:lnTo>
                  <a:lnTo>
                    <a:pt x="1486" y="3021"/>
                  </a:lnTo>
                  <a:lnTo>
                    <a:pt x="1292" y="3313"/>
                  </a:lnTo>
                  <a:lnTo>
                    <a:pt x="1097" y="3605"/>
                  </a:lnTo>
                  <a:lnTo>
                    <a:pt x="902" y="3922"/>
                  </a:lnTo>
                  <a:lnTo>
                    <a:pt x="731" y="4239"/>
                  </a:lnTo>
                  <a:lnTo>
                    <a:pt x="585" y="4580"/>
                  </a:lnTo>
                  <a:lnTo>
                    <a:pt x="464" y="4921"/>
                  </a:lnTo>
                  <a:lnTo>
                    <a:pt x="342" y="5262"/>
                  </a:lnTo>
                  <a:lnTo>
                    <a:pt x="244" y="5627"/>
                  </a:lnTo>
                  <a:lnTo>
                    <a:pt x="147" y="5992"/>
                  </a:lnTo>
                  <a:lnTo>
                    <a:pt x="98" y="6358"/>
                  </a:lnTo>
                  <a:lnTo>
                    <a:pt x="50" y="6747"/>
                  </a:lnTo>
                  <a:lnTo>
                    <a:pt x="1" y="7113"/>
                  </a:lnTo>
                  <a:lnTo>
                    <a:pt x="1" y="7502"/>
                  </a:lnTo>
                  <a:lnTo>
                    <a:pt x="1" y="7502"/>
                  </a:lnTo>
                  <a:lnTo>
                    <a:pt x="1" y="7892"/>
                  </a:lnTo>
                  <a:lnTo>
                    <a:pt x="50" y="8257"/>
                  </a:lnTo>
                  <a:lnTo>
                    <a:pt x="98" y="8647"/>
                  </a:lnTo>
                  <a:lnTo>
                    <a:pt x="147" y="9012"/>
                  </a:lnTo>
                  <a:lnTo>
                    <a:pt x="244" y="9378"/>
                  </a:lnTo>
                  <a:lnTo>
                    <a:pt x="342" y="9743"/>
                  </a:lnTo>
                  <a:lnTo>
                    <a:pt x="464" y="10084"/>
                  </a:lnTo>
                  <a:lnTo>
                    <a:pt x="585" y="10425"/>
                  </a:lnTo>
                  <a:lnTo>
                    <a:pt x="731" y="10766"/>
                  </a:lnTo>
                  <a:lnTo>
                    <a:pt x="902" y="11082"/>
                  </a:lnTo>
                  <a:lnTo>
                    <a:pt x="1097" y="11399"/>
                  </a:lnTo>
                  <a:lnTo>
                    <a:pt x="1292" y="11691"/>
                  </a:lnTo>
                  <a:lnTo>
                    <a:pt x="1486" y="11984"/>
                  </a:lnTo>
                  <a:lnTo>
                    <a:pt x="1706" y="12276"/>
                  </a:lnTo>
                  <a:lnTo>
                    <a:pt x="1949" y="12544"/>
                  </a:lnTo>
                  <a:lnTo>
                    <a:pt x="2193" y="12812"/>
                  </a:lnTo>
                  <a:lnTo>
                    <a:pt x="2461" y="13055"/>
                  </a:lnTo>
                  <a:lnTo>
                    <a:pt x="2729" y="13299"/>
                  </a:lnTo>
                  <a:lnTo>
                    <a:pt x="3021" y="13518"/>
                  </a:lnTo>
                  <a:lnTo>
                    <a:pt x="3313" y="13713"/>
                  </a:lnTo>
                  <a:lnTo>
                    <a:pt x="3605" y="13908"/>
                  </a:lnTo>
                  <a:lnTo>
                    <a:pt x="3922" y="14102"/>
                  </a:lnTo>
                  <a:lnTo>
                    <a:pt x="4239" y="14273"/>
                  </a:lnTo>
                  <a:lnTo>
                    <a:pt x="4580" y="14419"/>
                  </a:lnTo>
                  <a:lnTo>
                    <a:pt x="4921" y="14541"/>
                  </a:lnTo>
                  <a:lnTo>
                    <a:pt x="5261" y="14663"/>
                  </a:lnTo>
                  <a:lnTo>
                    <a:pt x="5627" y="14760"/>
                  </a:lnTo>
                  <a:lnTo>
                    <a:pt x="5992" y="14857"/>
                  </a:lnTo>
                  <a:lnTo>
                    <a:pt x="6357" y="14906"/>
                  </a:lnTo>
                  <a:lnTo>
                    <a:pt x="6747" y="14955"/>
                  </a:lnTo>
                  <a:lnTo>
                    <a:pt x="7112" y="15004"/>
                  </a:lnTo>
                  <a:lnTo>
                    <a:pt x="7502" y="15004"/>
                  </a:lnTo>
                  <a:lnTo>
                    <a:pt x="7502" y="15004"/>
                  </a:lnTo>
                  <a:lnTo>
                    <a:pt x="7892" y="15004"/>
                  </a:lnTo>
                  <a:lnTo>
                    <a:pt x="8257" y="14955"/>
                  </a:lnTo>
                  <a:lnTo>
                    <a:pt x="8647" y="14906"/>
                  </a:lnTo>
                  <a:lnTo>
                    <a:pt x="9012" y="14857"/>
                  </a:lnTo>
                  <a:lnTo>
                    <a:pt x="9377" y="14760"/>
                  </a:lnTo>
                  <a:lnTo>
                    <a:pt x="9743" y="14663"/>
                  </a:lnTo>
                  <a:lnTo>
                    <a:pt x="10084" y="14541"/>
                  </a:lnTo>
                  <a:lnTo>
                    <a:pt x="10425" y="14419"/>
                  </a:lnTo>
                  <a:lnTo>
                    <a:pt x="10766" y="14273"/>
                  </a:lnTo>
                  <a:lnTo>
                    <a:pt x="11082" y="14102"/>
                  </a:lnTo>
                  <a:lnTo>
                    <a:pt x="11399" y="13908"/>
                  </a:lnTo>
                  <a:lnTo>
                    <a:pt x="11691" y="13713"/>
                  </a:lnTo>
                  <a:lnTo>
                    <a:pt x="11983" y="13518"/>
                  </a:lnTo>
                  <a:lnTo>
                    <a:pt x="12276" y="13299"/>
                  </a:lnTo>
                  <a:lnTo>
                    <a:pt x="12544" y="13055"/>
                  </a:lnTo>
                  <a:lnTo>
                    <a:pt x="12812" y="12812"/>
                  </a:lnTo>
                  <a:lnTo>
                    <a:pt x="13055" y="12544"/>
                  </a:lnTo>
                  <a:lnTo>
                    <a:pt x="13299" y="12276"/>
                  </a:lnTo>
                  <a:lnTo>
                    <a:pt x="13518" y="11984"/>
                  </a:lnTo>
                  <a:lnTo>
                    <a:pt x="13713" y="11691"/>
                  </a:lnTo>
                  <a:lnTo>
                    <a:pt x="13907" y="11399"/>
                  </a:lnTo>
                  <a:lnTo>
                    <a:pt x="14102" y="11082"/>
                  </a:lnTo>
                  <a:lnTo>
                    <a:pt x="14273" y="10766"/>
                  </a:lnTo>
                  <a:lnTo>
                    <a:pt x="14419" y="10425"/>
                  </a:lnTo>
                  <a:lnTo>
                    <a:pt x="14541" y="10084"/>
                  </a:lnTo>
                  <a:lnTo>
                    <a:pt x="14662" y="9743"/>
                  </a:lnTo>
                  <a:lnTo>
                    <a:pt x="14760" y="9378"/>
                  </a:lnTo>
                  <a:lnTo>
                    <a:pt x="14857" y="9012"/>
                  </a:lnTo>
                  <a:lnTo>
                    <a:pt x="14906" y="8647"/>
                  </a:lnTo>
                  <a:lnTo>
                    <a:pt x="14955" y="8257"/>
                  </a:lnTo>
                  <a:lnTo>
                    <a:pt x="15003" y="7892"/>
                  </a:lnTo>
                  <a:lnTo>
                    <a:pt x="15003" y="7502"/>
                  </a:lnTo>
                  <a:lnTo>
                    <a:pt x="7502" y="7502"/>
                  </a:lnTo>
                  <a:lnTo>
                    <a:pt x="7502"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0" name="Google Shape;850;p49"/>
            <p:cNvSpPr/>
            <p:nvPr/>
          </p:nvSpPr>
          <p:spPr>
            <a:xfrm>
              <a:off x="3504325" y="3664250"/>
              <a:ext cx="131525" cy="153450"/>
            </a:xfrm>
            <a:custGeom>
              <a:avLst/>
              <a:gdLst/>
              <a:ahLst/>
              <a:cxnLst/>
              <a:rect l="l" t="t" r="r" b="b"/>
              <a:pathLst>
                <a:path w="5261" h="6138" fill="none" extrusionOk="0">
                  <a:moveTo>
                    <a:pt x="0" y="0"/>
                  </a:moveTo>
                  <a:lnTo>
                    <a:pt x="0" y="0"/>
                  </a:lnTo>
                  <a:lnTo>
                    <a:pt x="390" y="25"/>
                  </a:lnTo>
                  <a:lnTo>
                    <a:pt x="780" y="98"/>
                  </a:lnTo>
                  <a:lnTo>
                    <a:pt x="1169" y="171"/>
                  </a:lnTo>
                  <a:lnTo>
                    <a:pt x="1559" y="268"/>
                  </a:lnTo>
                  <a:lnTo>
                    <a:pt x="1924" y="414"/>
                  </a:lnTo>
                  <a:lnTo>
                    <a:pt x="2314" y="560"/>
                  </a:lnTo>
                  <a:lnTo>
                    <a:pt x="2655" y="731"/>
                  </a:lnTo>
                  <a:lnTo>
                    <a:pt x="3020" y="901"/>
                  </a:lnTo>
                  <a:lnTo>
                    <a:pt x="3020" y="901"/>
                  </a:lnTo>
                  <a:lnTo>
                    <a:pt x="3337" y="1121"/>
                  </a:lnTo>
                  <a:lnTo>
                    <a:pt x="3654" y="1340"/>
                  </a:lnTo>
                  <a:lnTo>
                    <a:pt x="3946" y="1559"/>
                  </a:lnTo>
                  <a:lnTo>
                    <a:pt x="4238" y="1803"/>
                  </a:lnTo>
                  <a:lnTo>
                    <a:pt x="4530" y="2070"/>
                  </a:lnTo>
                  <a:lnTo>
                    <a:pt x="4774" y="2363"/>
                  </a:lnTo>
                  <a:lnTo>
                    <a:pt x="5017" y="2655"/>
                  </a:lnTo>
                  <a:lnTo>
                    <a:pt x="5261" y="2972"/>
                  </a:lnTo>
                  <a:lnTo>
                    <a:pt x="0" y="6138"/>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49"/>
            <p:cNvSpPr/>
            <p:nvPr/>
          </p:nvSpPr>
          <p:spPr>
            <a:xfrm>
              <a:off x="3501875" y="3749500"/>
              <a:ext cx="187575" cy="96825"/>
            </a:xfrm>
            <a:custGeom>
              <a:avLst/>
              <a:gdLst/>
              <a:ahLst/>
              <a:cxnLst/>
              <a:rect l="l" t="t" r="r" b="b"/>
              <a:pathLst>
                <a:path w="7503" h="3873" fill="none" extrusionOk="0">
                  <a:moveTo>
                    <a:pt x="6431" y="0"/>
                  </a:moveTo>
                  <a:lnTo>
                    <a:pt x="1" y="3872"/>
                  </a:lnTo>
                  <a:lnTo>
                    <a:pt x="7502" y="3872"/>
                  </a:lnTo>
                  <a:lnTo>
                    <a:pt x="7502" y="3872"/>
                  </a:lnTo>
                  <a:lnTo>
                    <a:pt x="7478" y="3337"/>
                  </a:lnTo>
                  <a:lnTo>
                    <a:pt x="7429" y="2825"/>
                  </a:lnTo>
                  <a:lnTo>
                    <a:pt x="7332" y="2314"/>
                  </a:lnTo>
                  <a:lnTo>
                    <a:pt x="7210" y="1827"/>
                  </a:lnTo>
                  <a:lnTo>
                    <a:pt x="7064" y="1340"/>
                  </a:lnTo>
                  <a:lnTo>
                    <a:pt x="6893" y="877"/>
                  </a:lnTo>
                  <a:lnTo>
                    <a:pt x="6674" y="438"/>
                  </a:lnTo>
                  <a:lnTo>
                    <a:pt x="6431" y="0"/>
                  </a:lnTo>
                  <a:lnTo>
                    <a:pt x="643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2" name="Google Shape;852;p49"/>
          <p:cNvGrpSpPr/>
          <p:nvPr/>
        </p:nvGrpSpPr>
        <p:grpSpPr>
          <a:xfrm>
            <a:off x="3157782" y="3250038"/>
            <a:ext cx="369526" cy="268183"/>
            <a:chOff x="3932350" y="3714775"/>
            <a:chExt cx="439650" cy="319075"/>
          </a:xfrm>
        </p:grpSpPr>
        <p:sp>
          <p:nvSpPr>
            <p:cNvPr id="853" name="Google Shape;853;p49"/>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49"/>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49"/>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49"/>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49"/>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8" name="Google Shape;858;p49"/>
          <p:cNvGrpSpPr/>
          <p:nvPr/>
        </p:nvGrpSpPr>
        <p:grpSpPr>
          <a:xfrm>
            <a:off x="3722766" y="3250038"/>
            <a:ext cx="369505" cy="268183"/>
            <a:chOff x="4604550" y="3714775"/>
            <a:chExt cx="439625" cy="319075"/>
          </a:xfrm>
        </p:grpSpPr>
        <p:sp>
          <p:nvSpPr>
            <p:cNvPr id="859" name="Google Shape;859;p49"/>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0" name="Google Shape;860;p49"/>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1" name="Google Shape;861;p49"/>
          <p:cNvGrpSpPr/>
          <p:nvPr/>
        </p:nvGrpSpPr>
        <p:grpSpPr>
          <a:xfrm>
            <a:off x="4301051" y="3222406"/>
            <a:ext cx="353136" cy="313738"/>
            <a:chOff x="5292575" y="3681900"/>
            <a:chExt cx="420150" cy="373275"/>
          </a:xfrm>
        </p:grpSpPr>
        <p:sp>
          <p:nvSpPr>
            <p:cNvPr id="862" name="Google Shape;862;p49"/>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3" name="Google Shape;863;p49"/>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4" name="Google Shape;864;p49"/>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5" name="Google Shape;865;p49"/>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6" name="Google Shape;866;p49"/>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7" name="Google Shape;867;p49"/>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8" name="Google Shape;868;p49"/>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9" name="Google Shape;869;p49"/>
          <p:cNvGrpSpPr/>
          <p:nvPr/>
        </p:nvGrpSpPr>
        <p:grpSpPr>
          <a:xfrm>
            <a:off x="4846073" y="3182482"/>
            <a:ext cx="393060" cy="393060"/>
            <a:chOff x="5941025" y="3634400"/>
            <a:chExt cx="467650" cy="467650"/>
          </a:xfrm>
        </p:grpSpPr>
        <p:sp>
          <p:nvSpPr>
            <p:cNvPr id="870" name="Google Shape;870;p49"/>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1" name="Google Shape;871;p49"/>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2" name="Google Shape;872;p49"/>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3" name="Google Shape;873;p49"/>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4" name="Google Shape;874;p49"/>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5" name="Google Shape;875;p49"/>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6" name="Google Shape;876;p49"/>
          <p:cNvGrpSpPr/>
          <p:nvPr/>
        </p:nvGrpSpPr>
        <p:grpSpPr>
          <a:xfrm>
            <a:off x="5436146" y="3207571"/>
            <a:ext cx="342882" cy="342903"/>
            <a:chOff x="6643075" y="3664250"/>
            <a:chExt cx="407950" cy="407975"/>
          </a:xfrm>
        </p:grpSpPr>
        <p:sp>
          <p:nvSpPr>
            <p:cNvPr id="877" name="Google Shape;877;p49"/>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8" name="Google Shape;878;p49"/>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9" name="Google Shape;879;p49"/>
          <p:cNvGrpSpPr/>
          <p:nvPr/>
        </p:nvGrpSpPr>
        <p:grpSpPr>
          <a:xfrm>
            <a:off x="336980" y="3758225"/>
            <a:ext cx="371564" cy="371543"/>
            <a:chOff x="576250" y="4319400"/>
            <a:chExt cx="442075" cy="442050"/>
          </a:xfrm>
        </p:grpSpPr>
        <p:sp>
          <p:nvSpPr>
            <p:cNvPr id="880" name="Google Shape;880;p49"/>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 name="Google Shape;881;p49"/>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 name="Google Shape;882;p49"/>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49"/>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4" name="Google Shape;884;p49"/>
          <p:cNvSpPr/>
          <p:nvPr/>
        </p:nvSpPr>
        <p:spPr>
          <a:xfrm>
            <a:off x="886643" y="3830523"/>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 name="Google Shape;885;p49"/>
          <p:cNvSpPr/>
          <p:nvPr/>
        </p:nvSpPr>
        <p:spPr>
          <a:xfrm>
            <a:off x="3177366" y="3773703"/>
            <a:ext cx="340844" cy="340865"/>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 name="Google Shape;886;p49"/>
          <p:cNvSpPr/>
          <p:nvPr/>
        </p:nvSpPr>
        <p:spPr>
          <a:xfrm>
            <a:off x="2612361" y="3795199"/>
            <a:ext cx="340844" cy="297873"/>
          </a:xfrm>
          <a:custGeom>
            <a:avLst/>
            <a:gdLst/>
            <a:ahLst/>
            <a:cxnLst/>
            <a:rect l="l" t="t" r="r" b="b"/>
            <a:pathLst>
              <a:path w="16221" h="14176" fill="none" extrusionOk="0">
                <a:moveTo>
                  <a:pt x="16075" y="12665"/>
                </a:moveTo>
                <a:lnTo>
                  <a:pt x="8987" y="488"/>
                </a:lnTo>
                <a:lnTo>
                  <a:pt x="8987" y="488"/>
                </a:lnTo>
                <a:lnTo>
                  <a:pt x="8914" y="390"/>
                </a:lnTo>
                <a:lnTo>
                  <a:pt x="8817" y="293"/>
                </a:lnTo>
                <a:lnTo>
                  <a:pt x="8720" y="196"/>
                </a:lnTo>
                <a:lnTo>
                  <a:pt x="8622" y="123"/>
                </a:lnTo>
                <a:lnTo>
                  <a:pt x="8500" y="74"/>
                </a:lnTo>
                <a:lnTo>
                  <a:pt x="8379" y="25"/>
                </a:lnTo>
                <a:lnTo>
                  <a:pt x="8232" y="1"/>
                </a:lnTo>
                <a:lnTo>
                  <a:pt x="8111" y="1"/>
                </a:lnTo>
                <a:lnTo>
                  <a:pt x="8111" y="1"/>
                </a:lnTo>
                <a:lnTo>
                  <a:pt x="7965" y="1"/>
                </a:lnTo>
                <a:lnTo>
                  <a:pt x="7843" y="25"/>
                </a:lnTo>
                <a:lnTo>
                  <a:pt x="7721" y="74"/>
                </a:lnTo>
                <a:lnTo>
                  <a:pt x="7599" y="123"/>
                </a:lnTo>
                <a:lnTo>
                  <a:pt x="7502" y="196"/>
                </a:lnTo>
                <a:lnTo>
                  <a:pt x="7404" y="293"/>
                </a:lnTo>
                <a:lnTo>
                  <a:pt x="7307" y="390"/>
                </a:lnTo>
                <a:lnTo>
                  <a:pt x="7234" y="488"/>
                </a:lnTo>
                <a:lnTo>
                  <a:pt x="147" y="12665"/>
                </a:lnTo>
                <a:lnTo>
                  <a:pt x="147" y="12665"/>
                </a:lnTo>
                <a:lnTo>
                  <a:pt x="74" y="12787"/>
                </a:lnTo>
                <a:lnTo>
                  <a:pt x="25" y="12909"/>
                </a:lnTo>
                <a:lnTo>
                  <a:pt x="0" y="13031"/>
                </a:lnTo>
                <a:lnTo>
                  <a:pt x="0" y="13177"/>
                </a:lnTo>
                <a:lnTo>
                  <a:pt x="0" y="13177"/>
                </a:lnTo>
                <a:lnTo>
                  <a:pt x="0" y="13299"/>
                </a:lnTo>
                <a:lnTo>
                  <a:pt x="25" y="13420"/>
                </a:lnTo>
                <a:lnTo>
                  <a:pt x="74" y="13567"/>
                </a:lnTo>
                <a:lnTo>
                  <a:pt x="147" y="13688"/>
                </a:lnTo>
                <a:lnTo>
                  <a:pt x="147" y="13688"/>
                </a:lnTo>
                <a:lnTo>
                  <a:pt x="220" y="13786"/>
                </a:lnTo>
                <a:lnTo>
                  <a:pt x="293" y="13883"/>
                </a:lnTo>
                <a:lnTo>
                  <a:pt x="390" y="13981"/>
                </a:lnTo>
                <a:lnTo>
                  <a:pt x="512" y="14054"/>
                </a:lnTo>
                <a:lnTo>
                  <a:pt x="634" y="14102"/>
                </a:lnTo>
                <a:lnTo>
                  <a:pt x="755" y="14151"/>
                </a:lnTo>
                <a:lnTo>
                  <a:pt x="877" y="14175"/>
                </a:lnTo>
                <a:lnTo>
                  <a:pt x="1023" y="14175"/>
                </a:lnTo>
                <a:lnTo>
                  <a:pt x="15198" y="14175"/>
                </a:lnTo>
                <a:lnTo>
                  <a:pt x="15198" y="14175"/>
                </a:lnTo>
                <a:lnTo>
                  <a:pt x="15344" y="14175"/>
                </a:lnTo>
                <a:lnTo>
                  <a:pt x="15466" y="14151"/>
                </a:lnTo>
                <a:lnTo>
                  <a:pt x="15588" y="14102"/>
                </a:lnTo>
                <a:lnTo>
                  <a:pt x="15709" y="14054"/>
                </a:lnTo>
                <a:lnTo>
                  <a:pt x="15831" y="13981"/>
                </a:lnTo>
                <a:lnTo>
                  <a:pt x="15929" y="13883"/>
                </a:lnTo>
                <a:lnTo>
                  <a:pt x="16002" y="13786"/>
                </a:lnTo>
                <a:lnTo>
                  <a:pt x="16075" y="13688"/>
                </a:lnTo>
                <a:lnTo>
                  <a:pt x="16075" y="13688"/>
                </a:lnTo>
                <a:lnTo>
                  <a:pt x="16148" y="13567"/>
                </a:lnTo>
                <a:lnTo>
                  <a:pt x="16197" y="13420"/>
                </a:lnTo>
                <a:lnTo>
                  <a:pt x="16221" y="13299"/>
                </a:lnTo>
                <a:lnTo>
                  <a:pt x="16221" y="13177"/>
                </a:lnTo>
                <a:lnTo>
                  <a:pt x="16221" y="13177"/>
                </a:lnTo>
                <a:lnTo>
                  <a:pt x="16221" y="13031"/>
                </a:lnTo>
                <a:lnTo>
                  <a:pt x="16197" y="12909"/>
                </a:lnTo>
                <a:lnTo>
                  <a:pt x="16148" y="12787"/>
                </a:lnTo>
                <a:lnTo>
                  <a:pt x="16075" y="12665"/>
                </a:lnTo>
                <a:lnTo>
                  <a:pt x="16075" y="12665"/>
                </a:lnTo>
                <a:close/>
                <a:moveTo>
                  <a:pt x="8111" y="12349"/>
                </a:moveTo>
                <a:lnTo>
                  <a:pt x="8111" y="12349"/>
                </a:lnTo>
                <a:lnTo>
                  <a:pt x="7916" y="12324"/>
                </a:lnTo>
                <a:lnTo>
                  <a:pt x="7721" y="12276"/>
                </a:lnTo>
                <a:lnTo>
                  <a:pt x="7575" y="12178"/>
                </a:lnTo>
                <a:lnTo>
                  <a:pt x="7429" y="12057"/>
                </a:lnTo>
                <a:lnTo>
                  <a:pt x="7307" y="11910"/>
                </a:lnTo>
                <a:lnTo>
                  <a:pt x="7210" y="11764"/>
                </a:lnTo>
                <a:lnTo>
                  <a:pt x="7161" y="11569"/>
                </a:lnTo>
                <a:lnTo>
                  <a:pt x="7136" y="11375"/>
                </a:lnTo>
                <a:lnTo>
                  <a:pt x="7136" y="11375"/>
                </a:lnTo>
                <a:lnTo>
                  <a:pt x="7161" y="11180"/>
                </a:lnTo>
                <a:lnTo>
                  <a:pt x="7210" y="11009"/>
                </a:lnTo>
                <a:lnTo>
                  <a:pt x="7307" y="10839"/>
                </a:lnTo>
                <a:lnTo>
                  <a:pt x="7429" y="10693"/>
                </a:lnTo>
                <a:lnTo>
                  <a:pt x="7575" y="10571"/>
                </a:lnTo>
                <a:lnTo>
                  <a:pt x="7721" y="10473"/>
                </a:lnTo>
                <a:lnTo>
                  <a:pt x="7916" y="10425"/>
                </a:lnTo>
                <a:lnTo>
                  <a:pt x="8111" y="10400"/>
                </a:lnTo>
                <a:lnTo>
                  <a:pt x="8111" y="10400"/>
                </a:lnTo>
                <a:lnTo>
                  <a:pt x="8306" y="10425"/>
                </a:lnTo>
                <a:lnTo>
                  <a:pt x="8476" y="10473"/>
                </a:lnTo>
                <a:lnTo>
                  <a:pt x="8646" y="10571"/>
                </a:lnTo>
                <a:lnTo>
                  <a:pt x="8793" y="10693"/>
                </a:lnTo>
                <a:lnTo>
                  <a:pt x="8914" y="10839"/>
                </a:lnTo>
                <a:lnTo>
                  <a:pt x="9012" y="11009"/>
                </a:lnTo>
                <a:lnTo>
                  <a:pt x="9061" y="11180"/>
                </a:lnTo>
                <a:lnTo>
                  <a:pt x="9085" y="11375"/>
                </a:lnTo>
                <a:lnTo>
                  <a:pt x="9085" y="11375"/>
                </a:lnTo>
                <a:lnTo>
                  <a:pt x="9061" y="11569"/>
                </a:lnTo>
                <a:lnTo>
                  <a:pt x="9012" y="11764"/>
                </a:lnTo>
                <a:lnTo>
                  <a:pt x="8914" y="11910"/>
                </a:lnTo>
                <a:lnTo>
                  <a:pt x="8793" y="12057"/>
                </a:lnTo>
                <a:lnTo>
                  <a:pt x="8646" y="12178"/>
                </a:lnTo>
                <a:lnTo>
                  <a:pt x="8476" y="12276"/>
                </a:lnTo>
                <a:lnTo>
                  <a:pt x="8306" y="12324"/>
                </a:lnTo>
                <a:lnTo>
                  <a:pt x="8111" y="12349"/>
                </a:lnTo>
                <a:lnTo>
                  <a:pt x="8111" y="12349"/>
                </a:lnTo>
                <a:close/>
                <a:moveTo>
                  <a:pt x="9231" y="5091"/>
                </a:moveTo>
                <a:lnTo>
                  <a:pt x="8939" y="8915"/>
                </a:lnTo>
                <a:lnTo>
                  <a:pt x="8939" y="8915"/>
                </a:lnTo>
                <a:lnTo>
                  <a:pt x="8914" y="9061"/>
                </a:lnTo>
                <a:lnTo>
                  <a:pt x="8866" y="9207"/>
                </a:lnTo>
                <a:lnTo>
                  <a:pt x="8793" y="9304"/>
                </a:lnTo>
                <a:lnTo>
                  <a:pt x="8695" y="9426"/>
                </a:lnTo>
                <a:lnTo>
                  <a:pt x="8573" y="9499"/>
                </a:lnTo>
                <a:lnTo>
                  <a:pt x="8452" y="9572"/>
                </a:lnTo>
                <a:lnTo>
                  <a:pt x="8330" y="9621"/>
                </a:lnTo>
                <a:lnTo>
                  <a:pt x="8184" y="9621"/>
                </a:lnTo>
                <a:lnTo>
                  <a:pt x="8038" y="9621"/>
                </a:lnTo>
                <a:lnTo>
                  <a:pt x="8038" y="9621"/>
                </a:lnTo>
                <a:lnTo>
                  <a:pt x="7891" y="9621"/>
                </a:lnTo>
                <a:lnTo>
                  <a:pt x="7770" y="9572"/>
                </a:lnTo>
                <a:lnTo>
                  <a:pt x="7648" y="9499"/>
                </a:lnTo>
                <a:lnTo>
                  <a:pt x="7526" y="9426"/>
                </a:lnTo>
                <a:lnTo>
                  <a:pt x="7429" y="9304"/>
                </a:lnTo>
                <a:lnTo>
                  <a:pt x="7356" y="9207"/>
                </a:lnTo>
                <a:lnTo>
                  <a:pt x="7307" y="9061"/>
                </a:lnTo>
                <a:lnTo>
                  <a:pt x="7283" y="8915"/>
                </a:lnTo>
                <a:lnTo>
                  <a:pt x="6990" y="5091"/>
                </a:lnTo>
                <a:lnTo>
                  <a:pt x="6990" y="5091"/>
                </a:lnTo>
                <a:lnTo>
                  <a:pt x="7015" y="4945"/>
                </a:lnTo>
                <a:lnTo>
                  <a:pt x="7039" y="4823"/>
                </a:lnTo>
                <a:lnTo>
                  <a:pt x="7088" y="4701"/>
                </a:lnTo>
                <a:lnTo>
                  <a:pt x="7161" y="4604"/>
                </a:lnTo>
                <a:lnTo>
                  <a:pt x="7258" y="4506"/>
                </a:lnTo>
                <a:lnTo>
                  <a:pt x="7380" y="4433"/>
                </a:lnTo>
                <a:lnTo>
                  <a:pt x="7526" y="4409"/>
                </a:lnTo>
                <a:lnTo>
                  <a:pt x="7648" y="4385"/>
                </a:lnTo>
                <a:lnTo>
                  <a:pt x="8573" y="4385"/>
                </a:lnTo>
                <a:lnTo>
                  <a:pt x="8573" y="4385"/>
                </a:lnTo>
                <a:lnTo>
                  <a:pt x="8695" y="4409"/>
                </a:lnTo>
                <a:lnTo>
                  <a:pt x="8841" y="4433"/>
                </a:lnTo>
                <a:lnTo>
                  <a:pt x="8963" y="4506"/>
                </a:lnTo>
                <a:lnTo>
                  <a:pt x="9061" y="4604"/>
                </a:lnTo>
                <a:lnTo>
                  <a:pt x="9134" y="4701"/>
                </a:lnTo>
                <a:lnTo>
                  <a:pt x="9182" y="4823"/>
                </a:lnTo>
                <a:lnTo>
                  <a:pt x="9207" y="4945"/>
                </a:lnTo>
                <a:lnTo>
                  <a:pt x="9231" y="5091"/>
                </a:lnTo>
                <a:lnTo>
                  <a:pt x="9231" y="50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 name="Google Shape;887;p49"/>
          <p:cNvSpPr/>
          <p:nvPr/>
        </p:nvSpPr>
        <p:spPr>
          <a:xfrm>
            <a:off x="3740838" y="3772169"/>
            <a:ext cx="343912" cy="343933"/>
          </a:xfrm>
          <a:custGeom>
            <a:avLst/>
            <a:gdLst/>
            <a:ahLst/>
            <a:cxnLst/>
            <a:rect l="l" t="t" r="r" b="b"/>
            <a:pathLst>
              <a:path w="16367" h="16368" fill="none" extrusionOk="0">
                <a:moveTo>
                  <a:pt x="16074" y="4385"/>
                </a:moveTo>
                <a:lnTo>
                  <a:pt x="11983" y="293"/>
                </a:lnTo>
                <a:lnTo>
                  <a:pt x="11983" y="293"/>
                </a:lnTo>
                <a:lnTo>
                  <a:pt x="11812" y="171"/>
                </a:lnTo>
                <a:lnTo>
                  <a:pt x="11642" y="74"/>
                </a:lnTo>
                <a:lnTo>
                  <a:pt x="11447" y="25"/>
                </a:lnTo>
                <a:lnTo>
                  <a:pt x="11252" y="1"/>
                </a:lnTo>
                <a:lnTo>
                  <a:pt x="5115" y="1"/>
                </a:lnTo>
                <a:lnTo>
                  <a:pt x="5115" y="1"/>
                </a:lnTo>
                <a:lnTo>
                  <a:pt x="4920" y="25"/>
                </a:lnTo>
                <a:lnTo>
                  <a:pt x="4725" y="74"/>
                </a:lnTo>
                <a:lnTo>
                  <a:pt x="4554" y="171"/>
                </a:lnTo>
                <a:lnTo>
                  <a:pt x="4384" y="293"/>
                </a:lnTo>
                <a:lnTo>
                  <a:pt x="292" y="4385"/>
                </a:lnTo>
                <a:lnTo>
                  <a:pt x="292" y="4385"/>
                </a:lnTo>
                <a:lnTo>
                  <a:pt x="171" y="4555"/>
                </a:lnTo>
                <a:lnTo>
                  <a:pt x="73" y="4726"/>
                </a:lnTo>
                <a:lnTo>
                  <a:pt x="24" y="4921"/>
                </a:lnTo>
                <a:lnTo>
                  <a:pt x="0" y="5115"/>
                </a:lnTo>
                <a:lnTo>
                  <a:pt x="0" y="11253"/>
                </a:lnTo>
                <a:lnTo>
                  <a:pt x="0" y="11253"/>
                </a:lnTo>
                <a:lnTo>
                  <a:pt x="24" y="11448"/>
                </a:lnTo>
                <a:lnTo>
                  <a:pt x="73" y="11642"/>
                </a:lnTo>
                <a:lnTo>
                  <a:pt x="171" y="11813"/>
                </a:lnTo>
                <a:lnTo>
                  <a:pt x="292" y="11983"/>
                </a:lnTo>
                <a:lnTo>
                  <a:pt x="4384" y="16075"/>
                </a:lnTo>
                <a:lnTo>
                  <a:pt x="4384" y="16075"/>
                </a:lnTo>
                <a:lnTo>
                  <a:pt x="4554" y="16197"/>
                </a:lnTo>
                <a:lnTo>
                  <a:pt x="4725" y="16294"/>
                </a:lnTo>
                <a:lnTo>
                  <a:pt x="4920" y="16343"/>
                </a:lnTo>
                <a:lnTo>
                  <a:pt x="5115" y="16367"/>
                </a:lnTo>
                <a:lnTo>
                  <a:pt x="11252" y="16367"/>
                </a:lnTo>
                <a:lnTo>
                  <a:pt x="11252" y="16367"/>
                </a:lnTo>
                <a:lnTo>
                  <a:pt x="11447" y="16343"/>
                </a:lnTo>
                <a:lnTo>
                  <a:pt x="11642" y="16294"/>
                </a:lnTo>
                <a:lnTo>
                  <a:pt x="11812" y="16197"/>
                </a:lnTo>
                <a:lnTo>
                  <a:pt x="11983" y="16075"/>
                </a:lnTo>
                <a:lnTo>
                  <a:pt x="16074" y="11983"/>
                </a:lnTo>
                <a:lnTo>
                  <a:pt x="16074" y="11983"/>
                </a:lnTo>
                <a:lnTo>
                  <a:pt x="16196" y="11813"/>
                </a:lnTo>
                <a:lnTo>
                  <a:pt x="16294" y="11642"/>
                </a:lnTo>
                <a:lnTo>
                  <a:pt x="16342" y="11448"/>
                </a:lnTo>
                <a:lnTo>
                  <a:pt x="16367" y="11253"/>
                </a:lnTo>
                <a:lnTo>
                  <a:pt x="16367" y="5115"/>
                </a:lnTo>
                <a:lnTo>
                  <a:pt x="16367" y="5115"/>
                </a:lnTo>
                <a:lnTo>
                  <a:pt x="16342" y="4921"/>
                </a:lnTo>
                <a:lnTo>
                  <a:pt x="16294" y="4726"/>
                </a:lnTo>
                <a:lnTo>
                  <a:pt x="16196" y="4555"/>
                </a:lnTo>
                <a:lnTo>
                  <a:pt x="16074" y="4385"/>
                </a:lnTo>
                <a:lnTo>
                  <a:pt x="16074" y="4385"/>
                </a:lnTo>
                <a:close/>
                <a:moveTo>
                  <a:pt x="9864" y="8452"/>
                </a:moveTo>
                <a:lnTo>
                  <a:pt x="11203" y="9792"/>
                </a:lnTo>
                <a:lnTo>
                  <a:pt x="11203" y="9792"/>
                </a:lnTo>
                <a:lnTo>
                  <a:pt x="11252" y="9840"/>
                </a:lnTo>
                <a:lnTo>
                  <a:pt x="11276" y="9913"/>
                </a:lnTo>
                <a:lnTo>
                  <a:pt x="11301" y="10059"/>
                </a:lnTo>
                <a:lnTo>
                  <a:pt x="11276" y="10206"/>
                </a:lnTo>
                <a:lnTo>
                  <a:pt x="11252" y="10279"/>
                </a:lnTo>
                <a:lnTo>
                  <a:pt x="11203" y="10327"/>
                </a:lnTo>
                <a:lnTo>
                  <a:pt x="10327" y="11204"/>
                </a:lnTo>
                <a:lnTo>
                  <a:pt x="10327" y="11204"/>
                </a:lnTo>
                <a:lnTo>
                  <a:pt x="10278" y="11253"/>
                </a:lnTo>
                <a:lnTo>
                  <a:pt x="10205" y="11277"/>
                </a:lnTo>
                <a:lnTo>
                  <a:pt x="10059" y="11302"/>
                </a:lnTo>
                <a:lnTo>
                  <a:pt x="9913" y="11277"/>
                </a:lnTo>
                <a:lnTo>
                  <a:pt x="9840" y="11253"/>
                </a:lnTo>
                <a:lnTo>
                  <a:pt x="9791" y="11204"/>
                </a:lnTo>
                <a:lnTo>
                  <a:pt x="8451" y="9865"/>
                </a:lnTo>
                <a:lnTo>
                  <a:pt x="8451" y="9865"/>
                </a:lnTo>
                <a:lnTo>
                  <a:pt x="8403" y="9816"/>
                </a:lnTo>
                <a:lnTo>
                  <a:pt x="8330" y="9792"/>
                </a:lnTo>
                <a:lnTo>
                  <a:pt x="8183" y="9767"/>
                </a:lnTo>
                <a:lnTo>
                  <a:pt x="8037" y="9792"/>
                </a:lnTo>
                <a:lnTo>
                  <a:pt x="7964" y="9816"/>
                </a:lnTo>
                <a:lnTo>
                  <a:pt x="7915" y="9865"/>
                </a:lnTo>
                <a:lnTo>
                  <a:pt x="6576" y="11204"/>
                </a:lnTo>
                <a:lnTo>
                  <a:pt x="6576" y="11204"/>
                </a:lnTo>
                <a:lnTo>
                  <a:pt x="6527" y="11253"/>
                </a:lnTo>
                <a:lnTo>
                  <a:pt x="6454" y="11277"/>
                </a:lnTo>
                <a:lnTo>
                  <a:pt x="6308" y="11302"/>
                </a:lnTo>
                <a:lnTo>
                  <a:pt x="6162" y="11277"/>
                </a:lnTo>
                <a:lnTo>
                  <a:pt x="6089" y="11253"/>
                </a:lnTo>
                <a:lnTo>
                  <a:pt x="6040" y="11204"/>
                </a:lnTo>
                <a:lnTo>
                  <a:pt x="5163" y="10327"/>
                </a:lnTo>
                <a:lnTo>
                  <a:pt x="5163" y="10327"/>
                </a:lnTo>
                <a:lnTo>
                  <a:pt x="5115" y="10279"/>
                </a:lnTo>
                <a:lnTo>
                  <a:pt x="5090" y="10206"/>
                </a:lnTo>
                <a:lnTo>
                  <a:pt x="5066" y="10059"/>
                </a:lnTo>
                <a:lnTo>
                  <a:pt x="5090" y="9913"/>
                </a:lnTo>
                <a:lnTo>
                  <a:pt x="5115" y="9840"/>
                </a:lnTo>
                <a:lnTo>
                  <a:pt x="5163" y="9792"/>
                </a:lnTo>
                <a:lnTo>
                  <a:pt x="6503" y="8452"/>
                </a:lnTo>
                <a:lnTo>
                  <a:pt x="6503" y="8452"/>
                </a:lnTo>
                <a:lnTo>
                  <a:pt x="6552" y="8403"/>
                </a:lnTo>
                <a:lnTo>
                  <a:pt x="6576" y="8330"/>
                </a:lnTo>
                <a:lnTo>
                  <a:pt x="6600" y="8184"/>
                </a:lnTo>
                <a:lnTo>
                  <a:pt x="6576" y="8038"/>
                </a:lnTo>
                <a:lnTo>
                  <a:pt x="6552" y="7965"/>
                </a:lnTo>
                <a:lnTo>
                  <a:pt x="6503" y="7916"/>
                </a:lnTo>
                <a:lnTo>
                  <a:pt x="5163" y="6577"/>
                </a:lnTo>
                <a:lnTo>
                  <a:pt x="5163" y="6577"/>
                </a:lnTo>
                <a:lnTo>
                  <a:pt x="5115" y="6528"/>
                </a:lnTo>
                <a:lnTo>
                  <a:pt x="5090" y="6455"/>
                </a:lnTo>
                <a:lnTo>
                  <a:pt x="5066" y="6309"/>
                </a:lnTo>
                <a:lnTo>
                  <a:pt x="5090" y="6163"/>
                </a:lnTo>
                <a:lnTo>
                  <a:pt x="5115" y="6090"/>
                </a:lnTo>
                <a:lnTo>
                  <a:pt x="5163" y="6041"/>
                </a:lnTo>
                <a:lnTo>
                  <a:pt x="6040" y="5164"/>
                </a:lnTo>
                <a:lnTo>
                  <a:pt x="6040" y="5164"/>
                </a:lnTo>
                <a:lnTo>
                  <a:pt x="6089" y="5115"/>
                </a:lnTo>
                <a:lnTo>
                  <a:pt x="6162" y="5091"/>
                </a:lnTo>
                <a:lnTo>
                  <a:pt x="6308" y="5067"/>
                </a:lnTo>
                <a:lnTo>
                  <a:pt x="6454" y="5091"/>
                </a:lnTo>
                <a:lnTo>
                  <a:pt x="6527" y="5115"/>
                </a:lnTo>
                <a:lnTo>
                  <a:pt x="6576" y="5164"/>
                </a:lnTo>
                <a:lnTo>
                  <a:pt x="7915" y="6504"/>
                </a:lnTo>
                <a:lnTo>
                  <a:pt x="7915" y="6504"/>
                </a:lnTo>
                <a:lnTo>
                  <a:pt x="7964" y="6552"/>
                </a:lnTo>
                <a:lnTo>
                  <a:pt x="8037" y="6577"/>
                </a:lnTo>
                <a:lnTo>
                  <a:pt x="8183" y="6601"/>
                </a:lnTo>
                <a:lnTo>
                  <a:pt x="8330" y="6577"/>
                </a:lnTo>
                <a:lnTo>
                  <a:pt x="8403" y="6552"/>
                </a:lnTo>
                <a:lnTo>
                  <a:pt x="8451" y="6504"/>
                </a:lnTo>
                <a:lnTo>
                  <a:pt x="9791" y="5164"/>
                </a:lnTo>
                <a:lnTo>
                  <a:pt x="9791" y="5164"/>
                </a:lnTo>
                <a:lnTo>
                  <a:pt x="9840" y="5115"/>
                </a:lnTo>
                <a:lnTo>
                  <a:pt x="9913" y="5091"/>
                </a:lnTo>
                <a:lnTo>
                  <a:pt x="10059" y="5067"/>
                </a:lnTo>
                <a:lnTo>
                  <a:pt x="10205" y="5091"/>
                </a:lnTo>
                <a:lnTo>
                  <a:pt x="10278" y="5115"/>
                </a:lnTo>
                <a:lnTo>
                  <a:pt x="10327" y="5164"/>
                </a:lnTo>
                <a:lnTo>
                  <a:pt x="11203" y="6041"/>
                </a:lnTo>
                <a:lnTo>
                  <a:pt x="11203" y="6041"/>
                </a:lnTo>
                <a:lnTo>
                  <a:pt x="11252" y="6090"/>
                </a:lnTo>
                <a:lnTo>
                  <a:pt x="11276" y="6163"/>
                </a:lnTo>
                <a:lnTo>
                  <a:pt x="11301" y="6309"/>
                </a:lnTo>
                <a:lnTo>
                  <a:pt x="11276" y="6455"/>
                </a:lnTo>
                <a:lnTo>
                  <a:pt x="11252" y="6528"/>
                </a:lnTo>
                <a:lnTo>
                  <a:pt x="11203" y="6577"/>
                </a:lnTo>
                <a:lnTo>
                  <a:pt x="9864" y="7916"/>
                </a:lnTo>
                <a:lnTo>
                  <a:pt x="9864" y="7916"/>
                </a:lnTo>
                <a:lnTo>
                  <a:pt x="9815" y="7965"/>
                </a:lnTo>
                <a:lnTo>
                  <a:pt x="9791" y="8038"/>
                </a:lnTo>
                <a:lnTo>
                  <a:pt x="9766" y="8184"/>
                </a:lnTo>
                <a:lnTo>
                  <a:pt x="9791" y="8330"/>
                </a:lnTo>
                <a:lnTo>
                  <a:pt x="9815" y="8403"/>
                </a:lnTo>
                <a:lnTo>
                  <a:pt x="9864" y="8452"/>
                </a:lnTo>
                <a:lnTo>
                  <a:pt x="9864" y="845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8" name="Google Shape;888;p49"/>
          <p:cNvGrpSpPr/>
          <p:nvPr/>
        </p:nvGrpSpPr>
        <p:grpSpPr>
          <a:xfrm>
            <a:off x="4280585" y="3777157"/>
            <a:ext cx="394068" cy="325505"/>
            <a:chOff x="5268225" y="4341925"/>
            <a:chExt cx="468850" cy="387275"/>
          </a:xfrm>
        </p:grpSpPr>
        <p:sp>
          <p:nvSpPr>
            <p:cNvPr id="889" name="Google Shape;889;p49"/>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 name="Google Shape;890;p49"/>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 name="Google Shape;891;p49"/>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 name="Google Shape;892;p49"/>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 name="Google Shape;893;p49"/>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 name="Google Shape;894;p49"/>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 name="Google Shape;895;p49"/>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 name="Google Shape;896;p49"/>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7" name="Google Shape;897;p49"/>
          <p:cNvGrpSpPr/>
          <p:nvPr/>
        </p:nvGrpSpPr>
        <p:grpSpPr>
          <a:xfrm>
            <a:off x="4865531" y="3766924"/>
            <a:ext cx="354145" cy="354145"/>
            <a:chOff x="5964175" y="4329750"/>
            <a:chExt cx="421350" cy="421350"/>
          </a:xfrm>
        </p:grpSpPr>
        <p:sp>
          <p:nvSpPr>
            <p:cNvPr id="898" name="Google Shape;898;p49"/>
            <p:cNvSpPr/>
            <p:nvPr/>
          </p:nvSpPr>
          <p:spPr>
            <a:xfrm>
              <a:off x="5964175" y="4329750"/>
              <a:ext cx="421350" cy="421350"/>
            </a:xfrm>
            <a:custGeom>
              <a:avLst/>
              <a:gdLst/>
              <a:ahLst/>
              <a:cxnLst/>
              <a:rect l="l" t="t" r="r" b="b"/>
              <a:pathLst>
                <a:path w="16854" h="16854" fill="none" extrusionOk="0">
                  <a:moveTo>
                    <a:pt x="15636" y="14004"/>
                  </a:moveTo>
                  <a:lnTo>
                    <a:pt x="13517" y="6260"/>
                  </a:lnTo>
                  <a:lnTo>
                    <a:pt x="16196" y="3605"/>
                  </a:lnTo>
                  <a:lnTo>
                    <a:pt x="16196" y="3605"/>
                  </a:lnTo>
                  <a:lnTo>
                    <a:pt x="16318" y="3434"/>
                  </a:lnTo>
                  <a:lnTo>
                    <a:pt x="16440" y="3239"/>
                  </a:lnTo>
                  <a:lnTo>
                    <a:pt x="16537" y="3020"/>
                  </a:lnTo>
                  <a:lnTo>
                    <a:pt x="16610" y="2777"/>
                  </a:lnTo>
                  <a:lnTo>
                    <a:pt x="16732" y="2338"/>
                  </a:lnTo>
                  <a:lnTo>
                    <a:pt x="16805" y="2046"/>
                  </a:lnTo>
                  <a:lnTo>
                    <a:pt x="16805" y="2046"/>
                  </a:lnTo>
                  <a:lnTo>
                    <a:pt x="16830" y="1729"/>
                  </a:lnTo>
                  <a:lnTo>
                    <a:pt x="16854" y="1437"/>
                  </a:lnTo>
                  <a:lnTo>
                    <a:pt x="16854" y="1194"/>
                  </a:lnTo>
                  <a:lnTo>
                    <a:pt x="16854" y="950"/>
                  </a:lnTo>
                  <a:lnTo>
                    <a:pt x="16805" y="755"/>
                  </a:lnTo>
                  <a:lnTo>
                    <a:pt x="16732" y="585"/>
                  </a:lnTo>
                  <a:lnTo>
                    <a:pt x="16659" y="414"/>
                  </a:lnTo>
                  <a:lnTo>
                    <a:pt x="16562" y="293"/>
                  </a:lnTo>
                  <a:lnTo>
                    <a:pt x="16562" y="293"/>
                  </a:lnTo>
                  <a:lnTo>
                    <a:pt x="16440" y="195"/>
                  </a:lnTo>
                  <a:lnTo>
                    <a:pt x="16269" y="122"/>
                  </a:lnTo>
                  <a:lnTo>
                    <a:pt x="16099" y="49"/>
                  </a:lnTo>
                  <a:lnTo>
                    <a:pt x="15904" y="0"/>
                  </a:lnTo>
                  <a:lnTo>
                    <a:pt x="15660" y="0"/>
                  </a:lnTo>
                  <a:lnTo>
                    <a:pt x="15417" y="0"/>
                  </a:lnTo>
                  <a:lnTo>
                    <a:pt x="15125" y="25"/>
                  </a:lnTo>
                  <a:lnTo>
                    <a:pt x="14808" y="49"/>
                  </a:lnTo>
                  <a:lnTo>
                    <a:pt x="14808" y="49"/>
                  </a:lnTo>
                  <a:lnTo>
                    <a:pt x="14516" y="122"/>
                  </a:lnTo>
                  <a:lnTo>
                    <a:pt x="14077" y="244"/>
                  </a:lnTo>
                  <a:lnTo>
                    <a:pt x="13834" y="317"/>
                  </a:lnTo>
                  <a:lnTo>
                    <a:pt x="13615" y="414"/>
                  </a:lnTo>
                  <a:lnTo>
                    <a:pt x="13420" y="536"/>
                  </a:lnTo>
                  <a:lnTo>
                    <a:pt x="13249" y="658"/>
                  </a:lnTo>
                  <a:lnTo>
                    <a:pt x="10595" y="3337"/>
                  </a:lnTo>
                  <a:lnTo>
                    <a:pt x="2850" y="1218"/>
                  </a:lnTo>
                  <a:lnTo>
                    <a:pt x="2850" y="1218"/>
                  </a:lnTo>
                  <a:lnTo>
                    <a:pt x="2704" y="1194"/>
                  </a:lnTo>
                  <a:lnTo>
                    <a:pt x="2582" y="1218"/>
                  </a:lnTo>
                  <a:lnTo>
                    <a:pt x="2460" y="1267"/>
                  </a:lnTo>
                  <a:lnTo>
                    <a:pt x="2338" y="1340"/>
                  </a:lnTo>
                  <a:lnTo>
                    <a:pt x="1608" y="2095"/>
                  </a:lnTo>
                  <a:lnTo>
                    <a:pt x="1608" y="2095"/>
                  </a:lnTo>
                  <a:lnTo>
                    <a:pt x="1535" y="2192"/>
                  </a:lnTo>
                  <a:lnTo>
                    <a:pt x="1486" y="2290"/>
                  </a:lnTo>
                  <a:lnTo>
                    <a:pt x="1462" y="2411"/>
                  </a:lnTo>
                  <a:lnTo>
                    <a:pt x="1462" y="2509"/>
                  </a:lnTo>
                  <a:lnTo>
                    <a:pt x="1462" y="2509"/>
                  </a:lnTo>
                  <a:lnTo>
                    <a:pt x="1486" y="2606"/>
                  </a:lnTo>
                  <a:lnTo>
                    <a:pt x="1510" y="2679"/>
                  </a:lnTo>
                  <a:lnTo>
                    <a:pt x="1608" y="2825"/>
                  </a:lnTo>
                  <a:lnTo>
                    <a:pt x="1608" y="2825"/>
                  </a:lnTo>
                  <a:lnTo>
                    <a:pt x="1705" y="2899"/>
                  </a:lnTo>
                  <a:lnTo>
                    <a:pt x="7404" y="6600"/>
                  </a:lnTo>
                  <a:lnTo>
                    <a:pt x="4165" y="10863"/>
                  </a:lnTo>
                  <a:lnTo>
                    <a:pt x="926" y="10302"/>
                  </a:lnTo>
                  <a:lnTo>
                    <a:pt x="926" y="10302"/>
                  </a:lnTo>
                  <a:lnTo>
                    <a:pt x="828" y="10302"/>
                  </a:lnTo>
                  <a:lnTo>
                    <a:pt x="707" y="10327"/>
                  </a:lnTo>
                  <a:lnTo>
                    <a:pt x="609" y="10375"/>
                  </a:lnTo>
                  <a:lnTo>
                    <a:pt x="512" y="10449"/>
                  </a:lnTo>
                  <a:lnTo>
                    <a:pt x="146" y="10814"/>
                  </a:lnTo>
                  <a:lnTo>
                    <a:pt x="146" y="10814"/>
                  </a:lnTo>
                  <a:lnTo>
                    <a:pt x="73" y="10911"/>
                  </a:lnTo>
                  <a:lnTo>
                    <a:pt x="25" y="11033"/>
                  </a:lnTo>
                  <a:lnTo>
                    <a:pt x="0" y="11155"/>
                  </a:lnTo>
                  <a:lnTo>
                    <a:pt x="0" y="11277"/>
                  </a:lnTo>
                  <a:lnTo>
                    <a:pt x="0" y="11277"/>
                  </a:lnTo>
                  <a:lnTo>
                    <a:pt x="49" y="11423"/>
                  </a:lnTo>
                  <a:lnTo>
                    <a:pt x="146" y="11569"/>
                  </a:lnTo>
                  <a:lnTo>
                    <a:pt x="146" y="11569"/>
                  </a:lnTo>
                  <a:lnTo>
                    <a:pt x="244" y="11642"/>
                  </a:lnTo>
                  <a:lnTo>
                    <a:pt x="3434" y="13420"/>
                  </a:lnTo>
                  <a:lnTo>
                    <a:pt x="5212" y="16610"/>
                  </a:lnTo>
                  <a:lnTo>
                    <a:pt x="5212" y="16610"/>
                  </a:lnTo>
                  <a:lnTo>
                    <a:pt x="5285" y="16708"/>
                  </a:lnTo>
                  <a:lnTo>
                    <a:pt x="5285" y="16708"/>
                  </a:lnTo>
                  <a:lnTo>
                    <a:pt x="5431" y="16805"/>
                  </a:lnTo>
                  <a:lnTo>
                    <a:pt x="5578" y="16854"/>
                  </a:lnTo>
                  <a:lnTo>
                    <a:pt x="5578" y="16854"/>
                  </a:lnTo>
                  <a:lnTo>
                    <a:pt x="5699" y="16854"/>
                  </a:lnTo>
                  <a:lnTo>
                    <a:pt x="5821" y="16830"/>
                  </a:lnTo>
                  <a:lnTo>
                    <a:pt x="5943" y="16781"/>
                  </a:lnTo>
                  <a:lnTo>
                    <a:pt x="6040" y="16708"/>
                  </a:lnTo>
                  <a:lnTo>
                    <a:pt x="6406" y="16342"/>
                  </a:lnTo>
                  <a:lnTo>
                    <a:pt x="6406" y="16342"/>
                  </a:lnTo>
                  <a:lnTo>
                    <a:pt x="6479" y="16245"/>
                  </a:lnTo>
                  <a:lnTo>
                    <a:pt x="6527" y="16148"/>
                  </a:lnTo>
                  <a:lnTo>
                    <a:pt x="6552" y="16026"/>
                  </a:lnTo>
                  <a:lnTo>
                    <a:pt x="6552" y="15928"/>
                  </a:lnTo>
                  <a:lnTo>
                    <a:pt x="5992" y="12689"/>
                  </a:lnTo>
                  <a:lnTo>
                    <a:pt x="10254" y="9450"/>
                  </a:lnTo>
                  <a:lnTo>
                    <a:pt x="13956" y="15149"/>
                  </a:lnTo>
                  <a:lnTo>
                    <a:pt x="13956" y="15149"/>
                  </a:lnTo>
                  <a:lnTo>
                    <a:pt x="14029" y="15246"/>
                  </a:lnTo>
                  <a:lnTo>
                    <a:pt x="14029" y="15246"/>
                  </a:lnTo>
                  <a:lnTo>
                    <a:pt x="14175" y="15344"/>
                  </a:lnTo>
                  <a:lnTo>
                    <a:pt x="14248" y="15368"/>
                  </a:lnTo>
                  <a:lnTo>
                    <a:pt x="14345" y="15393"/>
                  </a:lnTo>
                  <a:lnTo>
                    <a:pt x="14345" y="15393"/>
                  </a:lnTo>
                  <a:lnTo>
                    <a:pt x="14443" y="15393"/>
                  </a:lnTo>
                  <a:lnTo>
                    <a:pt x="14565" y="15368"/>
                  </a:lnTo>
                  <a:lnTo>
                    <a:pt x="14662" y="15320"/>
                  </a:lnTo>
                  <a:lnTo>
                    <a:pt x="14759" y="15246"/>
                  </a:lnTo>
                  <a:lnTo>
                    <a:pt x="15514" y="14516"/>
                  </a:lnTo>
                  <a:lnTo>
                    <a:pt x="15514" y="14516"/>
                  </a:lnTo>
                  <a:lnTo>
                    <a:pt x="15587" y="14394"/>
                  </a:lnTo>
                  <a:lnTo>
                    <a:pt x="15636" y="14272"/>
                  </a:lnTo>
                  <a:lnTo>
                    <a:pt x="15660" y="14151"/>
                  </a:lnTo>
                  <a:lnTo>
                    <a:pt x="15636" y="14004"/>
                  </a:lnTo>
                  <a:lnTo>
                    <a:pt x="15636" y="140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49"/>
            <p:cNvSpPr/>
            <p:nvPr/>
          </p:nvSpPr>
          <p:spPr>
            <a:xfrm>
              <a:off x="6322800" y="4360800"/>
              <a:ext cx="31675" cy="30475"/>
            </a:xfrm>
            <a:custGeom>
              <a:avLst/>
              <a:gdLst/>
              <a:ahLst/>
              <a:cxnLst/>
              <a:rect l="l" t="t" r="r" b="b"/>
              <a:pathLst>
                <a:path w="1267" h="1219" fill="none" extrusionOk="0">
                  <a:moveTo>
                    <a:pt x="1267" y="1218"/>
                  </a:moveTo>
                  <a:lnTo>
                    <a:pt x="1267" y="1218"/>
                  </a:lnTo>
                  <a:lnTo>
                    <a:pt x="1242" y="999"/>
                  </a:lnTo>
                  <a:lnTo>
                    <a:pt x="1169" y="755"/>
                  </a:lnTo>
                  <a:lnTo>
                    <a:pt x="1048" y="561"/>
                  </a:lnTo>
                  <a:lnTo>
                    <a:pt x="901" y="366"/>
                  </a:lnTo>
                  <a:lnTo>
                    <a:pt x="901" y="366"/>
                  </a:lnTo>
                  <a:lnTo>
                    <a:pt x="707" y="220"/>
                  </a:lnTo>
                  <a:lnTo>
                    <a:pt x="487" y="98"/>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0" name="Google Shape;900;p49"/>
          <p:cNvGrpSpPr/>
          <p:nvPr/>
        </p:nvGrpSpPr>
        <p:grpSpPr>
          <a:xfrm>
            <a:off x="901439" y="4331908"/>
            <a:ext cx="372594" cy="360301"/>
            <a:chOff x="1247825" y="5001950"/>
            <a:chExt cx="443300" cy="428675"/>
          </a:xfrm>
        </p:grpSpPr>
        <p:sp>
          <p:nvSpPr>
            <p:cNvPr id="901" name="Google Shape;901;p49"/>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 name="Google Shape;902;p49"/>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 name="Google Shape;903;p49"/>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49"/>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49"/>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49"/>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7" name="Google Shape;907;p49"/>
          <p:cNvGrpSpPr/>
          <p:nvPr/>
        </p:nvGrpSpPr>
        <p:grpSpPr>
          <a:xfrm>
            <a:off x="1499685" y="4313985"/>
            <a:ext cx="306068" cy="389992"/>
            <a:chOff x="1959600" y="4980625"/>
            <a:chExt cx="364150" cy="464000"/>
          </a:xfrm>
        </p:grpSpPr>
        <p:sp>
          <p:nvSpPr>
            <p:cNvPr id="908" name="Google Shape;908;p49"/>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 name="Google Shape;909;p49"/>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 name="Google Shape;910;p49"/>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49"/>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 name="Google Shape;912;p49"/>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49"/>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49"/>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5" name="Google Shape;915;p49"/>
          <p:cNvGrpSpPr/>
          <p:nvPr/>
        </p:nvGrpSpPr>
        <p:grpSpPr>
          <a:xfrm>
            <a:off x="2042165" y="4328840"/>
            <a:ext cx="351077" cy="360806"/>
            <a:chOff x="2605025" y="4998300"/>
            <a:chExt cx="417700" cy="429275"/>
          </a:xfrm>
        </p:grpSpPr>
        <p:sp>
          <p:nvSpPr>
            <p:cNvPr id="916" name="Google Shape;916;p49"/>
            <p:cNvSpPr/>
            <p:nvPr/>
          </p:nvSpPr>
          <p:spPr>
            <a:xfrm>
              <a:off x="2819350" y="5216875"/>
              <a:ext cx="202150" cy="210700"/>
            </a:xfrm>
            <a:custGeom>
              <a:avLst/>
              <a:gdLst/>
              <a:ahLst/>
              <a:cxnLst/>
              <a:rect l="l" t="t" r="r" b="b"/>
              <a:pathLst>
                <a:path w="8086" h="8428" fill="none" extrusionOk="0">
                  <a:moveTo>
                    <a:pt x="0" y="1851"/>
                  </a:moveTo>
                  <a:lnTo>
                    <a:pt x="5797" y="8135"/>
                  </a:lnTo>
                  <a:lnTo>
                    <a:pt x="5797" y="8135"/>
                  </a:lnTo>
                  <a:lnTo>
                    <a:pt x="5943" y="8257"/>
                  </a:lnTo>
                  <a:lnTo>
                    <a:pt x="6113" y="8354"/>
                  </a:lnTo>
                  <a:lnTo>
                    <a:pt x="6284" y="8403"/>
                  </a:lnTo>
                  <a:lnTo>
                    <a:pt x="6478" y="8427"/>
                  </a:lnTo>
                  <a:lnTo>
                    <a:pt x="6649" y="8403"/>
                  </a:lnTo>
                  <a:lnTo>
                    <a:pt x="6819" y="8354"/>
                  </a:lnTo>
                  <a:lnTo>
                    <a:pt x="6990" y="8257"/>
                  </a:lnTo>
                  <a:lnTo>
                    <a:pt x="7136" y="8135"/>
                  </a:lnTo>
                  <a:lnTo>
                    <a:pt x="7818" y="7453"/>
                  </a:lnTo>
                  <a:lnTo>
                    <a:pt x="7818" y="7453"/>
                  </a:lnTo>
                  <a:lnTo>
                    <a:pt x="7940" y="7307"/>
                  </a:lnTo>
                  <a:lnTo>
                    <a:pt x="8037" y="7136"/>
                  </a:lnTo>
                  <a:lnTo>
                    <a:pt x="8086" y="6966"/>
                  </a:lnTo>
                  <a:lnTo>
                    <a:pt x="8086" y="6795"/>
                  </a:lnTo>
                  <a:lnTo>
                    <a:pt x="8086" y="6601"/>
                  </a:lnTo>
                  <a:lnTo>
                    <a:pt x="8037" y="6430"/>
                  </a:lnTo>
                  <a:lnTo>
                    <a:pt x="7940" y="6260"/>
                  </a:lnTo>
                  <a:lnTo>
                    <a:pt x="7818" y="6114"/>
                  </a:lnTo>
                  <a:lnTo>
                    <a:pt x="170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49"/>
            <p:cNvSpPr/>
            <p:nvPr/>
          </p:nvSpPr>
          <p:spPr>
            <a:xfrm>
              <a:off x="2606225" y="4998300"/>
              <a:ext cx="203400" cy="207650"/>
            </a:xfrm>
            <a:custGeom>
              <a:avLst/>
              <a:gdLst/>
              <a:ahLst/>
              <a:cxnLst/>
              <a:rect l="l" t="t" r="r" b="b"/>
              <a:pathLst>
                <a:path w="8136" h="8306" fill="none" extrusionOk="0">
                  <a:moveTo>
                    <a:pt x="8135" y="6649"/>
                  </a:moveTo>
                  <a:lnTo>
                    <a:pt x="4433" y="2947"/>
                  </a:lnTo>
                  <a:lnTo>
                    <a:pt x="1730" y="244"/>
                  </a:lnTo>
                  <a:lnTo>
                    <a:pt x="1730" y="244"/>
                  </a:lnTo>
                  <a:lnTo>
                    <a:pt x="1584" y="122"/>
                  </a:lnTo>
                  <a:lnTo>
                    <a:pt x="1413" y="49"/>
                  </a:lnTo>
                  <a:lnTo>
                    <a:pt x="1243" y="0"/>
                  </a:lnTo>
                  <a:lnTo>
                    <a:pt x="1048" y="0"/>
                  </a:lnTo>
                  <a:lnTo>
                    <a:pt x="878" y="0"/>
                  </a:lnTo>
                  <a:lnTo>
                    <a:pt x="683" y="49"/>
                  </a:lnTo>
                  <a:lnTo>
                    <a:pt x="512" y="122"/>
                  </a:lnTo>
                  <a:lnTo>
                    <a:pt x="390" y="244"/>
                  </a:lnTo>
                  <a:lnTo>
                    <a:pt x="390" y="244"/>
                  </a:lnTo>
                  <a:lnTo>
                    <a:pt x="269" y="365"/>
                  </a:lnTo>
                  <a:lnTo>
                    <a:pt x="171" y="511"/>
                  </a:lnTo>
                  <a:lnTo>
                    <a:pt x="98" y="682"/>
                  </a:lnTo>
                  <a:lnTo>
                    <a:pt x="50" y="852"/>
                  </a:lnTo>
                  <a:lnTo>
                    <a:pt x="1" y="1023"/>
                  </a:lnTo>
                  <a:lnTo>
                    <a:pt x="1" y="1218"/>
                  </a:lnTo>
                  <a:lnTo>
                    <a:pt x="1" y="1413"/>
                  </a:lnTo>
                  <a:lnTo>
                    <a:pt x="1" y="1607"/>
                  </a:lnTo>
                  <a:lnTo>
                    <a:pt x="74" y="2021"/>
                  </a:lnTo>
                  <a:lnTo>
                    <a:pt x="220" y="2484"/>
                  </a:lnTo>
                  <a:lnTo>
                    <a:pt x="390" y="2923"/>
                  </a:lnTo>
                  <a:lnTo>
                    <a:pt x="610" y="3385"/>
                  </a:lnTo>
                  <a:lnTo>
                    <a:pt x="853" y="3872"/>
                  </a:lnTo>
                  <a:lnTo>
                    <a:pt x="1121" y="4311"/>
                  </a:lnTo>
                  <a:lnTo>
                    <a:pt x="1413" y="4774"/>
                  </a:lnTo>
                  <a:lnTo>
                    <a:pt x="1706" y="5188"/>
                  </a:lnTo>
                  <a:lnTo>
                    <a:pt x="1998" y="5577"/>
                  </a:lnTo>
                  <a:lnTo>
                    <a:pt x="2290" y="5943"/>
                  </a:lnTo>
                  <a:lnTo>
                    <a:pt x="2582" y="6284"/>
                  </a:lnTo>
                  <a:lnTo>
                    <a:pt x="2850" y="6551"/>
                  </a:lnTo>
                  <a:lnTo>
                    <a:pt x="2850" y="6551"/>
                  </a:lnTo>
                  <a:lnTo>
                    <a:pt x="3070" y="6771"/>
                  </a:lnTo>
                  <a:lnTo>
                    <a:pt x="3313" y="6966"/>
                  </a:lnTo>
                  <a:lnTo>
                    <a:pt x="3557" y="7136"/>
                  </a:lnTo>
                  <a:lnTo>
                    <a:pt x="3800" y="7307"/>
                  </a:lnTo>
                  <a:lnTo>
                    <a:pt x="4312" y="7599"/>
                  </a:lnTo>
                  <a:lnTo>
                    <a:pt x="4823" y="7818"/>
                  </a:lnTo>
                  <a:lnTo>
                    <a:pt x="5310" y="8013"/>
                  </a:lnTo>
                  <a:lnTo>
                    <a:pt x="5724" y="8159"/>
                  </a:lnTo>
                  <a:lnTo>
                    <a:pt x="6333" y="830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49"/>
            <p:cNvSpPr/>
            <p:nvPr/>
          </p:nvSpPr>
          <p:spPr>
            <a:xfrm>
              <a:off x="2605025" y="5003775"/>
              <a:ext cx="417700" cy="417700"/>
            </a:xfrm>
            <a:custGeom>
              <a:avLst/>
              <a:gdLst/>
              <a:ahLst/>
              <a:cxnLst/>
              <a:rect l="l" t="t" r="r" b="b"/>
              <a:pathLst>
                <a:path w="16708" h="16708" fill="none" extrusionOk="0">
                  <a:moveTo>
                    <a:pt x="13931" y="6820"/>
                  </a:moveTo>
                  <a:lnTo>
                    <a:pt x="13931" y="6820"/>
                  </a:lnTo>
                  <a:lnTo>
                    <a:pt x="14126" y="6625"/>
                  </a:lnTo>
                  <a:lnTo>
                    <a:pt x="14345" y="6357"/>
                  </a:lnTo>
                  <a:lnTo>
                    <a:pt x="14784" y="5797"/>
                  </a:lnTo>
                  <a:lnTo>
                    <a:pt x="15246" y="5139"/>
                  </a:lnTo>
                  <a:lnTo>
                    <a:pt x="15685" y="4482"/>
                  </a:lnTo>
                  <a:lnTo>
                    <a:pt x="16367" y="3386"/>
                  </a:lnTo>
                  <a:lnTo>
                    <a:pt x="16659" y="2923"/>
                  </a:lnTo>
                  <a:lnTo>
                    <a:pt x="16659" y="2923"/>
                  </a:lnTo>
                  <a:lnTo>
                    <a:pt x="16708" y="2825"/>
                  </a:lnTo>
                  <a:lnTo>
                    <a:pt x="16708" y="2728"/>
                  </a:lnTo>
                  <a:lnTo>
                    <a:pt x="16708" y="2655"/>
                  </a:lnTo>
                  <a:lnTo>
                    <a:pt x="16659" y="2582"/>
                  </a:lnTo>
                  <a:lnTo>
                    <a:pt x="16659" y="2582"/>
                  </a:lnTo>
                  <a:lnTo>
                    <a:pt x="16586" y="2533"/>
                  </a:lnTo>
                  <a:lnTo>
                    <a:pt x="16488" y="2533"/>
                  </a:lnTo>
                  <a:lnTo>
                    <a:pt x="16415" y="2533"/>
                  </a:lnTo>
                  <a:lnTo>
                    <a:pt x="16318" y="2582"/>
                  </a:lnTo>
                  <a:lnTo>
                    <a:pt x="13615" y="4944"/>
                  </a:lnTo>
                  <a:lnTo>
                    <a:pt x="13615" y="4944"/>
                  </a:lnTo>
                  <a:lnTo>
                    <a:pt x="13541" y="4993"/>
                  </a:lnTo>
                  <a:lnTo>
                    <a:pt x="13420" y="4993"/>
                  </a:lnTo>
                  <a:lnTo>
                    <a:pt x="13322" y="4969"/>
                  </a:lnTo>
                  <a:lnTo>
                    <a:pt x="13200" y="4871"/>
                  </a:lnTo>
                  <a:lnTo>
                    <a:pt x="13200" y="4871"/>
                  </a:lnTo>
                  <a:lnTo>
                    <a:pt x="13103" y="4749"/>
                  </a:lnTo>
                  <a:lnTo>
                    <a:pt x="13054" y="4628"/>
                  </a:lnTo>
                  <a:lnTo>
                    <a:pt x="13054" y="4530"/>
                  </a:lnTo>
                  <a:lnTo>
                    <a:pt x="13103" y="4433"/>
                  </a:lnTo>
                  <a:lnTo>
                    <a:pt x="13103" y="4433"/>
                  </a:lnTo>
                  <a:lnTo>
                    <a:pt x="15563" y="1486"/>
                  </a:lnTo>
                  <a:lnTo>
                    <a:pt x="15563" y="1486"/>
                  </a:lnTo>
                  <a:lnTo>
                    <a:pt x="15612" y="1388"/>
                  </a:lnTo>
                  <a:lnTo>
                    <a:pt x="15612" y="1315"/>
                  </a:lnTo>
                  <a:lnTo>
                    <a:pt x="15612" y="1218"/>
                  </a:lnTo>
                  <a:lnTo>
                    <a:pt x="15563" y="1145"/>
                  </a:lnTo>
                  <a:lnTo>
                    <a:pt x="15563" y="1145"/>
                  </a:lnTo>
                  <a:lnTo>
                    <a:pt x="15490" y="1096"/>
                  </a:lnTo>
                  <a:lnTo>
                    <a:pt x="15392" y="1096"/>
                  </a:lnTo>
                  <a:lnTo>
                    <a:pt x="15319" y="1096"/>
                  </a:lnTo>
                  <a:lnTo>
                    <a:pt x="15222" y="1145"/>
                  </a:lnTo>
                  <a:lnTo>
                    <a:pt x="15222" y="1145"/>
                  </a:lnTo>
                  <a:lnTo>
                    <a:pt x="12275" y="3605"/>
                  </a:lnTo>
                  <a:lnTo>
                    <a:pt x="12275" y="3605"/>
                  </a:lnTo>
                  <a:lnTo>
                    <a:pt x="12178" y="3653"/>
                  </a:lnTo>
                  <a:lnTo>
                    <a:pt x="12080" y="3653"/>
                  </a:lnTo>
                  <a:lnTo>
                    <a:pt x="11958" y="3605"/>
                  </a:lnTo>
                  <a:lnTo>
                    <a:pt x="11861" y="3507"/>
                  </a:lnTo>
                  <a:lnTo>
                    <a:pt x="11861" y="3507"/>
                  </a:lnTo>
                  <a:lnTo>
                    <a:pt x="11764" y="3386"/>
                  </a:lnTo>
                  <a:lnTo>
                    <a:pt x="11715" y="3288"/>
                  </a:lnTo>
                  <a:lnTo>
                    <a:pt x="11715" y="3166"/>
                  </a:lnTo>
                  <a:lnTo>
                    <a:pt x="11764" y="3093"/>
                  </a:lnTo>
                  <a:lnTo>
                    <a:pt x="14126" y="390"/>
                  </a:lnTo>
                  <a:lnTo>
                    <a:pt x="14126" y="390"/>
                  </a:lnTo>
                  <a:lnTo>
                    <a:pt x="14175" y="292"/>
                  </a:lnTo>
                  <a:lnTo>
                    <a:pt x="14175" y="219"/>
                  </a:lnTo>
                  <a:lnTo>
                    <a:pt x="14175" y="122"/>
                  </a:lnTo>
                  <a:lnTo>
                    <a:pt x="14126" y="49"/>
                  </a:lnTo>
                  <a:lnTo>
                    <a:pt x="14126" y="49"/>
                  </a:lnTo>
                  <a:lnTo>
                    <a:pt x="14053" y="0"/>
                  </a:lnTo>
                  <a:lnTo>
                    <a:pt x="13980" y="0"/>
                  </a:lnTo>
                  <a:lnTo>
                    <a:pt x="13882" y="0"/>
                  </a:lnTo>
                  <a:lnTo>
                    <a:pt x="13785" y="49"/>
                  </a:lnTo>
                  <a:lnTo>
                    <a:pt x="13785" y="49"/>
                  </a:lnTo>
                  <a:lnTo>
                    <a:pt x="13322" y="341"/>
                  </a:lnTo>
                  <a:lnTo>
                    <a:pt x="12226" y="1023"/>
                  </a:lnTo>
                  <a:lnTo>
                    <a:pt x="11569" y="1462"/>
                  </a:lnTo>
                  <a:lnTo>
                    <a:pt x="10911" y="1924"/>
                  </a:lnTo>
                  <a:lnTo>
                    <a:pt x="10351" y="2363"/>
                  </a:lnTo>
                  <a:lnTo>
                    <a:pt x="10083" y="2582"/>
                  </a:lnTo>
                  <a:lnTo>
                    <a:pt x="9888" y="2777"/>
                  </a:lnTo>
                  <a:lnTo>
                    <a:pt x="9888" y="2777"/>
                  </a:lnTo>
                  <a:lnTo>
                    <a:pt x="9766" y="2898"/>
                  </a:lnTo>
                  <a:lnTo>
                    <a:pt x="9669" y="3045"/>
                  </a:lnTo>
                  <a:lnTo>
                    <a:pt x="9572" y="3215"/>
                  </a:lnTo>
                  <a:lnTo>
                    <a:pt x="9499" y="3410"/>
                  </a:lnTo>
                  <a:lnTo>
                    <a:pt x="9377" y="3824"/>
                  </a:lnTo>
                  <a:lnTo>
                    <a:pt x="9304" y="4262"/>
                  </a:lnTo>
                  <a:lnTo>
                    <a:pt x="9255" y="4701"/>
                  </a:lnTo>
                  <a:lnTo>
                    <a:pt x="9279" y="5163"/>
                  </a:lnTo>
                  <a:lnTo>
                    <a:pt x="9328" y="5577"/>
                  </a:lnTo>
                  <a:lnTo>
                    <a:pt x="9352" y="5772"/>
                  </a:lnTo>
                  <a:lnTo>
                    <a:pt x="9425" y="5943"/>
                  </a:lnTo>
                  <a:lnTo>
                    <a:pt x="268" y="14418"/>
                  </a:lnTo>
                  <a:lnTo>
                    <a:pt x="268" y="14418"/>
                  </a:lnTo>
                  <a:lnTo>
                    <a:pt x="146" y="14564"/>
                  </a:lnTo>
                  <a:lnTo>
                    <a:pt x="73" y="14735"/>
                  </a:lnTo>
                  <a:lnTo>
                    <a:pt x="0" y="14905"/>
                  </a:lnTo>
                  <a:lnTo>
                    <a:pt x="0" y="15076"/>
                  </a:lnTo>
                  <a:lnTo>
                    <a:pt x="0" y="15271"/>
                  </a:lnTo>
                  <a:lnTo>
                    <a:pt x="73" y="15441"/>
                  </a:lnTo>
                  <a:lnTo>
                    <a:pt x="146" y="15612"/>
                  </a:lnTo>
                  <a:lnTo>
                    <a:pt x="268" y="15758"/>
                  </a:lnTo>
                  <a:lnTo>
                    <a:pt x="950" y="16440"/>
                  </a:lnTo>
                  <a:lnTo>
                    <a:pt x="950" y="16440"/>
                  </a:lnTo>
                  <a:lnTo>
                    <a:pt x="1096" y="16562"/>
                  </a:lnTo>
                  <a:lnTo>
                    <a:pt x="1267" y="16635"/>
                  </a:lnTo>
                  <a:lnTo>
                    <a:pt x="1437" y="16708"/>
                  </a:lnTo>
                  <a:lnTo>
                    <a:pt x="1632" y="16708"/>
                  </a:lnTo>
                  <a:lnTo>
                    <a:pt x="1802" y="16708"/>
                  </a:lnTo>
                  <a:lnTo>
                    <a:pt x="1973" y="16635"/>
                  </a:lnTo>
                  <a:lnTo>
                    <a:pt x="2143" y="16562"/>
                  </a:lnTo>
                  <a:lnTo>
                    <a:pt x="2289" y="16440"/>
                  </a:lnTo>
                  <a:lnTo>
                    <a:pt x="10765" y="7282"/>
                  </a:lnTo>
                  <a:lnTo>
                    <a:pt x="10765" y="7282"/>
                  </a:lnTo>
                  <a:lnTo>
                    <a:pt x="11130" y="7380"/>
                  </a:lnTo>
                  <a:lnTo>
                    <a:pt x="11544" y="7428"/>
                  </a:lnTo>
                  <a:lnTo>
                    <a:pt x="12007" y="7453"/>
                  </a:lnTo>
                  <a:lnTo>
                    <a:pt x="12445" y="7404"/>
                  </a:lnTo>
                  <a:lnTo>
                    <a:pt x="12884" y="7331"/>
                  </a:lnTo>
                  <a:lnTo>
                    <a:pt x="13298" y="7209"/>
                  </a:lnTo>
                  <a:lnTo>
                    <a:pt x="13493" y="7136"/>
                  </a:lnTo>
                  <a:lnTo>
                    <a:pt x="13663" y="7039"/>
                  </a:lnTo>
                  <a:lnTo>
                    <a:pt x="13809" y="6941"/>
                  </a:lnTo>
                  <a:lnTo>
                    <a:pt x="13931" y="6820"/>
                  </a:lnTo>
                  <a:lnTo>
                    <a:pt x="13931" y="682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9" name="Google Shape;919;p49"/>
          <p:cNvGrpSpPr/>
          <p:nvPr/>
        </p:nvGrpSpPr>
        <p:grpSpPr>
          <a:xfrm>
            <a:off x="2572857" y="4331908"/>
            <a:ext cx="419662" cy="349543"/>
            <a:chOff x="3236425" y="5001950"/>
            <a:chExt cx="499300" cy="415875"/>
          </a:xfrm>
        </p:grpSpPr>
        <p:sp>
          <p:nvSpPr>
            <p:cNvPr id="920" name="Google Shape;920;p49"/>
            <p:cNvSpPr/>
            <p:nvPr/>
          </p:nvSpPr>
          <p:spPr>
            <a:xfrm>
              <a:off x="3236425" y="5309425"/>
              <a:ext cx="499300" cy="108400"/>
            </a:xfrm>
            <a:custGeom>
              <a:avLst/>
              <a:gdLst/>
              <a:ahLst/>
              <a:cxnLst/>
              <a:rect l="l" t="t" r="r" b="b"/>
              <a:pathLst>
                <a:path w="19972" h="4336" fill="none" extrusionOk="0">
                  <a:moveTo>
                    <a:pt x="19533" y="0"/>
                  </a:moveTo>
                  <a:lnTo>
                    <a:pt x="439" y="0"/>
                  </a:lnTo>
                  <a:lnTo>
                    <a:pt x="439" y="0"/>
                  </a:lnTo>
                  <a:lnTo>
                    <a:pt x="365" y="0"/>
                  </a:lnTo>
                  <a:lnTo>
                    <a:pt x="268" y="25"/>
                  </a:lnTo>
                  <a:lnTo>
                    <a:pt x="195" y="73"/>
                  </a:lnTo>
                  <a:lnTo>
                    <a:pt x="122" y="122"/>
                  </a:lnTo>
                  <a:lnTo>
                    <a:pt x="73" y="195"/>
                  </a:lnTo>
                  <a:lnTo>
                    <a:pt x="49" y="268"/>
                  </a:lnTo>
                  <a:lnTo>
                    <a:pt x="25" y="341"/>
                  </a:lnTo>
                  <a:lnTo>
                    <a:pt x="0" y="439"/>
                  </a:lnTo>
                  <a:lnTo>
                    <a:pt x="0" y="439"/>
                  </a:lnTo>
                  <a:lnTo>
                    <a:pt x="25" y="512"/>
                  </a:lnTo>
                  <a:lnTo>
                    <a:pt x="49" y="585"/>
                  </a:lnTo>
                  <a:lnTo>
                    <a:pt x="73" y="658"/>
                  </a:lnTo>
                  <a:lnTo>
                    <a:pt x="122" y="731"/>
                  </a:lnTo>
                  <a:lnTo>
                    <a:pt x="195" y="780"/>
                  </a:lnTo>
                  <a:lnTo>
                    <a:pt x="268" y="828"/>
                  </a:lnTo>
                  <a:lnTo>
                    <a:pt x="365" y="853"/>
                  </a:lnTo>
                  <a:lnTo>
                    <a:pt x="439" y="853"/>
                  </a:lnTo>
                  <a:lnTo>
                    <a:pt x="439" y="853"/>
                  </a:lnTo>
                  <a:lnTo>
                    <a:pt x="487" y="877"/>
                  </a:lnTo>
                  <a:lnTo>
                    <a:pt x="560" y="902"/>
                  </a:lnTo>
                  <a:lnTo>
                    <a:pt x="706" y="1048"/>
                  </a:lnTo>
                  <a:lnTo>
                    <a:pt x="853" y="1242"/>
                  </a:lnTo>
                  <a:lnTo>
                    <a:pt x="1023" y="1486"/>
                  </a:lnTo>
                  <a:lnTo>
                    <a:pt x="1340" y="2022"/>
                  </a:lnTo>
                  <a:lnTo>
                    <a:pt x="1632" y="2509"/>
                  </a:lnTo>
                  <a:lnTo>
                    <a:pt x="1632" y="2509"/>
                  </a:lnTo>
                  <a:lnTo>
                    <a:pt x="1900" y="2996"/>
                  </a:lnTo>
                  <a:lnTo>
                    <a:pt x="2168" y="3459"/>
                  </a:lnTo>
                  <a:lnTo>
                    <a:pt x="2460" y="3873"/>
                  </a:lnTo>
                  <a:lnTo>
                    <a:pt x="2582" y="4043"/>
                  </a:lnTo>
                  <a:lnTo>
                    <a:pt x="2728" y="4214"/>
                  </a:lnTo>
                  <a:lnTo>
                    <a:pt x="2728" y="4214"/>
                  </a:lnTo>
                  <a:lnTo>
                    <a:pt x="2801" y="4263"/>
                  </a:lnTo>
                  <a:lnTo>
                    <a:pt x="2874" y="4287"/>
                  </a:lnTo>
                  <a:lnTo>
                    <a:pt x="2971" y="4311"/>
                  </a:lnTo>
                  <a:lnTo>
                    <a:pt x="3045" y="4336"/>
                  </a:lnTo>
                  <a:lnTo>
                    <a:pt x="16927" y="4336"/>
                  </a:lnTo>
                  <a:lnTo>
                    <a:pt x="16927" y="4336"/>
                  </a:lnTo>
                  <a:lnTo>
                    <a:pt x="17000" y="4311"/>
                  </a:lnTo>
                  <a:lnTo>
                    <a:pt x="17097" y="4287"/>
                  </a:lnTo>
                  <a:lnTo>
                    <a:pt x="17170" y="4263"/>
                  </a:lnTo>
                  <a:lnTo>
                    <a:pt x="17243" y="4214"/>
                  </a:lnTo>
                  <a:lnTo>
                    <a:pt x="17243" y="4214"/>
                  </a:lnTo>
                  <a:lnTo>
                    <a:pt x="17390" y="4043"/>
                  </a:lnTo>
                  <a:lnTo>
                    <a:pt x="17511" y="3873"/>
                  </a:lnTo>
                  <a:lnTo>
                    <a:pt x="17804" y="3459"/>
                  </a:lnTo>
                  <a:lnTo>
                    <a:pt x="18072" y="2996"/>
                  </a:lnTo>
                  <a:lnTo>
                    <a:pt x="18339" y="2509"/>
                  </a:lnTo>
                  <a:lnTo>
                    <a:pt x="18339" y="2509"/>
                  </a:lnTo>
                  <a:lnTo>
                    <a:pt x="18632" y="2022"/>
                  </a:lnTo>
                  <a:lnTo>
                    <a:pt x="18948" y="1486"/>
                  </a:lnTo>
                  <a:lnTo>
                    <a:pt x="19119" y="1242"/>
                  </a:lnTo>
                  <a:lnTo>
                    <a:pt x="19265" y="1048"/>
                  </a:lnTo>
                  <a:lnTo>
                    <a:pt x="19411" y="902"/>
                  </a:lnTo>
                  <a:lnTo>
                    <a:pt x="19484" y="877"/>
                  </a:lnTo>
                  <a:lnTo>
                    <a:pt x="19533" y="853"/>
                  </a:lnTo>
                  <a:lnTo>
                    <a:pt x="19533" y="853"/>
                  </a:lnTo>
                  <a:lnTo>
                    <a:pt x="19606" y="853"/>
                  </a:lnTo>
                  <a:lnTo>
                    <a:pt x="19703" y="828"/>
                  </a:lnTo>
                  <a:lnTo>
                    <a:pt x="19776" y="780"/>
                  </a:lnTo>
                  <a:lnTo>
                    <a:pt x="19849" y="731"/>
                  </a:lnTo>
                  <a:lnTo>
                    <a:pt x="19898" y="658"/>
                  </a:lnTo>
                  <a:lnTo>
                    <a:pt x="19922" y="585"/>
                  </a:lnTo>
                  <a:lnTo>
                    <a:pt x="19947" y="512"/>
                  </a:lnTo>
                  <a:lnTo>
                    <a:pt x="19971" y="439"/>
                  </a:lnTo>
                  <a:lnTo>
                    <a:pt x="19971" y="439"/>
                  </a:lnTo>
                  <a:lnTo>
                    <a:pt x="19947" y="341"/>
                  </a:lnTo>
                  <a:lnTo>
                    <a:pt x="19922" y="268"/>
                  </a:lnTo>
                  <a:lnTo>
                    <a:pt x="19898" y="195"/>
                  </a:lnTo>
                  <a:lnTo>
                    <a:pt x="19825" y="122"/>
                  </a:lnTo>
                  <a:lnTo>
                    <a:pt x="19776" y="73"/>
                  </a:lnTo>
                  <a:lnTo>
                    <a:pt x="19703" y="25"/>
                  </a:lnTo>
                  <a:lnTo>
                    <a:pt x="19606" y="0"/>
                  </a:lnTo>
                  <a:lnTo>
                    <a:pt x="19533" y="0"/>
                  </a:lnTo>
                  <a:lnTo>
                    <a:pt x="1953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49"/>
            <p:cNvSpPr/>
            <p:nvPr/>
          </p:nvSpPr>
          <p:spPr>
            <a:xfrm>
              <a:off x="3294875" y="5330725"/>
              <a:ext cx="382400" cy="25"/>
            </a:xfrm>
            <a:custGeom>
              <a:avLst/>
              <a:gdLst/>
              <a:ahLst/>
              <a:cxnLst/>
              <a:rect l="l" t="t" r="r" b="b"/>
              <a:pathLst>
                <a:path w="15296" h="1" fill="none" extrusionOk="0">
                  <a:moveTo>
                    <a:pt x="0" y="1"/>
                  </a:moveTo>
                  <a:lnTo>
                    <a:pt x="152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49"/>
            <p:cNvSpPr/>
            <p:nvPr/>
          </p:nvSpPr>
          <p:spPr>
            <a:xfrm>
              <a:off x="3280250" y="5162675"/>
              <a:ext cx="411625" cy="140075"/>
            </a:xfrm>
            <a:custGeom>
              <a:avLst/>
              <a:gdLst/>
              <a:ahLst/>
              <a:cxnLst/>
              <a:rect l="l" t="t" r="r" b="b"/>
              <a:pathLst>
                <a:path w="16465" h="5603" fill="none" extrusionOk="0">
                  <a:moveTo>
                    <a:pt x="16465" y="5602"/>
                  </a:moveTo>
                  <a:lnTo>
                    <a:pt x="16465" y="5602"/>
                  </a:lnTo>
                  <a:lnTo>
                    <a:pt x="16392" y="5408"/>
                  </a:lnTo>
                  <a:lnTo>
                    <a:pt x="16294" y="5237"/>
                  </a:lnTo>
                  <a:lnTo>
                    <a:pt x="16075" y="4921"/>
                  </a:lnTo>
                  <a:lnTo>
                    <a:pt x="15807" y="4628"/>
                  </a:lnTo>
                  <a:lnTo>
                    <a:pt x="15490" y="4385"/>
                  </a:lnTo>
                  <a:lnTo>
                    <a:pt x="15320" y="4287"/>
                  </a:lnTo>
                  <a:lnTo>
                    <a:pt x="15149" y="4190"/>
                  </a:lnTo>
                  <a:lnTo>
                    <a:pt x="14979" y="4092"/>
                  </a:lnTo>
                  <a:lnTo>
                    <a:pt x="14784" y="4044"/>
                  </a:lnTo>
                  <a:lnTo>
                    <a:pt x="14589" y="3971"/>
                  </a:lnTo>
                  <a:lnTo>
                    <a:pt x="14394" y="3946"/>
                  </a:lnTo>
                  <a:lnTo>
                    <a:pt x="14175" y="3922"/>
                  </a:lnTo>
                  <a:lnTo>
                    <a:pt x="13980" y="3898"/>
                  </a:lnTo>
                  <a:lnTo>
                    <a:pt x="13980" y="3898"/>
                  </a:lnTo>
                  <a:lnTo>
                    <a:pt x="13737" y="3922"/>
                  </a:lnTo>
                  <a:lnTo>
                    <a:pt x="13518" y="3946"/>
                  </a:lnTo>
                  <a:lnTo>
                    <a:pt x="13518" y="3946"/>
                  </a:lnTo>
                  <a:lnTo>
                    <a:pt x="13420" y="3532"/>
                  </a:lnTo>
                  <a:lnTo>
                    <a:pt x="13299" y="3143"/>
                  </a:lnTo>
                  <a:lnTo>
                    <a:pt x="13128" y="2753"/>
                  </a:lnTo>
                  <a:lnTo>
                    <a:pt x="12933" y="2388"/>
                  </a:lnTo>
                  <a:lnTo>
                    <a:pt x="12714" y="2047"/>
                  </a:lnTo>
                  <a:lnTo>
                    <a:pt x="12470" y="1706"/>
                  </a:lnTo>
                  <a:lnTo>
                    <a:pt x="12178" y="1413"/>
                  </a:lnTo>
                  <a:lnTo>
                    <a:pt x="11886" y="1121"/>
                  </a:lnTo>
                  <a:lnTo>
                    <a:pt x="11545" y="878"/>
                  </a:lnTo>
                  <a:lnTo>
                    <a:pt x="11204" y="658"/>
                  </a:lnTo>
                  <a:lnTo>
                    <a:pt x="10839" y="464"/>
                  </a:lnTo>
                  <a:lnTo>
                    <a:pt x="10449" y="293"/>
                  </a:lnTo>
                  <a:lnTo>
                    <a:pt x="10059" y="171"/>
                  </a:lnTo>
                  <a:lnTo>
                    <a:pt x="9645" y="74"/>
                  </a:lnTo>
                  <a:lnTo>
                    <a:pt x="9207" y="25"/>
                  </a:lnTo>
                  <a:lnTo>
                    <a:pt x="8768" y="1"/>
                  </a:lnTo>
                  <a:lnTo>
                    <a:pt x="8768" y="1"/>
                  </a:lnTo>
                  <a:lnTo>
                    <a:pt x="8452" y="1"/>
                  </a:lnTo>
                  <a:lnTo>
                    <a:pt x="8135" y="50"/>
                  </a:lnTo>
                  <a:lnTo>
                    <a:pt x="7819" y="98"/>
                  </a:lnTo>
                  <a:lnTo>
                    <a:pt x="7502" y="171"/>
                  </a:lnTo>
                  <a:lnTo>
                    <a:pt x="7210" y="269"/>
                  </a:lnTo>
                  <a:lnTo>
                    <a:pt x="6918" y="366"/>
                  </a:lnTo>
                  <a:lnTo>
                    <a:pt x="6625" y="512"/>
                  </a:lnTo>
                  <a:lnTo>
                    <a:pt x="6357" y="658"/>
                  </a:lnTo>
                  <a:lnTo>
                    <a:pt x="6089" y="805"/>
                  </a:lnTo>
                  <a:lnTo>
                    <a:pt x="5846" y="999"/>
                  </a:lnTo>
                  <a:lnTo>
                    <a:pt x="5602" y="1170"/>
                  </a:lnTo>
                  <a:lnTo>
                    <a:pt x="5383" y="1389"/>
                  </a:lnTo>
                  <a:lnTo>
                    <a:pt x="5188" y="1608"/>
                  </a:lnTo>
                  <a:lnTo>
                    <a:pt x="4993" y="1852"/>
                  </a:lnTo>
                  <a:lnTo>
                    <a:pt x="4799" y="2095"/>
                  </a:lnTo>
                  <a:lnTo>
                    <a:pt x="4628" y="2363"/>
                  </a:lnTo>
                  <a:lnTo>
                    <a:pt x="4628" y="2363"/>
                  </a:lnTo>
                  <a:lnTo>
                    <a:pt x="4360" y="2266"/>
                  </a:lnTo>
                  <a:lnTo>
                    <a:pt x="4092" y="2217"/>
                  </a:lnTo>
                  <a:lnTo>
                    <a:pt x="3824" y="2193"/>
                  </a:lnTo>
                  <a:lnTo>
                    <a:pt x="3532" y="2168"/>
                  </a:lnTo>
                  <a:lnTo>
                    <a:pt x="3532" y="2168"/>
                  </a:lnTo>
                  <a:lnTo>
                    <a:pt x="3191" y="2193"/>
                  </a:lnTo>
                  <a:lnTo>
                    <a:pt x="2850" y="2242"/>
                  </a:lnTo>
                  <a:lnTo>
                    <a:pt x="2509" y="2339"/>
                  </a:lnTo>
                  <a:lnTo>
                    <a:pt x="2193" y="2436"/>
                  </a:lnTo>
                  <a:lnTo>
                    <a:pt x="1876" y="2582"/>
                  </a:lnTo>
                  <a:lnTo>
                    <a:pt x="1584" y="2753"/>
                  </a:lnTo>
                  <a:lnTo>
                    <a:pt x="1316" y="2948"/>
                  </a:lnTo>
                  <a:lnTo>
                    <a:pt x="1072" y="3167"/>
                  </a:lnTo>
                  <a:lnTo>
                    <a:pt x="853" y="3411"/>
                  </a:lnTo>
                  <a:lnTo>
                    <a:pt x="634" y="3678"/>
                  </a:lnTo>
                  <a:lnTo>
                    <a:pt x="463" y="3971"/>
                  </a:lnTo>
                  <a:lnTo>
                    <a:pt x="317" y="4263"/>
                  </a:lnTo>
                  <a:lnTo>
                    <a:pt x="196" y="4580"/>
                  </a:lnTo>
                  <a:lnTo>
                    <a:pt x="98" y="4896"/>
                  </a:lnTo>
                  <a:lnTo>
                    <a:pt x="25" y="5237"/>
                  </a:lnTo>
                  <a:lnTo>
                    <a:pt x="1" y="56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49"/>
            <p:cNvSpPr/>
            <p:nvPr/>
          </p:nvSpPr>
          <p:spPr>
            <a:xfrm>
              <a:off x="3471450" y="5001950"/>
              <a:ext cx="17075" cy="114475"/>
            </a:xfrm>
            <a:custGeom>
              <a:avLst/>
              <a:gdLst/>
              <a:ahLst/>
              <a:cxnLst/>
              <a:rect l="l" t="t" r="r" b="b"/>
              <a:pathLst>
                <a:path w="683" h="4579" fill="none" extrusionOk="0">
                  <a:moveTo>
                    <a:pt x="682" y="0"/>
                  </a:moveTo>
                  <a:lnTo>
                    <a:pt x="682" y="0"/>
                  </a:lnTo>
                  <a:lnTo>
                    <a:pt x="658" y="171"/>
                  </a:lnTo>
                  <a:lnTo>
                    <a:pt x="609" y="317"/>
                  </a:lnTo>
                  <a:lnTo>
                    <a:pt x="512" y="439"/>
                  </a:lnTo>
                  <a:lnTo>
                    <a:pt x="414" y="585"/>
                  </a:lnTo>
                  <a:lnTo>
                    <a:pt x="414" y="585"/>
                  </a:lnTo>
                  <a:lnTo>
                    <a:pt x="268" y="731"/>
                  </a:lnTo>
                  <a:lnTo>
                    <a:pt x="146" y="950"/>
                  </a:lnTo>
                  <a:lnTo>
                    <a:pt x="73" y="1072"/>
                  </a:lnTo>
                  <a:lnTo>
                    <a:pt x="49" y="1194"/>
                  </a:lnTo>
                  <a:lnTo>
                    <a:pt x="0" y="1364"/>
                  </a:lnTo>
                  <a:lnTo>
                    <a:pt x="0" y="1535"/>
                  </a:lnTo>
                  <a:lnTo>
                    <a:pt x="0" y="1535"/>
                  </a:lnTo>
                  <a:lnTo>
                    <a:pt x="0" y="1705"/>
                  </a:lnTo>
                  <a:lnTo>
                    <a:pt x="49" y="1851"/>
                  </a:lnTo>
                  <a:lnTo>
                    <a:pt x="73" y="1997"/>
                  </a:lnTo>
                  <a:lnTo>
                    <a:pt x="146" y="2095"/>
                  </a:lnTo>
                  <a:lnTo>
                    <a:pt x="268" y="2314"/>
                  </a:lnTo>
                  <a:lnTo>
                    <a:pt x="414" y="2484"/>
                  </a:lnTo>
                  <a:lnTo>
                    <a:pt x="414" y="2484"/>
                  </a:lnTo>
                  <a:lnTo>
                    <a:pt x="512" y="2606"/>
                  </a:lnTo>
                  <a:lnTo>
                    <a:pt x="609" y="2728"/>
                  </a:lnTo>
                  <a:lnTo>
                    <a:pt x="658" y="2874"/>
                  </a:lnTo>
                  <a:lnTo>
                    <a:pt x="682" y="3045"/>
                  </a:lnTo>
                  <a:lnTo>
                    <a:pt x="682" y="3045"/>
                  </a:lnTo>
                  <a:lnTo>
                    <a:pt x="658" y="3239"/>
                  </a:lnTo>
                  <a:lnTo>
                    <a:pt x="609" y="3385"/>
                  </a:lnTo>
                  <a:lnTo>
                    <a:pt x="512" y="3507"/>
                  </a:lnTo>
                  <a:lnTo>
                    <a:pt x="414" y="3629"/>
                  </a:lnTo>
                  <a:lnTo>
                    <a:pt x="414" y="3629"/>
                  </a:lnTo>
                  <a:lnTo>
                    <a:pt x="268" y="3800"/>
                  </a:lnTo>
                  <a:lnTo>
                    <a:pt x="146" y="3994"/>
                  </a:lnTo>
                  <a:lnTo>
                    <a:pt x="73" y="4116"/>
                  </a:lnTo>
                  <a:lnTo>
                    <a:pt x="49"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49"/>
            <p:cNvSpPr/>
            <p:nvPr/>
          </p:nvSpPr>
          <p:spPr>
            <a:xfrm>
              <a:off x="3427600" y="5001950"/>
              <a:ext cx="17075" cy="114475"/>
            </a:xfrm>
            <a:custGeom>
              <a:avLst/>
              <a:gdLst/>
              <a:ahLst/>
              <a:cxnLst/>
              <a:rect l="l" t="t" r="r" b="b"/>
              <a:pathLst>
                <a:path w="683" h="4579" fill="none" extrusionOk="0">
                  <a:moveTo>
                    <a:pt x="683" y="0"/>
                  </a:moveTo>
                  <a:lnTo>
                    <a:pt x="683" y="0"/>
                  </a:lnTo>
                  <a:lnTo>
                    <a:pt x="658" y="171"/>
                  </a:lnTo>
                  <a:lnTo>
                    <a:pt x="609" y="317"/>
                  </a:lnTo>
                  <a:lnTo>
                    <a:pt x="536" y="439"/>
                  </a:lnTo>
                  <a:lnTo>
                    <a:pt x="415" y="585"/>
                  </a:lnTo>
                  <a:lnTo>
                    <a:pt x="415" y="585"/>
                  </a:lnTo>
                  <a:lnTo>
                    <a:pt x="269" y="731"/>
                  </a:lnTo>
                  <a:lnTo>
                    <a:pt x="147" y="950"/>
                  </a:lnTo>
                  <a:lnTo>
                    <a:pt x="98" y="1072"/>
                  </a:lnTo>
                  <a:lnTo>
                    <a:pt x="49" y="1194"/>
                  </a:lnTo>
                  <a:lnTo>
                    <a:pt x="25" y="1364"/>
                  </a:lnTo>
                  <a:lnTo>
                    <a:pt x="1" y="1535"/>
                  </a:lnTo>
                  <a:lnTo>
                    <a:pt x="1" y="1535"/>
                  </a:lnTo>
                  <a:lnTo>
                    <a:pt x="25" y="1705"/>
                  </a:lnTo>
                  <a:lnTo>
                    <a:pt x="49" y="1851"/>
                  </a:lnTo>
                  <a:lnTo>
                    <a:pt x="98" y="1997"/>
                  </a:lnTo>
                  <a:lnTo>
                    <a:pt x="147" y="2095"/>
                  </a:lnTo>
                  <a:lnTo>
                    <a:pt x="269" y="2314"/>
                  </a:lnTo>
                  <a:lnTo>
                    <a:pt x="415" y="2484"/>
                  </a:lnTo>
                  <a:lnTo>
                    <a:pt x="415" y="2484"/>
                  </a:lnTo>
                  <a:lnTo>
                    <a:pt x="536" y="2606"/>
                  </a:lnTo>
                  <a:lnTo>
                    <a:pt x="609" y="2728"/>
                  </a:lnTo>
                  <a:lnTo>
                    <a:pt x="658" y="2874"/>
                  </a:lnTo>
                  <a:lnTo>
                    <a:pt x="683" y="3045"/>
                  </a:lnTo>
                  <a:lnTo>
                    <a:pt x="683" y="3045"/>
                  </a:lnTo>
                  <a:lnTo>
                    <a:pt x="658" y="3239"/>
                  </a:lnTo>
                  <a:lnTo>
                    <a:pt x="609" y="3385"/>
                  </a:lnTo>
                  <a:lnTo>
                    <a:pt x="536" y="3507"/>
                  </a:lnTo>
                  <a:lnTo>
                    <a:pt x="415" y="3629"/>
                  </a:lnTo>
                  <a:lnTo>
                    <a:pt x="415" y="3629"/>
                  </a:lnTo>
                  <a:lnTo>
                    <a:pt x="269" y="3800"/>
                  </a:lnTo>
                  <a:lnTo>
                    <a:pt x="147" y="3994"/>
                  </a:lnTo>
                  <a:lnTo>
                    <a:pt x="98" y="4116"/>
                  </a:lnTo>
                  <a:lnTo>
                    <a:pt x="49" y="4262"/>
                  </a:lnTo>
                  <a:lnTo>
                    <a:pt x="25"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49"/>
            <p:cNvSpPr/>
            <p:nvPr/>
          </p:nvSpPr>
          <p:spPr>
            <a:xfrm>
              <a:off x="3515275" y="5001950"/>
              <a:ext cx="16475" cy="114475"/>
            </a:xfrm>
            <a:custGeom>
              <a:avLst/>
              <a:gdLst/>
              <a:ahLst/>
              <a:cxnLst/>
              <a:rect l="l" t="t" r="r" b="b"/>
              <a:pathLst>
                <a:path w="659" h="4579" fill="none" extrusionOk="0">
                  <a:moveTo>
                    <a:pt x="658" y="0"/>
                  </a:moveTo>
                  <a:lnTo>
                    <a:pt x="658" y="0"/>
                  </a:lnTo>
                  <a:lnTo>
                    <a:pt x="658" y="171"/>
                  </a:lnTo>
                  <a:lnTo>
                    <a:pt x="585" y="317"/>
                  </a:lnTo>
                  <a:lnTo>
                    <a:pt x="512" y="439"/>
                  </a:lnTo>
                  <a:lnTo>
                    <a:pt x="390" y="585"/>
                  </a:lnTo>
                  <a:lnTo>
                    <a:pt x="390" y="585"/>
                  </a:lnTo>
                  <a:lnTo>
                    <a:pt x="269" y="731"/>
                  </a:lnTo>
                  <a:lnTo>
                    <a:pt x="122" y="950"/>
                  </a:lnTo>
                  <a:lnTo>
                    <a:pt x="74" y="1072"/>
                  </a:lnTo>
                  <a:lnTo>
                    <a:pt x="25" y="1194"/>
                  </a:lnTo>
                  <a:lnTo>
                    <a:pt x="1" y="1364"/>
                  </a:lnTo>
                  <a:lnTo>
                    <a:pt x="1" y="1535"/>
                  </a:lnTo>
                  <a:lnTo>
                    <a:pt x="1" y="1535"/>
                  </a:lnTo>
                  <a:lnTo>
                    <a:pt x="1" y="1705"/>
                  </a:lnTo>
                  <a:lnTo>
                    <a:pt x="25" y="1851"/>
                  </a:lnTo>
                  <a:lnTo>
                    <a:pt x="74" y="1997"/>
                  </a:lnTo>
                  <a:lnTo>
                    <a:pt x="122" y="2095"/>
                  </a:lnTo>
                  <a:lnTo>
                    <a:pt x="269"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9" y="3800"/>
                  </a:lnTo>
                  <a:lnTo>
                    <a:pt x="122" y="3994"/>
                  </a:lnTo>
                  <a:lnTo>
                    <a:pt x="74" y="4116"/>
                  </a:lnTo>
                  <a:lnTo>
                    <a:pt x="25"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6" name="Google Shape;926;p49"/>
          <p:cNvGrpSpPr/>
          <p:nvPr/>
        </p:nvGrpSpPr>
        <p:grpSpPr>
          <a:xfrm>
            <a:off x="3187977" y="4313985"/>
            <a:ext cx="319369" cy="380263"/>
            <a:chOff x="3968275" y="4980625"/>
            <a:chExt cx="379975" cy="452425"/>
          </a:xfrm>
        </p:grpSpPr>
        <p:sp>
          <p:nvSpPr>
            <p:cNvPr id="927" name="Google Shape;927;p49"/>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49"/>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49"/>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0" name="Google Shape;930;p49"/>
          <p:cNvGrpSpPr/>
          <p:nvPr/>
        </p:nvGrpSpPr>
        <p:grpSpPr>
          <a:xfrm>
            <a:off x="4843510" y="4398938"/>
            <a:ext cx="404323" cy="220085"/>
            <a:chOff x="5937975" y="5081700"/>
            <a:chExt cx="481050" cy="261850"/>
          </a:xfrm>
        </p:grpSpPr>
        <p:sp>
          <p:nvSpPr>
            <p:cNvPr id="931" name="Google Shape;931;p49"/>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49"/>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49"/>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4" name="Google Shape;934;p49"/>
          <p:cNvGrpSpPr/>
          <p:nvPr/>
        </p:nvGrpSpPr>
        <p:grpSpPr>
          <a:xfrm>
            <a:off x="5461718" y="4356472"/>
            <a:ext cx="290183" cy="333678"/>
            <a:chOff x="6673500" y="5031175"/>
            <a:chExt cx="345250" cy="397000"/>
          </a:xfrm>
        </p:grpSpPr>
        <p:sp>
          <p:nvSpPr>
            <p:cNvPr id="935" name="Google Shape;935;p49"/>
            <p:cNvSpPr/>
            <p:nvPr/>
          </p:nvSpPr>
          <p:spPr>
            <a:xfrm>
              <a:off x="6731950" y="5031175"/>
              <a:ext cx="105375" cy="147375"/>
            </a:xfrm>
            <a:custGeom>
              <a:avLst/>
              <a:gdLst/>
              <a:ahLst/>
              <a:cxnLst/>
              <a:rect l="l" t="t" r="r" b="b"/>
              <a:pathLst>
                <a:path w="4215" h="5895" fill="none" extrusionOk="0">
                  <a:moveTo>
                    <a:pt x="2436" y="5894"/>
                  </a:moveTo>
                  <a:lnTo>
                    <a:pt x="2436" y="5894"/>
                  </a:lnTo>
                  <a:lnTo>
                    <a:pt x="2656" y="5845"/>
                  </a:lnTo>
                  <a:lnTo>
                    <a:pt x="2850" y="5772"/>
                  </a:lnTo>
                  <a:lnTo>
                    <a:pt x="3045" y="5699"/>
                  </a:lnTo>
                  <a:lnTo>
                    <a:pt x="3216" y="5577"/>
                  </a:lnTo>
                  <a:lnTo>
                    <a:pt x="3386" y="5456"/>
                  </a:lnTo>
                  <a:lnTo>
                    <a:pt x="3532" y="5285"/>
                  </a:lnTo>
                  <a:lnTo>
                    <a:pt x="3678" y="5115"/>
                  </a:lnTo>
                  <a:lnTo>
                    <a:pt x="3800" y="4920"/>
                  </a:lnTo>
                  <a:lnTo>
                    <a:pt x="3922" y="4725"/>
                  </a:lnTo>
                  <a:lnTo>
                    <a:pt x="4019" y="4506"/>
                  </a:lnTo>
                  <a:lnTo>
                    <a:pt x="4092" y="4262"/>
                  </a:lnTo>
                  <a:lnTo>
                    <a:pt x="4141" y="4019"/>
                  </a:lnTo>
                  <a:lnTo>
                    <a:pt x="4190" y="3775"/>
                  </a:lnTo>
                  <a:lnTo>
                    <a:pt x="4214" y="3507"/>
                  </a:lnTo>
                  <a:lnTo>
                    <a:pt x="4190" y="3239"/>
                  </a:lnTo>
                  <a:lnTo>
                    <a:pt x="4166" y="2971"/>
                  </a:lnTo>
                  <a:lnTo>
                    <a:pt x="4166" y="2971"/>
                  </a:lnTo>
                  <a:lnTo>
                    <a:pt x="4044" y="1876"/>
                  </a:lnTo>
                  <a:lnTo>
                    <a:pt x="3946" y="1364"/>
                  </a:lnTo>
                  <a:lnTo>
                    <a:pt x="3825" y="901"/>
                  </a:lnTo>
                  <a:lnTo>
                    <a:pt x="3727" y="682"/>
                  </a:lnTo>
                  <a:lnTo>
                    <a:pt x="3654" y="512"/>
                  </a:lnTo>
                  <a:lnTo>
                    <a:pt x="3532" y="341"/>
                  </a:lnTo>
                  <a:lnTo>
                    <a:pt x="3411" y="219"/>
                  </a:lnTo>
                  <a:lnTo>
                    <a:pt x="3264" y="122"/>
                  </a:lnTo>
                  <a:lnTo>
                    <a:pt x="3118" y="49"/>
                  </a:lnTo>
                  <a:lnTo>
                    <a:pt x="2923" y="0"/>
                  </a:lnTo>
                  <a:lnTo>
                    <a:pt x="2729" y="25"/>
                  </a:lnTo>
                  <a:lnTo>
                    <a:pt x="2729" y="25"/>
                  </a:lnTo>
                  <a:lnTo>
                    <a:pt x="2509" y="73"/>
                  </a:lnTo>
                  <a:lnTo>
                    <a:pt x="2266" y="146"/>
                  </a:lnTo>
                  <a:lnTo>
                    <a:pt x="2022" y="268"/>
                  </a:lnTo>
                  <a:lnTo>
                    <a:pt x="1779" y="414"/>
                  </a:lnTo>
                  <a:lnTo>
                    <a:pt x="1535" y="609"/>
                  </a:lnTo>
                  <a:lnTo>
                    <a:pt x="1316" y="804"/>
                  </a:lnTo>
                  <a:lnTo>
                    <a:pt x="1072" y="1023"/>
                  </a:lnTo>
                  <a:lnTo>
                    <a:pt x="853" y="1267"/>
                  </a:lnTo>
                  <a:lnTo>
                    <a:pt x="658" y="1535"/>
                  </a:lnTo>
                  <a:lnTo>
                    <a:pt x="488" y="1802"/>
                  </a:lnTo>
                  <a:lnTo>
                    <a:pt x="317" y="2095"/>
                  </a:lnTo>
                  <a:lnTo>
                    <a:pt x="196" y="2363"/>
                  </a:lnTo>
                  <a:lnTo>
                    <a:pt x="98" y="2655"/>
                  </a:lnTo>
                  <a:lnTo>
                    <a:pt x="25" y="2947"/>
                  </a:lnTo>
                  <a:lnTo>
                    <a:pt x="1" y="3239"/>
                  </a:lnTo>
                  <a:lnTo>
                    <a:pt x="1" y="3507"/>
                  </a:lnTo>
                  <a:lnTo>
                    <a:pt x="1" y="3507"/>
                  </a:lnTo>
                  <a:lnTo>
                    <a:pt x="50" y="3775"/>
                  </a:lnTo>
                  <a:lnTo>
                    <a:pt x="123" y="4043"/>
                  </a:lnTo>
                  <a:lnTo>
                    <a:pt x="196" y="4287"/>
                  </a:lnTo>
                  <a:lnTo>
                    <a:pt x="293" y="4530"/>
                  </a:lnTo>
                  <a:lnTo>
                    <a:pt x="415" y="4749"/>
                  </a:lnTo>
                  <a:lnTo>
                    <a:pt x="561" y="4944"/>
                  </a:lnTo>
                  <a:lnTo>
                    <a:pt x="707" y="5139"/>
                  </a:lnTo>
                  <a:lnTo>
                    <a:pt x="853" y="5310"/>
                  </a:lnTo>
                  <a:lnTo>
                    <a:pt x="1024" y="5456"/>
                  </a:lnTo>
                  <a:lnTo>
                    <a:pt x="1219" y="5602"/>
                  </a:lnTo>
                  <a:lnTo>
                    <a:pt x="1389" y="5699"/>
                  </a:lnTo>
                  <a:lnTo>
                    <a:pt x="1584" y="5797"/>
                  </a:lnTo>
                  <a:lnTo>
                    <a:pt x="1803" y="5845"/>
                  </a:lnTo>
                  <a:lnTo>
                    <a:pt x="1998" y="5894"/>
                  </a:lnTo>
                  <a:lnTo>
                    <a:pt x="2217" y="5894"/>
                  </a:lnTo>
                  <a:lnTo>
                    <a:pt x="2436" y="5894"/>
                  </a:lnTo>
                  <a:lnTo>
                    <a:pt x="2436" y="589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49"/>
            <p:cNvSpPr/>
            <p:nvPr/>
          </p:nvSpPr>
          <p:spPr>
            <a:xfrm>
              <a:off x="6673500" y="5146850"/>
              <a:ext cx="84050" cy="116925"/>
            </a:xfrm>
            <a:custGeom>
              <a:avLst/>
              <a:gdLst/>
              <a:ahLst/>
              <a:cxnLst/>
              <a:rect l="l" t="t" r="r" b="b"/>
              <a:pathLst>
                <a:path w="3362" h="4677" fill="none" extrusionOk="0">
                  <a:moveTo>
                    <a:pt x="2875" y="4579"/>
                  </a:moveTo>
                  <a:lnTo>
                    <a:pt x="2875" y="4579"/>
                  </a:lnTo>
                  <a:lnTo>
                    <a:pt x="3021" y="4482"/>
                  </a:lnTo>
                  <a:lnTo>
                    <a:pt x="3143" y="4385"/>
                  </a:lnTo>
                  <a:lnTo>
                    <a:pt x="3240" y="4287"/>
                  </a:lnTo>
                  <a:lnTo>
                    <a:pt x="3313" y="4141"/>
                  </a:lnTo>
                  <a:lnTo>
                    <a:pt x="3362" y="3995"/>
                  </a:lnTo>
                  <a:lnTo>
                    <a:pt x="3362" y="3849"/>
                  </a:lnTo>
                  <a:lnTo>
                    <a:pt x="3362" y="3678"/>
                  </a:lnTo>
                  <a:lnTo>
                    <a:pt x="3337" y="3508"/>
                  </a:lnTo>
                  <a:lnTo>
                    <a:pt x="3240" y="3118"/>
                  </a:lnTo>
                  <a:lnTo>
                    <a:pt x="3069" y="2704"/>
                  </a:lnTo>
                  <a:lnTo>
                    <a:pt x="2704" y="1803"/>
                  </a:lnTo>
                  <a:lnTo>
                    <a:pt x="2704" y="1803"/>
                  </a:lnTo>
                  <a:lnTo>
                    <a:pt x="2363" y="950"/>
                  </a:lnTo>
                  <a:lnTo>
                    <a:pt x="2193" y="609"/>
                  </a:lnTo>
                  <a:lnTo>
                    <a:pt x="2022" y="342"/>
                  </a:lnTo>
                  <a:lnTo>
                    <a:pt x="1949" y="220"/>
                  </a:lnTo>
                  <a:lnTo>
                    <a:pt x="1852" y="122"/>
                  </a:lnTo>
                  <a:lnTo>
                    <a:pt x="1730" y="74"/>
                  </a:lnTo>
                  <a:lnTo>
                    <a:pt x="1633" y="25"/>
                  </a:lnTo>
                  <a:lnTo>
                    <a:pt x="1486" y="1"/>
                  </a:lnTo>
                  <a:lnTo>
                    <a:pt x="1365" y="1"/>
                  </a:lnTo>
                  <a:lnTo>
                    <a:pt x="1194" y="25"/>
                  </a:lnTo>
                  <a:lnTo>
                    <a:pt x="1024" y="98"/>
                  </a:lnTo>
                  <a:lnTo>
                    <a:pt x="1024" y="98"/>
                  </a:lnTo>
                  <a:lnTo>
                    <a:pt x="853" y="171"/>
                  </a:lnTo>
                  <a:lnTo>
                    <a:pt x="707" y="269"/>
                  </a:lnTo>
                  <a:lnTo>
                    <a:pt x="561" y="390"/>
                  </a:lnTo>
                  <a:lnTo>
                    <a:pt x="439" y="536"/>
                  </a:lnTo>
                  <a:lnTo>
                    <a:pt x="317" y="683"/>
                  </a:lnTo>
                  <a:lnTo>
                    <a:pt x="220" y="853"/>
                  </a:lnTo>
                  <a:lnTo>
                    <a:pt x="147" y="1048"/>
                  </a:lnTo>
                  <a:lnTo>
                    <a:pt x="74" y="1243"/>
                  </a:lnTo>
                  <a:lnTo>
                    <a:pt x="49" y="1438"/>
                  </a:lnTo>
                  <a:lnTo>
                    <a:pt x="1" y="1657"/>
                  </a:lnTo>
                  <a:lnTo>
                    <a:pt x="1" y="1876"/>
                  </a:lnTo>
                  <a:lnTo>
                    <a:pt x="1" y="2095"/>
                  </a:lnTo>
                  <a:lnTo>
                    <a:pt x="25" y="2339"/>
                  </a:lnTo>
                  <a:lnTo>
                    <a:pt x="74" y="2558"/>
                  </a:lnTo>
                  <a:lnTo>
                    <a:pt x="147" y="2801"/>
                  </a:lnTo>
                  <a:lnTo>
                    <a:pt x="220" y="3045"/>
                  </a:lnTo>
                  <a:lnTo>
                    <a:pt x="220" y="3045"/>
                  </a:lnTo>
                  <a:lnTo>
                    <a:pt x="342" y="3264"/>
                  </a:lnTo>
                  <a:lnTo>
                    <a:pt x="439" y="3483"/>
                  </a:lnTo>
                  <a:lnTo>
                    <a:pt x="585" y="3678"/>
                  </a:lnTo>
                  <a:lnTo>
                    <a:pt x="731" y="3849"/>
                  </a:lnTo>
                  <a:lnTo>
                    <a:pt x="878" y="4019"/>
                  </a:lnTo>
                  <a:lnTo>
                    <a:pt x="1048" y="4165"/>
                  </a:lnTo>
                  <a:lnTo>
                    <a:pt x="1219" y="4311"/>
                  </a:lnTo>
                  <a:lnTo>
                    <a:pt x="1389" y="4409"/>
                  </a:lnTo>
                  <a:lnTo>
                    <a:pt x="1559" y="4506"/>
                  </a:lnTo>
                  <a:lnTo>
                    <a:pt x="1754" y="4579"/>
                  </a:lnTo>
                  <a:lnTo>
                    <a:pt x="1949" y="4628"/>
                  </a:lnTo>
                  <a:lnTo>
                    <a:pt x="2120" y="4677"/>
                  </a:lnTo>
                  <a:lnTo>
                    <a:pt x="2314" y="4677"/>
                  </a:lnTo>
                  <a:lnTo>
                    <a:pt x="2509" y="4677"/>
                  </a:lnTo>
                  <a:lnTo>
                    <a:pt x="2680" y="4628"/>
                  </a:lnTo>
                  <a:lnTo>
                    <a:pt x="2875" y="4579"/>
                  </a:lnTo>
                  <a:lnTo>
                    <a:pt x="2875" y="457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49"/>
            <p:cNvSpPr/>
            <p:nvPr/>
          </p:nvSpPr>
          <p:spPr>
            <a:xfrm>
              <a:off x="6859225" y="5033600"/>
              <a:ext cx="105350" cy="144950"/>
            </a:xfrm>
            <a:custGeom>
              <a:avLst/>
              <a:gdLst/>
              <a:ahLst/>
              <a:cxnLst/>
              <a:rect l="l" t="t" r="r" b="b"/>
              <a:pathLst>
                <a:path w="4214" h="5798" fill="none" extrusionOk="0">
                  <a:moveTo>
                    <a:pt x="1778" y="5797"/>
                  </a:moveTo>
                  <a:lnTo>
                    <a:pt x="1778" y="5797"/>
                  </a:lnTo>
                  <a:lnTo>
                    <a:pt x="1997" y="5797"/>
                  </a:lnTo>
                  <a:lnTo>
                    <a:pt x="2216" y="5797"/>
                  </a:lnTo>
                  <a:lnTo>
                    <a:pt x="2411" y="5748"/>
                  </a:lnTo>
                  <a:lnTo>
                    <a:pt x="2630" y="5700"/>
                  </a:lnTo>
                  <a:lnTo>
                    <a:pt x="2825" y="5602"/>
                  </a:lnTo>
                  <a:lnTo>
                    <a:pt x="2996" y="5505"/>
                  </a:lnTo>
                  <a:lnTo>
                    <a:pt x="3191" y="5359"/>
                  </a:lnTo>
                  <a:lnTo>
                    <a:pt x="3361" y="5213"/>
                  </a:lnTo>
                  <a:lnTo>
                    <a:pt x="3507" y="5042"/>
                  </a:lnTo>
                  <a:lnTo>
                    <a:pt x="3653" y="4847"/>
                  </a:lnTo>
                  <a:lnTo>
                    <a:pt x="3799" y="4652"/>
                  </a:lnTo>
                  <a:lnTo>
                    <a:pt x="3921" y="4433"/>
                  </a:lnTo>
                  <a:lnTo>
                    <a:pt x="4019" y="4190"/>
                  </a:lnTo>
                  <a:lnTo>
                    <a:pt x="4092" y="3946"/>
                  </a:lnTo>
                  <a:lnTo>
                    <a:pt x="4165" y="3678"/>
                  </a:lnTo>
                  <a:lnTo>
                    <a:pt x="4213" y="3410"/>
                  </a:lnTo>
                  <a:lnTo>
                    <a:pt x="4213" y="3410"/>
                  </a:lnTo>
                  <a:lnTo>
                    <a:pt x="4213" y="3142"/>
                  </a:lnTo>
                  <a:lnTo>
                    <a:pt x="4189" y="2850"/>
                  </a:lnTo>
                  <a:lnTo>
                    <a:pt x="4116" y="2582"/>
                  </a:lnTo>
                  <a:lnTo>
                    <a:pt x="4019" y="2290"/>
                  </a:lnTo>
                  <a:lnTo>
                    <a:pt x="3897" y="2022"/>
                  </a:lnTo>
                  <a:lnTo>
                    <a:pt x="3726" y="1730"/>
                  </a:lnTo>
                  <a:lnTo>
                    <a:pt x="3556" y="1486"/>
                  </a:lnTo>
                  <a:lnTo>
                    <a:pt x="3361" y="1218"/>
                  </a:lnTo>
                  <a:lnTo>
                    <a:pt x="3142" y="999"/>
                  </a:lnTo>
                  <a:lnTo>
                    <a:pt x="2898" y="780"/>
                  </a:lnTo>
                  <a:lnTo>
                    <a:pt x="2679" y="585"/>
                  </a:lnTo>
                  <a:lnTo>
                    <a:pt x="2436" y="415"/>
                  </a:lnTo>
                  <a:lnTo>
                    <a:pt x="2192" y="269"/>
                  </a:lnTo>
                  <a:lnTo>
                    <a:pt x="1948" y="147"/>
                  </a:lnTo>
                  <a:lnTo>
                    <a:pt x="1705" y="74"/>
                  </a:lnTo>
                  <a:lnTo>
                    <a:pt x="1486" y="25"/>
                  </a:lnTo>
                  <a:lnTo>
                    <a:pt x="1486" y="25"/>
                  </a:lnTo>
                  <a:lnTo>
                    <a:pt x="1291" y="1"/>
                  </a:lnTo>
                  <a:lnTo>
                    <a:pt x="1096" y="49"/>
                  </a:lnTo>
                  <a:lnTo>
                    <a:pt x="950" y="98"/>
                  </a:lnTo>
                  <a:lnTo>
                    <a:pt x="804" y="195"/>
                  </a:lnTo>
                  <a:lnTo>
                    <a:pt x="682" y="317"/>
                  </a:lnTo>
                  <a:lnTo>
                    <a:pt x="585" y="463"/>
                  </a:lnTo>
                  <a:lnTo>
                    <a:pt x="487" y="658"/>
                  </a:lnTo>
                  <a:lnTo>
                    <a:pt x="390" y="853"/>
                  </a:lnTo>
                  <a:lnTo>
                    <a:pt x="268" y="1291"/>
                  </a:lnTo>
                  <a:lnTo>
                    <a:pt x="170" y="1803"/>
                  </a:lnTo>
                  <a:lnTo>
                    <a:pt x="49" y="2874"/>
                  </a:lnTo>
                  <a:lnTo>
                    <a:pt x="49" y="2874"/>
                  </a:lnTo>
                  <a:lnTo>
                    <a:pt x="0" y="3142"/>
                  </a:lnTo>
                  <a:lnTo>
                    <a:pt x="0" y="3410"/>
                  </a:lnTo>
                  <a:lnTo>
                    <a:pt x="24" y="3678"/>
                  </a:lnTo>
                  <a:lnTo>
                    <a:pt x="73" y="3922"/>
                  </a:lnTo>
                  <a:lnTo>
                    <a:pt x="122" y="4165"/>
                  </a:lnTo>
                  <a:lnTo>
                    <a:pt x="195" y="4409"/>
                  </a:lnTo>
                  <a:lnTo>
                    <a:pt x="292" y="4628"/>
                  </a:lnTo>
                  <a:lnTo>
                    <a:pt x="414" y="4823"/>
                  </a:lnTo>
                  <a:lnTo>
                    <a:pt x="536" y="5018"/>
                  </a:lnTo>
                  <a:lnTo>
                    <a:pt x="682" y="5188"/>
                  </a:lnTo>
                  <a:lnTo>
                    <a:pt x="828" y="5359"/>
                  </a:lnTo>
                  <a:lnTo>
                    <a:pt x="999" y="5480"/>
                  </a:lnTo>
                  <a:lnTo>
                    <a:pt x="1169" y="5602"/>
                  </a:lnTo>
                  <a:lnTo>
                    <a:pt x="1364" y="5675"/>
                  </a:lnTo>
                  <a:lnTo>
                    <a:pt x="1583" y="5748"/>
                  </a:lnTo>
                  <a:lnTo>
                    <a:pt x="1778" y="5797"/>
                  </a:lnTo>
                  <a:lnTo>
                    <a:pt x="1778" y="579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49"/>
            <p:cNvSpPr/>
            <p:nvPr/>
          </p:nvSpPr>
          <p:spPr>
            <a:xfrm>
              <a:off x="6931675" y="5150500"/>
              <a:ext cx="87075" cy="115725"/>
            </a:xfrm>
            <a:custGeom>
              <a:avLst/>
              <a:gdLst/>
              <a:ahLst/>
              <a:cxnLst/>
              <a:rect l="l" t="t" r="r" b="b"/>
              <a:pathLst>
                <a:path w="3483" h="4629" fill="none" extrusionOk="0">
                  <a:moveTo>
                    <a:pt x="2558" y="98"/>
                  </a:moveTo>
                  <a:lnTo>
                    <a:pt x="2558" y="98"/>
                  </a:lnTo>
                  <a:lnTo>
                    <a:pt x="2387" y="49"/>
                  </a:lnTo>
                  <a:lnTo>
                    <a:pt x="2241" y="1"/>
                  </a:lnTo>
                  <a:lnTo>
                    <a:pt x="2095" y="1"/>
                  </a:lnTo>
                  <a:lnTo>
                    <a:pt x="1973" y="1"/>
                  </a:lnTo>
                  <a:lnTo>
                    <a:pt x="1851" y="49"/>
                  </a:lnTo>
                  <a:lnTo>
                    <a:pt x="1729" y="98"/>
                  </a:lnTo>
                  <a:lnTo>
                    <a:pt x="1632" y="196"/>
                  </a:lnTo>
                  <a:lnTo>
                    <a:pt x="1535" y="293"/>
                  </a:lnTo>
                  <a:lnTo>
                    <a:pt x="1364" y="561"/>
                  </a:lnTo>
                  <a:lnTo>
                    <a:pt x="1169" y="902"/>
                  </a:lnTo>
                  <a:lnTo>
                    <a:pt x="780" y="1730"/>
                  </a:lnTo>
                  <a:lnTo>
                    <a:pt x="780" y="1730"/>
                  </a:lnTo>
                  <a:lnTo>
                    <a:pt x="366" y="2607"/>
                  </a:lnTo>
                  <a:lnTo>
                    <a:pt x="195" y="2996"/>
                  </a:lnTo>
                  <a:lnTo>
                    <a:pt x="73" y="3386"/>
                  </a:lnTo>
                  <a:lnTo>
                    <a:pt x="25" y="3557"/>
                  </a:lnTo>
                  <a:lnTo>
                    <a:pt x="0" y="3727"/>
                  </a:lnTo>
                  <a:lnTo>
                    <a:pt x="25" y="3898"/>
                  </a:lnTo>
                  <a:lnTo>
                    <a:pt x="49" y="4044"/>
                  </a:lnTo>
                  <a:lnTo>
                    <a:pt x="98" y="4165"/>
                  </a:lnTo>
                  <a:lnTo>
                    <a:pt x="195" y="4287"/>
                  </a:lnTo>
                  <a:lnTo>
                    <a:pt x="317" y="4385"/>
                  </a:lnTo>
                  <a:lnTo>
                    <a:pt x="463" y="4482"/>
                  </a:lnTo>
                  <a:lnTo>
                    <a:pt x="463" y="4482"/>
                  </a:lnTo>
                  <a:lnTo>
                    <a:pt x="633" y="4555"/>
                  </a:lnTo>
                  <a:lnTo>
                    <a:pt x="828" y="4604"/>
                  </a:lnTo>
                  <a:lnTo>
                    <a:pt x="1023" y="4628"/>
                  </a:lnTo>
                  <a:lnTo>
                    <a:pt x="1194" y="4628"/>
                  </a:lnTo>
                  <a:lnTo>
                    <a:pt x="1388" y="4604"/>
                  </a:lnTo>
                  <a:lnTo>
                    <a:pt x="1583" y="4555"/>
                  </a:lnTo>
                  <a:lnTo>
                    <a:pt x="1778" y="4482"/>
                  </a:lnTo>
                  <a:lnTo>
                    <a:pt x="1949" y="4409"/>
                  </a:lnTo>
                  <a:lnTo>
                    <a:pt x="2143" y="4312"/>
                  </a:lnTo>
                  <a:lnTo>
                    <a:pt x="2314" y="4190"/>
                  </a:lnTo>
                  <a:lnTo>
                    <a:pt x="2484" y="4044"/>
                  </a:lnTo>
                  <a:lnTo>
                    <a:pt x="2655" y="3873"/>
                  </a:lnTo>
                  <a:lnTo>
                    <a:pt x="2801" y="3703"/>
                  </a:lnTo>
                  <a:lnTo>
                    <a:pt x="2947" y="3508"/>
                  </a:lnTo>
                  <a:lnTo>
                    <a:pt x="3069" y="3313"/>
                  </a:lnTo>
                  <a:lnTo>
                    <a:pt x="3191" y="3094"/>
                  </a:lnTo>
                  <a:lnTo>
                    <a:pt x="3191" y="3094"/>
                  </a:lnTo>
                  <a:lnTo>
                    <a:pt x="3288" y="2875"/>
                  </a:lnTo>
                  <a:lnTo>
                    <a:pt x="3361" y="2631"/>
                  </a:lnTo>
                  <a:lnTo>
                    <a:pt x="3410" y="2412"/>
                  </a:lnTo>
                  <a:lnTo>
                    <a:pt x="3459" y="2168"/>
                  </a:lnTo>
                  <a:lnTo>
                    <a:pt x="3483" y="1949"/>
                  </a:lnTo>
                  <a:lnTo>
                    <a:pt x="3483" y="1730"/>
                  </a:lnTo>
                  <a:lnTo>
                    <a:pt x="3459" y="1511"/>
                  </a:lnTo>
                  <a:lnTo>
                    <a:pt x="3434" y="1316"/>
                  </a:lnTo>
                  <a:lnTo>
                    <a:pt x="3386" y="1121"/>
                  </a:lnTo>
                  <a:lnTo>
                    <a:pt x="3313" y="926"/>
                  </a:lnTo>
                  <a:lnTo>
                    <a:pt x="3239" y="756"/>
                  </a:lnTo>
                  <a:lnTo>
                    <a:pt x="3118" y="585"/>
                  </a:lnTo>
                  <a:lnTo>
                    <a:pt x="2996" y="439"/>
                  </a:lnTo>
                  <a:lnTo>
                    <a:pt x="2874" y="317"/>
                  </a:lnTo>
                  <a:lnTo>
                    <a:pt x="2728" y="196"/>
                  </a:lnTo>
                  <a:lnTo>
                    <a:pt x="2558" y="98"/>
                  </a:lnTo>
                  <a:lnTo>
                    <a:pt x="2558" y="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49"/>
            <p:cNvSpPr/>
            <p:nvPr/>
          </p:nvSpPr>
          <p:spPr>
            <a:xfrm>
              <a:off x="6715525" y="5180350"/>
              <a:ext cx="263050" cy="247825"/>
            </a:xfrm>
            <a:custGeom>
              <a:avLst/>
              <a:gdLst/>
              <a:ahLst/>
              <a:cxnLst/>
              <a:rect l="l" t="t" r="r" b="b"/>
              <a:pathLst>
                <a:path w="10522" h="9913" fill="none" extrusionOk="0">
                  <a:moveTo>
                    <a:pt x="8135" y="3191"/>
                  </a:moveTo>
                  <a:lnTo>
                    <a:pt x="8135" y="3191"/>
                  </a:lnTo>
                  <a:lnTo>
                    <a:pt x="8037" y="2923"/>
                  </a:lnTo>
                  <a:lnTo>
                    <a:pt x="7940" y="2655"/>
                  </a:lnTo>
                  <a:lnTo>
                    <a:pt x="7794" y="2119"/>
                  </a:lnTo>
                  <a:lnTo>
                    <a:pt x="7721" y="1851"/>
                  </a:lnTo>
                  <a:lnTo>
                    <a:pt x="7623" y="1608"/>
                  </a:lnTo>
                  <a:lnTo>
                    <a:pt x="7502" y="1340"/>
                  </a:lnTo>
                  <a:lnTo>
                    <a:pt x="7355" y="1120"/>
                  </a:lnTo>
                  <a:lnTo>
                    <a:pt x="7355" y="1120"/>
                  </a:lnTo>
                  <a:lnTo>
                    <a:pt x="7161" y="853"/>
                  </a:lnTo>
                  <a:lnTo>
                    <a:pt x="6941" y="633"/>
                  </a:lnTo>
                  <a:lnTo>
                    <a:pt x="6698" y="463"/>
                  </a:lnTo>
                  <a:lnTo>
                    <a:pt x="6430" y="292"/>
                  </a:lnTo>
                  <a:lnTo>
                    <a:pt x="6162" y="171"/>
                  </a:lnTo>
                  <a:lnTo>
                    <a:pt x="5870" y="73"/>
                  </a:lnTo>
                  <a:lnTo>
                    <a:pt x="5578" y="25"/>
                  </a:lnTo>
                  <a:lnTo>
                    <a:pt x="5285" y="0"/>
                  </a:lnTo>
                  <a:lnTo>
                    <a:pt x="5285" y="0"/>
                  </a:lnTo>
                  <a:lnTo>
                    <a:pt x="5261" y="0"/>
                  </a:lnTo>
                  <a:lnTo>
                    <a:pt x="5261" y="0"/>
                  </a:lnTo>
                  <a:lnTo>
                    <a:pt x="5237" y="0"/>
                  </a:lnTo>
                  <a:lnTo>
                    <a:pt x="5237" y="0"/>
                  </a:lnTo>
                  <a:lnTo>
                    <a:pt x="4944" y="25"/>
                  </a:lnTo>
                  <a:lnTo>
                    <a:pt x="4652" y="73"/>
                  </a:lnTo>
                  <a:lnTo>
                    <a:pt x="4360" y="171"/>
                  </a:lnTo>
                  <a:lnTo>
                    <a:pt x="4092" y="292"/>
                  </a:lnTo>
                  <a:lnTo>
                    <a:pt x="3824" y="463"/>
                  </a:lnTo>
                  <a:lnTo>
                    <a:pt x="3580" y="633"/>
                  </a:lnTo>
                  <a:lnTo>
                    <a:pt x="3361" y="853"/>
                  </a:lnTo>
                  <a:lnTo>
                    <a:pt x="3166" y="1120"/>
                  </a:lnTo>
                  <a:lnTo>
                    <a:pt x="3166" y="1120"/>
                  </a:lnTo>
                  <a:lnTo>
                    <a:pt x="3020" y="1340"/>
                  </a:lnTo>
                  <a:lnTo>
                    <a:pt x="2898" y="1608"/>
                  </a:lnTo>
                  <a:lnTo>
                    <a:pt x="2801" y="1851"/>
                  </a:lnTo>
                  <a:lnTo>
                    <a:pt x="2728" y="2119"/>
                  </a:lnTo>
                  <a:lnTo>
                    <a:pt x="2558" y="2655"/>
                  </a:lnTo>
                  <a:lnTo>
                    <a:pt x="2484" y="2923"/>
                  </a:lnTo>
                  <a:lnTo>
                    <a:pt x="2387" y="3191"/>
                  </a:lnTo>
                  <a:lnTo>
                    <a:pt x="2387" y="3191"/>
                  </a:lnTo>
                  <a:lnTo>
                    <a:pt x="2241" y="3434"/>
                  </a:lnTo>
                  <a:lnTo>
                    <a:pt x="2095" y="3678"/>
                  </a:lnTo>
                  <a:lnTo>
                    <a:pt x="1900" y="3897"/>
                  </a:lnTo>
                  <a:lnTo>
                    <a:pt x="1729" y="4092"/>
                  </a:lnTo>
                  <a:lnTo>
                    <a:pt x="1315" y="4457"/>
                  </a:lnTo>
                  <a:lnTo>
                    <a:pt x="901" y="4847"/>
                  </a:lnTo>
                  <a:lnTo>
                    <a:pt x="901" y="4847"/>
                  </a:lnTo>
                  <a:lnTo>
                    <a:pt x="707" y="5066"/>
                  </a:lnTo>
                  <a:lnTo>
                    <a:pt x="512" y="5310"/>
                  </a:lnTo>
                  <a:lnTo>
                    <a:pt x="366" y="5553"/>
                  </a:lnTo>
                  <a:lnTo>
                    <a:pt x="244" y="5821"/>
                  </a:lnTo>
                  <a:lnTo>
                    <a:pt x="146" y="6113"/>
                  </a:lnTo>
                  <a:lnTo>
                    <a:pt x="73" y="6405"/>
                  </a:lnTo>
                  <a:lnTo>
                    <a:pt x="25" y="6722"/>
                  </a:lnTo>
                  <a:lnTo>
                    <a:pt x="0" y="7014"/>
                  </a:lnTo>
                  <a:lnTo>
                    <a:pt x="0" y="7014"/>
                  </a:lnTo>
                  <a:lnTo>
                    <a:pt x="25" y="7307"/>
                  </a:lnTo>
                  <a:lnTo>
                    <a:pt x="49" y="7599"/>
                  </a:lnTo>
                  <a:lnTo>
                    <a:pt x="122" y="7867"/>
                  </a:lnTo>
                  <a:lnTo>
                    <a:pt x="219" y="8135"/>
                  </a:lnTo>
                  <a:lnTo>
                    <a:pt x="317" y="8403"/>
                  </a:lnTo>
                  <a:lnTo>
                    <a:pt x="439" y="8622"/>
                  </a:lnTo>
                  <a:lnTo>
                    <a:pt x="609" y="8865"/>
                  </a:lnTo>
                  <a:lnTo>
                    <a:pt x="780" y="9060"/>
                  </a:lnTo>
                  <a:lnTo>
                    <a:pt x="950" y="9255"/>
                  </a:lnTo>
                  <a:lnTo>
                    <a:pt x="1145" y="9401"/>
                  </a:lnTo>
                  <a:lnTo>
                    <a:pt x="1364" y="9547"/>
                  </a:lnTo>
                  <a:lnTo>
                    <a:pt x="1608" y="9669"/>
                  </a:lnTo>
                  <a:lnTo>
                    <a:pt x="1851" y="9766"/>
                  </a:lnTo>
                  <a:lnTo>
                    <a:pt x="2095" y="9840"/>
                  </a:lnTo>
                  <a:lnTo>
                    <a:pt x="2363" y="9888"/>
                  </a:lnTo>
                  <a:lnTo>
                    <a:pt x="2606" y="9913"/>
                  </a:lnTo>
                  <a:lnTo>
                    <a:pt x="2606" y="9913"/>
                  </a:lnTo>
                  <a:lnTo>
                    <a:pt x="2972" y="9888"/>
                  </a:lnTo>
                  <a:lnTo>
                    <a:pt x="3337" y="9791"/>
                  </a:lnTo>
                  <a:lnTo>
                    <a:pt x="3678" y="9669"/>
                  </a:lnTo>
                  <a:lnTo>
                    <a:pt x="3994" y="9474"/>
                  </a:lnTo>
                  <a:lnTo>
                    <a:pt x="3994" y="9474"/>
                  </a:lnTo>
                  <a:lnTo>
                    <a:pt x="4141" y="9377"/>
                  </a:lnTo>
                  <a:lnTo>
                    <a:pt x="4287" y="9304"/>
                  </a:lnTo>
                  <a:lnTo>
                    <a:pt x="4433" y="9279"/>
                  </a:lnTo>
                  <a:lnTo>
                    <a:pt x="4579" y="9231"/>
                  </a:lnTo>
                  <a:lnTo>
                    <a:pt x="4896" y="9206"/>
                  </a:lnTo>
                  <a:lnTo>
                    <a:pt x="5261" y="9206"/>
                  </a:lnTo>
                  <a:lnTo>
                    <a:pt x="5261" y="9206"/>
                  </a:lnTo>
                  <a:lnTo>
                    <a:pt x="5626" y="9206"/>
                  </a:lnTo>
                  <a:lnTo>
                    <a:pt x="5943" y="9231"/>
                  </a:lnTo>
                  <a:lnTo>
                    <a:pt x="6089" y="9279"/>
                  </a:lnTo>
                  <a:lnTo>
                    <a:pt x="6235" y="9304"/>
                  </a:lnTo>
                  <a:lnTo>
                    <a:pt x="6381" y="9377"/>
                  </a:lnTo>
                  <a:lnTo>
                    <a:pt x="6527" y="9474"/>
                  </a:lnTo>
                  <a:lnTo>
                    <a:pt x="6527" y="9474"/>
                  </a:lnTo>
                  <a:lnTo>
                    <a:pt x="6844" y="9669"/>
                  </a:lnTo>
                  <a:lnTo>
                    <a:pt x="7185" y="9791"/>
                  </a:lnTo>
                  <a:lnTo>
                    <a:pt x="7550" y="9888"/>
                  </a:lnTo>
                  <a:lnTo>
                    <a:pt x="7916" y="9913"/>
                  </a:lnTo>
                  <a:lnTo>
                    <a:pt x="7916" y="9913"/>
                  </a:lnTo>
                  <a:lnTo>
                    <a:pt x="8184" y="9888"/>
                  </a:lnTo>
                  <a:lnTo>
                    <a:pt x="8427" y="9840"/>
                  </a:lnTo>
                  <a:lnTo>
                    <a:pt x="8671" y="9766"/>
                  </a:lnTo>
                  <a:lnTo>
                    <a:pt x="8914" y="9669"/>
                  </a:lnTo>
                  <a:lnTo>
                    <a:pt x="9158" y="9547"/>
                  </a:lnTo>
                  <a:lnTo>
                    <a:pt x="9377" y="9401"/>
                  </a:lnTo>
                  <a:lnTo>
                    <a:pt x="9572" y="9255"/>
                  </a:lnTo>
                  <a:lnTo>
                    <a:pt x="9742" y="9060"/>
                  </a:lnTo>
                  <a:lnTo>
                    <a:pt x="9913" y="8865"/>
                  </a:lnTo>
                  <a:lnTo>
                    <a:pt x="10083" y="8622"/>
                  </a:lnTo>
                  <a:lnTo>
                    <a:pt x="10205" y="8403"/>
                  </a:lnTo>
                  <a:lnTo>
                    <a:pt x="10302" y="8135"/>
                  </a:lnTo>
                  <a:lnTo>
                    <a:pt x="10400" y="7867"/>
                  </a:lnTo>
                  <a:lnTo>
                    <a:pt x="10473" y="7599"/>
                  </a:lnTo>
                  <a:lnTo>
                    <a:pt x="10497" y="7307"/>
                  </a:lnTo>
                  <a:lnTo>
                    <a:pt x="10522" y="7014"/>
                  </a:lnTo>
                  <a:lnTo>
                    <a:pt x="10522" y="7014"/>
                  </a:lnTo>
                  <a:lnTo>
                    <a:pt x="10497" y="6722"/>
                  </a:lnTo>
                  <a:lnTo>
                    <a:pt x="10449" y="6405"/>
                  </a:lnTo>
                  <a:lnTo>
                    <a:pt x="10375" y="6113"/>
                  </a:lnTo>
                  <a:lnTo>
                    <a:pt x="10278" y="5821"/>
                  </a:lnTo>
                  <a:lnTo>
                    <a:pt x="10156" y="5553"/>
                  </a:lnTo>
                  <a:lnTo>
                    <a:pt x="10010" y="5310"/>
                  </a:lnTo>
                  <a:lnTo>
                    <a:pt x="9815" y="5066"/>
                  </a:lnTo>
                  <a:lnTo>
                    <a:pt x="9620" y="4847"/>
                  </a:lnTo>
                  <a:lnTo>
                    <a:pt x="9620" y="4847"/>
                  </a:lnTo>
                  <a:lnTo>
                    <a:pt x="9206" y="4457"/>
                  </a:lnTo>
                  <a:lnTo>
                    <a:pt x="8792" y="4092"/>
                  </a:lnTo>
                  <a:lnTo>
                    <a:pt x="8622" y="3897"/>
                  </a:lnTo>
                  <a:lnTo>
                    <a:pt x="8427" y="3678"/>
                  </a:lnTo>
                  <a:lnTo>
                    <a:pt x="8281" y="3434"/>
                  </a:lnTo>
                  <a:lnTo>
                    <a:pt x="8135" y="3191"/>
                  </a:lnTo>
                  <a:lnTo>
                    <a:pt x="8135" y="31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40" name="Google Shape;940;p49"/>
          <p:cNvGrpSpPr/>
          <p:nvPr/>
        </p:nvGrpSpPr>
        <p:grpSpPr>
          <a:xfrm>
            <a:off x="3153705" y="381117"/>
            <a:ext cx="387933" cy="345971"/>
            <a:chOff x="3927500" y="301425"/>
            <a:chExt cx="461550" cy="411625"/>
          </a:xfrm>
        </p:grpSpPr>
        <p:sp>
          <p:nvSpPr>
            <p:cNvPr id="941" name="Google Shape;941;p49"/>
            <p:cNvSpPr/>
            <p:nvPr/>
          </p:nvSpPr>
          <p:spPr>
            <a:xfrm>
              <a:off x="4080925" y="302050"/>
              <a:ext cx="154075" cy="411000"/>
            </a:xfrm>
            <a:custGeom>
              <a:avLst/>
              <a:gdLst/>
              <a:ahLst/>
              <a:cxnLst/>
              <a:rect l="l" t="t" r="r" b="b"/>
              <a:pathLst>
                <a:path w="6163" h="16440" fill="none" extrusionOk="0">
                  <a:moveTo>
                    <a:pt x="6162" y="3118"/>
                  </a:moveTo>
                  <a:lnTo>
                    <a:pt x="0" y="0"/>
                  </a:lnTo>
                  <a:lnTo>
                    <a:pt x="0" y="13322"/>
                  </a:lnTo>
                  <a:lnTo>
                    <a:pt x="6162" y="16440"/>
                  </a:lnTo>
                  <a:lnTo>
                    <a:pt x="6162" y="311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49"/>
            <p:cNvSpPr/>
            <p:nvPr/>
          </p:nvSpPr>
          <p:spPr>
            <a:xfrm>
              <a:off x="3927500" y="301425"/>
              <a:ext cx="153450" cy="406150"/>
            </a:xfrm>
            <a:custGeom>
              <a:avLst/>
              <a:gdLst/>
              <a:ahLst/>
              <a:cxnLst/>
              <a:rect l="l" t="t" r="r" b="b"/>
              <a:pathLst>
                <a:path w="6138" h="16246" fill="none" extrusionOk="0">
                  <a:moveTo>
                    <a:pt x="6137" y="1"/>
                  </a:moveTo>
                  <a:lnTo>
                    <a:pt x="536" y="2850"/>
                  </a:lnTo>
                  <a:lnTo>
                    <a:pt x="536" y="2850"/>
                  </a:lnTo>
                  <a:lnTo>
                    <a:pt x="414" y="2899"/>
                  </a:lnTo>
                  <a:lnTo>
                    <a:pt x="317" y="2997"/>
                  </a:lnTo>
                  <a:lnTo>
                    <a:pt x="219" y="3094"/>
                  </a:lnTo>
                  <a:lnTo>
                    <a:pt x="146" y="3216"/>
                  </a:lnTo>
                  <a:lnTo>
                    <a:pt x="73" y="3313"/>
                  </a:lnTo>
                  <a:lnTo>
                    <a:pt x="24" y="3435"/>
                  </a:lnTo>
                  <a:lnTo>
                    <a:pt x="0" y="3557"/>
                  </a:lnTo>
                  <a:lnTo>
                    <a:pt x="0" y="3679"/>
                  </a:lnTo>
                  <a:lnTo>
                    <a:pt x="0" y="15880"/>
                  </a:lnTo>
                  <a:lnTo>
                    <a:pt x="0" y="15880"/>
                  </a:lnTo>
                  <a:lnTo>
                    <a:pt x="0" y="16002"/>
                  </a:lnTo>
                  <a:lnTo>
                    <a:pt x="49" y="16075"/>
                  </a:lnTo>
                  <a:lnTo>
                    <a:pt x="97" y="16148"/>
                  </a:lnTo>
                  <a:lnTo>
                    <a:pt x="170" y="16197"/>
                  </a:lnTo>
                  <a:lnTo>
                    <a:pt x="244" y="16221"/>
                  </a:lnTo>
                  <a:lnTo>
                    <a:pt x="341" y="16246"/>
                  </a:lnTo>
                  <a:lnTo>
                    <a:pt x="463" y="16221"/>
                  </a:lnTo>
                  <a:lnTo>
                    <a:pt x="560" y="16173"/>
                  </a:lnTo>
                  <a:lnTo>
                    <a:pt x="6137" y="13323"/>
                  </a:lnTo>
                  <a:lnTo>
                    <a:pt x="613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49"/>
            <p:cNvSpPr/>
            <p:nvPr/>
          </p:nvSpPr>
          <p:spPr>
            <a:xfrm>
              <a:off x="4234975" y="306925"/>
              <a:ext cx="154075" cy="405525"/>
            </a:xfrm>
            <a:custGeom>
              <a:avLst/>
              <a:gdLst/>
              <a:ahLst/>
              <a:cxnLst/>
              <a:rect l="l" t="t" r="r" b="b"/>
              <a:pathLst>
                <a:path w="6163" h="16221" fill="none" extrusionOk="0">
                  <a:moveTo>
                    <a:pt x="5578" y="49"/>
                  </a:moveTo>
                  <a:lnTo>
                    <a:pt x="0" y="2898"/>
                  </a:lnTo>
                  <a:lnTo>
                    <a:pt x="0" y="16221"/>
                  </a:lnTo>
                  <a:lnTo>
                    <a:pt x="5626" y="13371"/>
                  </a:lnTo>
                  <a:lnTo>
                    <a:pt x="5626" y="13371"/>
                  </a:lnTo>
                  <a:lnTo>
                    <a:pt x="5724" y="13322"/>
                  </a:lnTo>
                  <a:lnTo>
                    <a:pt x="5845" y="13225"/>
                  </a:lnTo>
                  <a:lnTo>
                    <a:pt x="5918" y="13127"/>
                  </a:lnTo>
                  <a:lnTo>
                    <a:pt x="6016" y="13030"/>
                  </a:lnTo>
                  <a:lnTo>
                    <a:pt x="6065" y="12908"/>
                  </a:lnTo>
                  <a:lnTo>
                    <a:pt x="6113" y="12786"/>
                  </a:lnTo>
                  <a:lnTo>
                    <a:pt x="6138" y="12665"/>
                  </a:lnTo>
                  <a:lnTo>
                    <a:pt x="6162" y="12543"/>
                  </a:lnTo>
                  <a:lnTo>
                    <a:pt x="6162" y="341"/>
                  </a:lnTo>
                  <a:lnTo>
                    <a:pt x="6162" y="341"/>
                  </a:lnTo>
                  <a:lnTo>
                    <a:pt x="6138" y="219"/>
                  </a:lnTo>
                  <a:lnTo>
                    <a:pt x="6113" y="146"/>
                  </a:lnTo>
                  <a:lnTo>
                    <a:pt x="6065" y="73"/>
                  </a:lnTo>
                  <a:lnTo>
                    <a:pt x="5992" y="24"/>
                  </a:lnTo>
                  <a:lnTo>
                    <a:pt x="5894" y="0"/>
                  </a:lnTo>
                  <a:lnTo>
                    <a:pt x="5797" y="0"/>
                  </a:lnTo>
                  <a:lnTo>
                    <a:pt x="5699" y="0"/>
                  </a:lnTo>
                  <a:lnTo>
                    <a:pt x="5578" y="49"/>
                  </a:lnTo>
                  <a:lnTo>
                    <a:pt x="5578"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49"/>
            <p:cNvSpPr/>
            <p:nvPr/>
          </p:nvSpPr>
          <p:spPr>
            <a:xfrm>
              <a:off x="4295850" y="442075"/>
              <a:ext cx="46300" cy="26225"/>
            </a:xfrm>
            <a:custGeom>
              <a:avLst/>
              <a:gdLst/>
              <a:ahLst/>
              <a:cxnLst/>
              <a:rect l="l" t="t" r="r" b="b"/>
              <a:pathLst>
                <a:path w="1852" h="1049" fill="none" extrusionOk="0">
                  <a:moveTo>
                    <a:pt x="1" y="1"/>
                  </a:moveTo>
                  <a:lnTo>
                    <a:pt x="1852" y="104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49"/>
            <p:cNvSpPr/>
            <p:nvPr/>
          </p:nvSpPr>
          <p:spPr>
            <a:xfrm>
              <a:off x="4296475" y="415900"/>
              <a:ext cx="45075" cy="78575"/>
            </a:xfrm>
            <a:custGeom>
              <a:avLst/>
              <a:gdLst/>
              <a:ahLst/>
              <a:cxnLst/>
              <a:rect l="l" t="t" r="r" b="b"/>
              <a:pathLst>
                <a:path w="1803" h="3143" fill="none" extrusionOk="0">
                  <a:moveTo>
                    <a:pt x="1802" y="1"/>
                  </a:moveTo>
                  <a:lnTo>
                    <a:pt x="0" y="314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49"/>
            <p:cNvSpPr/>
            <p:nvPr/>
          </p:nvSpPr>
          <p:spPr>
            <a:xfrm>
              <a:off x="3968275" y="590050"/>
              <a:ext cx="25" cy="6100"/>
            </a:xfrm>
            <a:custGeom>
              <a:avLst/>
              <a:gdLst/>
              <a:ahLst/>
              <a:cxnLst/>
              <a:rect l="l" t="t" r="r" b="b"/>
              <a:pathLst>
                <a:path w="1" h="244" fill="none" extrusionOk="0">
                  <a:moveTo>
                    <a:pt x="1" y="244"/>
                  </a:moveTo>
                  <a:lnTo>
                    <a:pt x="1"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49"/>
            <p:cNvSpPr/>
            <p:nvPr/>
          </p:nvSpPr>
          <p:spPr>
            <a:xfrm>
              <a:off x="3970725" y="558375"/>
              <a:ext cx="1850" cy="12200"/>
            </a:xfrm>
            <a:custGeom>
              <a:avLst/>
              <a:gdLst/>
              <a:ahLst/>
              <a:cxnLst/>
              <a:rect l="l" t="t" r="r" b="b"/>
              <a:pathLst>
                <a:path w="74" h="488" fill="none" extrusionOk="0">
                  <a:moveTo>
                    <a:pt x="0" y="488"/>
                  </a:moveTo>
                  <a:lnTo>
                    <a:pt x="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49"/>
            <p:cNvSpPr/>
            <p:nvPr/>
          </p:nvSpPr>
          <p:spPr>
            <a:xfrm>
              <a:off x="3976200" y="527325"/>
              <a:ext cx="3675" cy="12200"/>
            </a:xfrm>
            <a:custGeom>
              <a:avLst/>
              <a:gdLst/>
              <a:ahLst/>
              <a:cxnLst/>
              <a:rect l="l" t="t" r="r" b="b"/>
              <a:pathLst>
                <a:path w="147" h="488" fill="none" extrusionOk="0">
                  <a:moveTo>
                    <a:pt x="0" y="488"/>
                  </a:moveTo>
                  <a:lnTo>
                    <a:pt x="98" y="147"/>
                  </a:lnTo>
                  <a:lnTo>
                    <a:pt x="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49"/>
            <p:cNvSpPr/>
            <p:nvPr/>
          </p:nvSpPr>
          <p:spPr>
            <a:xfrm>
              <a:off x="3985950" y="498100"/>
              <a:ext cx="4875" cy="10975"/>
            </a:xfrm>
            <a:custGeom>
              <a:avLst/>
              <a:gdLst/>
              <a:ahLst/>
              <a:cxnLst/>
              <a:rect l="l" t="t" r="r" b="b"/>
              <a:pathLst>
                <a:path w="195" h="439" fill="none" extrusionOk="0">
                  <a:moveTo>
                    <a:pt x="0" y="439"/>
                  </a:moveTo>
                  <a:lnTo>
                    <a:pt x="195" y="25"/>
                  </a:ln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49"/>
            <p:cNvSpPr/>
            <p:nvPr/>
          </p:nvSpPr>
          <p:spPr>
            <a:xfrm>
              <a:off x="4000550" y="471300"/>
              <a:ext cx="7325" cy="9775"/>
            </a:xfrm>
            <a:custGeom>
              <a:avLst/>
              <a:gdLst/>
              <a:ahLst/>
              <a:cxnLst/>
              <a:rect l="l" t="t" r="r" b="b"/>
              <a:pathLst>
                <a:path w="293" h="391" fill="none" extrusionOk="0">
                  <a:moveTo>
                    <a:pt x="1" y="391"/>
                  </a:moveTo>
                  <a:lnTo>
                    <a:pt x="74" y="269"/>
                  </a:lnTo>
                  <a:lnTo>
                    <a:pt x="2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49"/>
            <p:cNvSpPr/>
            <p:nvPr/>
          </p:nvSpPr>
          <p:spPr>
            <a:xfrm>
              <a:off x="4021250" y="450600"/>
              <a:ext cx="10375" cy="6725"/>
            </a:xfrm>
            <a:custGeom>
              <a:avLst/>
              <a:gdLst/>
              <a:ahLst/>
              <a:cxnLst/>
              <a:rect l="l" t="t" r="r" b="b"/>
              <a:pathLst>
                <a:path w="415" h="269" fill="none" extrusionOk="0">
                  <a:moveTo>
                    <a:pt x="1" y="269"/>
                  </a:moveTo>
                  <a:lnTo>
                    <a:pt x="25" y="244"/>
                  </a:lnTo>
                  <a:lnTo>
                    <a:pt x="220" y="123"/>
                  </a:lnTo>
                  <a:lnTo>
                    <a:pt x="41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49"/>
            <p:cNvSpPr/>
            <p:nvPr/>
          </p:nvSpPr>
          <p:spPr>
            <a:xfrm>
              <a:off x="4049250" y="440250"/>
              <a:ext cx="11600" cy="2475"/>
            </a:xfrm>
            <a:custGeom>
              <a:avLst/>
              <a:gdLst/>
              <a:ahLst/>
              <a:cxnLst/>
              <a:rect l="l" t="t" r="r" b="b"/>
              <a:pathLst>
                <a:path w="464" h="99" fill="none" extrusionOk="0">
                  <a:moveTo>
                    <a:pt x="1" y="98"/>
                  </a:moveTo>
                  <a:lnTo>
                    <a:pt x="220" y="50"/>
                  </a:lnTo>
                  <a:lnTo>
                    <a:pt x="464" y="1"/>
                  </a:lnTo>
                  <a:lnTo>
                    <a:pt x="46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49"/>
            <p:cNvSpPr/>
            <p:nvPr/>
          </p:nvSpPr>
          <p:spPr>
            <a:xfrm>
              <a:off x="4080325" y="439650"/>
              <a:ext cx="12200" cy="1850"/>
            </a:xfrm>
            <a:custGeom>
              <a:avLst/>
              <a:gdLst/>
              <a:ahLst/>
              <a:cxnLst/>
              <a:rect l="l" t="t" r="r" b="b"/>
              <a:pathLst>
                <a:path w="488" h="74" fill="none" extrusionOk="0">
                  <a:moveTo>
                    <a:pt x="0" y="0"/>
                  </a:moveTo>
                  <a:lnTo>
                    <a:pt x="146" y="0"/>
                  </a:lnTo>
                  <a:lnTo>
                    <a:pt x="463" y="74"/>
                  </a:lnTo>
                  <a:lnTo>
                    <a:pt x="487" y="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49"/>
            <p:cNvSpPr/>
            <p:nvPr/>
          </p:nvSpPr>
          <p:spPr>
            <a:xfrm>
              <a:off x="4110150" y="450000"/>
              <a:ext cx="9150" cy="7950"/>
            </a:xfrm>
            <a:custGeom>
              <a:avLst/>
              <a:gdLst/>
              <a:ahLst/>
              <a:cxnLst/>
              <a:rect l="l" t="t" r="r" b="b"/>
              <a:pathLst>
                <a:path w="366" h="318" fill="none" extrusionOk="0">
                  <a:moveTo>
                    <a:pt x="0" y="1"/>
                  </a:moveTo>
                  <a:lnTo>
                    <a:pt x="98" y="74"/>
                  </a:lnTo>
                  <a:lnTo>
                    <a:pt x="317" y="268"/>
                  </a:lnTo>
                  <a:lnTo>
                    <a:pt x="366" y="31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49"/>
            <p:cNvSpPr/>
            <p:nvPr/>
          </p:nvSpPr>
          <p:spPr>
            <a:xfrm>
              <a:off x="4130250" y="473750"/>
              <a:ext cx="4900" cy="10975"/>
            </a:xfrm>
            <a:custGeom>
              <a:avLst/>
              <a:gdLst/>
              <a:ahLst/>
              <a:cxnLst/>
              <a:rect l="l" t="t" r="r" b="b"/>
              <a:pathLst>
                <a:path w="196" h="439" fill="none" extrusionOk="0">
                  <a:moveTo>
                    <a:pt x="0" y="0"/>
                  </a:moveTo>
                  <a:lnTo>
                    <a:pt x="25" y="73"/>
                  </a:lnTo>
                  <a:lnTo>
                    <a:pt x="171" y="366"/>
                  </a:lnTo>
                  <a:lnTo>
                    <a:pt x="195"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49"/>
            <p:cNvSpPr/>
            <p:nvPr/>
          </p:nvSpPr>
          <p:spPr>
            <a:xfrm>
              <a:off x="4141800" y="502975"/>
              <a:ext cx="3700" cy="11600"/>
            </a:xfrm>
            <a:custGeom>
              <a:avLst/>
              <a:gdLst/>
              <a:ahLst/>
              <a:cxnLst/>
              <a:rect l="l" t="t" r="r" b="b"/>
              <a:pathLst>
                <a:path w="148" h="464" fill="none" extrusionOk="0">
                  <a:moveTo>
                    <a:pt x="1" y="0"/>
                  </a:moveTo>
                  <a:lnTo>
                    <a:pt x="147"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49"/>
            <p:cNvSpPr/>
            <p:nvPr/>
          </p:nvSpPr>
          <p:spPr>
            <a:xfrm>
              <a:off x="4150950" y="533425"/>
              <a:ext cx="3675" cy="11575"/>
            </a:xfrm>
            <a:custGeom>
              <a:avLst/>
              <a:gdLst/>
              <a:ahLst/>
              <a:cxnLst/>
              <a:rect l="l" t="t" r="r" b="b"/>
              <a:pathLst>
                <a:path w="147" h="463" fill="none" extrusionOk="0">
                  <a:moveTo>
                    <a:pt x="0" y="0"/>
                  </a:moveTo>
                  <a:lnTo>
                    <a:pt x="146"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49"/>
            <p:cNvSpPr/>
            <p:nvPr/>
          </p:nvSpPr>
          <p:spPr>
            <a:xfrm>
              <a:off x="4160675" y="563850"/>
              <a:ext cx="4900" cy="11000"/>
            </a:xfrm>
            <a:custGeom>
              <a:avLst/>
              <a:gdLst/>
              <a:ahLst/>
              <a:cxnLst/>
              <a:rect l="l" t="t" r="r" b="b"/>
              <a:pathLst>
                <a:path w="196" h="440" fill="none" extrusionOk="0">
                  <a:moveTo>
                    <a:pt x="1" y="1"/>
                  </a:moveTo>
                  <a:lnTo>
                    <a:pt x="50" y="123"/>
                  </a:lnTo>
                  <a:lnTo>
                    <a:pt x="196" y="415"/>
                  </a:lnTo>
                  <a:lnTo>
                    <a:pt x="196"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49"/>
            <p:cNvSpPr/>
            <p:nvPr/>
          </p:nvSpPr>
          <p:spPr>
            <a:xfrm>
              <a:off x="4175300" y="591875"/>
              <a:ext cx="7325" cy="9150"/>
            </a:xfrm>
            <a:custGeom>
              <a:avLst/>
              <a:gdLst/>
              <a:ahLst/>
              <a:cxnLst/>
              <a:rect l="l" t="t" r="r" b="b"/>
              <a:pathLst>
                <a:path w="293" h="366" fill="none" extrusionOk="0">
                  <a:moveTo>
                    <a:pt x="0" y="0"/>
                  </a:moveTo>
                  <a:lnTo>
                    <a:pt x="98" y="146"/>
                  </a:lnTo>
                  <a:lnTo>
                    <a:pt x="293" y="36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49"/>
            <p:cNvSpPr/>
            <p:nvPr/>
          </p:nvSpPr>
          <p:spPr>
            <a:xfrm>
              <a:off x="4198425" y="613175"/>
              <a:ext cx="11000" cy="4900"/>
            </a:xfrm>
            <a:custGeom>
              <a:avLst/>
              <a:gdLst/>
              <a:ahLst/>
              <a:cxnLst/>
              <a:rect l="l" t="t" r="r" b="b"/>
              <a:pathLst>
                <a:path w="440" h="196" fill="none" extrusionOk="0">
                  <a:moveTo>
                    <a:pt x="1" y="1"/>
                  </a:moveTo>
                  <a:lnTo>
                    <a:pt x="171" y="98"/>
                  </a:lnTo>
                  <a:lnTo>
                    <a:pt x="439" y="19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49"/>
            <p:cNvSpPr/>
            <p:nvPr/>
          </p:nvSpPr>
          <p:spPr>
            <a:xfrm>
              <a:off x="4228275" y="621100"/>
              <a:ext cx="12200" cy="625"/>
            </a:xfrm>
            <a:custGeom>
              <a:avLst/>
              <a:gdLst/>
              <a:ahLst/>
              <a:cxnLst/>
              <a:rect l="l" t="t" r="r" b="b"/>
              <a:pathLst>
                <a:path w="488" h="25" fill="none" extrusionOk="0">
                  <a:moveTo>
                    <a:pt x="0" y="0"/>
                  </a:moveTo>
                  <a:lnTo>
                    <a:pt x="49" y="25"/>
                  </a:lnTo>
                  <a:lnTo>
                    <a:pt x="487" y="0"/>
                  </a:lnTo>
                  <a:lnTo>
                    <a:pt x="48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49"/>
            <p:cNvSpPr/>
            <p:nvPr/>
          </p:nvSpPr>
          <p:spPr>
            <a:xfrm>
              <a:off x="4259925" y="616225"/>
              <a:ext cx="11600" cy="3075"/>
            </a:xfrm>
            <a:custGeom>
              <a:avLst/>
              <a:gdLst/>
              <a:ahLst/>
              <a:cxnLst/>
              <a:rect l="l" t="t" r="r" b="b"/>
              <a:pathLst>
                <a:path w="464" h="123" fill="none" extrusionOk="0">
                  <a:moveTo>
                    <a:pt x="1" y="122"/>
                  </a:moveTo>
                  <a:lnTo>
                    <a:pt x="196" y="73"/>
                  </a:lnTo>
                  <a:lnTo>
                    <a:pt x="464" y="0"/>
                  </a:lnTo>
                  <a:lnTo>
                    <a:pt x="46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49"/>
            <p:cNvSpPr/>
            <p:nvPr/>
          </p:nvSpPr>
          <p:spPr>
            <a:xfrm>
              <a:off x="4289775" y="602225"/>
              <a:ext cx="10375" cy="6725"/>
            </a:xfrm>
            <a:custGeom>
              <a:avLst/>
              <a:gdLst/>
              <a:ahLst/>
              <a:cxnLst/>
              <a:rect l="l" t="t" r="r" b="b"/>
              <a:pathLst>
                <a:path w="415" h="269" fill="none" extrusionOk="0">
                  <a:moveTo>
                    <a:pt x="0" y="268"/>
                  </a:moveTo>
                  <a:lnTo>
                    <a:pt x="195" y="146"/>
                  </a:lnTo>
                  <a:lnTo>
                    <a:pt x="390" y="0"/>
                  </a:lnTo>
                  <a:lnTo>
                    <a:pt x="41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49"/>
            <p:cNvSpPr/>
            <p:nvPr/>
          </p:nvSpPr>
          <p:spPr>
            <a:xfrm>
              <a:off x="4313525" y="577875"/>
              <a:ext cx="6100" cy="10375"/>
            </a:xfrm>
            <a:custGeom>
              <a:avLst/>
              <a:gdLst/>
              <a:ahLst/>
              <a:cxnLst/>
              <a:rect l="l" t="t" r="r" b="b"/>
              <a:pathLst>
                <a:path w="244" h="415" fill="none" extrusionOk="0">
                  <a:moveTo>
                    <a:pt x="0" y="414"/>
                  </a:moveTo>
                  <a:lnTo>
                    <a:pt x="24" y="365"/>
                  </a:lnTo>
                  <a:lnTo>
                    <a:pt x="146" y="195"/>
                  </a:lnTo>
                  <a:lnTo>
                    <a:pt x="24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49"/>
            <p:cNvSpPr/>
            <p:nvPr/>
          </p:nvSpPr>
          <p:spPr>
            <a:xfrm>
              <a:off x="4326300" y="547425"/>
              <a:ext cx="2450" cy="12200"/>
            </a:xfrm>
            <a:custGeom>
              <a:avLst/>
              <a:gdLst/>
              <a:ahLst/>
              <a:cxnLst/>
              <a:rect l="l" t="t" r="r" b="b"/>
              <a:pathLst>
                <a:path w="98" h="488" fill="none" extrusionOk="0">
                  <a:moveTo>
                    <a:pt x="0" y="487"/>
                  </a:moveTo>
                  <a:lnTo>
                    <a:pt x="49" y="293"/>
                  </a:lnTo>
                  <a:lnTo>
                    <a:pt x="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49"/>
            <p:cNvSpPr/>
            <p:nvPr/>
          </p:nvSpPr>
          <p:spPr>
            <a:xfrm>
              <a:off x="4329350" y="515750"/>
              <a:ext cx="625" cy="12200"/>
            </a:xfrm>
            <a:custGeom>
              <a:avLst/>
              <a:gdLst/>
              <a:ahLst/>
              <a:cxnLst/>
              <a:rect l="l" t="t" r="r" b="b"/>
              <a:pathLst>
                <a:path w="25" h="488" fill="none" extrusionOk="0">
                  <a:moveTo>
                    <a:pt x="25" y="488"/>
                  </a:moveTo>
                  <a:lnTo>
                    <a:pt x="25" y="464"/>
                  </a:lnTo>
                  <a:lnTo>
                    <a:pt x="25" y="12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49"/>
            <p:cNvSpPr/>
            <p:nvPr/>
          </p:nvSpPr>
          <p:spPr>
            <a:xfrm>
              <a:off x="4325075" y="488975"/>
              <a:ext cx="1250" cy="6100"/>
            </a:xfrm>
            <a:custGeom>
              <a:avLst/>
              <a:gdLst/>
              <a:ahLst/>
              <a:cxnLst/>
              <a:rect l="l" t="t" r="r" b="b"/>
              <a:pathLst>
                <a:path w="50" h="244" fill="none" extrusionOk="0">
                  <a:moveTo>
                    <a:pt x="49" y="244"/>
                  </a:moveTo>
                  <a:lnTo>
                    <a:pt x="49"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68" name="Google Shape;968;p49"/>
          <p:cNvGrpSpPr/>
          <p:nvPr/>
        </p:nvGrpSpPr>
        <p:grpSpPr>
          <a:xfrm>
            <a:off x="5441252" y="387778"/>
            <a:ext cx="332670" cy="332670"/>
            <a:chOff x="6649150" y="309350"/>
            <a:chExt cx="395800" cy="395800"/>
          </a:xfrm>
        </p:grpSpPr>
        <p:sp>
          <p:nvSpPr>
            <p:cNvPr id="969" name="Google Shape;969;p49"/>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49"/>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49"/>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49"/>
            <p:cNvSpPr/>
            <p:nvPr/>
          </p:nvSpPr>
          <p:spPr>
            <a:xfrm>
              <a:off x="6847025" y="333700"/>
              <a:ext cx="25" cy="29250"/>
            </a:xfrm>
            <a:custGeom>
              <a:avLst/>
              <a:gdLst/>
              <a:ahLst/>
              <a:cxnLst/>
              <a:rect l="l" t="t" r="r" b="b"/>
              <a:pathLst>
                <a:path w="1" h="1170" fill="none" extrusionOk="0">
                  <a:moveTo>
                    <a:pt x="1" y="1170"/>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49"/>
            <p:cNvSpPr/>
            <p:nvPr/>
          </p:nvSpPr>
          <p:spPr>
            <a:xfrm>
              <a:off x="6760575" y="35685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49"/>
            <p:cNvSpPr/>
            <p:nvPr/>
          </p:nvSpPr>
          <p:spPr>
            <a:xfrm>
              <a:off x="6760575" y="356850"/>
              <a:ext cx="14025" cy="24975"/>
            </a:xfrm>
            <a:custGeom>
              <a:avLst/>
              <a:gdLst/>
              <a:ahLst/>
              <a:cxnLst/>
              <a:rect l="l" t="t" r="r" b="b"/>
              <a:pathLst>
                <a:path w="561" h="999" fill="none" extrusionOk="0">
                  <a:moveTo>
                    <a:pt x="1" y="0"/>
                  </a:moveTo>
                  <a:lnTo>
                    <a:pt x="561"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49"/>
            <p:cNvSpPr/>
            <p:nvPr/>
          </p:nvSpPr>
          <p:spPr>
            <a:xfrm>
              <a:off x="6696650" y="420775"/>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49"/>
            <p:cNvSpPr/>
            <p:nvPr/>
          </p:nvSpPr>
          <p:spPr>
            <a:xfrm>
              <a:off x="6696650" y="420775"/>
              <a:ext cx="24975" cy="14025"/>
            </a:xfrm>
            <a:custGeom>
              <a:avLst/>
              <a:gdLst/>
              <a:ahLst/>
              <a:cxnLst/>
              <a:rect l="l" t="t" r="r" b="b"/>
              <a:pathLst>
                <a:path w="999" h="561" fill="none" extrusionOk="0">
                  <a:moveTo>
                    <a:pt x="0" y="0"/>
                  </a:moveTo>
                  <a:lnTo>
                    <a:pt x="999" y="5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49"/>
            <p:cNvSpPr/>
            <p:nvPr/>
          </p:nvSpPr>
          <p:spPr>
            <a:xfrm>
              <a:off x="6673500" y="507225"/>
              <a:ext cx="29250" cy="25"/>
            </a:xfrm>
            <a:custGeom>
              <a:avLst/>
              <a:gdLst/>
              <a:ahLst/>
              <a:cxnLst/>
              <a:rect l="l" t="t" r="r" b="b"/>
              <a:pathLst>
                <a:path w="1170" h="1" fill="none" extrusionOk="0">
                  <a:moveTo>
                    <a:pt x="1" y="1"/>
                  </a:moveTo>
                  <a:lnTo>
                    <a:pt x="117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49"/>
            <p:cNvSpPr/>
            <p:nvPr/>
          </p:nvSpPr>
          <p:spPr>
            <a:xfrm>
              <a:off x="6696650" y="59370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49"/>
            <p:cNvSpPr/>
            <p:nvPr/>
          </p:nvSpPr>
          <p:spPr>
            <a:xfrm>
              <a:off x="6696650" y="579700"/>
              <a:ext cx="24975" cy="14025"/>
            </a:xfrm>
            <a:custGeom>
              <a:avLst/>
              <a:gdLst/>
              <a:ahLst/>
              <a:cxnLst/>
              <a:rect l="l" t="t" r="r" b="b"/>
              <a:pathLst>
                <a:path w="999" h="561" fill="none" extrusionOk="0">
                  <a:moveTo>
                    <a:pt x="0" y="560"/>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49"/>
            <p:cNvSpPr/>
            <p:nvPr/>
          </p:nvSpPr>
          <p:spPr>
            <a:xfrm>
              <a:off x="6760575" y="632675"/>
              <a:ext cx="14025" cy="24975"/>
            </a:xfrm>
            <a:custGeom>
              <a:avLst/>
              <a:gdLst/>
              <a:ahLst/>
              <a:cxnLst/>
              <a:rect l="l" t="t" r="r" b="b"/>
              <a:pathLst>
                <a:path w="561" h="999" fill="none" extrusionOk="0">
                  <a:moveTo>
                    <a:pt x="1" y="999"/>
                  </a:moveTo>
                  <a:lnTo>
                    <a:pt x="56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49"/>
            <p:cNvSpPr/>
            <p:nvPr/>
          </p:nvSpPr>
          <p:spPr>
            <a:xfrm>
              <a:off x="6760575" y="657625"/>
              <a:ext cx="25" cy="25"/>
            </a:xfrm>
            <a:custGeom>
              <a:avLst/>
              <a:gdLst/>
              <a:ahLst/>
              <a:cxnLst/>
              <a:rect l="l" t="t" r="r" b="b"/>
              <a:pathLst>
                <a:path w="1" h="1" fill="none" extrusionOk="0">
                  <a:moveTo>
                    <a:pt x="1"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49"/>
            <p:cNvSpPr/>
            <p:nvPr/>
          </p:nvSpPr>
          <p:spPr>
            <a:xfrm>
              <a:off x="6847025" y="651550"/>
              <a:ext cx="25" cy="29250"/>
            </a:xfrm>
            <a:custGeom>
              <a:avLst/>
              <a:gdLst/>
              <a:ahLst/>
              <a:cxnLst/>
              <a:rect l="l" t="t" r="r" b="b"/>
              <a:pathLst>
                <a:path w="1" h="1170" fill="none" extrusionOk="0">
                  <a:moveTo>
                    <a:pt x="1" y="0"/>
                  </a:moveTo>
                  <a:lnTo>
                    <a:pt x="1" y="116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49"/>
            <p:cNvSpPr/>
            <p:nvPr/>
          </p:nvSpPr>
          <p:spPr>
            <a:xfrm>
              <a:off x="6919500" y="632675"/>
              <a:ext cx="14025" cy="24975"/>
            </a:xfrm>
            <a:custGeom>
              <a:avLst/>
              <a:gdLst/>
              <a:ahLst/>
              <a:cxnLst/>
              <a:rect l="l" t="t" r="r" b="b"/>
              <a:pathLst>
                <a:path w="561" h="999" fill="none" extrusionOk="0">
                  <a:moveTo>
                    <a:pt x="560" y="999"/>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49"/>
            <p:cNvSpPr/>
            <p:nvPr/>
          </p:nvSpPr>
          <p:spPr>
            <a:xfrm>
              <a:off x="6933500" y="657625"/>
              <a:ext cx="25" cy="25"/>
            </a:xfrm>
            <a:custGeom>
              <a:avLst/>
              <a:gdLst/>
              <a:ahLst/>
              <a:cxnLst/>
              <a:rect l="l" t="t" r="r" b="b"/>
              <a:pathLst>
                <a:path w="1" h="1" fill="none" extrusionOk="0">
                  <a:moveTo>
                    <a:pt x="0"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49"/>
            <p:cNvSpPr/>
            <p:nvPr/>
          </p:nvSpPr>
          <p:spPr>
            <a:xfrm>
              <a:off x="6972475" y="579700"/>
              <a:ext cx="24975" cy="14025"/>
            </a:xfrm>
            <a:custGeom>
              <a:avLst/>
              <a:gdLst/>
              <a:ahLst/>
              <a:cxnLst/>
              <a:rect l="l" t="t" r="r" b="b"/>
              <a:pathLst>
                <a:path w="999" h="561" fill="none" extrusionOk="0">
                  <a:moveTo>
                    <a:pt x="999" y="56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49"/>
            <p:cNvSpPr/>
            <p:nvPr/>
          </p:nvSpPr>
          <p:spPr>
            <a:xfrm>
              <a:off x="6997425" y="59370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49"/>
            <p:cNvSpPr/>
            <p:nvPr/>
          </p:nvSpPr>
          <p:spPr>
            <a:xfrm>
              <a:off x="6991350" y="507225"/>
              <a:ext cx="29250" cy="25"/>
            </a:xfrm>
            <a:custGeom>
              <a:avLst/>
              <a:gdLst/>
              <a:ahLst/>
              <a:cxnLst/>
              <a:rect l="l" t="t" r="r" b="b"/>
              <a:pathLst>
                <a:path w="1170" h="1" fill="none" extrusionOk="0">
                  <a:moveTo>
                    <a:pt x="116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49"/>
            <p:cNvSpPr/>
            <p:nvPr/>
          </p:nvSpPr>
          <p:spPr>
            <a:xfrm>
              <a:off x="6972475" y="420775"/>
              <a:ext cx="24975" cy="14025"/>
            </a:xfrm>
            <a:custGeom>
              <a:avLst/>
              <a:gdLst/>
              <a:ahLst/>
              <a:cxnLst/>
              <a:rect l="l" t="t" r="r" b="b"/>
              <a:pathLst>
                <a:path w="999" h="561" fill="none" extrusionOk="0">
                  <a:moveTo>
                    <a:pt x="0" y="561"/>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49"/>
            <p:cNvSpPr/>
            <p:nvPr/>
          </p:nvSpPr>
          <p:spPr>
            <a:xfrm>
              <a:off x="6997425" y="420775"/>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49"/>
            <p:cNvSpPr/>
            <p:nvPr/>
          </p:nvSpPr>
          <p:spPr>
            <a:xfrm>
              <a:off x="6919500" y="356850"/>
              <a:ext cx="14025" cy="24975"/>
            </a:xfrm>
            <a:custGeom>
              <a:avLst/>
              <a:gdLst/>
              <a:ahLst/>
              <a:cxnLst/>
              <a:rect l="l" t="t" r="r" b="b"/>
              <a:pathLst>
                <a:path w="561" h="999" fill="none" extrusionOk="0">
                  <a:moveTo>
                    <a:pt x="560" y="0"/>
                  </a:move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49"/>
            <p:cNvSpPr/>
            <p:nvPr/>
          </p:nvSpPr>
          <p:spPr>
            <a:xfrm>
              <a:off x="6933500" y="35685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2" name="Google Shape;992;p49"/>
          <p:cNvGrpSpPr/>
          <p:nvPr/>
        </p:nvGrpSpPr>
        <p:grpSpPr>
          <a:xfrm>
            <a:off x="4873705" y="395448"/>
            <a:ext cx="337797" cy="319873"/>
            <a:chOff x="5973900" y="318475"/>
            <a:chExt cx="401900" cy="380575"/>
          </a:xfrm>
        </p:grpSpPr>
        <p:sp>
          <p:nvSpPr>
            <p:cNvPr id="993" name="Google Shape;993;p49"/>
            <p:cNvSpPr/>
            <p:nvPr/>
          </p:nvSpPr>
          <p:spPr>
            <a:xfrm>
              <a:off x="5973900" y="337975"/>
              <a:ext cx="401900" cy="67000"/>
            </a:xfrm>
            <a:custGeom>
              <a:avLst/>
              <a:gdLst/>
              <a:ahLst/>
              <a:cxnLst/>
              <a:rect l="l" t="t" r="r" b="b"/>
              <a:pathLst>
                <a:path w="16076" h="2680" fill="none" extrusionOk="0">
                  <a:moveTo>
                    <a:pt x="16075" y="2679"/>
                  </a:moveTo>
                  <a:lnTo>
                    <a:pt x="16075" y="0"/>
                  </a:lnTo>
                  <a:lnTo>
                    <a:pt x="1" y="0"/>
                  </a:lnTo>
                  <a:lnTo>
                    <a:pt x="1" y="26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49"/>
            <p:cNvSpPr/>
            <p:nvPr/>
          </p:nvSpPr>
          <p:spPr>
            <a:xfrm>
              <a:off x="6024450"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3" y="1242"/>
                  </a:lnTo>
                  <a:lnTo>
                    <a:pt x="25" y="1072"/>
                  </a:lnTo>
                  <a:lnTo>
                    <a:pt x="0" y="901"/>
                  </a:lnTo>
                  <a:lnTo>
                    <a:pt x="0" y="901"/>
                  </a:lnTo>
                  <a:lnTo>
                    <a:pt x="25" y="707"/>
                  </a:lnTo>
                  <a:lnTo>
                    <a:pt x="73" y="536"/>
                  </a:lnTo>
                  <a:lnTo>
                    <a:pt x="147" y="390"/>
                  </a:lnTo>
                  <a:lnTo>
                    <a:pt x="268" y="244"/>
                  </a:lnTo>
                  <a:lnTo>
                    <a:pt x="390" y="146"/>
                  </a:lnTo>
                  <a:lnTo>
                    <a:pt x="561" y="49"/>
                  </a:lnTo>
                  <a:lnTo>
                    <a:pt x="731" y="0"/>
                  </a:lnTo>
                  <a:lnTo>
                    <a:pt x="902" y="0"/>
                  </a:lnTo>
                  <a:lnTo>
                    <a:pt x="902" y="0"/>
                  </a:lnTo>
                  <a:lnTo>
                    <a:pt x="1072" y="0"/>
                  </a:lnTo>
                  <a:lnTo>
                    <a:pt x="1242"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2"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49"/>
            <p:cNvSpPr/>
            <p:nvPr/>
          </p:nvSpPr>
          <p:spPr>
            <a:xfrm>
              <a:off x="6280175"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4" y="1242"/>
                  </a:lnTo>
                  <a:lnTo>
                    <a:pt x="25" y="1072"/>
                  </a:lnTo>
                  <a:lnTo>
                    <a:pt x="0" y="901"/>
                  </a:lnTo>
                  <a:lnTo>
                    <a:pt x="0" y="901"/>
                  </a:lnTo>
                  <a:lnTo>
                    <a:pt x="25" y="707"/>
                  </a:lnTo>
                  <a:lnTo>
                    <a:pt x="74" y="536"/>
                  </a:lnTo>
                  <a:lnTo>
                    <a:pt x="147" y="390"/>
                  </a:lnTo>
                  <a:lnTo>
                    <a:pt x="268" y="244"/>
                  </a:lnTo>
                  <a:lnTo>
                    <a:pt x="390" y="146"/>
                  </a:lnTo>
                  <a:lnTo>
                    <a:pt x="561" y="49"/>
                  </a:lnTo>
                  <a:lnTo>
                    <a:pt x="731" y="0"/>
                  </a:lnTo>
                  <a:lnTo>
                    <a:pt x="902" y="0"/>
                  </a:lnTo>
                  <a:lnTo>
                    <a:pt x="902" y="0"/>
                  </a:lnTo>
                  <a:lnTo>
                    <a:pt x="1072" y="0"/>
                  </a:lnTo>
                  <a:lnTo>
                    <a:pt x="1243"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3"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49"/>
            <p:cNvSpPr/>
            <p:nvPr/>
          </p:nvSpPr>
          <p:spPr>
            <a:xfrm>
              <a:off x="5973900" y="667375"/>
              <a:ext cx="401900" cy="31675"/>
            </a:xfrm>
            <a:custGeom>
              <a:avLst/>
              <a:gdLst/>
              <a:ahLst/>
              <a:cxnLst/>
              <a:rect l="l" t="t" r="r" b="b"/>
              <a:pathLst>
                <a:path w="16076" h="1267" fill="none" extrusionOk="0">
                  <a:moveTo>
                    <a:pt x="1" y="0"/>
                  </a:moveTo>
                  <a:lnTo>
                    <a:pt x="1" y="487"/>
                  </a:lnTo>
                  <a:lnTo>
                    <a:pt x="1" y="487"/>
                  </a:lnTo>
                  <a:lnTo>
                    <a:pt x="25" y="658"/>
                  </a:lnTo>
                  <a:lnTo>
                    <a:pt x="74" y="804"/>
                  </a:lnTo>
                  <a:lnTo>
                    <a:pt x="147" y="926"/>
                  </a:lnTo>
                  <a:lnTo>
                    <a:pt x="220" y="1048"/>
                  </a:lnTo>
                  <a:lnTo>
                    <a:pt x="342" y="1145"/>
                  </a:lnTo>
                  <a:lnTo>
                    <a:pt x="488" y="1218"/>
                  </a:lnTo>
                  <a:lnTo>
                    <a:pt x="634" y="1267"/>
                  </a:lnTo>
                  <a:lnTo>
                    <a:pt x="780" y="1267"/>
                  </a:lnTo>
                  <a:lnTo>
                    <a:pt x="15296" y="1267"/>
                  </a:lnTo>
                  <a:lnTo>
                    <a:pt x="15296" y="1267"/>
                  </a:lnTo>
                  <a:lnTo>
                    <a:pt x="15442" y="1267"/>
                  </a:lnTo>
                  <a:lnTo>
                    <a:pt x="15588" y="1218"/>
                  </a:lnTo>
                  <a:lnTo>
                    <a:pt x="15734" y="1145"/>
                  </a:lnTo>
                  <a:lnTo>
                    <a:pt x="15856" y="1048"/>
                  </a:lnTo>
                  <a:lnTo>
                    <a:pt x="15929" y="926"/>
                  </a:lnTo>
                  <a:lnTo>
                    <a:pt x="16002" y="804"/>
                  </a:lnTo>
                  <a:lnTo>
                    <a:pt x="16051" y="658"/>
                  </a:lnTo>
                  <a:lnTo>
                    <a:pt x="16075" y="487"/>
                  </a:lnTo>
                  <a:lnTo>
                    <a:pt x="160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49"/>
            <p:cNvSpPr/>
            <p:nvPr/>
          </p:nvSpPr>
          <p:spPr>
            <a:xfrm>
              <a:off x="6302700"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3" y="1"/>
                  </a:lnTo>
                  <a:lnTo>
                    <a:pt x="683" y="1"/>
                  </a:lnTo>
                  <a:lnTo>
                    <a:pt x="780" y="1"/>
                  </a:lnTo>
                  <a:lnTo>
                    <a:pt x="877" y="50"/>
                  </a:lnTo>
                  <a:lnTo>
                    <a:pt x="950" y="74"/>
                  </a:lnTo>
                  <a:lnTo>
                    <a:pt x="1024"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49"/>
            <p:cNvSpPr/>
            <p:nvPr/>
          </p:nvSpPr>
          <p:spPr>
            <a:xfrm>
              <a:off x="6046975"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2" y="1"/>
                  </a:lnTo>
                  <a:lnTo>
                    <a:pt x="682" y="1"/>
                  </a:lnTo>
                  <a:lnTo>
                    <a:pt x="780" y="1"/>
                  </a:lnTo>
                  <a:lnTo>
                    <a:pt x="877" y="50"/>
                  </a:lnTo>
                  <a:lnTo>
                    <a:pt x="950" y="74"/>
                  </a:lnTo>
                  <a:lnTo>
                    <a:pt x="1023"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49"/>
            <p:cNvSpPr/>
            <p:nvPr/>
          </p:nvSpPr>
          <p:spPr>
            <a:xfrm>
              <a:off x="5973900" y="407375"/>
              <a:ext cx="401900" cy="272200"/>
            </a:xfrm>
            <a:custGeom>
              <a:avLst/>
              <a:gdLst/>
              <a:ahLst/>
              <a:cxnLst/>
              <a:rect l="l" t="t" r="r" b="b"/>
              <a:pathLst>
                <a:path w="16076" h="10888" fill="none" extrusionOk="0">
                  <a:moveTo>
                    <a:pt x="1" y="1"/>
                  </a:moveTo>
                  <a:lnTo>
                    <a:pt x="1" y="10303"/>
                  </a:lnTo>
                  <a:lnTo>
                    <a:pt x="1" y="10303"/>
                  </a:lnTo>
                  <a:lnTo>
                    <a:pt x="25" y="10400"/>
                  </a:lnTo>
                  <a:lnTo>
                    <a:pt x="74" y="10498"/>
                  </a:lnTo>
                  <a:lnTo>
                    <a:pt x="147" y="10595"/>
                  </a:lnTo>
                  <a:lnTo>
                    <a:pt x="220" y="10693"/>
                  </a:lnTo>
                  <a:lnTo>
                    <a:pt x="342" y="10766"/>
                  </a:lnTo>
                  <a:lnTo>
                    <a:pt x="488" y="10839"/>
                  </a:lnTo>
                  <a:lnTo>
                    <a:pt x="634" y="10887"/>
                  </a:lnTo>
                  <a:lnTo>
                    <a:pt x="780" y="10887"/>
                  </a:lnTo>
                  <a:lnTo>
                    <a:pt x="15296" y="10887"/>
                  </a:lnTo>
                  <a:lnTo>
                    <a:pt x="15296" y="10887"/>
                  </a:lnTo>
                  <a:lnTo>
                    <a:pt x="15442" y="10887"/>
                  </a:lnTo>
                  <a:lnTo>
                    <a:pt x="15588" y="10839"/>
                  </a:lnTo>
                  <a:lnTo>
                    <a:pt x="15734" y="10766"/>
                  </a:lnTo>
                  <a:lnTo>
                    <a:pt x="15856" y="10668"/>
                  </a:lnTo>
                  <a:lnTo>
                    <a:pt x="15929" y="10546"/>
                  </a:lnTo>
                  <a:lnTo>
                    <a:pt x="16002" y="10425"/>
                  </a:lnTo>
                  <a:lnTo>
                    <a:pt x="16051" y="10278"/>
                  </a:lnTo>
                  <a:lnTo>
                    <a:pt x="16075" y="10108"/>
                  </a:lnTo>
                  <a:lnTo>
                    <a:pt x="16075" y="1"/>
                  </a:lnTo>
                  <a:lnTo>
                    <a:pt x="1"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49"/>
            <p:cNvSpPr/>
            <p:nvPr/>
          </p:nvSpPr>
          <p:spPr>
            <a:xfrm>
              <a:off x="6024450" y="456100"/>
              <a:ext cx="300800" cy="175375"/>
            </a:xfrm>
            <a:custGeom>
              <a:avLst/>
              <a:gdLst/>
              <a:ahLst/>
              <a:cxnLst/>
              <a:rect l="l" t="t" r="r" b="b"/>
              <a:pathLst>
                <a:path w="12032" h="7015" fill="none" extrusionOk="0">
                  <a:moveTo>
                    <a:pt x="0" y="0"/>
                  </a:moveTo>
                  <a:lnTo>
                    <a:pt x="12032" y="0"/>
                  </a:lnTo>
                  <a:lnTo>
                    <a:pt x="12032" y="7014"/>
                  </a:lnTo>
                  <a:lnTo>
                    <a:pt x="0" y="7014"/>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49"/>
            <p:cNvSpPr/>
            <p:nvPr/>
          </p:nvSpPr>
          <p:spPr>
            <a:xfrm>
              <a:off x="6024450" y="57300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49"/>
            <p:cNvSpPr/>
            <p:nvPr/>
          </p:nvSpPr>
          <p:spPr>
            <a:xfrm>
              <a:off x="6024450" y="51455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49"/>
            <p:cNvSpPr/>
            <p:nvPr/>
          </p:nvSpPr>
          <p:spPr>
            <a:xfrm>
              <a:off x="626495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49"/>
            <p:cNvSpPr/>
            <p:nvPr/>
          </p:nvSpPr>
          <p:spPr>
            <a:xfrm>
              <a:off x="6204675" y="456100"/>
              <a:ext cx="25" cy="175375"/>
            </a:xfrm>
            <a:custGeom>
              <a:avLst/>
              <a:gdLst/>
              <a:ahLst/>
              <a:cxnLst/>
              <a:rect l="l" t="t" r="r" b="b"/>
              <a:pathLst>
                <a:path w="1" h="7015" fill="none" extrusionOk="0">
                  <a:moveTo>
                    <a:pt x="0" y="0"/>
                  </a:moveTo>
                  <a:lnTo>
                    <a:pt x="0"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49"/>
            <p:cNvSpPr/>
            <p:nvPr/>
          </p:nvSpPr>
          <p:spPr>
            <a:xfrm>
              <a:off x="614500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49"/>
            <p:cNvSpPr/>
            <p:nvPr/>
          </p:nvSpPr>
          <p:spPr>
            <a:xfrm>
              <a:off x="6084725"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7" name="Google Shape;1007;p49"/>
          <p:cNvGrpSpPr/>
          <p:nvPr/>
        </p:nvGrpSpPr>
        <p:grpSpPr>
          <a:xfrm>
            <a:off x="918858" y="908741"/>
            <a:ext cx="342882" cy="418128"/>
            <a:chOff x="1268550" y="929175"/>
            <a:chExt cx="407950" cy="497475"/>
          </a:xfrm>
        </p:grpSpPr>
        <p:sp>
          <p:nvSpPr>
            <p:cNvPr id="1008" name="Google Shape;1008;p49"/>
            <p:cNvSpPr/>
            <p:nvPr/>
          </p:nvSpPr>
          <p:spPr>
            <a:xfrm>
              <a:off x="1268550" y="953550"/>
              <a:ext cx="387250" cy="473100"/>
            </a:xfrm>
            <a:custGeom>
              <a:avLst/>
              <a:gdLst/>
              <a:ahLst/>
              <a:cxnLst/>
              <a:rect l="l" t="t" r="r" b="b"/>
              <a:pathLst>
                <a:path w="15490" h="18924" fill="none" extrusionOk="0">
                  <a:moveTo>
                    <a:pt x="15490" y="17828"/>
                  </a:moveTo>
                  <a:lnTo>
                    <a:pt x="15490" y="17828"/>
                  </a:lnTo>
                  <a:lnTo>
                    <a:pt x="15465" y="17998"/>
                  </a:lnTo>
                  <a:lnTo>
                    <a:pt x="15417" y="18169"/>
                  </a:lnTo>
                  <a:lnTo>
                    <a:pt x="15319" y="18364"/>
                  </a:lnTo>
                  <a:lnTo>
                    <a:pt x="15197" y="18534"/>
                  </a:lnTo>
                  <a:lnTo>
                    <a:pt x="15051" y="18680"/>
                  </a:lnTo>
                  <a:lnTo>
                    <a:pt x="14881" y="18802"/>
                  </a:lnTo>
                  <a:lnTo>
                    <a:pt x="14735" y="18900"/>
                  </a:lnTo>
                  <a:lnTo>
                    <a:pt x="14564" y="18924"/>
                  </a:lnTo>
                  <a:lnTo>
                    <a:pt x="1023" y="18924"/>
                  </a:lnTo>
                  <a:lnTo>
                    <a:pt x="1023" y="18924"/>
                  </a:lnTo>
                  <a:lnTo>
                    <a:pt x="852" y="18900"/>
                  </a:lnTo>
                  <a:lnTo>
                    <a:pt x="682" y="18802"/>
                  </a:lnTo>
                  <a:lnTo>
                    <a:pt x="511" y="18680"/>
                  </a:lnTo>
                  <a:lnTo>
                    <a:pt x="341" y="18534"/>
                  </a:lnTo>
                  <a:lnTo>
                    <a:pt x="219" y="18364"/>
                  </a:lnTo>
                  <a:lnTo>
                    <a:pt x="97" y="18169"/>
                  </a:lnTo>
                  <a:lnTo>
                    <a:pt x="24" y="17998"/>
                  </a:lnTo>
                  <a:lnTo>
                    <a:pt x="0" y="17828"/>
                  </a:lnTo>
                  <a:lnTo>
                    <a:pt x="0" y="877"/>
                  </a:lnTo>
                  <a:lnTo>
                    <a:pt x="0" y="877"/>
                  </a:lnTo>
                  <a:lnTo>
                    <a:pt x="24" y="706"/>
                  </a:lnTo>
                  <a:lnTo>
                    <a:pt x="97"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49"/>
            <p:cNvSpPr/>
            <p:nvPr/>
          </p:nvSpPr>
          <p:spPr>
            <a:xfrm>
              <a:off x="1298975" y="929175"/>
              <a:ext cx="377525" cy="462775"/>
            </a:xfrm>
            <a:custGeom>
              <a:avLst/>
              <a:gdLst/>
              <a:ahLst/>
              <a:cxnLst/>
              <a:rect l="l" t="t" r="r" b="b"/>
              <a:pathLst>
                <a:path w="15101" h="18511" fill="none" extrusionOk="0">
                  <a:moveTo>
                    <a:pt x="15101" y="3362"/>
                  </a:moveTo>
                  <a:lnTo>
                    <a:pt x="15101" y="17731"/>
                  </a:lnTo>
                  <a:lnTo>
                    <a:pt x="15101" y="17731"/>
                  </a:lnTo>
                  <a:lnTo>
                    <a:pt x="15076" y="17877"/>
                  </a:lnTo>
                  <a:lnTo>
                    <a:pt x="15028" y="18024"/>
                  </a:lnTo>
                  <a:lnTo>
                    <a:pt x="14979" y="18145"/>
                  </a:lnTo>
                  <a:lnTo>
                    <a:pt x="14882" y="18267"/>
                  </a:lnTo>
                  <a:lnTo>
                    <a:pt x="14760" y="18365"/>
                  </a:lnTo>
                  <a:lnTo>
                    <a:pt x="14614" y="18438"/>
                  </a:lnTo>
                  <a:lnTo>
                    <a:pt x="14468" y="18486"/>
                  </a:lnTo>
                  <a:lnTo>
                    <a:pt x="14321"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49"/>
            <p:cNvSpPr/>
            <p:nvPr/>
          </p:nvSpPr>
          <p:spPr>
            <a:xfrm>
              <a:off x="15924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1" name="Google Shape;1011;p49"/>
          <p:cNvGrpSpPr/>
          <p:nvPr/>
        </p:nvGrpSpPr>
        <p:grpSpPr>
          <a:xfrm>
            <a:off x="5404922" y="924605"/>
            <a:ext cx="405331" cy="388962"/>
            <a:chOff x="6605925" y="948050"/>
            <a:chExt cx="482250" cy="462775"/>
          </a:xfrm>
        </p:grpSpPr>
        <p:sp>
          <p:nvSpPr>
            <p:cNvPr id="1012" name="Google Shape;1012;p49"/>
            <p:cNvSpPr/>
            <p:nvPr/>
          </p:nvSpPr>
          <p:spPr>
            <a:xfrm>
              <a:off x="6847025" y="1209875"/>
              <a:ext cx="60325" cy="200950"/>
            </a:xfrm>
            <a:custGeom>
              <a:avLst/>
              <a:gdLst/>
              <a:ahLst/>
              <a:cxnLst/>
              <a:rect l="l" t="t" r="r" b="b"/>
              <a:pathLst>
                <a:path w="2413" h="8038" fill="none" extrusionOk="0">
                  <a:moveTo>
                    <a:pt x="2412" y="6820"/>
                  </a:moveTo>
                  <a:lnTo>
                    <a:pt x="2412" y="6820"/>
                  </a:lnTo>
                  <a:lnTo>
                    <a:pt x="2388" y="7063"/>
                  </a:lnTo>
                  <a:lnTo>
                    <a:pt x="2315" y="7283"/>
                  </a:lnTo>
                  <a:lnTo>
                    <a:pt x="2217" y="7502"/>
                  </a:lnTo>
                  <a:lnTo>
                    <a:pt x="2071" y="7672"/>
                  </a:lnTo>
                  <a:lnTo>
                    <a:pt x="1876" y="7818"/>
                  </a:lnTo>
                  <a:lnTo>
                    <a:pt x="1681" y="7940"/>
                  </a:lnTo>
                  <a:lnTo>
                    <a:pt x="1462" y="8013"/>
                  </a:lnTo>
                  <a:lnTo>
                    <a:pt x="1219" y="8038"/>
                  </a:lnTo>
                  <a:lnTo>
                    <a:pt x="1219" y="8038"/>
                  </a:lnTo>
                  <a:lnTo>
                    <a:pt x="975" y="8013"/>
                  </a:lnTo>
                  <a:lnTo>
                    <a:pt x="732" y="7940"/>
                  </a:lnTo>
                  <a:lnTo>
                    <a:pt x="537" y="7818"/>
                  </a:lnTo>
                  <a:lnTo>
                    <a:pt x="366" y="7672"/>
                  </a:lnTo>
                  <a:lnTo>
                    <a:pt x="196" y="7502"/>
                  </a:lnTo>
                  <a:lnTo>
                    <a:pt x="98" y="7283"/>
                  </a:lnTo>
                  <a:lnTo>
                    <a:pt x="25" y="7063"/>
                  </a:lnTo>
                  <a:lnTo>
                    <a:pt x="1"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49"/>
            <p:cNvSpPr/>
            <p:nvPr/>
          </p:nvSpPr>
          <p:spPr>
            <a:xfrm>
              <a:off x="6605925" y="971800"/>
              <a:ext cx="482250" cy="228350"/>
            </a:xfrm>
            <a:custGeom>
              <a:avLst/>
              <a:gdLst/>
              <a:ahLst/>
              <a:cxnLst/>
              <a:rect l="l" t="t" r="r" b="b"/>
              <a:pathLst>
                <a:path w="19290" h="9134" fill="none" extrusionOk="0">
                  <a:moveTo>
                    <a:pt x="4993" y="8817"/>
                  </a:moveTo>
                  <a:lnTo>
                    <a:pt x="4993" y="8817"/>
                  </a:lnTo>
                  <a:lnTo>
                    <a:pt x="5212" y="8671"/>
                  </a:lnTo>
                  <a:lnTo>
                    <a:pt x="5456" y="8501"/>
                  </a:lnTo>
                  <a:lnTo>
                    <a:pt x="5748" y="8330"/>
                  </a:lnTo>
                  <a:lnTo>
                    <a:pt x="6040" y="8184"/>
                  </a:lnTo>
                  <a:lnTo>
                    <a:pt x="6357" y="8038"/>
                  </a:lnTo>
                  <a:lnTo>
                    <a:pt x="6674" y="7940"/>
                  </a:lnTo>
                  <a:lnTo>
                    <a:pt x="6990" y="7867"/>
                  </a:lnTo>
                  <a:lnTo>
                    <a:pt x="7307" y="7843"/>
                  </a:lnTo>
                  <a:lnTo>
                    <a:pt x="7307" y="7843"/>
                  </a:lnTo>
                  <a:lnTo>
                    <a:pt x="7623" y="7867"/>
                  </a:lnTo>
                  <a:lnTo>
                    <a:pt x="7916" y="7892"/>
                  </a:lnTo>
                  <a:lnTo>
                    <a:pt x="8184" y="7940"/>
                  </a:lnTo>
                  <a:lnTo>
                    <a:pt x="8452" y="8038"/>
                  </a:lnTo>
                  <a:lnTo>
                    <a:pt x="8719" y="8135"/>
                  </a:lnTo>
                  <a:lnTo>
                    <a:pt x="8963" y="8257"/>
                  </a:lnTo>
                  <a:lnTo>
                    <a:pt x="9182" y="8379"/>
                  </a:lnTo>
                  <a:lnTo>
                    <a:pt x="9401" y="8525"/>
                  </a:lnTo>
                  <a:lnTo>
                    <a:pt x="9888" y="8525"/>
                  </a:lnTo>
                  <a:lnTo>
                    <a:pt x="9888" y="8525"/>
                  </a:lnTo>
                  <a:lnTo>
                    <a:pt x="10108" y="8379"/>
                  </a:lnTo>
                  <a:lnTo>
                    <a:pt x="10327" y="8257"/>
                  </a:lnTo>
                  <a:lnTo>
                    <a:pt x="10570" y="8135"/>
                  </a:lnTo>
                  <a:lnTo>
                    <a:pt x="10838" y="8038"/>
                  </a:lnTo>
                  <a:lnTo>
                    <a:pt x="11106" y="7940"/>
                  </a:lnTo>
                  <a:lnTo>
                    <a:pt x="11374" y="7892"/>
                  </a:lnTo>
                  <a:lnTo>
                    <a:pt x="11666" y="7867"/>
                  </a:lnTo>
                  <a:lnTo>
                    <a:pt x="11983" y="7843"/>
                  </a:lnTo>
                  <a:lnTo>
                    <a:pt x="11983" y="7843"/>
                  </a:lnTo>
                  <a:lnTo>
                    <a:pt x="12300" y="7867"/>
                  </a:lnTo>
                  <a:lnTo>
                    <a:pt x="12616" y="7940"/>
                  </a:lnTo>
                  <a:lnTo>
                    <a:pt x="12933" y="8038"/>
                  </a:lnTo>
                  <a:lnTo>
                    <a:pt x="13249" y="8184"/>
                  </a:lnTo>
                  <a:lnTo>
                    <a:pt x="13542" y="8330"/>
                  </a:lnTo>
                  <a:lnTo>
                    <a:pt x="13834" y="8501"/>
                  </a:lnTo>
                  <a:lnTo>
                    <a:pt x="14078" y="8671"/>
                  </a:lnTo>
                  <a:lnTo>
                    <a:pt x="14297" y="8817"/>
                  </a:lnTo>
                  <a:lnTo>
                    <a:pt x="14297" y="8817"/>
                  </a:lnTo>
                  <a:lnTo>
                    <a:pt x="14516" y="8647"/>
                  </a:lnTo>
                  <a:lnTo>
                    <a:pt x="14784" y="8476"/>
                  </a:lnTo>
                  <a:lnTo>
                    <a:pt x="15052" y="8330"/>
                  </a:lnTo>
                  <a:lnTo>
                    <a:pt x="15368" y="8184"/>
                  </a:lnTo>
                  <a:lnTo>
                    <a:pt x="15685" y="8038"/>
                  </a:lnTo>
                  <a:lnTo>
                    <a:pt x="16002" y="7940"/>
                  </a:lnTo>
                  <a:lnTo>
                    <a:pt x="16343" y="7867"/>
                  </a:lnTo>
                  <a:lnTo>
                    <a:pt x="16659" y="7843"/>
                  </a:lnTo>
                  <a:lnTo>
                    <a:pt x="16659" y="7843"/>
                  </a:lnTo>
                  <a:lnTo>
                    <a:pt x="17073" y="7867"/>
                  </a:lnTo>
                  <a:lnTo>
                    <a:pt x="17487" y="7940"/>
                  </a:lnTo>
                  <a:lnTo>
                    <a:pt x="17853" y="8062"/>
                  </a:lnTo>
                  <a:lnTo>
                    <a:pt x="18218" y="8208"/>
                  </a:lnTo>
                  <a:lnTo>
                    <a:pt x="18534" y="8379"/>
                  </a:lnTo>
                  <a:lnTo>
                    <a:pt x="18827" y="8598"/>
                  </a:lnTo>
                  <a:lnTo>
                    <a:pt x="19095" y="8866"/>
                  </a:lnTo>
                  <a:lnTo>
                    <a:pt x="19289" y="9134"/>
                  </a:lnTo>
                  <a:lnTo>
                    <a:pt x="19289" y="9134"/>
                  </a:lnTo>
                  <a:lnTo>
                    <a:pt x="19265" y="8695"/>
                  </a:lnTo>
                  <a:lnTo>
                    <a:pt x="19192" y="8233"/>
                  </a:lnTo>
                  <a:lnTo>
                    <a:pt x="19119" y="7819"/>
                  </a:lnTo>
                  <a:lnTo>
                    <a:pt x="19046" y="7380"/>
                  </a:lnTo>
                  <a:lnTo>
                    <a:pt x="18924" y="6942"/>
                  </a:lnTo>
                  <a:lnTo>
                    <a:pt x="18802" y="6528"/>
                  </a:lnTo>
                  <a:lnTo>
                    <a:pt x="18632" y="6114"/>
                  </a:lnTo>
                  <a:lnTo>
                    <a:pt x="18486" y="5724"/>
                  </a:lnTo>
                  <a:lnTo>
                    <a:pt x="18291" y="5334"/>
                  </a:lnTo>
                  <a:lnTo>
                    <a:pt x="18072" y="4945"/>
                  </a:lnTo>
                  <a:lnTo>
                    <a:pt x="17853" y="4555"/>
                  </a:lnTo>
                  <a:lnTo>
                    <a:pt x="17609" y="4190"/>
                  </a:lnTo>
                  <a:lnTo>
                    <a:pt x="17365" y="3824"/>
                  </a:lnTo>
                  <a:lnTo>
                    <a:pt x="17073" y="3483"/>
                  </a:lnTo>
                  <a:lnTo>
                    <a:pt x="16781" y="3143"/>
                  </a:lnTo>
                  <a:lnTo>
                    <a:pt x="16464" y="2826"/>
                  </a:lnTo>
                  <a:lnTo>
                    <a:pt x="16464" y="2826"/>
                  </a:lnTo>
                  <a:lnTo>
                    <a:pt x="16148" y="2509"/>
                  </a:lnTo>
                  <a:lnTo>
                    <a:pt x="15831" y="2217"/>
                  </a:lnTo>
                  <a:lnTo>
                    <a:pt x="15490" y="1949"/>
                  </a:lnTo>
                  <a:lnTo>
                    <a:pt x="15125" y="1706"/>
                  </a:lnTo>
                  <a:lnTo>
                    <a:pt x="14759" y="1462"/>
                  </a:lnTo>
                  <a:lnTo>
                    <a:pt x="14394" y="1243"/>
                  </a:lnTo>
                  <a:lnTo>
                    <a:pt x="14004" y="1024"/>
                  </a:lnTo>
                  <a:lnTo>
                    <a:pt x="13615" y="853"/>
                  </a:lnTo>
                  <a:lnTo>
                    <a:pt x="13225" y="683"/>
                  </a:lnTo>
                  <a:lnTo>
                    <a:pt x="12811" y="512"/>
                  </a:lnTo>
                  <a:lnTo>
                    <a:pt x="12397" y="390"/>
                  </a:lnTo>
                  <a:lnTo>
                    <a:pt x="11983" y="269"/>
                  </a:lnTo>
                  <a:lnTo>
                    <a:pt x="11545" y="171"/>
                  </a:lnTo>
                  <a:lnTo>
                    <a:pt x="11131" y="98"/>
                  </a:lnTo>
                  <a:lnTo>
                    <a:pt x="10692" y="49"/>
                  </a:lnTo>
                  <a:lnTo>
                    <a:pt x="10254" y="1"/>
                  </a:lnTo>
                  <a:lnTo>
                    <a:pt x="9036" y="1"/>
                  </a:lnTo>
                  <a:lnTo>
                    <a:pt x="9036" y="1"/>
                  </a:lnTo>
                  <a:lnTo>
                    <a:pt x="8598" y="49"/>
                  </a:lnTo>
                  <a:lnTo>
                    <a:pt x="8159" y="98"/>
                  </a:lnTo>
                  <a:lnTo>
                    <a:pt x="7745" y="171"/>
                  </a:lnTo>
                  <a:lnTo>
                    <a:pt x="7307" y="269"/>
                  </a:lnTo>
                  <a:lnTo>
                    <a:pt x="6893" y="390"/>
                  </a:lnTo>
                  <a:lnTo>
                    <a:pt x="6479" y="512"/>
                  </a:lnTo>
                  <a:lnTo>
                    <a:pt x="6065" y="683"/>
                  </a:lnTo>
                  <a:lnTo>
                    <a:pt x="5675" y="853"/>
                  </a:lnTo>
                  <a:lnTo>
                    <a:pt x="5285" y="1024"/>
                  </a:lnTo>
                  <a:lnTo>
                    <a:pt x="4896" y="1243"/>
                  </a:lnTo>
                  <a:lnTo>
                    <a:pt x="4530" y="1462"/>
                  </a:lnTo>
                  <a:lnTo>
                    <a:pt x="4165" y="1706"/>
                  </a:lnTo>
                  <a:lnTo>
                    <a:pt x="3800" y="1949"/>
                  </a:lnTo>
                  <a:lnTo>
                    <a:pt x="3459" y="2217"/>
                  </a:lnTo>
                  <a:lnTo>
                    <a:pt x="3142" y="2509"/>
                  </a:lnTo>
                  <a:lnTo>
                    <a:pt x="2826" y="2826"/>
                  </a:lnTo>
                  <a:lnTo>
                    <a:pt x="2826" y="2826"/>
                  </a:lnTo>
                  <a:lnTo>
                    <a:pt x="2509" y="3143"/>
                  </a:lnTo>
                  <a:lnTo>
                    <a:pt x="2217" y="3483"/>
                  </a:lnTo>
                  <a:lnTo>
                    <a:pt x="1924" y="3824"/>
                  </a:lnTo>
                  <a:lnTo>
                    <a:pt x="1681" y="4190"/>
                  </a:lnTo>
                  <a:lnTo>
                    <a:pt x="1437" y="4555"/>
                  </a:lnTo>
                  <a:lnTo>
                    <a:pt x="1218" y="4945"/>
                  </a:lnTo>
                  <a:lnTo>
                    <a:pt x="999" y="5334"/>
                  </a:lnTo>
                  <a:lnTo>
                    <a:pt x="804" y="5724"/>
                  </a:lnTo>
                  <a:lnTo>
                    <a:pt x="658" y="6114"/>
                  </a:lnTo>
                  <a:lnTo>
                    <a:pt x="487" y="6528"/>
                  </a:lnTo>
                  <a:lnTo>
                    <a:pt x="366" y="6942"/>
                  </a:lnTo>
                  <a:lnTo>
                    <a:pt x="244" y="7380"/>
                  </a:lnTo>
                  <a:lnTo>
                    <a:pt x="171" y="7819"/>
                  </a:lnTo>
                  <a:lnTo>
                    <a:pt x="98" y="8233"/>
                  </a:lnTo>
                  <a:lnTo>
                    <a:pt x="25" y="8695"/>
                  </a:lnTo>
                  <a:lnTo>
                    <a:pt x="0" y="9134"/>
                  </a:lnTo>
                  <a:lnTo>
                    <a:pt x="0" y="9134"/>
                  </a:lnTo>
                  <a:lnTo>
                    <a:pt x="195" y="8866"/>
                  </a:lnTo>
                  <a:lnTo>
                    <a:pt x="463" y="8598"/>
                  </a:lnTo>
                  <a:lnTo>
                    <a:pt x="755" y="8379"/>
                  </a:lnTo>
                  <a:lnTo>
                    <a:pt x="1072" y="8208"/>
                  </a:lnTo>
                  <a:lnTo>
                    <a:pt x="1437" y="8062"/>
                  </a:lnTo>
                  <a:lnTo>
                    <a:pt x="1803" y="7940"/>
                  </a:lnTo>
                  <a:lnTo>
                    <a:pt x="2217" y="7867"/>
                  </a:lnTo>
                  <a:lnTo>
                    <a:pt x="2631" y="7843"/>
                  </a:lnTo>
                  <a:lnTo>
                    <a:pt x="2631" y="7843"/>
                  </a:lnTo>
                  <a:lnTo>
                    <a:pt x="2947" y="7867"/>
                  </a:lnTo>
                  <a:lnTo>
                    <a:pt x="3288" y="7940"/>
                  </a:lnTo>
                  <a:lnTo>
                    <a:pt x="3605" y="8038"/>
                  </a:lnTo>
                  <a:lnTo>
                    <a:pt x="3922" y="8184"/>
                  </a:lnTo>
                  <a:lnTo>
                    <a:pt x="4238" y="8330"/>
                  </a:lnTo>
                  <a:lnTo>
                    <a:pt x="4506" y="8476"/>
                  </a:lnTo>
                  <a:lnTo>
                    <a:pt x="4774" y="8647"/>
                  </a:lnTo>
                  <a:lnTo>
                    <a:pt x="4993" y="8817"/>
                  </a:lnTo>
                  <a:lnTo>
                    <a:pt x="4993" y="88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49"/>
            <p:cNvSpPr/>
            <p:nvPr/>
          </p:nvSpPr>
          <p:spPr>
            <a:xfrm>
              <a:off x="6847025" y="948050"/>
              <a:ext cx="25" cy="23775"/>
            </a:xfrm>
            <a:custGeom>
              <a:avLst/>
              <a:gdLst/>
              <a:ahLst/>
              <a:cxnLst/>
              <a:rect l="l" t="t" r="r" b="b"/>
              <a:pathLst>
                <a:path w="1" h="951" fill="none" extrusionOk="0">
                  <a:moveTo>
                    <a:pt x="1" y="95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49"/>
            <p:cNvSpPr/>
            <p:nvPr/>
          </p:nvSpPr>
          <p:spPr>
            <a:xfrm>
              <a:off x="6847025" y="1001025"/>
              <a:ext cx="25" cy="183900"/>
            </a:xfrm>
            <a:custGeom>
              <a:avLst/>
              <a:gdLst/>
              <a:ahLst/>
              <a:cxnLst/>
              <a:rect l="l" t="t" r="r" b="b"/>
              <a:pathLst>
                <a:path w="1" h="7356" fill="none" extrusionOk="0">
                  <a:moveTo>
                    <a:pt x="1" y="1"/>
                  </a:moveTo>
                  <a:lnTo>
                    <a:pt x="1" y="735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49"/>
            <p:cNvSpPr/>
            <p:nvPr/>
          </p:nvSpPr>
          <p:spPr>
            <a:xfrm>
              <a:off x="6872000" y="994325"/>
              <a:ext cx="85275" cy="190600"/>
            </a:xfrm>
            <a:custGeom>
              <a:avLst/>
              <a:gdLst/>
              <a:ahLst/>
              <a:cxnLst/>
              <a:rect l="l" t="t" r="r" b="b"/>
              <a:pathLst>
                <a:path w="3411" h="7624" fill="none" extrusionOk="0">
                  <a:moveTo>
                    <a:pt x="3410" y="7624"/>
                  </a:moveTo>
                  <a:lnTo>
                    <a:pt x="3410" y="7624"/>
                  </a:lnTo>
                  <a:lnTo>
                    <a:pt x="3337" y="7112"/>
                  </a:lnTo>
                  <a:lnTo>
                    <a:pt x="3215" y="6406"/>
                  </a:lnTo>
                  <a:lnTo>
                    <a:pt x="3142" y="5968"/>
                  </a:lnTo>
                  <a:lnTo>
                    <a:pt x="3020" y="5505"/>
                  </a:lnTo>
                  <a:lnTo>
                    <a:pt x="2874" y="4994"/>
                  </a:lnTo>
                  <a:lnTo>
                    <a:pt x="2704" y="4482"/>
                  </a:lnTo>
                  <a:lnTo>
                    <a:pt x="2509" y="3922"/>
                  </a:lnTo>
                  <a:lnTo>
                    <a:pt x="2265" y="3362"/>
                  </a:lnTo>
                  <a:lnTo>
                    <a:pt x="1998" y="2802"/>
                  </a:lnTo>
                  <a:lnTo>
                    <a:pt x="1681" y="2217"/>
                  </a:lnTo>
                  <a:lnTo>
                    <a:pt x="1340" y="1633"/>
                  </a:lnTo>
                  <a:lnTo>
                    <a:pt x="950" y="1072"/>
                  </a:lnTo>
                  <a:lnTo>
                    <a:pt x="488" y="512"/>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49"/>
            <p:cNvSpPr/>
            <p:nvPr/>
          </p:nvSpPr>
          <p:spPr>
            <a:xfrm>
              <a:off x="6736825" y="994325"/>
              <a:ext cx="85275" cy="190600"/>
            </a:xfrm>
            <a:custGeom>
              <a:avLst/>
              <a:gdLst/>
              <a:ahLst/>
              <a:cxnLst/>
              <a:rect l="l" t="t" r="r" b="b"/>
              <a:pathLst>
                <a:path w="3411" h="7624" fill="none" extrusionOk="0">
                  <a:moveTo>
                    <a:pt x="3410" y="1"/>
                  </a:moveTo>
                  <a:lnTo>
                    <a:pt x="3410" y="1"/>
                  </a:lnTo>
                  <a:lnTo>
                    <a:pt x="2923" y="512"/>
                  </a:lnTo>
                  <a:lnTo>
                    <a:pt x="2461" y="1072"/>
                  </a:lnTo>
                  <a:lnTo>
                    <a:pt x="2071" y="1633"/>
                  </a:lnTo>
                  <a:lnTo>
                    <a:pt x="1706" y="2217"/>
                  </a:lnTo>
                  <a:lnTo>
                    <a:pt x="1413" y="2802"/>
                  </a:lnTo>
                  <a:lnTo>
                    <a:pt x="1121" y="3362"/>
                  </a:lnTo>
                  <a:lnTo>
                    <a:pt x="902" y="3922"/>
                  </a:lnTo>
                  <a:lnTo>
                    <a:pt x="707" y="4482"/>
                  </a:lnTo>
                  <a:lnTo>
                    <a:pt x="536" y="4994"/>
                  </a:lnTo>
                  <a:lnTo>
                    <a:pt x="390" y="5505"/>
                  </a:lnTo>
                  <a:lnTo>
                    <a:pt x="269" y="5968"/>
                  </a:lnTo>
                  <a:lnTo>
                    <a:pt x="171" y="6406"/>
                  </a:lnTo>
                  <a:lnTo>
                    <a:pt x="49" y="7112"/>
                  </a:lnTo>
                  <a:lnTo>
                    <a:pt x="1" y="76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8" name="Google Shape;1018;p49"/>
          <p:cNvGrpSpPr/>
          <p:nvPr/>
        </p:nvGrpSpPr>
        <p:grpSpPr>
          <a:xfrm>
            <a:off x="5499604" y="2076574"/>
            <a:ext cx="215966" cy="342399"/>
            <a:chOff x="6718575" y="2318625"/>
            <a:chExt cx="256950" cy="407375"/>
          </a:xfrm>
        </p:grpSpPr>
        <p:sp>
          <p:nvSpPr>
            <p:cNvPr id="1019" name="Google Shape;1019;p49"/>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49"/>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49"/>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49"/>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49"/>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49"/>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49"/>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49"/>
            <p:cNvSpPr/>
            <p:nvPr/>
          </p:nvSpPr>
          <p:spPr>
            <a:xfrm>
              <a:off x="6795900" y="2628550"/>
              <a:ext cx="102300" cy="25"/>
            </a:xfrm>
            <a:custGeom>
              <a:avLst/>
              <a:gdLst/>
              <a:ahLst/>
              <a:cxnLst/>
              <a:rect l="l" t="t" r="r" b="b"/>
              <a:pathLst>
                <a:path w="4092" h="1" fill="none" extrusionOk="0">
                  <a:moveTo>
                    <a:pt x="0" y="1"/>
                  </a:moveTo>
                  <a:lnTo>
                    <a:pt x="409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27" name="Google Shape;1027;p49"/>
          <p:cNvGrpSpPr/>
          <p:nvPr/>
        </p:nvGrpSpPr>
        <p:grpSpPr>
          <a:xfrm>
            <a:off x="2600993" y="2703482"/>
            <a:ext cx="363369" cy="221115"/>
            <a:chOff x="3269900" y="3064500"/>
            <a:chExt cx="432325" cy="263075"/>
          </a:xfrm>
        </p:grpSpPr>
        <p:sp>
          <p:nvSpPr>
            <p:cNvPr id="1028" name="Google Shape;1028;p49"/>
            <p:cNvSpPr/>
            <p:nvPr/>
          </p:nvSpPr>
          <p:spPr>
            <a:xfrm>
              <a:off x="3269900" y="3064500"/>
              <a:ext cx="432325" cy="263075"/>
            </a:xfrm>
            <a:custGeom>
              <a:avLst/>
              <a:gdLst/>
              <a:ahLst/>
              <a:cxnLst/>
              <a:rect l="l" t="t" r="r" b="b"/>
              <a:pathLst>
                <a:path w="17293" h="10523" fill="none" extrusionOk="0">
                  <a:moveTo>
                    <a:pt x="14711" y="7916"/>
                  </a:moveTo>
                  <a:lnTo>
                    <a:pt x="14711" y="7916"/>
                  </a:lnTo>
                  <a:lnTo>
                    <a:pt x="14151" y="8379"/>
                  </a:lnTo>
                  <a:lnTo>
                    <a:pt x="13493" y="8842"/>
                  </a:lnTo>
                  <a:lnTo>
                    <a:pt x="12811" y="9280"/>
                  </a:lnTo>
                  <a:lnTo>
                    <a:pt x="12446" y="9475"/>
                  </a:lnTo>
                  <a:lnTo>
                    <a:pt x="12056" y="9670"/>
                  </a:lnTo>
                  <a:lnTo>
                    <a:pt x="11667" y="9840"/>
                  </a:lnTo>
                  <a:lnTo>
                    <a:pt x="11253" y="10011"/>
                  </a:lnTo>
                  <a:lnTo>
                    <a:pt x="10839" y="10157"/>
                  </a:lnTo>
                  <a:lnTo>
                    <a:pt x="10425" y="10278"/>
                  </a:lnTo>
                  <a:lnTo>
                    <a:pt x="9986" y="10376"/>
                  </a:lnTo>
                  <a:lnTo>
                    <a:pt x="9548" y="10449"/>
                  </a:lnTo>
                  <a:lnTo>
                    <a:pt x="9109" y="10498"/>
                  </a:lnTo>
                  <a:lnTo>
                    <a:pt x="8647" y="10522"/>
                  </a:lnTo>
                  <a:lnTo>
                    <a:pt x="8647" y="10522"/>
                  </a:lnTo>
                  <a:lnTo>
                    <a:pt x="8233" y="10522"/>
                  </a:lnTo>
                  <a:lnTo>
                    <a:pt x="7843" y="10473"/>
                  </a:lnTo>
                  <a:lnTo>
                    <a:pt x="7453" y="10425"/>
                  </a:lnTo>
                  <a:lnTo>
                    <a:pt x="7064" y="10327"/>
                  </a:lnTo>
                  <a:lnTo>
                    <a:pt x="6674" y="10230"/>
                  </a:lnTo>
                  <a:lnTo>
                    <a:pt x="6284" y="10108"/>
                  </a:lnTo>
                  <a:lnTo>
                    <a:pt x="5919" y="9986"/>
                  </a:lnTo>
                  <a:lnTo>
                    <a:pt x="5554" y="9840"/>
                  </a:lnTo>
                  <a:lnTo>
                    <a:pt x="5213" y="9670"/>
                  </a:lnTo>
                  <a:lnTo>
                    <a:pt x="4847" y="9499"/>
                  </a:lnTo>
                  <a:lnTo>
                    <a:pt x="4190" y="9109"/>
                  </a:lnTo>
                  <a:lnTo>
                    <a:pt x="3557" y="8695"/>
                  </a:lnTo>
                  <a:lnTo>
                    <a:pt x="2972" y="8233"/>
                  </a:lnTo>
                  <a:lnTo>
                    <a:pt x="2412" y="7794"/>
                  </a:lnTo>
                  <a:lnTo>
                    <a:pt x="1900" y="7332"/>
                  </a:lnTo>
                  <a:lnTo>
                    <a:pt x="1438" y="6893"/>
                  </a:lnTo>
                  <a:lnTo>
                    <a:pt x="1048" y="6479"/>
                  </a:lnTo>
                  <a:lnTo>
                    <a:pt x="390" y="5748"/>
                  </a:lnTo>
                  <a:lnTo>
                    <a:pt x="1" y="5261"/>
                  </a:lnTo>
                  <a:lnTo>
                    <a:pt x="1" y="5261"/>
                  </a:lnTo>
                  <a:lnTo>
                    <a:pt x="390" y="4774"/>
                  </a:lnTo>
                  <a:lnTo>
                    <a:pt x="1048" y="4044"/>
                  </a:lnTo>
                  <a:lnTo>
                    <a:pt x="1438" y="3630"/>
                  </a:lnTo>
                  <a:lnTo>
                    <a:pt x="1900" y="3191"/>
                  </a:lnTo>
                  <a:lnTo>
                    <a:pt x="2412" y="2728"/>
                  </a:lnTo>
                  <a:lnTo>
                    <a:pt x="2972" y="2290"/>
                  </a:lnTo>
                  <a:lnTo>
                    <a:pt x="3557" y="1852"/>
                  </a:lnTo>
                  <a:lnTo>
                    <a:pt x="4190" y="1413"/>
                  </a:lnTo>
                  <a:lnTo>
                    <a:pt x="4847" y="1024"/>
                  </a:lnTo>
                  <a:lnTo>
                    <a:pt x="5213" y="853"/>
                  </a:lnTo>
                  <a:lnTo>
                    <a:pt x="5554" y="683"/>
                  </a:lnTo>
                  <a:lnTo>
                    <a:pt x="5919" y="536"/>
                  </a:lnTo>
                  <a:lnTo>
                    <a:pt x="6284" y="415"/>
                  </a:lnTo>
                  <a:lnTo>
                    <a:pt x="6674" y="293"/>
                  </a:lnTo>
                  <a:lnTo>
                    <a:pt x="7064" y="196"/>
                  </a:lnTo>
                  <a:lnTo>
                    <a:pt x="7453" y="98"/>
                  </a:lnTo>
                  <a:lnTo>
                    <a:pt x="7843" y="49"/>
                  </a:lnTo>
                  <a:lnTo>
                    <a:pt x="8233" y="1"/>
                  </a:lnTo>
                  <a:lnTo>
                    <a:pt x="8647" y="1"/>
                  </a:lnTo>
                  <a:lnTo>
                    <a:pt x="8647" y="1"/>
                  </a:lnTo>
                  <a:lnTo>
                    <a:pt x="9109" y="25"/>
                  </a:lnTo>
                  <a:lnTo>
                    <a:pt x="9548" y="74"/>
                  </a:lnTo>
                  <a:lnTo>
                    <a:pt x="9986" y="147"/>
                  </a:lnTo>
                  <a:lnTo>
                    <a:pt x="10425" y="244"/>
                  </a:lnTo>
                  <a:lnTo>
                    <a:pt x="10839" y="366"/>
                  </a:lnTo>
                  <a:lnTo>
                    <a:pt x="11253" y="512"/>
                  </a:lnTo>
                  <a:lnTo>
                    <a:pt x="11667" y="683"/>
                  </a:lnTo>
                  <a:lnTo>
                    <a:pt x="12056" y="853"/>
                  </a:lnTo>
                  <a:lnTo>
                    <a:pt x="12446" y="1048"/>
                  </a:lnTo>
                  <a:lnTo>
                    <a:pt x="12811" y="1243"/>
                  </a:lnTo>
                  <a:lnTo>
                    <a:pt x="13493" y="1681"/>
                  </a:lnTo>
                  <a:lnTo>
                    <a:pt x="14151" y="2144"/>
                  </a:lnTo>
                  <a:lnTo>
                    <a:pt x="14711" y="2607"/>
                  </a:lnTo>
                  <a:lnTo>
                    <a:pt x="14711" y="2607"/>
                  </a:lnTo>
                  <a:lnTo>
                    <a:pt x="15198" y="3021"/>
                  </a:lnTo>
                  <a:lnTo>
                    <a:pt x="15637" y="3435"/>
                  </a:lnTo>
                  <a:lnTo>
                    <a:pt x="16026" y="3824"/>
                  </a:lnTo>
                  <a:lnTo>
                    <a:pt x="16367" y="4190"/>
                  </a:lnTo>
                  <a:lnTo>
                    <a:pt x="16927" y="4823"/>
                  </a:lnTo>
                  <a:lnTo>
                    <a:pt x="17293" y="5261"/>
                  </a:lnTo>
                  <a:lnTo>
                    <a:pt x="17293" y="5261"/>
                  </a:lnTo>
                  <a:lnTo>
                    <a:pt x="16927" y="5700"/>
                  </a:lnTo>
                  <a:lnTo>
                    <a:pt x="16367" y="6333"/>
                  </a:lnTo>
                  <a:lnTo>
                    <a:pt x="16026" y="6698"/>
                  </a:lnTo>
                  <a:lnTo>
                    <a:pt x="15637" y="7088"/>
                  </a:lnTo>
                  <a:lnTo>
                    <a:pt x="15198" y="7502"/>
                  </a:lnTo>
                  <a:lnTo>
                    <a:pt x="14711" y="7916"/>
                  </a:lnTo>
                  <a:lnTo>
                    <a:pt x="14711"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49"/>
            <p:cNvSpPr/>
            <p:nvPr/>
          </p:nvSpPr>
          <p:spPr>
            <a:xfrm>
              <a:off x="3445875" y="3155825"/>
              <a:ext cx="80400" cy="80400"/>
            </a:xfrm>
            <a:custGeom>
              <a:avLst/>
              <a:gdLst/>
              <a:ahLst/>
              <a:cxnLst/>
              <a:rect l="l" t="t" r="r" b="b"/>
              <a:pathLst>
                <a:path w="3216" h="3216" fill="none" extrusionOk="0">
                  <a:moveTo>
                    <a:pt x="0" y="1608"/>
                  </a:moveTo>
                  <a:lnTo>
                    <a:pt x="0" y="1608"/>
                  </a:lnTo>
                  <a:lnTo>
                    <a:pt x="25" y="1438"/>
                  </a:lnTo>
                  <a:lnTo>
                    <a:pt x="49" y="1292"/>
                  </a:lnTo>
                  <a:lnTo>
                    <a:pt x="73" y="1121"/>
                  </a:lnTo>
                  <a:lnTo>
                    <a:pt x="146" y="975"/>
                  </a:lnTo>
                  <a:lnTo>
                    <a:pt x="195" y="853"/>
                  </a:lnTo>
                  <a:lnTo>
                    <a:pt x="293" y="707"/>
                  </a:lnTo>
                  <a:lnTo>
                    <a:pt x="366" y="585"/>
                  </a:lnTo>
                  <a:lnTo>
                    <a:pt x="487" y="488"/>
                  </a:lnTo>
                  <a:lnTo>
                    <a:pt x="585" y="366"/>
                  </a:lnTo>
                  <a:lnTo>
                    <a:pt x="707" y="293"/>
                  </a:lnTo>
                  <a:lnTo>
                    <a:pt x="853" y="196"/>
                  </a:lnTo>
                  <a:lnTo>
                    <a:pt x="974" y="147"/>
                  </a:lnTo>
                  <a:lnTo>
                    <a:pt x="1121" y="74"/>
                  </a:lnTo>
                  <a:lnTo>
                    <a:pt x="1291" y="50"/>
                  </a:lnTo>
                  <a:lnTo>
                    <a:pt x="1437" y="25"/>
                  </a:lnTo>
                  <a:lnTo>
                    <a:pt x="1608" y="1"/>
                  </a:lnTo>
                  <a:lnTo>
                    <a:pt x="1608" y="1"/>
                  </a:lnTo>
                  <a:lnTo>
                    <a:pt x="1778" y="25"/>
                  </a:lnTo>
                  <a:lnTo>
                    <a:pt x="1924" y="50"/>
                  </a:lnTo>
                  <a:lnTo>
                    <a:pt x="2095" y="74"/>
                  </a:lnTo>
                  <a:lnTo>
                    <a:pt x="2241" y="147"/>
                  </a:lnTo>
                  <a:lnTo>
                    <a:pt x="2363" y="196"/>
                  </a:lnTo>
                  <a:lnTo>
                    <a:pt x="2509" y="293"/>
                  </a:lnTo>
                  <a:lnTo>
                    <a:pt x="2631" y="366"/>
                  </a:lnTo>
                  <a:lnTo>
                    <a:pt x="2728" y="488"/>
                  </a:lnTo>
                  <a:lnTo>
                    <a:pt x="2850" y="585"/>
                  </a:lnTo>
                  <a:lnTo>
                    <a:pt x="2923" y="707"/>
                  </a:lnTo>
                  <a:lnTo>
                    <a:pt x="3020" y="853"/>
                  </a:lnTo>
                  <a:lnTo>
                    <a:pt x="3069" y="975"/>
                  </a:lnTo>
                  <a:lnTo>
                    <a:pt x="3142" y="1121"/>
                  </a:lnTo>
                  <a:lnTo>
                    <a:pt x="3166" y="1292"/>
                  </a:lnTo>
                  <a:lnTo>
                    <a:pt x="3191" y="1438"/>
                  </a:lnTo>
                  <a:lnTo>
                    <a:pt x="3215" y="1608"/>
                  </a:lnTo>
                  <a:lnTo>
                    <a:pt x="3215" y="1608"/>
                  </a:lnTo>
                  <a:lnTo>
                    <a:pt x="3191" y="1779"/>
                  </a:lnTo>
                  <a:lnTo>
                    <a:pt x="3166" y="1925"/>
                  </a:lnTo>
                  <a:lnTo>
                    <a:pt x="3142" y="2095"/>
                  </a:lnTo>
                  <a:lnTo>
                    <a:pt x="3069" y="2242"/>
                  </a:lnTo>
                  <a:lnTo>
                    <a:pt x="3020" y="2363"/>
                  </a:lnTo>
                  <a:lnTo>
                    <a:pt x="2923" y="2509"/>
                  </a:lnTo>
                  <a:lnTo>
                    <a:pt x="2850" y="2631"/>
                  </a:lnTo>
                  <a:lnTo>
                    <a:pt x="2728" y="2729"/>
                  </a:lnTo>
                  <a:lnTo>
                    <a:pt x="2631" y="2850"/>
                  </a:lnTo>
                  <a:lnTo>
                    <a:pt x="2509" y="2924"/>
                  </a:lnTo>
                  <a:lnTo>
                    <a:pt x="2363" y="3021"/>
                  </a:lnTo>
                  <a:lnTo>
                    <a:pt x="2241" y="3070"/>
                  </a:lnTo>
                  <a:lnTo>
                    <a:pt x="2095" y="3143"/>
                  </a:lnTo>
                  <a:lnTo>
                    <a:pt x="1924" y="3167"/>
                  </a:lnTo>
                  <a:lnTo>
                    <a:pt x="1778" y="3191"/>
                  </a:lnTo>
                  <a:lnTo>
                    <a:pt x="1608" y="3216"/>
                  </a:lnTo>
                  <a:lnTo>
                    <a:pt x="1608" y="3216"/>
                  </a:lnTo>
                  <a:lnTo>
                    <a:pt x="1437" y="3191"/>
                  </a:lnTo>
                  <a:lnTo>
                    <a:pt x="1291" y="3167"/>
                  </a:lnTo>
                  <a:lnTo>
                    <a:pt x="1121" y="3143"/>
                  </a:lnTo>
                  <a:lnTo>
                    <a:pt x="974" y="3070"/>
                  </a:lnTo>
                  <a:lnTo>
                    <a:pt x="853" y="3021"/>
                  </a:lnTo>
                  <a:lnTo>
                    <a:pt x="707" y="2924"/>
                  </a:lnTo>
                  <a:lnTo>
                    <a:pt x="585" y="2850"/>
                  </a:lnTo>
                  <a:lnTo>
                    <a:pt x="487" y="2729"/>
                  </a:lnTo>
                  <a:lnTo>
                    <a:pt x="366" y="2631"/>
                  </a:lnTo>
                  <a:lnTo>
                    <a:pt x="293" y="2509"/>
                  </a:lnTo>
                  <a:lnTo>
                    <a:pt x="195" y="2363"/>
                  </a:lnTo>
                  <a:lnTo>
                    <a:pt x="146" y="2242"/>
                  </a:lnTo>
                  <a:lnTo>
                    <a:pt x="73" y="2095"/>
                  </a:lnTo>
                  <a:lnTo>
                    <a:pt x="49" y="1925"/>
                  </a:lnTo>
                  <a:lnTo>
                    <a:pt x="25" y="1779"/>
                  </a:lnTo>
                  <a:lnTo>
                    <a:pt x="0" y="1608"/>
                  </a:lnTo>
                  <a:lnTo>
                    <a:pt x="0" y="160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49"/>
            <p:cNvSpPr/>
            <p:nvPr/>
          </p:nvSpPr>
          <p:spPr>
            <a:xfrm>
              <a:off x="3381925" y="3091900"/>
              <a:ext cx="208275" cy="208275"/>
            </a:xfrm>
            <a:custGeom>
              <a:avLst/>
              <a:gdLst/>
              <a:ahLst/>
              <a:cxnLst/>
              <a:rect l="l" t="t" r="r" b="b"/>
              <a:pathLst>
                <a:path w="8331" h="8331" fill="none" extrusionOk="0">
                  <a:moveTo>
                    <a:pt x="1" y="4165"/>
                  </a:moveTo>
                  <a:lnTo>
                    <a:pt x="1" y="4165"/>
                  </a:lnTo>
                  <a:lnTo>
                    <a:pt x="25" y="3751"/>
                  </a:lnTo>
                  <a:lnTo>
                    <a:pt x="74" y="3337"/>
                  </a:lnTo>
                  <a:lnTo>
                    <a:pt x="196" y="2923"/>
                  </a:lnTo>
                  <a:lnTo>
                    <a:pt x="318" y="2534"/>
                  </a:lnTo>
                  <a:lnTo>
                    <a:pt x="512" y="2168"/>
                  </a:lnTo>
                  <a:lnTo>
                    <a:pt x="707" y="1827"/>
                  </a:lnTo>
                  <a:lnTo>
                    <a:pt x="951" y="1511"/>
                  </a:lnTo>
                  <a:lnTo>
                    <a:pt x="1219" y="1218"/>
                  </a:lnTo>
                  <a:lnTo>
                    <a:pt x="1511" y="951"/>
                  </a:lnTo>
                  <a:lnTo>
                    <a:pt x="1828" y="707"/>
                  </a:lnTo>
                  <a:lnTo>
                    <a:pt x="2169" y="512"/>
                  </a:lnTo>
                  <a:lnTo>
                    <a:pt x="2534" y="317"/>
                  </a:lnTo>
                  <a:lnTo>
                    <a:pt x="2924" y="195"/>
                  </a:lnTo>
                  <a:lnTo>
                    <a:pt x="3313" y="74"/>
                  </a:lnTo>
                  <a:lnTo>
                    <a:pt x="3727" y="25"/>
                  </a:lnTo>
                  <a:lnTo>
                    <a:pt x="4166" y="1"/>
                  </a:lnTo>
                  <a:lnTo>
                    <a:pt x="4166" y="1"/>
                  </a:lnTo>
                  <a:lnTo>
                    <a:pt x="4580" y="25"/>
                  </a:lnTo>
                  <a:lnTo>
                    <a:pt x="4994" y="74"/>
                  </a:lnTo>
                  <a:lnTo>
                    <a:pt x="5408" y="195"/>
                  </a:lnTo>
                  <a:lnTo>
                    <a:pt x="5797" y="317"/>
                  </a:lnTo>
                  <a:lnTo>
                    <a:pt x="6163" y="512"/>
                  </a:lnTo>
                  <a:lnTo>
                    <a:pt x="6504" y="707"/>
                  </a:lnTo>
                  <a:lnTo>
                    <a:pt x="6820" y="951"/>
                  </a:lnTo>
                  <a:lnTo>
                    <a:pt x="7113" y="1218"/>
                  </a:lnTo>
                  <a:lnTo>
                    <a:pt x="7381" y="1511"/>
                  </a:lnTo>
                  <a:lnTo>
                    <a:pt x="7624" y="1827"/>
                  </a:lnTo>
                  <a:lnTo>
                    <a:pt x="7819" y="2168"/>
                  </a:lnTo>
                  <a:lnTo>
                    <a:pt x="8014" y="2534"/>
                  </a:lnTo>
                  <a:lnTo>
                    <a:pt x="8136" y="2923"/>
                  </a:lnTo>
                  <a:lnTo>
                    <a:pt x="8257" y="3337"/>
                  </a:lnTo>
                  <a:lnTo>
                    <a:pt x="8306" y="3751"/>
                  </a:lnTo>
                  <a:lnTo>
                    <a:pt x="8330" y="4165"/>
                  </a:lnTo>
                  <a:lnTo>
                    <a:pt x="8330" y="4165"/>
                  </a:lnTo>
                  <a:lnTo>
                    <a:pt x="8306" y="4579"/>
                  </a:lnTo>
                  <a:lnTo>
                    <a:pt x="8257" y="4993"/>
                  </a:lnTo>
                  <a:lnTo>
                    <a:pt x="8136" y="5407"/>
                  </a:lnTo>
                  <a:lnTo>
                    <a:pt x="8014" y="5797"/>
                  </a:lnTo>
                  <a:lnTo>
                    <a:pt x="7819" y="6162"/>
                  </a:lnTo>
                  <a:lnTo>
                    <a:pt x="7624" y="6503"/>
                  </a:lnTo>
                  <a:lnTo>
                    <a:pt x="7381" y="6820"/>
                  </a:lnTo>
                  <a:lnTo>
                    <a:pt x="7113" y="7112"/>
                  </a:lnTo>
                  <a:lnTo>
                    <a:pt x="6820" y="7380"/>
                  </a:lnTo>
                  <a:lnTo>
                    <a:pt x="6504" y="7624"/>
                  </a:lnTo>
                  <a:lnTo>
                    <a:pt x="6163" y="7819"/>
                  </a:lnTo>
                  <a:lnTo>
                    <a:pt x="5797" y="8013"/>
                  </a:lnTo>
                  <a:lnTo>
                    <a:pt x="5408" y="8135"/>
                  </a:lnTo>
                  <a:lnTo>
                    <a:pt x="4994" y="8257"/>
                  </a:lnTo>
                  <a:lnTo>
                    <a:pt x="4580" y="8306"/>
                  </a:lnTo>
                  <a:lnTo>
                    <a:pt x="4166" y="8330"/>
                  </a:lnTo>
                  <a:lnTo>
                    <a:pt x="4166" y="8330"/>
                  </a:lnTo>
                  <a:lnTo>
                    <a:pt x="3727" y="8306"/>
                  </a:lnTo>
                  <a:lnTo>
                    <a:pt x="3313" y="8257"/>
                  </a:lnTo>
                  <a:lnTo>
                    <a:pt x="2924" y="8135"/>
                  </a:lnTo>
                  <a:lnTo>
                    <a:pt x="2534" y="8013"/>
                  </a:lnTo>
                  <a:lnTo>
                    <a:pt x="2169" y="7819"/>
                  </a:lnTo>
                  <a:lnTo>
                    <a:pt x="1828" y="7624"/>
                  </a:lnTo>
                  <a:lnTo>
                    <a:pt x="1511" y="7380"/>
                  </a:lnTo>
                  <a:lnTo>
                    <a:pt x="1219" y="7112"/>
                  </a:lnTo>
                  <a:lnTo>
                    <a:pt x="951" y="6820"/>
                  </a:lnTo>
                  <a:lnTo>
                    <a:pt x="707" y="6503"/>
                  </a:lnTo>
                  <a:lnTo>
                    <a:pt x="512" y="6162"/>
                  </a:lnTo>
                  <a:lnTo>
                    <a:pt x="318" y="5797"/>
                  </a:lnTo>
                  <a:lnTo>
                    <a:pt x="196" y="5407"/>
                  </a:lnTo>
                  <a:lnTo>
                    <a:pt x="74" y="4993"/>
                  </a:lnTo>
                  <a:lnTo>
                    <a:pt x="25" y="4579"/>
                  </a:lnTo>
                  <a:lnTo>
                    <a:pt x="1" y="4165"/>
                  </a:lnTo>
                  <a:lnTo>
                    <a:pt x="1"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1" name="Google Shape;1031;p49"/>
          <p:cNvGrpSpPr/>
          <p:nvPr/>
        </p:nvGrpSpPr>
        <p:grpSpPr>
          <a:xfrm>
            <a:off x="5475019" y="2635926"/>
            <a:ext cx="265115" cy="372594"/>
            <a:chOff x="6689325" y="2984125"/>
            <a:chExt cx="315425" cy="443300"/>
          </a:xfrm>
        </p:grpSpPr>
        <p:sp>
          <p:nvSpPr>
            <p:cNvPr id="1032" name="Google Shape;1032;p49"/>
            <p:cNvSpPr/>
            <p:nvPr/>
          </p:nvSpPr>
          <p:spPr>
            <a:xfrm>
              <a:off x="6689325" y="2984125"/>
              <a:ext cx="315425" cy="77975"/>
            </a:xfrm>
            <a:custGeom>
              <a:avLst/>
              <a:gdLst/>
              <a:ahLst/>
              <a:cxnLst/>
              <a:rect l="l" t="t" r="r" b="b"/>
              <a:pathLst>
                <a:path w="12617" h="3119" fill="none" extrusionOk="0">
                  <a:moveTo>
                    <a:pt x="12130" y="1413"/>
                  </a:moveTo>
                  <a:lnTo>
                    <a:pt x="8647" y="1413"/>
                  </a:lnTo>
                  <a:lnTo>
                    <a:pt x="8647" y="878"/>
                  </a:lnTo>
                  <a:lnTo>
                    <a:pt x="8647" y="878"/>
                  </a:lnTo>
                  <a:lnTo>
                    <a:pt x="8623" y="707"/>
                  </a:lnTo>
                  <a:lnTo>
                    <a:pt x="8574" y="537"/>
                  </a:lnTo>
                  <a:lnTo>
                    <a:pt x="8501" y="391"/>
                  </a:lnTo>
                  <a:lnTo>
                    <a:pt x="8379" y="269"/>
                  </a:lnTo>
                  <a:lnTo>
                    <a:pt x="8257" y="147"/>
                  </a:lnTo>
                  <a:lnTo>
                    <a:pt x="8111" y="74"/>
                  </a:lnTo>
                  <a:lnTo>
                    <a:pt x="7941" y="25"/>
                  </a:lnTo>
                  <a:lnTo>
                    <a:pt x="7770" y="1"/>
                  </a:lnTo>
                  <a:lnTo>
                    <a:pt x="4848" y="1"/>
                  </a:lnTo>
                  <a:lnTo>
                    <a:pt x="4848" y="1"/>
                  </a:lnTo>
                  <a:lnTo>
                    <a:pt x="4677" y="25"/>
                  </a:lnTo>
                  <a:lnTo>
                    <a:pt x="4507" y="74"/>
                  </a:lnTo>
                  <a:lnTo>
                    <a:pt x="4361" y="147"/>
                  </a:lnTo>
                  <a:lnTo>
                    <a:pt x="4239" y="269"/>
                  </a:lnTo>
                  <a:lnTo>
                    <a:pt x="4117" y="391"/>
                  </a:lnTo>
                  <a:lnTo>
                    <a:pt x="4044" y="537"/>
                  </a:lnTo>
                  <a:lnTo>
                    <a:pt x="3995" y="707"/>
                  </a:lnTo>
                  <a:lnTo>
                    <a:pt x="3971" y="878"/>
                  </a:lnTo>
                  <a:lnTo>
                    <a:pt x="3971" y="1413"/>
                  </a:lnTo>
                  <a:lnTo>
                    <a:pt x="488" y="1413"/>
                  </a:lnTo>
                  <a:lnTo>
                    <a:pt x="488" y="1413"/>
                  </a:lnTo>
                  <a:lnTo>
                    <a:pt x="391" y="1413"/>
                  </a:lnTo>
                  <a:lnTo>
                    <a:pt x="293" y="1462"/>
                  </a:lnTo>
                  <a:lnTo>
                    <a:pt x="220" y="1486"/>
                  </a:lnTo>
                  <a:lnTo>
                    <a:pt x="147" y="1560"/>
                  </a:lnTo>
                  <a:lnTo>
                    <a:pt x="74" y="1633"/>
                  </a:lnTo>
                  <a:lnTo>
                    <a:pt x="50" y="1706"/>
                  </a:lnTo>
                  <a:lnTo>
                    <a:pt x="1" y="1803"/>
                  </a:lnTo>
                  <a:lnTo>
                    <a:pt x="1" y="1901"/>
                  </a:lnTo>
                  <a:lnTo>
                    <a:pt x="1" y="3118"/>
                  </a:lnTo>
                  <a:lnTo>
                    <a:pt x="12617" y="3118"/>
                  </a:lnTo>
                  <a:lnTo>
                    <a:pt x="12617" y="1901"/>
                  </a:lnTo>
                  <a:lnTo>
                    <a:pt x="12617" y="1901"/>
                  </a:lnTo>
                  <a:lnTo>
                    <a:pt x="12617" y="1803"/>
                  </a:lnTo>
                  <a:lnTo>
                    <a:pt x="12568" y="1706"/>
                  </a:lnTo>
                  <a:lnTo>
                    <a:pt x="12544" y="1633"/>
                  </a:lnTo>
                  <a:lnTo>
                    <a:pt x="12471" y="1560"/>
                  </a:lnTo>
                  <a:lnTo>
                    <a:pt x="12398" y="1486"/>
                  </a:lnTo>
                  <a:lnTo>
                    <a:pt x="12325" y="1462"/>
                  </a:lnTo>
                  <a:lnTo>
                    <a:pt x="12227" y="1413"/>
                  </a:lnTo>
                  <a:lnTo>
                    <a:pt x="12130" y="1413"/>
                  </a:lnTo>
                  <a:lnTo>
                    <a:pt x="12130" y="1413"/>
                  </a:lnTo>
                  <a:close/>
                  <a:moveTo>
                    <a:pt x="4750" y="878"/>
                  </a:moveTo>
                  <a:lnTo>
                    <a:pt x="4750" y="878"/>
                  </a:lnTo>
                  <a:lnTo>
                    <a:pt x="4750" y="829"/>
                  </a:lnTo>
                  <a:lnTo>
                    <a:pt x="4775" y="805"/>
                  </a:lnTo>
                  <a:lnTo>
                    <a:pt x="4799" y="780"/>
                  </a:lnTo>
                  <a:lnTo>
                    <a:pt x="4848" y="780"/>
                  </a:lnTo>
                  <a:lnTo>
                    <a:pt x="7770" y="780"/>
                  </a:lnTo>
                  <a:lnTo>
                    <a:pt x="7770" y="780"/>
                  </a:lnTo>
                  <a:lnTo>
                    <a:pt x="7819" y="780"/>
                  </a:lnTo>
                  <a:lnTo>
                    <a:pt x="7843" y="805"/>
                  </a:lnTo>
                  <a:lnTo>
                    <a:pt x="7868" y="829"/>
                  </a:lnTo>
                  <a:lnTo>
                    <a:pt x="7868" y="878"/>
                  </a:lnTo>
                  <a:lnTo>
                    <a:pt x="7868" y="1413"/>
                  </a:lnTo>
                  <a:lnTo>
                    <a:pt x="4750" y="1413"/>
                  </a:lnTo>
                  <a:lnTo>
                    <a:pt x="4750" y="87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49"/>
            <p:cNvSpPr/>
            <p:nvPr/>
          </p:nvSpPr>
          <p:spPr>
            <a:xfrm>
              <a:off x="6702125" y="3069375"/>
              <a:ext cx="289850" cy="358050"/>
            </a:xfrm>
            <a:custGeom>
              <a:avLst/>
              <a:gdLst/>
              <a:ahLst/>
              <a:cxnLst/>
              <a:rect l="l" t="t" r="r" b="b"/>
              <a:pathLst>
                <a:path w="11594" h="14322" fill="none" extrusionOk="0">
                  <a:moveTo>
                    <a:pt x="0" y="1"/>
                  </a:moveTo>
                  <a:lnTo>
                    <a:pt x="0" y="13834"/>
                  </a:lnTo>
                  <a:lnTo>
                    <a:pt x="0" y="13834"/>
                  </a:lnTo>
                  <a:lnTo>
                    <a:pt x="0" y="13932"/>
                  </a:lnTo>
                  <a:lnTo>
                    <a:pt x="49" y="14029"/>
                  </a:lnTo>
                  <a:lnTo>
                    <a:pt x="74" y="14102"/>
                  </a:lnTo>
                  <a:lnTo>
                    <a:pt x="147" y="14175"/>
                  </a:lnTo>
                  <a:lnTo>
                    <a:pt x="220" y="14224"/>
                  </a:lnTo>
                  <a:lnTo>
                    <a:pt x="293" y="14273"/>
                  </a:lnTo>
                  <a:lnTo>
                    <a:pt x="390" y="14297"/>
                  </a:lnTo>
                  <a:lnTo>
                    <a:pt x="488" y="14321"/>
                  </a:lnTo>
                  <a:lnTo>
                    <a:pt x="11106" y="14321"/>
                  </a:lnTo>
                  <a:lnTo>
                    <a:pt x="11106" y="14321"/>
                  </a:lnTo>
                  <a:lnTo>
                    <a:pt x="11204" y="14297"/>
                  </a:lnTo>
                  <a:lnTo>
                    <a:pt x="11301" y="14273"/>
                  </a:lnTo>
                  <a:lnTo>
                    <a:pt x="11374" y="14224"/>
                  </a:lnTo>
                  <a:lnTo>
                    <a:pt x="11447" y="14175"/>
                  </a:lnTo>
                  <a:lnTo>
                    <a:pt x="11520" y="14102"/>
                  </a:lnTo>
                  <a:lnTo>
                    <a:pt x="11545" y="14029"/>
                  </a:lnTo>
                  <a:lnTo>
                    <a:pt x="11593" y="13932"/>
                  </a:lnTo>
                  <a:lnTo>
                    <a:pt x="11593" y="13834"/>
                  </a:lnTo>
                  <a:lnTo>
                    <a:pt x="115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49"/>
            <p:cNvSpPr/>
            <p:nvPr/>
          </p:nvSpPr>
          <p:spPr>
            <a:xfrm>
              <a:off x="6761175" y="3117475"/>
              <a:ext cx="25" cy="261850"/>
            </a:xfrm>
            <a:custGeom>
              <a:avLst/>
              <a:gdLst/>
              <a:ahLst/>
              <a:cxnLst/>
              <a:rect l="l" t="t" r="r" b="b"/>
              <a:pathLst>
                <a:path w="1" h="10474" fill="none" extrusionOk="0">
                  <a:moveTo>
                    <a:pt x="1" y="10473"/>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49"/>
            <p:cNvSpPr/>
            <p:nvPr/>
          </p:nvSpPr>
          <p:spPr>
            <a:xfrm>
              <a:off x="684702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49"/>
            <p:cNvSpPr/>
            <p:nvPr/>
          </p:nvSpPr>
          <p:spPr>
            <a:xfrm>
              <a:off x="693287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7" name="Google Shape;1037;p49"/>
          <p:cNvGrpSpPr/>
          <p:nvPr/>
        </p:nvGrpSpPr>
        <p:grpSpPr>
          <a:xfrm>
            <a:off x="1523745" y="3730594"/>
            <a:ext cx="256416" cy="414535"/>
            <a:chOff x="1988225" y="4286525"/>
            <a:chExt cx="305075" cy="493200"/>
          </a:xfrm>
        </p:grpSpPr>
        <p:sp>
          <p:nvSpPr>
            <p:cNvPr id="1038" name="Google Shape;1038;p49"/>
            <p:cNvSpPr/>
            <p:nvPr/>
          </p:nvSpPr>
          <p:spPr>
            <a:xfrm>
              <a:off x="2178800" y="4519725"/>
              <a:ext cx="114500" cy="114475"/>
            </a:xfrm>
            <a:custGeom>
              <a:avLst/>
              <a:gdLst/>
              <a:ahLst/>
              <a:cxnLst/>
              <a:rect l="l" t="t" r="r" b="b"/>
              <a:pathLst>
                <a:path w="4580" h="4579" fill="none" extrusionOk="0">
                  <a:moveTo>
                    <a:pt x="731" y="4189"/>
                  </a:moveTo>
                  <a:lnTo>
                    <a:pt x="731" y="4189"/>
                  </a:lnTo>
                  <a:lnTo>
                    <a:pt x="853" y="4286"/>
                  </a:lnTo>
                  <a:lnTo>
                    <a:pt x="999" y="4384"/>
                  </a:lnTo>
                  <a:lnTo>
                    <a:pt x="1170" y="4457"/>
                  </a:lnTo>
                  <a:lnTo>
                    <a:pt x="1316" y="4506"/>
                  </a:lnTo>
                  <a:lnTo>
                    <a:pt x="1486" y="4554"/>
                  </a:lnTo>
                  <a:lnTo>
                    <a:pt x="1657" y="4579"/>
                  </a:lnTo>
                  <a:lnTo>
                    <a:pt x="1827" y="4579"/>
                  </a:lnTo>
                  <a:lnTo>
                    <a:pt x="1973" y="4579"/>
                  </a:lnTo>
                  <a:lnTo>
                    <a:pt x="2144" y="4579"/>
                  </a:lnTo>
                  <a:lnTo>
                    <a:pt x="2314" y="4530"/>
                  </a:lnTo>
                  <a:lnTo>
                    <a:pt x="2485" y="4481"/>
                  </a:lnTo>
                  <a:lnTo>
                    <a:pt x="2631" y="4433"/>
                  </a:lnTo>
                  <a:lnTo>
                    <a:pt x="2777" y="4360"/>
                  </a:lnTo>
                  <a:lnTo>
                    <a:pt x="2923" y="4262"/>
                  </a:lnTo>
                  <a:lnTo>
                    <a:pt x="3069" y="4165"/>
                  </a:lnTo>
                  <a:lnTo>
                    <a:pt x="3191" y="4043"/>
                  </a:lnTo>
                  <a:lnTo>
                    <a:pt x="3191" y="4043"/>
                  </a:lnTo>
                  <a:lnTo>
                    <a:pt x="3337" y="3872"/>
                  </a:lnTo>
                  <a:lnTo>
                    <a:pt x="3483" y="3653"/>
                  </a:lnTo>
                  <a:lnTo>
                    <a:pt x="3605" y="3410"/>
                  </a:lnTo>
                  <a:lnTo>
                    <a:pt x="3751" y="3117"/>
                  </a:lnTo>
                  <a:lnTo>
                    <a:pt x="3995" y="2484"/>
                  </a:lnTo>
                  <a:lnTo>
                    <a:pt x="4214" y="1827"/>
                  </a:lnTo>
                  <a:lnTo>
                    <a:pt x="4409" y="1169"/>
                  </a:lnTo>
                  <a:lnTo>
                    <a:pt x="4531" y="609"/>
                  </a:lnTo>
                  <a:lnTo>
                    <a:pt x="4579" y="219"/>
                  </a:lnTo>
                  <a:lnTo>
                    <a:pt x="4579" y="97"/>
                  </a:lnTo>
                  <a:lnTo>
                    <a:pt x="4579" y="24"/>
                  </a:lnTo>
                  <a:lnTo>
                    <a:pt x="4579" y="24"/>
                  </a:lnTo>
                  <a:lnTo>
                    <a:pt x="4506" y="0"/>
                  </a:lnTo>
                  <a:lnTo>
                    <a:pt x="4385" y="0"/>
                  </a:lnTo>
                  <a:lnTo>
                    <a:pt x="3970" y="73"/>
                  </a:lnTo>
                  <a:lnTo>
                    <a:pt x="3410" y="195"/>
                  </a:lnTo>
                  <a:lnTo>
                    <a:pt x="2777" y="365"/>
                  </a:lnTo>
                  <a:lnTo>
                    <a:pt x="2095" y="609"/>
                  </a:lnTo>
                  <a:lnTo>
                    <a:pt x="1462" y="852"/>
                  </a:lnTo>
                  <a:lnTo>
                    <a:pt x="1194" y="974"/>
                  </a:lnTo>
                  <a:lnTo>
                    <a:pt x="926" y="1120"/>
                  </a:lnTo>
                  <a:lnTo>
                    <a:pt x="707" y="1266"/>
                  </a:lnTo>
                  <a:lnTo>
                    <a:pt x="561" y="1388"/>
                  </a:lnTo>
                  <a:lnTo>
                    <a:pt x="561" y="1388"/>
                  </a:lnTo>
                  <a:lnTo>
                    <a:pt x="439" y="1534"/>
                  </a:lnTo>
                  <a:lnTo>
                    <a:pt x="342" y="1656"/>
                  </a:lnTo>
                  <a:lnTo>
                    <a:pt x="244" y="1802"/>
                  </a:lnTo>
                  <a:lnTo>
                    <a:pt x="171" y="1973"/>
                  </a:lnTo>
                  <a:lnTo>
                    <a:pt x="98" y="2119"/>
                  </a:lnTo>
                  <a:lnTo>
                    <a:pt x="49" y="2289"/>
                  </a:lnTo>
                  <a:lnTo>
                    <a:pt x="25" y="2436"/>
                  </a:lnTo>
                  <a:lnTo>
                    <a:pt x="1" y="2606"/>
                  </a:lnTo>
                  <a:lnTo>
                    <a:pt x="1" y="2776"/>
                  </a:lnTo>
                  <a:lnTo>
                    <a:pt x="25" y="2947"/>
                  </a:lnTo>
                  <a:lnTo>
                    <a:pt x="49" y="3117"/>
                  </a:lnTo>
                  <a:lnTo>
                    <a:pt x="98" y="3264"/>
                  </a:lnTo>
                  <a:lnTo>
                    <a:pt x="147" y="3434"/>
                  </a:lnTo>
                  <a:lnTo>
                    <a:pt x="220" y="3580"/>
                  </a:lnTo>
                  <a:lnTo>
                    <a:pt x="317" y="3726"/>
                  </a:lnTo>
                  <a:lnTo>
                    <a:pt x="415" y="3872"/>
                  </a:lnTo>
                  <a:lnTo>
                    <a:pt x="731" y="418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49"/>
            <p:cNvSpPr/>
            <p:nvPr/>
          </p:nvSpPr>
          <p:spPr>
            <a:xfrm>
              <a:off x="1988225" y="4539200"/>
              <a:ext cx="156500" cy="156500"/>
            </a:xfrm>
            <a:custGeom>
              <a:avLst/>
              <a:gdLst/>
              <a:ahLst/>
              <a:cxnLst/>
              <a:rect l="l" t="t" r="r" b="b"/>
              <a:pathLst>
                <a:path w="6260" h="6260" fill="none" extrusionOk="0">
                  <a:moveTo>
                    <a:pt x="5675" y="5334"/>
                  </a:moveTo>
                  <a:lnTo>
                    <a:pt x="5675" y="5334"/>
                  </a:lnTo>
                  <a:lnTo>
                    <a:pt x="5821" y="5139"/>
                  </a:lnTo>
                  <a:lnTo>
                    <a:pt x="5943" y="4944"/>
                  </a:lnTo>
                  <a:lnTo>
                    <a:pt x="6041" y="4725"/>
                  </a:lnTo>
                  <a:lnTo>
                    <a:pt x="6138" y="4506"/>
                  </a:lnTo>
                  <a:lnTo>
                    <a:pt x="6187" y="4287"/>
                  </a:lnTo>
                  <a:lnTo>
                    <a:pt x="6235" y="4043"/>
                  </a:lnTo>
                  <a:lnTo>
                    <a:pt x="6260" y="3824"/>
                  </a:lnTo>
                  <a:lnTo>
                    <a:pt x="6260" y="3581"/>
                  </a:lnTo>
                  <a:lnTo>
                    <a:pt x="6235" y="3361"/>
                  </a:lnTo>
                  <a:lnTo>
                    <a:pt x="6187" y="3118"/>
                  </a:lnTo>
                  <a:lnTo>
                    <a:pt x="6138" y="2899"/>
                  </a:lnTo>
                  <a:lnTo>
                    <a:pt x="6041" y="2679"/>
                  </a:lnTo>
                  <a:lnTo>
                    <a:pt x="5943" y="2460"/>
                  </a:lnTo>
                  <a:lnTo>
                    <a:pt x="5821" y="2265"/>
                  </a:lnTo>
                  <a:lnTo>
                    <a:pt x="5675" y="2071"/>
                  </a:lnTo>
                  <a:lnTo>
                    <a:pt x="5505" y="1900"/>
                  </a:lnTo>
                  <a:lnTo>
                    <a:pt x="5505" y="1900"/>
                  </a:lnTo>
                  <a:lnTo>
                    <a:pt x="5286" y="1705"/>
                  </a:lnTo>
                  <a:lnTo>
                    <a:pt x="4993" y="1510"/>
                  </a:lnTo>
                  <a:lnTo>
                    <a:pt x="4652" y="1316"/>
                  </a:lnTo>
                  <a:lnTo>
                    <a:pt x="4263" y="1145"/>
                  </a:lnTo>
                  <a:lnTo>
                    <a:pt x="3849" y="975"/>
                  </a:lnTo>
                  <a:lnTo>
                    <a:pt x="3410" y="804"/>
                  </a:lnTo>
                  <a:lnTo>
                    <a:pt x="2485" y="487"/>
                  </a:lnTo>
                  <a:lnTo>
                    <a:pt x="1608" y="244"/>
                  </a:lnTo>
                  <a:lnTo>
                    <a:pt x="853" y="73"/>
                  </a:lnTo>
                  <a:lnTo>
                    <a:pt x="536" y="25"/>
                  </a:lnTo>
                  <a:lnTo>
                    <a:pt x="293" y="0"/>
                  </a:lnTo>
                  <a:lnTo>
                    <a:pt x="122" y="0"/>
                  </a:lnTo>
                  <a:lnTo>
                    <a:pt x="25" y="25"/>
                  </a:lnTo>
                  <a:lnTo>
                    <a:pt x="25" y="25"/>
                  </a:lnTo>
                  <a:lnTo>
                    <a:pt x="1" y="122"/>
                  </a:lnTo>
                  <a:lnTo>
                    <a:pt x="1" y="293"/>
                  </a:lnTo>
                  <a:lnTo>
                    <a:pt x="25" y="536"/>
                  </a:lnTo>
                  <a:lnTo>
                    <a:pt x="74" y="853"/>
                  </a:lnTo>
                  <a:lnTo>
                    <a:pt x="244" y="1608"/>
                  </a:lnTo>
                  <a:lnTo>
                    <a:pt x="488" y="2485"/>
                  </a:lnTo>
                  <a:lnTo>
                    <a:pt x="804" y="3410"/>
                  </a:lnTo>
                  <a:lnTo>
                    <a:pt x="975" y="3848"/>
                  </a:lnTo>
                  <a:lnTo>
                    <a:pt x="1145" y="4262"/>
                  </a:lnTo>
                  <a:lnTo>
                    <a:pt x="1316" y="4652"/>
                  </a:lnTo>
                  <a:lnTo>
                    <a:pt x="1511" y="4993"/>
                  </a:lnTo>
                  <a:lnTo>
                    <a:pt x="1705" y="5285"/>
                  </a:lnTo>
                  <a:lnTo>
                    <a:pt x="1900" y="5505"/>
                  </a:lnTo>
                  <a:lnTo>
                    <a:pt x="1900" y="5505"/>
                  </a:lnTo>
                  <a:lnTo>
                    <a:pt x="2071" y="5675"/>
                  </a:lnTo>
                  <a:lnTo>
                    <a:pt x="2266" y="5821"/>
                  </a:lnTo>
                  <a:lnTo>
                    <a:pt x="2460" y="5943"/>
                  </a:lnTo>
                  <a:lnTo>
                    <a:pt x="2680" y="6040"/>
                  </a:lnTo>
                  <a:lnTo>
                    <a:pt x="2899" y="6138"/>
                  </a:lnTo>
                  <a:lnTo>
                    <a:pt x="3118" y="6187"/>
                  </a:lnTo>
                  <a:lnTo>
                    <a:pt x="3362" y="6235"/>
                  </a:lnTo>
                  <a:lnTo>
                    <a:pt x="3581" y="6260"/>
                  </a:lnTo>
                  <a:lnTo>
                    <a:pt x="3824" y="6260"/>
                  </a:lnTo>
                  <a:lnTo>
                    <a:pt x="4043" y="6235"/>
                  </a:lnTo>
                  <a:lnTo>
                    <a:pt x="4287" y="6187"/>
                  </a:lnTo>
                  <a:lnTo>
                    <a:pt x="4506" y="6138"/>
                  </a:lnTo>
                  <a:lnTo>
                    <a:pt x="4725" y="6040"/>
                  </a:lnTo>
                  <a:lnTo>
                    <a:pt x="4945"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49"/>
            <p:cNvSpPr/>
            <p:nvPr/>
          </p:nvSpPr>
          <p:spPr>
            <a:xfrm>
              <a:off x="2042425" y="4286525"/>
              <a:ext cx="239300" cy="236250"/>
            </a:xfrm>
            <a:custGeom>
              <a:avLst/>
              <a:gdLst/>
              <a:ahLst/>
              <a:cxnLst/>
              <a:rect l="l" t="t" r="r" b="b"/>
              <a:pathLst>
                <a:path w="9572" h="9450" fill="none" extrusionOk="0">
                  <a:moveTo>
                    <a:pt x="5358" y="9450"/>
                  </a:moveTo>
                  <a:lnTo>
                    <a:pt x="5358" y="9450"/>
                  </a:lnTo>
                  <a:lnTo>
                    <a:pt x="5650" y="9328"/>
                  </a:lnTo>
                  <a:lnTo>
                    <a:pt x="5918" y="9133"/>
                  </a:lnTo>
                  <a:lnTo>
                    <a:pt x="6162" y="8914"/>
                  </a:lnTo>
                  <a:lnTo>
                    <a:pt x="6381" y="8646"/>
                  </a:lnTo>
                  <a:lnTo>
                    <a:pt x="6381" y="8646"/>
                  </a:lnTo>
                  <a:lnTo>
                    <a:pt x="6649" y="8670"/>
                  </a:lnTo>
                  <a:lnTo>
                    <a:pt x="6917" y="8670"/>
                  </a:lnTo>
                  <a:lnTo>
                    <a:pt x="7160" y="8646"/>
                  </a:lnTo>
                  <a:lnTo>
                    <a:pt x="7404" y="8597"/>
                  </a:lnTo>
                  <a:lnTo>
                    <a:pt x="7623" y="8524"/>
                  </a:lnTo>
                  <a:lnTo>
                    <a:pt x="7818" y="8427"/>
                  </a:lnTo>
                  <a:lnTo>
                    <a:pt x="7989" y="8305"/>
                  </a:lnTo>
                  <a:lnTo>
                    <a:pt x="8159" y="8159"/>
                  </a:lnTo>
                  <a:lnTo>
                    <a:pt x="8305" y="7989"/>
                  </a:lnTo>
                  <a:lnTo>
                    <a:pt x="8427" y="7794"/>
                  </a:lnTo>
                  <a:lnTo>
                    <a:pt x="8524" y="7599"/>
                  </a:lnTo>
                  <a:lnTo>
                    <a:pt x="8597" y="7380"/>
                  </a:lnTo>
                  <a:lnTo>
                    <a:pt x="8670" y="7160"/>
                  </a:lnTo>
                  <a:lnTo>
                    <a:pt x="8695" y="6917"/>
                  </a:lnTo>
                  <a:lnTo>
                    <a:pt x="8695" y="6649"/>
                  </a:lnTo>
                  <a:lnTo>
                    <a:pt x="8670" y="6381"/>
                  </a:lnTo>
                  <a:lnTo>
                    <a:pt x="8670" y="6381"/>
                  </a:lnTo>
                  <a:lnTo>
                    <a:pt x="8865" y="6211"/>
                  </a:lnTo>
                  <a:lnTo>
                    <a:pt x="9060" y="6016"/>
                  </a:lnTo>
                  <a:lnTo>
                    <a:pt x="9206" y="5821"/>
                  </a:lnTo>
                  <a:lnTo>
                    <a:pt x="9328" y="5626"/>
                  </a:lnTo>
                  <a:lnTo>
                    <a:pt x="9425" y="5407"/>
                  </a:lnTo>
                  <a:lnTo>
                    <a:pt x="9499" y="5212"/>
                  </a:lnTo>
                  <a:lnTo>
                    <a:pt x="9547" y="4993"/>
                  </a:lnTo>
                  <a:lnTo>
                    <a:pt x="9572" y="4774"/>
                  </a:lnTo>
                  <a:lnTo>
                    <a:pt x="9547" y="4554"/>
                  </a:lnTo>
                  <a:lnTo>
                    <a:pt x="9499" y="4335"/>
                  </a:lnTo>
                  <a:lnTo>
                    <a:pt x="9425" y="4116"/>
                  </a:lnTo>
                  <a:lnTo>
                    <a:pt x="9328" y="3921"/>
                  </a:lnTo>
                  <a:lnTo>
                    <a:pt x="9206" y="3702"/>
                  </a:lnTo>
                  <a:lnTo>
                    <a:pt x="9060" y="3507"/>
                  </a:lnTo>
                  <a:lnTo>
                    <a:pt x="8865" y="3337"/>
                  </a:lnTo>
                  <a:lnTo>
                    <a:pt x="8670" y="3166"/>
                  </a:lnTo>
                  <a:lnTo>
                    <a:pt x="8670" y="3166"/>
                  </a:lnTo>
                  <a:lnTo>
                    <a:pt x="8695" y="2898"/>
                  </a:lnTo>
                  <a:lnTo>
                    <a:pt x="8695" y="2630"/>
                  </a:lnTo>
                  <a:lnTo>
                    <a:pt x="8670" y="2387"/>
                  </a:lnTo>
                  <a:lnTo>
                    <a:pt x="8597" y="2143"/>
                  </a:lnTo>
                  <a:lnTo>
                    <a:pt x="8524" y="1924"/>
                  </a:lnTo>
                  <a:lnTo>
                    <a:pt x="8427" y="1729"/>
                  </a:lnTo>
                  <a:lnTo>
                    <a:pt x="8305" y="1559"/>
                  </a:lnTo>
                  <a:lnTo>
                    <a:pt x="8159" y="1388"/>
                  </a:lnTo>
                  <a:lnTo>
                    <a:pt x="7989" y="1242"/>
                  </a:lnTo>
                  <a:lnTo>
                    <a:pt x="7818" y="1120"/>
                  </a:lnTo>
                  <a:lnTo>
                    <a:pt x="7623" y="1023"/>
                  </a:lnTo>
                  <a:lnTo>
                    <a:pt x="7404" y="950"/>
                  </a:lnTo>
                  <a:lnTo>
                    <a:pt x="7160" y="901"/>
                  </a:lnTo>
                  <a:lnTo>
                    <a:pt x="6917" y="853"/>
                  </a:lnTo>
                  <a:lnTo>
                    <a:pt x="6649" y="853"/>
                  </a:lnTo>
                  <a:lnTo>
                    <a:pt x="6381" y="901"/>
                  </a:lnTo>
                  <a:lnTo>
                    <a:pt x="6381" y="901"/>
                  </a:lnTo>
                  <a:lnTo>
                    <a:pt x="6211" y="682"/>
                  </a:lnTo>
                  <a:lnTo>
                    <a:pt x="6040" y="487"/>
                  </a:lnTo>
                  <a:lnTo>
                    <a:pt x="5845" y="341"/>
                  </a:lnTo>
                  <a:lnTo>
                    <a:pt x="5626" y="219"/>
                  </a:lnTo>
                  <a:lnTo>
                    <a:pt x="5431" y="122"/>
                  </a:lnTo>
                  <a:lnTo>
                    <a:pt x="5212" y="49"/>
                  </a:lnTo>
                  <a:lnTo>
                    <a:pt x="4993" y="0"/>
                  </a:lnTo>
                  <a:lnTo>
                    <a:pt x="4774" y="0"/>
                  </a:lnTo>
                  <a:lnTo>
                    <a:pt x="4555" y="0"/>
                  </a:lnTo>
                  <a:lnTo>
                    <a:pt x="4335" y="49"/>
                  </a:lnTo>
                  <a:lnTo>
                    <a:pt x="4140" y="122"/>
                  </a:lnTo>
                  <a:lnTo>
                    <a:pt x="3921" y="219"/>
                  </a:lnTo>
                  <a:lnTo>
                    <a:pt x="3726" y="341"/>
                  </a:lnTo>
                  <a:lnTo>
                    <a:pt x="3532" y="487"/>
                  </a:lnTo>
                  <a:lnTo>
                    <a:pt x="3337" y="682"/>
                  </a:lnTo>
                  <a:lnTo>
                    <a:pt x="3166" y="901"/>
                  </a:lnTo>
                  <a:lnTo>
                    <a:pt x="3166" y="901"/>
                  </a:lnTo>
                  <a:lnTo>
                    <a:pt x="2898" y="853"/>
                  </a:lnTo>
                  <a:lnTo>
                    <a:pt x="2655" y="853"/>
                  </a:lnTo>
                  <a:lnTo>
                    <a:pt x="2387" y="901"/>
                  </a:lnTo>
                  <a:lnTo>
                    <a:pt x="2168" y="950"/>
                  </a:lnTo>
                  <a:lnTo>
                    <a:pt x="1949" y="1023"/>
                  </a:lnTo>
                  <a:lnTo>
                    <a:pt x="1754" y="1120"/>
                  </a:lnTo>
                  <a:lnTo>
                    <a:pt x="1559" y="1242"/>
                  </a:lnTo>
                  <a:lnTo>
                    <a:pt x="1388" y="1388"/>
                  </a:lnTo>
                  <a:lnTo>
                    <a:pt x="1267" y="1559"/>
                  </a:lnTo>
                  <a:lnTo>
                    <a:pt x="1120" y="1729"/>
                  </a:lnTo>
                  <a:lnTo>
                    <a:pt x="1023" y="1924"/>
                  </a:lnTo>
                  <a:lnTo>
                    <a:pt x="950" y="2143"/>
                  </a:lnTo>
                  <a:lnTo>
                    <a:pt x="901" y="2387"/>
                  </a:lnTo>
                  <a:lnTo>
                    <a:pt x="877" y="2630"/>
                  </a:lnTo>
                  <a:lnTo>
                    <a:pt x="877" y="2898"/>
                  </a:lnTo>
                  <a:lnTo>
                    <a:pt x="901" y="3166"/>
                  </a:lnTo>
                  <a:lnTo>
                    <a:pt x="901" y="3166"/>
                  </a:lnTo>
                  <a:lnTo>
                    <a:pt x="682" y="3337"/>
                  </a:lnTo>
                  <a:lnTo>
                    <a:pt x="512" y="3507"/>
                  </a:lnTo>
                  <a:lnTo>
                    <a:pt x="341" y="3702"/>
                  </a:lnTo>
                  <a:lnTo>
                    <a:pt x="219" y="3921"/>
                  </a:lnTo>
                  <a:lnTo>
                    <a:pt x="122" y="4116"/>
                  </a:lnTo>
                  <a:lnTo>
                    <a:pt x="49" y="4335"/>
                  </a:lnTo>
                  <a:lnTo>
                    <a:pt x="24" y="4554"/>
                  </a:lnTo>
                  <a:lnTo>
                    <a:pt x="0" y="4774"/>
                  </a:lnTo>
                  <a:lnTo>
                    <a:pt x="24" y="4993"/>
                  </a:lnTo>
                  <a:lnTo>
                    <a:pt x="49" y="5212"/>
                  </a:lnTo>
                  <a:lnTo>
                    <a:pt x="122" y="5407"/>
                  </a:lnTo>
                  <a:lnTo>
                    <a:pt x="219" y="5626"/>
                  </a:lnTo>
                  <a:lnTo>
                    <a:pt x="341" y="5821"/>
                  </a:lnTo>
                  <a:lnTo>
                    <a:pt x="512" y="6016"/>
                  </a:lnTo>
                  <a:lnTo>
                    <a:pt x="682" y="6211"/>
                  </a:lnTo>
                  <a:lnTo>
                    <a:pt x="901" y="6381"/>
                  </a:lnTo>
                  <a:lnTo>
                    <a:pt x="901" y="6381"/>
                  </a:lnTo>
                  <a:lnTo>
                    <a:pt x="877" y="6649"/>
                  </a:lnTo>
                  <a:lnTo>
                    <a:pt x="877" y="6917"/>
                  </a:lnTo>
                  <a:lnTo>
                    <a:pt x="901" y="7160"/>
                  </a:lnTo>
                  <a:lnTo>
                    <a:pt x="950" y="7380"/>
                  </a:lnTo>
                  <a:lnTo>
                    <a:pt x="1023" y="7599"/>
                  </a:lnTo>
                  <a:lnTo>
                    <a:pt x="1120" y="7794"/>
                  </a:lnTo>
                  <a:lnTo>
                    <a:pt x="1267" y="7989"/>
                  </a:lnTo>
                  <a:lnTo>
                    <a:pt x="1388" y="8159"/>
                  </a:lnTo>
                  <a:lnTo>
                    <a:pt x="1559" y="8305"/>
                  </a:lnTo>
                  <a:lnTo>
                    <a:pt x="1754" y="8427"/>
                  </a:lnTo>
                  <a:lnTo>
                    <a:pt x="1949" y="8524"/>
                  </a:lnTo>
                  <a:lnTo>
                    <a:pt x="2168" y="8597"/>
                  </a:lnTo>
                  <a:lnTo>
                    <a:pt x="2387" y="8646"/>
                  </a:lnTo>
                  <a:lnTo>
                    <a:pt x="2655" y="8670"/>
                  </a:lnTo>
                  <a:lnTo>
                    <a:pt x="2898" y="8670"/>
                  </a:lnTo>
                  <a:lnTo>
                    <a:pt x="3166" y="8646"/>
                  </a:lnTo>
                  <a:lnTo>
                    <a:pt x="3166" y="8646"/>
                  </a:lnTo>
                  <a:lnTo>
                    <a:pt x="3410" y="8914"/>
                  </a:lnTo>
                  <a:lnTo>
                    <a:pt x="3653" y="9133"/>
                  </a:lnTo>
                  <a:lnTo>
                    <a:pt x="3921" y="9328"/>
                  </a:lnTo>
                  <a:lnTo>
                    <a:pt x="4189" y="94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49"/>
            <p:cNvSpPr/>
            <p:nvPr/>
          </p:nvSpPr>
          <p:spPr>
            <a:xfrm>
              <a:off x="2161750" y="4522750"/>
              <a:ext cx="25" cy="256975"/>
            </a:xfrm>
            <a:custGeom>
              <a:avLst/>
              <a:gdLst/>
              <a:ahLst/>
              <a:cxnLst/>
              <a:rect l="l" t="t" r="r" b="b"/>
              <a:pathLst>
                <a:path w="1" h="10279" fill="none" extrusionOk="0">
                  <a:moveTo>
                    <a:pt x="1" y="10279"/>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49"/>
            <p:cNvSpPr/>
            <p:nvPr/>
          </p:nvSpPr>
          <p:spPr>
            <a:xfrm>
              <a:off x="2133750" y="4377850"/>
              <a:ext cx="56050" cy="56025"/>
            </a:xfrm>
            <a:custGeom>
              <a:avLst/>
              <a:gdLst/>
              <a:ahLst/>
              <a:cxnLst/>
              <a:rect l="l" t="t" r="r" b="b"/>
              <a:pathLst>
                <a:path w="2242" h="2241" fill="none" extrusionOk="0">
                  <a:moveTo>
                    <a:pt x="1121" y="2241"/>
                  </a:moveTo>
                  <a:lnTo>
                    <a:pt x="1121" y="2241"/>
                  </a:lnTo>
                  <a:lnTo>
                    <a:pt x="902" y="2217"/>
                  </a:lnTo>
                  <a:lnTo>
                    <a:pt x="682" y="2144"/>
                  </a:lnTo>
                  <a:lnTo>
                    <a:pt x="512" y="2046"/>
                  </a:lnTo>
                  <a:lnTo>
                    <a:pt x="341" y="1900"/>
                  </a:lnTo>
                  <a:lnTo>
                    <a:pt x="195" y="1754"/>
                  </a:lnTo>
                  <a:lnTo>
                    <a:pt x="98" y="1559"/>
                  </a:lnTo>
                  <a:lnTo>
                    <a:pt x="25" y="1340"/>
                  </a:lnTo>
                  <a:lnTo>
                    <a:pt x="0" y="1121"/>
                  </a:lnTo>
                  <a:lnTo>
                    <a:pt x="0" y="1121"/>
                  </a:lnTo>
                  <a:lnTo>
                    <a:pt x="25" y="901"/>
                  </a:lnTo>
                  <a:lnTo>
                    <a:pt x="98" y="682"/>
                  </a:lnTo>
                  <a:lnTo>
                    <a:pt x="195" y="487"/>
                  </a:lnTo>
                  <a:lnTo>
                    <a:pt x="341" y="317"/>
                  </a:lnTo>
                  <a:lnTo>
                    <a:pt x="512" y="195"/>
                  </a:lnTo>
                  <a:lnTo>
                    <a:pt x="682" y="98"/>
                  </a:lnTo>
                  <a:lnTo>
                    <a:pt x="902" y="25"/>
                  </a:lnTo>
                  <a:lnTo>
                    <a:pt x="1121" y="0"/>
                  </a:lnTo>
                  <a:lnTo>
                    <a:pt x="1121" y="0"/>
                  </a:lnTo>
                  <a:lnTo>
                    <a:pt x="1364" y="25"/>
                  </a:lnTo>
                  <a:lnTo>
                    <a:pt x="1559" y="98"/>
                  </a:lnTo>
                  <a:lnTo>
                    <a:pt x="1754" y="195"/>
                  </a:lnTo>
                  <a:lnTo>
                    <a:pt x="1924" y="317"/>
                  </a:lnTo>
                  <a:lnTo>
                    <a:pt x="2046" y="487"/>
                  </a:lnTo>
                  <a:lnTo>
                    <a:pt x="2168" y="682"/>
                  </a:lnTo>
                  <a:lnTo>
                    <a:pt x="2217" y="901"/>
                  </a:lnTo>
                  <a:lnTo>
                    <a:pt x="2241" y="1121"/>
                  </a:lnTo>
                  <a:lnTo>
                    <a:pt x="2241" y="1121"/>
                  </a:lnTo>
                  <a:lnTo>
                    <a:pt x="2217" y="1340"/>
                  </a:lnTo>
                  <a:lnTo>
                    <a:pt x="2168" y="1559"/>
                  </a:lnTo>
                  <a:lnTo>
                    <a:pt x="2046" y="1754"/>
                  </a:lnTo>
                  <a:lnTo>
                    <a:pt x="1924" y="1900"/>
                  </a:lnTo>
                  <a:lnTo>
                    <a:pt x="1754" y="2046"/>
                  </a:lnTo>
                  <a:lnTo>
                    <a:pt x="1559" y="2144"/>
                  </a:lnTo>
                  <a:lnTo>
                    <a:pt x="1364" y="2217"/>
                  </a:lnTo>
                  <a:lnTo>
                    <a:pt x="1121" y="2241"/>
                  </a:lnTo>
                  <a:lnTo>
                    <a:pt x="1121" y="224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49"/>
            <p:cNvSpPr/>
            <p:nvPr/>
          </p:nvSpPr>
          <p:spPr>
            <a:xfrm>
              <a:off x="2038150" y="4589125"/>
              <a:ext cx="87100" cy="87100"/>
            </a:xfrm>
            <a:custGeom>
              <a:avLst/>
              <a:gdLst/>
              <a:ahLst/>
              <a:cxnLst/>
              <a:rect l="l" t="t" r="r" b="b"/>
              <a:pathLst>
                <a:path w="3484" h="3484" fill="none" extrusionOk="0">
                  <a:moveTo>
                    <a:pt x="1" y="0"/>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49"/>
            <p:cNvSpPr/>
            <p:nvPr/>
          </p:nvSpPr>
          <p:spPr>
            <a:xfrm>
              <a:off x="2194025" y="4564150"/>
              <a:ext cx="54825" cy="54825"/>
            </a:xfrm>
            <a:custGeom>
              <a:avLst/>
              <a:gdLst/>
              <a:ahLst/>
              <a:cxnLst/>
              <a:rect l="l" t="t" r="r" b="b"/>
              <a:pathLst>
                <a:path w="2193" h="2193" fill="none" extrusionOk="0">
                  <a:moveTo>
                    <a:pt x="2192" y="1"/>
                  </a:move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45" name="Google Shape;1045;p49"/>
          <p:cNvGrpSpPr/>
          <p:nvPr/>
        </p:nvGrpSpPr>
        <p:grpSpPr>
          <a:xfrm>
            <a:off x="2067737" y="3759759"/>
            <a:ext cx="309640" cy="392030"/>
            <a:chOff x="2635450" y="4321225"/>
            <a:chExt cx="368400" cy="466425"/>
          </a:xfrm>
        </p:grpSpPr>
        <p:sp>
          <p:nvSpPr>
            <p:cNvPr id="1046" name="Google Shape;1046;p49"/>
            <p:cNvSpPr/>
            <p:nvPr/>
          </p:nvSpPr>
          <p:spPr>
            <a:xfrm>
              <a:off x="2635450" y="4653050"/>
              <a:ext cx="368400" cy="134600"/>
            </a:xfrm>
            <a:custGeom>
              <a:avLst/>
              <a:gdLst/>
              <a:ahLst/>
              <a:cxnLst/>
              <a:rect l="l" t="t" r="r" b="b"/>
              <a:pathLst>
                <a:path w="14736" h="5384" fill="none" extrusionOk="0">
                  <a:moveTo>
                    <a:pt x="6723" y="1"/>
                  </a:moveTo>
                  <a:lnTo>
                    <a:pt x="6723" y="1"/>
                  </a:lnTo>
                  <a:lnTo>
                    <a:pt x="6187" y="49"/>
                  </a:lnTo>
                  <a:lnTo>
                    <a:pt x="5651" y="147"/>
                  </a:lnTo>
                  <a:lnTo>
                    <a:pt x="5140" y="269"/>
                  </a:lnTo>
                  <a:lnTo>
                    <a:pt x="4628" y="415"/>
                  </a:lnTo>
                  <a:lnTo>
                    <a:pt x="4141" y="610"/>
                  </a:lnTo>
                  <a:lnTo>
                    <a:pt x="3678" y="829"/>
                  </a:lnTo>
                  <a:lnTo>
                    <a:pt x="3216" y="1072"/>
                  </a:lnTo>
                  <a:lnTo>
                    <a:pt x="2777" y="1340"/>
                  </a:lnTo>
                  <a:lnTo>
                    <a:pt x="2363" y="1633"/>
                  </a:lnTo>
                  <a:lnTo>
                    <a:pt x="1949" y="1949"/>
                  </a:lnTo>
                  <a:lnTo>
                    <a:pt x="1584" y="2290"/>
                  </a:lnTo>
                  <a:lnTo>
                    <a:pt x="1219" y="2655"/>
                  </a:lnTo>
                  <a:lnTo>
                    <a:pt x="878" y="3045"/>
                  </a:lnTo>
                  <a:lnTo>
                    <a:pt x="561" y="3459"/>
                  </a:lnTo>
                  <a:lnTo>
                    <a:pt x="269" y="3873"/>
                  </a:lnTo>
                  <a:lnTo>
                    <a:pt x="1" y="4312"/>
                  </a:lnTo>
                  <a:lnTo>
                    <a:pt x="1" y="4312"/>
                  </a:lnTo>
                  <a:lnTo>
                    <a:pt x="293" y="4433"/>
                  </a:lnTo>
                  <a:lnTo>
                    <a:pt x="610" y="4555"/>
                  </a:lnTo>
                  <a:lnTo>
                    <a:pt x="1316" y="4750"/>
                  </a:lnTo>
                  <a:lnTo>
                    <a:pt x="2120" y="4945"/>
                  </a:lnTo>
                  <a:lnTo>
                    <a:pt x="3045" y="5091"/>
                  </a:lnTo>
                  <a:lnTo>
                    <a:pt x="4019" y="5213"/>
                  </a:lnTo>
                  <a:lnTo>
                    <a:pt x="5091" y="5310"/>
                  </a:lnTo>
                  <a:lnTo>
                    <a:pt x="6211" y="5359"/>
                  </a:lnTo>
                  <a:lnTo>
                    <a:pt x="7356" y="5383"/>
                  </a:lnTo>
                  <a:lnTo>
                    <a:pt x="7356" y="5383"/>
                  </a:lnTo>
                  <a:lnTo>
                    <a:pt x="8525" y="5359"/>
                  </a:lnTo>
                  <a:lnTo>
                    <a:pt x="9645" y="5310"/>
                  </a:lnTo>
                  <a:lnTo>
                    <a:pt x="10717" y="5213"/>
                  </a:lnTo>
                  <a:lnTo>
                    <a:pt x="11691" y="5091"/>
                  </a:lnTo>
                  <a:lnTo>
                    <a:pt x="12617" y="4945"/>
                  </a:lnTo>
                  <a:lnTo>
                    <a:pt x="13420" y="4750"/>
                  </a:lnTo>
                  <a:lnTo>
                    <a:pt x="14127" y="4555"/>
                  </a:lnTo>
                  <a:lnTo>
                    <a:pt x="14443" y="4433"/>
                  </a:lnTo>
                  <a:lnTo>
                    <a:pt x="14736" y="4312"/>
                  </a:lnTo>
                  <a:lnTo>
                    <a:pt x="14736" y="4312"/>
                  </a:lnTo>
                  <a:lnTo>
                    <a:pt x="14468" y="3873"/>
                  </a:lnTo>
                  <a:lnTo>
                    <a:pt x="14175" y="3459"/>
                  </a:lnTo>
                  <a:lnTo>
                    <a:pt x="13859" y="3045"/>
                  </a:lnTo>
                  <a:lnTo>
                    <a:pt x="13518" y="2655"/>
                  </a:lnTo>
                  <a:lnTo>
                    <a:pt x="13153" y="2290"/>
                  </a:lnTo>
                  <a:lnTo>
                    <a:pt x="12787" y="1949"/>
                  </a:lnTo>
                  <a:lnTo>
                    <a:pt x="12373" y="1633"/>
                  </a:lnTo>
                  <a:lnTo>
                    <a:pt x="11959" y="1340"/>
                  </a:lnTo>
                  <a:lnTo>
                    <a:pt x="11521" y="1072"/>
                  </a:lnTo>
                  <a:lnTo>
                    <a:pt x="11058" y="829"/>
                  </a:lnTo>
                  <a:lnTo>
                    <a:pt x="10595" y="610"/>
                  </a:lnTo>
                  <a:lnTo>
                    <a:pt x="10108" y="415"/>
                  </a:lnTo>
                  <a:lnTo>
                    <a:pt x="9597" y="269"/>
                  </a:lnTo>
                  <a:lnTo>
                    <a:pt x="9085" y="147"/>
                  </a:lnTo>
                  <a:lnTo>
                    <a:pt x="8549" y="49"/>
                  </a:lnTo>
                  <a:lnTo>
                    <a:pt x="801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49"/>
            <p:cNvSpPr/>
            <p:nvPr/>
          </p:nvSpPr>
          <p:spPr>
            <a:xfrm>
              <a:off x="2819350" y="4321225"/>
              <a:ext cx="25" cy="347075"/>
            </a:xfrm>
            <a:custGeom>
              <a:avLst/>
              <a:gdLst/>
              <a:ahLst/>
              <a:cxnLst/>
              <a:rect l="l" t="t" r="r" b="b"/>
              <a:pathLst>
                <a:path w="1" h="13883" fill="none" extrusionOk="0">
                  <a:moveTo>
                    <a:pt x="0" y="13883"/>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49"/>
            <p:cNvSpPr/>
            <p:nvPr/>
          </p:nvSpPr>
          <p:spPr>
            <a:xfrm>
              <a:off x="2835175" y="4328525"/>
              <a:ext cx="114475" cy="114500"/>
            </a:xfrm>
            <a:custGeom>
              <a:avLst/>
              <a:gdLst/>
              <a:ahLst/>
              <a:cxnLst/>
              <a:rect l="l" t="t" r="r" b="b"/>
              <a:pathLst>
                <a:path w="4579" h="4580" fill="none" extrusionOk="0">
                  <a:moveTo>
                    <a:pt x="707" y="4190"/>
                  </a:moveTo>
                  <a:lnTo>
                    <a:pt x="707" y="4190"/>
                  </a:lnTo>
                  <a:lnTo>
                    <a:pt x="853" y="4287"/>
                  </a:lnTo>
                  <a:lnTo>
                    <a:pt x="999" y="4384"/>
                  </a:lnTo>
                  <a:lnTo>
                    <a:pt x="1145" y="4458"/>
                  </a:lnTo>
                  <a:lnTo>
                    <a:pt x="1315" y="4506"/>
                  </a:lnTo>
                  <a:lnTo>
                    <a:pt x="1462" y="4555"/>
                  </a:lnTo>
                  <a:lnTo>
                    <a:pt x="1632" y="4579"/>
                  </a:lnTo>
                  <a:lnTo>
                    <a:pt x="1803" y="4579"/>
                  </a:lnTo>
                  <a:lnTo>
                    <a:pt x="1973" y="4579"/>
                  </a:lnTo>
                  <a:lnTo>
                    <a:pt x="2143" y="4579"/>
                  </a:lnTo>
                  <a:lnTo>
                    <a:pt x="2290" y="4531"/>
                  </a:lnTo>
                  <a:lnTo>
                    <a:pt x="2460" y="4506"/>
                  </a:lnTo>
                  <a:lnTo>
                    <a:pt x="2606" y="4433"/>
                  </a:lnTo>
                  <a:lnTo>
                    <a:pt x="2777" y="4360"/>
                  </a:lnTo>
                  <a:lnTo>
                    <a:pt x="2923" y="4263"/>
                  </a:lnTo>
                  <a:lnTo>
                    <a:pt x="3069" y="4165"/>
                  </a:lnTo>
                  <a:lnTo>
                    <a:pt x="3191" y="4043"/>
                  </a:lnTo>
                  <a:lnTo>
                    <a:pt x="3191" y="4043"/>
                  </a:lnTo>
                  <a:lnTo>
                    <a:pt x="3337" y="3873"/>
                  </a:lnTo>
                  <a:lnTo>
                    <a:pt x="3459" y="3678"/>
                  </a:lnTo>
                  <a:lnTo>
                    <a:pt x="3605" y="3410"/>
                  </a:lnTo>
                  <a:lnTo>
                    <a:pt x="3727" y="3142"/>
                  </a:lnTo>
                  <a:lnTo>
                    <a:pt x="3994" y="2485"/>
                  </a:lnTo>
                  <a:lnTo>
                    <a:pt x="4214" y="1827"/>
                  </a:lnTo>
                  <a:lnTo>
                    <a:pt x="4384" y="1170"/>
                  </a:lnTo>
                  <a:lnTo>
                    <a:pt x="4506" y="634"/>
                  </a:lnTo>
                  <a:lnTo>
                    <a:pt x="4579" y="220"/>
                  </a:lnTo>
                  <a:lnTo>
                    <a:pt x="4579" y="98"/>
                  </a:lnTo>
                  <a:lnTo>
                    <a:pt x="4555" y="25"/>
                  </a:lnTo>
                  <a:lnTo>
                    <a:pt x="4555" y="25"/>
                  </a:lnTo>
                  <a:lnTo>
                    <a:pt x="4482" y="1"/>
                  </a:lnTo>
                  <a:lnTo>
                    <a:pt x="4360" y="25"/>
                  </a:lnTo>
                  <a:lnTo>
                    <a:pt x="3970" y="74"/>
                  </a:lnTo>
                  <a:lnTo>
                    <a:pt x="3410" y="195"/>
                  </a:lnTo>
                  <a:lnTo>
                    <a:pt x="2752" y="390"/>
                  </a:lnTo>
                  <a:lnTo>
                    <a:pt x="2095" y="609"/>
                  </a:lnTo>
                  <a:lnTo>
                    <a:pt x="1462" y="853"/>
                  </a:lnTo>
                  <a:lnTo>
                    <a:pt x="1169" y="975"/>
                  </a:lnTo>
                  <a:lnTo>
                    <a:pt x="926" y="1121"/>
                  </a:lnTo>
                  <a:lnTo>
                    <a:pt x="707" y="1267"/>
                  </a:lnTo>
                  <a:lnTo>
                    <a:pt x="536" y="1389"/>
                  </a:lnTo>
                  <a:lnTo>
                    <a:pt x="536" y="1389"/>
                  </a:lnTo>
                  <a:lnTo>
                    <a:pt x="414" y="1535"/>
                  </a:lnTo>
                  <a:lnTo>
                    <a:pt x="317" y="1657"/>
                  </a:lnTo>
                  <a:lnTo>
                    <a:pt x="219" y="1803"/>
                  </a:lnTo>
                  <a:lnTo>
                    <a:pt x="146" y="1973"/>
                  </a:lnTo>
                  <a:lnTo>
                    <a:pt x="98" y="2119"/>
                  </a:lnTo>
                  <a:lnTo>
                    <a:pt x="49" y="2290"/>
                  </a:lnTo>
                  <a:lnTo>
                    <a:pt x="0" y="2460"/>
                  </a:lnTo>
                  <a:lnTo>
                    <a:pt x="0" y="2607"/>
                  </a:lnTo>
                  <a:lnTo>
                    <a:pt x="0" y="2777"/>
                  </a:lnTo>
                  <a:lnTo>
                    <a:pt x="0" y="2948"/>
                  </a:lnTo>
                  <a:lnTo>
                    <a:pt x="25" y="3118"/>
                  </a:lnTo>
                  <a:lnTo>
                    <a:pt x="73" y="3264"/>
                  </a:lnTo>
                  <a:lnTo>
                    <a:pt x="146" y="3435"/>
                  </a:lnTo>
                  <a:lnTo>
                    <a:pt x="195" y="3581"/>
                  </a:lnTo>
                  <a:lnTo>
                    <a:pt x="293" y="3727"/>
                  </a:lnTo>
                  <a:lnTo>
                    <a:pt x="390" y="3873"/>
                  </a:lnTo>
                  <a:lnTo>
                    <a:pt x="707"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49"/>
            <p:cNvSpPr/>
            <p:nvPr/>
          </p:nvSpPr>
          <p:spPr>
            <a:xfrm>
              <a:off x="2850400" y="4372975"/>
              <a:ext cx="54825" cy="54825"/>
            </a:xfrm>
            <a:custGeom>
              <a:avLst/>
              <a:gdLst/>
              <a:ahLst/>
              <a:cxnLst/>
              <a:rect l="l" t="t" r="r" b="b"/>
              <a:pathLst>
                <a:path w="2193" h="2193" fill="none" extrusionOk="0">
                  <a:moveTo>
                    <a:pt x="2192" y="0"/>
                  </a:moveTo>
                  <a:lnTo>
                    <a:pt x="0" y="219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49"/>
            <p:cNvSpPr/>
            <p:nvPr/>
          </p:nvSpPr>
          <p:spPr>
            <a:xfrm>
              <a:off x="2646425" y="4429600"/>
              <a:ext cx="156500" cy="156500"/>
            </a:xfrm>
            <a:custGeom>
              <a:avLst/>
              <a:gdLst/>
              <a:ahLst/>
              <a:cxnLst/>
              <a:rect l="l" t="t" r="r" b="b"/>
              <a:pathLst>
                <a:path w="6260" h="6260" fill="none" extrusionOk="0">
                  <a:moveTo>
                    <a:pt x="5675" y="5334"/>
                  </a:moveTo>
                  <a:lnTo>
                    <a:pt x="5675" y="5334"/>
                  </a:lnTo>
                  <a:lnTo>
                    <a:pt x="5821" y="5139"/>
                  </a:lnTo>
                  <a:lnTo>
                    <a:pt x="5943" y="4945"/>
                  </a:lnTo>
                  <a:lnTo>
                    <a:pt x="6040" y="4725"/>
                  </a:lnTo>
                  <a:lnTo>
                    <a:pt x="6138" y="4506"/>
                  </a:lnTo>
                  <a:lnTo>
                    <a:pt x="6186" y="4287"/>
                  </a:lnTo>
                  <a:lnTo>
                    <a:pt x="6235" y="4043"/>
                  </a:lnTo>
                  <a:lnTo>
                    <a:pt x="6259" y="3824"/>
                  </a:lnTo>
                  <a:lnTo>
                    <a:pt x="6259" y="3581"/>
                  </a:lnTo>
                  <a:lnTo>
                    <a:pt x="6235" y="3361"/>
                  </a:lnTo>
                  <a:lnTo>
                    <a:pt x="6186" y="3118"/>
                  </a:lnTo>
                  <a:lnTo>
                    <a:pt x="6138" y="2899"/>
                  </a:lnTo>
                  <a:lnTo>
                    <a:pt x="6040" y="2680"/>
                  </a:lnTo>
                  <a:lnTo>
                    <a:pt x="5943" y="2460"/>
                  </a:lnTo>
                  <a:lnTo>
                    <a:pt x="5821" y="2266"/>
                  </a:lnTo>
                  <a:lnTo>
                    <a:pt x="5675" y="2071"/>
                  </a:lnTo>
                  <a:lnTo>
                    <a:pt x="5504" y="1900"/>
                  </a:lnTo>
                  <a:lnTo>
                    <a:pt x="5504" y="1900"/>
                  </a:lnTo>
                  <a:lnTo>
                    <a:pt x="5285" y="1705"/>
                  </a:lnTo>
                  <a:lnTo>
                    <a:pt x="4993" y="1510"/>
                  </a:lnTo>
                  <a:lnTo>
                    <a:pt x="4652" y="1316"/>
                  </a:lnTo>
                  <a:lnTo>
                    <a:pt x="4262" y="1145"/>
                  </a:lnTo>
                  <a:lnTo>
                    <a:pt x="3848" y="975"/>
                  </a:lnTo>
                  <a:lnTo>
                    <a:pt x="3410" y="804"/>
                  </a:lnTo>
                  <a:lnTo>
                    <a:pt x="2484" y="488"/>
                  </a:lnTo>
                  <a:lnTo>
                    <a:pt x="1608" y="244"/>
                  </a:lnTo>
                  <a:lnTo>
                    <a:pt x="853" y="74"/>
                  </a:lnTo>
                  <a:lnTo>
                    <a:pt x="536" y="25"/>
                  </a:lnTo>
                  <a:lnTo>
                    <a:pt x="292" y="0"/>
                  </a:lnTo>
                  <a:lnTo>
                    <a:pt x="122" y="0"/>
                  </a:lnTo>
                  <a:lnTo>
                    <a:pt x="25" y="25"/>
                  </a:lnTo>
                  <a:lnTo>
                    <a:pt x="25" y="25"/>
                  </a:lnTo>
                  <a:lnTo>
                    <a:pt x="0" y="122"/>
                  </a:lnTo>
                  <a:lnTo>
                    <a:pt x="0" y="293"/>
                  </a:lnTo>
                  <a:lnTo>
                    <a:pt x="25" y="536"/>
                  </a:lnTo>
                  <a:lnTo>
                    <a:pt x="73" y="853"/>
                  </a:lnTo>
                  <a:lnTo>
                    <a:pt x="244" y="1608"/>
                  </a:lnTo>
                  <a:lnTo>
                    <a:pt x="487" y="2485"/>
                  </a:lnTo>
                  <a:lnTo>
                    <a:pt x="804" y="3410"/>
                  </a:lnTo>
                  <a:lnTo>
                    <a:pt x="974" y="3849"/>
                  </a:lnTo>
                  <a:lnTo>
                    <a:pt x="1145" y="4263"/>
                  </a:lnTo>
                  <a:lnTo>
                    <a:pt x="1315" y="4652"/>
                  </a:lnTo>
                  <a:lnTo>
                    <a:pt x="1510" y="4993"/>
                  </a:lnTo>
                  <a:lnTo>
                    <a:pt x="1705" y="5286"/>
                  </a:lnTo>
                  <a:lnTo>
                    <a:pt x="1900" y="5505"/>
                  </a:lnTo>
                  <a:lnTo>
                    <a:pt x="1900" y="5505"/>
                  </a:lnTo>
                  <a:lnTo>
                    <a:pt x="2070" y="5675"/>
                  </a:lnTo>
                  <a:lnTo>
                    <a:pt x="2265" y="5821"/>
                  </a:lnTo>
                  <a:lnTo>
                    <a:pt x="2460" y="5943"/>
                  </a:lnTo>
                  <a:lnTo>
                    <a:pt x="2679" y="6041"/>
                  </a:lnTo>
                  <a:lnTo>
                    <a:pt x="2898" y="6138"/>
                  </a:lnTo>
                  <a:lnTo>
                    <a:pt x="3118" y="6187"/>
                  </a:lnTo>
                  <a:lnTo>
                    <a:pt x="3361" y="6235"/>
                  </a:lnTo>
                  <a:lnTo>
                    <a:pt x="3580" y="6260"/>
                  </a:lnTo>
                  <a:lnTo>
                    <a:pt x="3824" y="6260"/>
                  </a:lnTo>
                  <a:lnTo>
                    <a:pt x="4043" y="6235"/>
                  </a:lnTo>
                  <a:lnTo>
                    <a:pt x="4287" y="6187"/>
                  </a:lnTo>
                  <a:lnTo>
                    <a:pt x="4506" y="6138"/>
                  </a:lnTo>
                  <a:lnTo>
                    <a:pt x="4725" y="6041"/>
                  </a:lnTo>
                  <a:lnTo>
                    <a:pt x="4944"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49"/>
            <p:cNvSpPr/>
            <p:nvPr/>
          </p:nvSpPr>
          <p:spPr>
            <a:xfrm>
              <a:off x="2696350" y="4479525"/>
              <a:ext cx="87100" cy="87100"/>
            </a:xfrm>
            <a:custGeom>
              <a:avLst/>
              <a:gdLst/>
              <a:ahLst/>
              <a:cxnLst/>
              <a:rect l="l" t="t" r="r" b="b"/>
              <a:pathLst>
                <a:path w="3484" h="3484" fill="none" extrusionOk="0">
                  <a:moveTo>
                    <a:pt x="0" y="1"/>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52" name="Google Shape;1052;p49"/>
          <p:cNvGrpSpPr/>
          <p:nvPr/>
        </p:nvGrpSpPr>
        <p:grpSpPr>
          <a:xfrm>
            <a:off x="5436146" y="3750030"/>
            <a:ext cx="342882" cy="383835"/>
            <a:chOff x="6643075" y="4309650"/>
            <a:chExt cx="407950" cy="456675"/>
          </a:xfrm>
        </p:grpSpPr>
        <p:sp>
          <p:nvSpPr>
            <p:cNvPr id="1053" name="Google Shape;1053;p49"/>
            <p:cNvSpPr/>
            <p:nvPr/>
          </p:nvSpPr>
          <p:spPr>
            <a:xfrm>
              <a:off x="6643075" y="4698125"/>
              <a:ext cx="407950" cy="14625"/>
            </a:xfrm>
            <a:custGeom>
              <a:avLst/>
              <a:gdLst/>
              <a:ahLst/>
              <a:cxnLst/>
              <a:rect l="l" t="t" r="r" b="b"/>
              <a:pathLst>
                <a:path w="16318" h="585" fill="none" extrusionOk="0">
                  <a:moveTo>
                    <a:pt x="16318" y="0"/>
                  </a:moveTo>
                  <a:lnTo>
                    <a:pt x="16318" y="0"/>
                  </a:lnTo>
                  <a:lnTo>
                    <a:pt x="16074" y="24"/>
                  </a:lnTo>
                  <a:lnTo>
                    <a:pt x="15879" y="73"/>
                  </a:lnTo>
                  <a:lnTo>
                    <a:pt x="15709" y="146"/>
                  </a:lnTo>
                  <a:lnTo>
                    <a:pt x="15538" y="244"/>
                  </a:lnTo>
                  <a:lnTo>
                    <a:pt x="15538" y="244"/>
                  </a:lnTo>
                  <a:lnTo>
                    <a:pt x="15319" y="365"/>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5"/>
                  </a:lnTo>
                  <a:lnTo>
                    <a:pt x="13030" y="244"/>
                  </a:lnTo>
                  <a:lnTo>
                    <a:pt x="13030" y="244"/>
                  </a:lnTo>
                  <a:lnTo>
                    <a:pt x="12859" y="146"/>
                  </a:lnTo>
                  <a:lnTo>
                    <a:pt x="12689" y="73"/>
                  </a:lnTo>
                  <a:lnTo>
                    <a:pt x="12494" y="24"/>
                  </a:lnTo>
                  <a:lnTo>
                    <a:pt x="12251" y="0"/>
                  </a:lnTo>
                  <a:lnTo>
                    <a:pt x="12251" y="0"/>
                  </a:lnTo>
                  <a:lnTo>
                    <a:pt x="11983" y="24"/>
                  </a:lnTo>
                  <a:lnTo>
                    <a:pt x="11788" y="73"/>
                  </a:lnTo>
                  <a:lnTo>
                    <a:pt x="11617" y="146"/>
                  </a:lnTo>
                  <a:lnTo>
                    <a:pt x="11471" y="244"/>
                  </a:lnTo>
                  <a:lnTo>
                    <a:pt x="11471" y="244"/>
                  </a:lnTo>
                  <a:lnTo>
                    <a:pt x="11228" y="365"/>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5"/>
                  </a:lnTo>
                  <a:lnTo>
                    <a:pt x="8938" y="244"/>
                  </a:lnTo>
                  <a:lnTo>
                    <a:pt x="8938" y="244"/>
                  </a:lnTo>
                  <a:lnTo>
                    <a:pt x="8768" y="146"/>
                  </a:lnTo>
                  <a:lnTo>
                    <a:pt x="8597" y="73"/>
                  </a:lnTo>
                  <a:lnTo>
                    <a:pt x="8402" y="24"/>
                  </a:lnTo>
                  <a:lnTo>
                    <a:pt x="8159" y="0"/>
                  </a:lnTo>
                  <a:lnTo>
                    <a:pt x="8159" y="0"/>
                  </a:lnTo>
                  <a:lnTo>
                    <a:pt x="7915" y="24"/>
                  </a:lnTo>
                  <a:lnTo>
                    <a:pt x="7721" y="73"/>
                  </a:lnTo>
                  <a:lnTo>
                    <a:pt x="7550" y="146"/>
                  </a:lnTo>
                  <a:lnTo>
                    <a:pt x="7380" y="244"/>
                  </a:lnTo>
                  <a:lnTo>
                    <a:pt x="7380" y="244"/>
                  </a:lnTo>
                  <a:lnTo>
                    <a:pt x="7160" y="365"/>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5"/>
                  </a:lnTo>
                  <a:lnTo>
                    <a:pt x="4847" y="244"/>
                  </a:lnTo>
                  <a:lnTo>
                    <a:pt x="4847" y="244"/>
                  </a:lnTo>
                  <a:lnTo>
                    <a:pt x="4676" y="146"/>
                  </a:lnTo>
                  <a:lnTo>
                    <a:pt x="4530" y="73"/>
                  </a:lnTo>
                  <a:lnTo>
                    <a:pt x="4335" y="24"/>
                  </a:lnTo>
                  <a:lnTo>
                    <a:pt x="4067" y="0"/>
                  </a:lnTo>
                  <a:lnTo>
                    <a:pt x="4067" y="0"/>
                  </a:lnTo>
                  <a:lnTo>
                    <a:pt x="3824" y="24"/>
                  </a:lnTo>
                  <a:lnTo>
                    <a:pt x="3629" y="73"/>
                  </a:lnTo>
                  <a:lnTo>
                    <a:pt x="3458" y="146"/>
                  </a:lnTo>
                  <a:lnTo>
                    <a:pt x="3288" y="244"/>
                  </a:lnTo>
                  <a:lnTo>
                    <a:pt x="3288" y="244"/>
                  </a:lnTo>
                  <a:lnTo>
                    <a:pt x="3069" y="365"/>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5"/>
                  </a:lnTo>
                  <a:lnTo>
                    <a:pt x="779" y="244"/>
                  </a:lnTo>
                  <a:lnTo>
                    <a:pt x="779" y="244"/>
                  </a:lnTo>
                  <a:lnTo>
                    <a:pt x="609" y="146"/>
                  </a:lnTo>
                  <a:lnTo>
                    <a:pt x="438" y="73"/>
                  </a:lnTo>
                  <a:lnTo>
                    <a:pt x="244" y="24"/>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49"/>
            <p:cNvSpPr/>
            <p:nvPr/>
          </p:nvSpPr>
          <p:spPr>
            <a:xfrm>
              <a:off x="6643075" y="4727350"/>
              <a:ext cx="407950" cy="14625"/>
            </a:xfrm>
            <a:custGeom>
              <a:avLst/>
              <a:gdLst/>
              <a:ahLst/>
              <a:cxnLst/>
              <a:rect l="l" t="t" r="r" b="b"/>
              <a:pathLst>
                <a:path w="16318" h="585" fill="none" extrusionOk="0">
                  <a:moveTo>
                    <a:pt x="0" y="0"/>
                  </a:moveTo>
                  <a:lnTo>
                    <a:pt x="0" y="0"/>
                  </a:lnTo>
                  <a:lnTo>
                    <a:pt x="219" y="24"/>
                  </a:lnTo>
                  <a:lnTo>
                    <a:pt x="414" y="49"/>
                  </a:lnTo>
                  <a:lnTo>
                    <a:pt x="609" y="73"/>
                  </a:lnTo>
                  <a:lnTo>
                    <a:pt x="755" y="122"/>
                  </a:lnTo>
                  <a:lnTo>
                    <a:pt x="1023" y="244"/>
                  </a:lnTo>
                  <a:lnTo>
                    <a:pt x="1266" y="365"/>
                  </a:lnTo>
                  <a:lnTo>
                    <a:pt x="1266" y="365"/>
                  </a:lnTo>
                  <a:lnTo>
                    <a:pt x="1413" y="463"/>
                  </a:lnTo>
                  <a:lnTo>
                    <a:pt x="1583" y="536"/>
                  </a:lnTo>
                  <a:lnTo>
                    <a:pt x="1778" y="585"/>
                  </a:lnTo>
                  <a:lnTo>
                    <a:pt x="2046" y="585"/>
                  </a:lnTo>
                  <a:lnTo>
                    <a:pt x="2046" y="585"/>
                  </a:lnTo>
                  <a:lnTo>
                    <a:pt x="2289" y="585"/>
                  </a:lnTo>
                  <a:lnTo>
                    <a:pt x="2484" y="536"/>
                  </a:lnTo>
                  <a:lnTo>
                    <a:pt x="2655" y="463"/>
                  </a:lnTo>
                  <a:lnTo>
                    <a:pt x="2801" y="365"/>
                  </a:lnTo>
                  <a:lnTo>
                    <a:pt x="2801" y="365"/>
                  </a:lnTo>
                  <a:lnTo>
                    <a:pt x="3044" y="244"/>
                  </a:lnTo>
                  <a:lnTo>
                    <a:pt x="3312" y="122"/>
                  </a:lnTo>
                  <a:lnTo>
                    <a:pt x="3458" y="73"/>
                  </a:lnTo>
                  <a:lnTo>
                    <a:pt x="3653" y="49"/>
                  </a:lnTo>
                  <a:lnTo>
                    <a:pt x="3848" y="24"/>
                  </a:lnTo>
                  <a:lnTo>
                    <a:pt x="4067" y="0"/>
                  </a:lnTo>
                  <a:lnTo>
                    <a:pt x="4067" y="0"/>
                  </a:lnTo>
                  <a:lnTo>
                    <a:pt x="4311" y="24"/>
                  </a:lnTo>
                  <a:lnTo>
                    <a:pt x="4506" y="49"/>
                  </a:lnTo>
                  <a:lnTo>
                    <a:pt x="4676" y="73"/>
                  </a:lnTo>
                  <a:lnTo>
                    <a:pt x="4847" y="122"/>
                  </a:lnTo>
                  <a:lnTo>
                    <a:pt x="5115" y="244"/>
                  </a:lnTo>
                  <a:lnTo>
                    <a:pt x="5334" y="365"/>
                  </a:lnTo>
                  <a:lnTo>
                    <a:pt x="5334" y="365"/>
                  </a:lnTo>
                  <a:lnTo>
                    <a:pt x="5504" y="463"/>
                  </a:lnTo>
                  <a:lnTo>
                    <a:pt x="5675" y="536"/>
                  </a:lnTo>
                  <a:lnTo>
                    <a:pt x="5870" y="585"/>
                  </a:lnTo>
                  <a:lnTo>
                    <a:pt x="6113" y="585"/>
                  </a:lnTo>
                  <a:lnTo>
                    <a:pt x="6113" y="585"/>
                  </a:lnTo>
                  <a:lnTo>
                    <a:pt x="6357" y="585"/>
                  </a:lnTo>
                  <a:lnTo>
                    <a:pt x="6551" y="536"/>
                  </a:lnTo>
                  <a:lnTo>
                    <a:pt x="6722" y="463"/>
                  </a:lnTo>
                  <a:lnTo>
                    <a:pt x="6892" y="365"/>
                  </a:lnTo>
                  <a:lnTo>
                    <a:pt x="6892" y="365"/>
                  </a:lnTo>
                  <a:lnTo>
                    <a:pt x="7112" y="244"/>
                  </a:lnTo>
                  <a:lnTo>
                    <a:pt x="7380" y="122"/>
                  </a:lnTo>
                  <a:lnTo>
                    <a:pt x="7550" y="73"/>
                  </a:lnTo>
                  <a:lnTo>
                    <a:pt x="7721" y="49"/>
                  </a:lnTo>
                  <a:lnTo>
                    <a:pt x="7940" y="24"/>
                  </a:lnTo>
                  <a:lnTo>
                    <a:pt x="8159" y="0"/>
                  </a:lnTo>
                  <a:lnTo>
                    <a:pt x="8159" y="0"/>
                  </a:lnTo>
                  <a:lnTo>
                    <a:pt x="8378" y="24"/>
                  </a:lnTo>
                  <a:lnTo>
                    <a:pt x="8597" y="49"/>
                  </a:lnTo>
                  <a:lnTo>
                    <a:pt x="8768" y="73"/>
                  </a:lnTo>
                  <a:lnTo>
                    <a:pt x="8914" y="122"/>
                  </a:lnTo>
                  <a:lnTo>
                    <a:pt x="9206" y="244"/>
                  </a:lnTo>
                  <a:lnTo>
                    <a:pt x="9425" y="365"/>
                  </a:lnTo>
                  <a:lnTo>
                    <a:pt x="9425" y="365"/>
                  </a:lnTo>
                  <a:lnTo>
                    <a:pt x="9596" y="463"/>
                  </a:lnTo>
                  <a:lnTo>
                    <a:pt x="9766" y="536"/>
                  </a:lnTo>
                  <a:lnTo>
                    <a:pt x="9961" y="585"/>
                  </a:lnTo>
                  <a:lnTo>
                    <a:pt x="10205" y="585"/>
                  </a:lnTo>
                  <a:lnTo>
                    <a:pt x="10205" y="585"/>
                  </a:lnTo>
                  <a:lnTo>
                    <a:pt x="10448" y="585"/>
                  </a:lnTo>
                  <a:lnTo>
                    <a:pt x="10643" y="536"/>
                  </a:lnTo>
                  <a:lnTo>
                    <a:pt x="10814" y="463"/>
                  </a:lnTo>
                  <a:lnTo>
                    <a:pt x="10984" y="365"/>
                  </a:lnTo>
                  <a:lnTo>
                    <a:pt x="10984" y="365"/>
                  </a:lnTo>
                  <a:lnTo>
                    <a:pt x="11203" y="244"/>
                  </a:lnTo>
                  <a:lnTo>
                    <a:pt x="11471" y="122"/>
                  </a:lnTo>
                  <a:lnTo>
                    <a:pt x="11642" y="73"/>
                  </a:lnTo>
                  <a:lnTo>
                    <a:pt x="11812" y="49"/>
                  </a:lnTo>
                  <a:lnTo>
                    <a:pt x="12007" y="24"/>
                  </a:lnTo>
                  <a:lnTo>
                    <a:pt x="12251" y="0"/>
                  </a:lnTo>
                  <a:lnTo>
                    <a:pt x="12251" y="0"/>
                  </a:lnTo>
                  <a:lnTo>
                    <a:pt x="12470" y="24"/>
                  </a:lnTo>
                  <a:lnTo>
                    <a:pt x="12665" y="49"/>
                  </a:lnTo>
                  <a:lnTo>
                    <a:pt x="12859" y="73"/>
                  </a:lnTo>
                  <a:lnTo>
                    <a:pt x="13006" y="122"/>
                  </a:lnTo>
                  <a:lnTo>
                    <a:pt x="13273" y="244"/>
                  </a:lnTo>
                  <a:lnTo>
                    <a:pt x="13493" y="365"/>
                  </a:lnTo>
                  <a:lnTo>
                    <a:pt x="13493" y="365"/>
                  </a:lnTo>
                  <a:lnTo>
                    <a:pt x="13663" y="463"/>
                  </a:lnTo>
                  <a:lnTo>
                    <a:pt x="13834" y="536"/>
                  </a:lnTo>
                  <a:lnTo>
                    <a:pt x="14028" y="585"/>
                  </a:lnTo>
                  <a:lnTo>
                    <a:pt x="14272" y="585"/>
                  </a:lnTo>
                  <a:lnTo>
                    <a:pt x="14272" y="585"/>
                  </a:lnTo>
                  <a:lnTo>
                    <a:pt x="14540" y="585"/>
                  </a:lnTo>
                  <a:lnTo>
                    <a:pt x="14735" y="536"/>
                  </a:lnTo>
                  <a:lnTo>
                    <a:pt x="14905" y="463"/>
                  </a:lnTo>
                  <a:lnTo>
                    <a:pt x="15051" y="365"/>
                  </a:lnTo>
                  <a:lnTo>
                    <a:pt x="15051" y="365"/>
                  </a:lnTo>
                  <a:lnTo>
                    <a:pt x="15295" y="244"/>
                  </a:lnTo>
                  <a:lnTo>
                    <a:pt x="15563" y="122"/>
                  </a:lnTo>
                  <a:lnTo>
                    <a:pt x="15709" y="73"/>
                  </a:lnTo>
                  <a:lnTo>
                    <a:pt x="15904" y="49"/>
                  </a:lnTo>
                  <a:lnTo>
                    <a:pt x="16099" y="24"/>
                  </a:lnTo>
                  <a:lnTo>
                    <a:pt x="163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49"/>
            <p:cNvSpPr/>
            <p:nvPr/>
          </p:nvSpPr>
          <p:spPr>
            <a:xfrm>
              <a:off x="6643075" y="4751700"/>
              <a:ext cx="407950" cy="14625"/>
            </a:xfrm>
            <a:custGeom>
              <a:avLst/>
              <a:gdLst/>
              <a:ahLst/>
              <a:cxnLst/>
              <a:rect l="l" t="t" r="r" b="b"/>
              <a:pathLst>
                <a:path w="16318" h="585" fill="none" extrusionOk="0">
                  <a:moveTo>
                    <a:pt x="16318" y="0"/>
                  </a:moveTo>
                  <a:lnTo>
                    <a:pt x="16318" y="0"/>
                  </a:lnTo>
                  <a:lnTo>
                    <a:pt x="16074" y="25"/>
                  </a:lnTo>
                  <a:lnTo>
                    <a:pt x="15879" y="73"/>
                  </a:lnTo>
                  <a:lnTo>
                    <a:pt x="15709" y="146"/>
                  </a:lnTo>
                  <a:lnTo>
                    <a:pt x="15538" y="244"/>
                  </a:lnTo>
                  <a:lnTo>
                    <a:pt x="15538" y="244"/>
                  </a:lnTo>
                  <a:lnTo>
                    <a:pt x="15319" y="366"/>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6"/>
                  </a:lnTo>
                  <a:lnTo>
                    <a:pt x="13030" y="244"/>
                  </a:lnTo>
                  <a:lnTo>
                    <a:pt x="13030" y="244"/>
                  </a:lnTo>
                  <a:lnTo>
                    <a:pt x="12859" y="146"/>
                  </a:lnTo>
                  <a:lnTo>
                    <a:pt x="12689" y="73"/>
                  </a:lnTo>
                  <a:lnTo>
                    <a:pt x="12494" y="25"/>
                  </a:lnTo>
                  <a:lnTo>
                    <a:pt x="12251" y="0"/>
                  </a:lnTo>
                  <a:lnTo>
                    <a:pt x="12251" y="0"/>
                  </a:lnTo>
                  <a:lnTo>
                    <a:pt x="11983" y="25"/>
                  </a:lnTo>
                  <a:lnTo>
                    <a:pt x="11788" y="73"/>
                  </a:lnTo>
                  <a:lnTo>
                    <a:pt x="11617" y="146"/>
                  </a:lnTo>
                  <a:lnTo>
                    <a:pt x="11471" y="244"/>
                  </a:lnTo>
                  <a:lnTo>
                    <a:pt x="11471" y="244"/>
                  </a:lnTo>
                  <a:lnTo>
                    <a:pt x="11228" y="366"/>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6"/>
                  </a:lnTo>
                  <a:lnTo>
                    <a:pt x="8938" y="244"/>
                  </a:lnTo>
                  <a:lnTo>
                    <a:pt x="8938" y="244"/>
                  </a:lnTo>
                  <a:lnTo>
                    <a:pt x="8768" y="146"/>
                  </a:lnTo>
                  <a:lnTo>
                    <a:pt x="8597" y="73"/>
                  </a:lnTo>
                  <a:lnTo>
                    <a:pt x="8402" y="25"/>
                  </a:lnTo>
                  <a:lnTo>
                    <a:pt x="8159" y="0"/>
                  </a:lnTo>
                  <a:lnTo>
                    <a:pt x="8159" y="0"/>
                  </a:lnTo>
                  <a:lnTo>
                    <a:pt x="7915" y="25"/>
                  </a:lnTo>
                  <a:lnTo>
                    <a:pt x="7721" y="73"/>
                  </a:lnTo>
                  <a:lnTo>
                    <a:pt x="7550" y="146"/>
                  </a:lnTo>
                  <a:lnTo>
                    <a:pt x="7380" y="244"/>
                  </a:lnTo>
                  <a:lnTo>
                    <a:pt x="7380" y="244"/>
                  </a:lnTo>
                  <a:lnTo>
                    <a:pt x="7160" y="366"/>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6"/>
                  </a:lnTo>
                  <a:lnTo>
                    <a:pt x="4847" y="244"/>
                  </a:lnTo>
                  <a:lnTo>
                    <a:pt x="4847" y="244"/>
                  </a:lnTo>
                  <a:lnTo>
                    <a:pt x="4676" y="146"/>
                  </a:lnTo>
                  <a:lnTo>
                    <a:pt x="4530" y="73"/>
                  </a:lnTo>
                  <a:lnTo>
                    <a:pt x="4335" y="25"/>
                  </a:lnTo>
                  <a:lnTo>
                    <a:pt x="4067" y="0"/>
                  </a:lnTo>
                  <a:lnTo>
                    <a:pt x="4067" y="0"/>
                  </a:lnTo>
                  <a:lnTo>
                    <a:pt x="3824" y="25"/>
                  </a:lnTo>
                  <a:lnTo>
                    <a:pt x="3629" y="73"/>
                  </a:lnTo>
                  <a:lnTo>
                    <a:pt x="3458" y="146"/>
                  </a:lnTo>
                  <a:lnTo>
                    <a:pt x="3288" y="244"/>
                  </a:lnTo>
                  <a:lnTo>
                    <a:pt x="3288" y="244"/>
                  </a:lnTo>
                  <a:lnTo>
                    <a:pt x="3069" y="366"/>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6"/>
                  </a:lnTo>
                  <a:lnTo>
                    <a:pt x="779" y="244"/>
                  </a:lnTo>
                  <a:lnTo>
                    <a:pt x="779" y="244"/>
                  </a:lnTo>
                  <a:lnTo>
                    <a:pt x="609" y="146"/>
                  </a:lnTo>
                  <a:lnTo>
                    <a:pt x="438" y="73"/>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49"/>
            <p:cNvSpPr/>
            <p:nvPr/>
          </p:nvSpPr>
          <p:spPr>
            <a:xfrm>
              <a:off x="6672900" y="4309650"/>
              <a:ext cx="348900" cy="376300"/>
            </a:xfrm>
            <a:custGeom>
              <a:avLst/>
              <a:gdLst/>
              <a:ahLst/>
              <a:cxnLst/>
              <a:rect l="l" t="t" r="r" b="b"/>
              <a:pathLst>
                <a:path w="13956" h="15052" fill="none" extrusionOk="0">
                  <a:moveTo>
                    <a:pt x="13347" y="6747"/>
                  </a:moveTo>
                  <a:lnTo>
                    <a:pt x="12470" y="6406"/>
                  </a:lnTo>
                  <a:lnTo>
                    <a:pt x="12470" y="3532"/>
                  </a:lnTo>
                  <a:lnTo>
                    <a:pt x="10790" y="3532"/>
                  </a:lnTo>
                  <a:lnTo>
                    <a:pt x="10790" y="2022"/>
                  </a:lnTo>
                  <a:lnTo>
                    <a:pt x="8427" y="2022"/>
                  </a:lnTo>
                  <a:lnTo>
                    <a:pt x="8427" y="1"/>
                  </a:lnTo>
                  <a:lnTo>
                    <a:pt x="6966" y="1"/>
                  </a:lnTo>
                  <a:lnTo>
                    <a:pt x="5505" y="1"/>
                  </a:lnTo>
                  <a:lnTo>
                    <a:pt x="5505" y="2022"/>
                  </a:lnTo>
                  <a:lnTo>
                    <a:pt x="3142" y="2022"/>
                  </a:lnTo>
                  <a:lnTo>
                    <a:pt x="3142" y="3532"/>
                  </a:lnTo>
                  <a:lnTo>
                    <a:pt x="1462" y="3532"/>
                  </a:lnTo>
                  <a:lnTo>
                    <a:pt x="1462" y="6406"/>
                  </a:lnTo>
                  <a:lnTo>
                    <a:pt x="585" y="6747"/>
                  </a:lnTo>
                  <a:lnTo>
                    <a:pt x="585" y="6747"/>
                  </a:lnTo>
                  <a:lnTo>
                    <a:pt x="414" y="6844"/>
                  </a:lnTo>
                  <a:lnTo>
                    <a:pt x="268" y="6966"/>
                  </a:lnTo>
                  <a:lnTo>
                    <a:pt x="147" y="7112"/>
                  </a:lnTo>
                  <a:lnTo>
                    <a:pt x="49" y="7258"/>
                  </a:lnTo>
                  <a:lnTo>
                    <a:pt x="0" y="7404"/>
                  </a:lnTo>
                  <a:lnTo>
                    <a:pt x="0" y="7575"/>
                  </a:lnTo>
                  <a:lnTo>
                    <a:pt x="0" y="7770"/>
                  </a:lnTo>
                  <a:lnTo>
                    <a:pt x="73" y="7965"/>
                  </a:lnTo>
                  <a:lnTo>
                    <a:pt x="1510" y="11277"/>
                  </a:lnTo>
                  <a:lnTo>
                    <a:pt x="1510" y="14833"/>
                  </a:lnTo>
                  <a:lnTo>
                    <a:pt x="1510" y="14833"/>
                  </a:lnTo>
                  <a:lnTo>
                    <a:pt x="1754" y="14711"/>
                  </a:lnTo>
                  <a:lnTo>
                    <a:pt x="2046" y="14589"/>
                  </a:lnTo>
                  <a:lnTo>
                    <a:pt x="2241" y="14540"/>
                  </a:lnTo>
                  <a:lnTo>
                    <a:pt x="2436" y="14516"/>
                  </a:lnTo>
                  <a:lnTo>
                    <a:pt x="2655" y="14492"/>
                  </a:lnTo>
                  <a:lnTo>
                    <a:pt x="2874" y="14467"/>
                  </a:lnTo>
                  <a:lnTo>
                    <a:pt x="2874" y="14467"/>
                  </a:lnTo>
                  <a:lnTo>
                    <a:pt x="3167" y="14492"/>
                  </a:lnTo>
                  <a:lnTo>
                    <a:pt x="3410" y="14516"/>
                  </a:lnTo>
                  <a:lnTo>
                    <a:pt x="3629" y="14565"/>
                  </a:lnTo>
                  <a:lnTo>
                    <a:pt x="3824" y="14638"/>
                  </a:lnTo>
                  <a:lnTo>
                    <a:pt x="4141" y="14760"/>
                  </a:lnTo>
                  <a:lnTo>
                    <a:pt x="4384" y="14906"/>
                  </a:lnTo>
                  <a:lnTo>
                    <a:pt x="4384" y="14906"/>
                  </a:lnTo>
                  <a:lnTo>
                    <a:pt x="4530" y="14979"/>
                  </a:lnTo>
                  <a:lnTo>
                    <a:pt x="4628" y="15028"/>
                  </a:lnTo>
                  <a:lnTo>
                    <a:pt x="4774" y="15052"/>
                  </a:lnTo>
                  <a:lnTo>
                    <a:pt x="4920" y="15052"/>
                  </a:lnTo>
                  <a:lnTo>
                    <a:pt x="4920" y="15052"/>
                  </a:lnTo>
                  <a:lnTo>
                    <a:pt x="5091" y="15052"/>
                  </a:lnTo>
                  <a:lnTo>
                    <a:pt x="5212" y="15028"/>
                  </a:lnTo>
                  <a:lnTo>
                    <a:pt x="5334" y="14979"/>
                  </a:lnTo>
                  <a:lnTo>
                    <a:pt x="5456" y="14906"/>
                  </a:lnTo>
                  <a:lnTo>
                    <a:pt x="5456" y="14906"/>
                  </a:lnTo>
                  <a:lnTo>
                    <a:pt x="5724" y="14760"/>
                  </a:lnTo>
                  <a:lnTo>
                    <a:pt x="6040" y="14638"/>
                  </a:lnTo>
                  <a:lnTo>
                    <a:pt x="6235" y="14565"/>
                  </a:lnTo>
                  <a:lnTo>
                    <a:pt x="6454" y="14516"/>
                  </a:lnTo>
                  <a:lnTo>
                    <a:pt x="6698" y="14492"/>
                  </a:lnTo>
                  <a:lnTo>
                    <a:pt x="6966" y="14467"/>
                  </a:lnTo>
                  <a:lnTo>
                    <a:pt x="6966" y="14467"/>
                  </a:lnTo>
                  <a:lnTo>
                    <a:pt x="7234" y="14492"/>
                  </a:lnTo>
                  <a:lnTo>
                    <a:pt x="7477" y="14516"/>
                  </a:lnTo>
                  <a:lnTo>
                    <a:pt x="7697" y="14565"/>
                  </a:lnTo>
                  <a:lnTo>
                    <a:pt x="7891" y="14638"/>
                  </a:lnTo>
                  <a:lnTo>
                    <a:pt x="8232" y="14760"/>
                  </a:lnTo>
                  <a:lnTo>
                    <a:pt x="8476" y="14906"/>
                  </a:lnTo>
                  <a:lnTo>
                    <a:pt x="8476" y="14906"/>
                  </a:lnTo>
                  <a:lnTo>
                    <a:pt x="8598" y="14979"/>
                  </a:lnTo>
                  <a:lnTo>
                    <a:pt x="8719" y="15028"/>
                  </a:lnTo>
                  <a:lnTo>
                    <a:pt x="8841" y="15052"/>
                  </a:lnTo>
                  <a:lnTo>
                    <a:pt x="9012" y="15052"/>
                  </a:lnTo>
                  <a:lnTo>
                    <a:pt x="9012" y="15052"/>
                  </a:lnTo>
                  <a:lnTo>
                    <a:pt x="9158" y="15052"/>
                  </a:lnTo>
                  <a:lnTo>
                    <a:pt x="9304" y="15028"/>
                  </a:lnTo>
                  <a:lnTo>
                    <a:pt x="9401" y="14979"/>
                  </a:lnTo>
                  <a:lnTo>
                    <a:pt x="9548" y="14906"/>
                  </a:lnTo>
                  <a:lnTo>
                    <a:pt x="9548" y="14906"/>
                  </a:lnTo>
                  <a:lnTo>
                    <a:pt x="9791" y="14760"/>
                  </a:lnTo>
                  <a:lnTo>
                    <a:pt x="10108" y="14638"/>
                  </a:lnTo>
                  <a:lnTo>
                    <a:pt x="10303" y="14565"/>
                  </a:lnTo>
                  <a:lnTo>
                    <a:pt x="10522" y="14516"/>
                  </a:lnTo>
                  <a:lnTo>
                    <a:pt x="10765" y="14492"/>
                  </a:lnTo>
                  <a:lnTo>
                    <a:pt x="11058" y="14467"/>
                  </a:lnTo>
                  <a:lnTo>
                    <a:pt x="11058" y="14467"/>
                  </a:lnTo>
                  <a:lnTo>
                    <a:pt x="11277" y="14492"/>
                  </a:lnTo>
                  <a:lnTo>
                    <a:pt x="11496" y="14516"/>
                  </a:lnTo>
                  <a:lnTo>
                    <a:pt x="11691" y="14540"/>
                  </a:lnTo>
                  <a:lnTo>
                    <a:pt x="11886" y="14589"/>
                  </a:lnTo>
                  <a:lnTo>
                    <a:pt x="12178" y="14711"/>
                  </a:lnTo>
                  <a:lnTo>
                    <a:pt x="12421" y="14833"/>
                  </a:lnTo>
                  <a:lnTo>
                    <a:pt x="12421" y="11277"/>
                  </a:lnTo>
                  <a:lnTo>
                    <a:pt x="13858" y="7965"/>
                  </a:lnTo>
                  <a:lnTo>
                    <a:pt x="13858" y="7965"/>
                  </a:lnTo>
                  <a:lnTo>
                    <a:pt x="13931" y="7770"/>
                  </a:lnTo>
                  <a:lnTo>
                    <a:pt x="13956" y="7575"/>
                  </a:lnTo>
                  <a:lnTo>
                    <a:pt x="13931" y="7404"/>
                  </a:lnTo>
                  <a:lnTo>
                    <a:pt x="13883" y="7258"/>
                  </a:lnTo>
                  <a:lnTo>
                    <a:pt x="13785" y="7112"/>
                  </a:lnTo>
                  <a:lnTo>
                    <a:pt x="13664" y="6966"/>
                  </a:lnTo>
                  <a:lnTo>
                    <a:pt x="13517" y="6844"/>
                  </a:lnTo>
                  <a:lnTo>
                    <a:pt x="13347" y="6747"/>
                  </a:lnTo>
                  <a:lnTo>
                    <a:pt x="13347" y="674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49"/>
            <p:cNvSpPr/>
            <p:nvPr/>
          </p:nvSpPr>
          <p:spPr>
            <a:xfrm>
              <a:off x="6805625" y="4452725"/>
              <a:ext cx="15850" cy="28050"/>
            </a:xfrm>
            <a:custGeom>
              <a:avLst/>
              <a:gdLst/>
              <a:ahLst/>
              <a:cxnLst/>
              <a:rect l="l" t="t" r="r" b="b"/>
              <a:pathLst>
                <a:path w="634" h="1122" fill="none" extrusionOk="0">
                  <a:moveTo>
                    <a:pt x="317" y="1121"/>
                  </a:moveTo>
                  <a:lnTo>
                    <a:pt x="317" y="1121"/>
                  </a:lnTo>
                  <a:lnTo>
                    <a:pt x="244" y="1097"/>
                  </a:lnTo>
                  <a:lnTo>
                    <a:pt x="196" y="1073"/>
                  </a:lnTo>
                  <a:lnTo>
                    <a:pt x="123" y="1024"/>
                  </a:lnTo>
                  <a:lnTo>
                    <a:pt x="74" y="951"/>
                  </a:lnTo>
                  <a:lnTo>
                    <a:pt x="25" y="780"/>
                  </a:lnTo>
                  <a:lnTo>
                    <a:pt x="1" y="561"/>
                  </a:lnTo>
                  <a:lnTo>
                    <a:pt x="1" y="561"/>
                  </a:lnTo>
                  <a:lnTo>
                    <a:pt x="25" y="342"/>
                  </a:lnTo>
                  <a:lnTo>
                    <a:pt x="74" y="147"/>
                  </a:lnTo>
                  <a:lnTo>
                    <a:pt x="123" y="98"/>
                  </a:lnTo>
                  <a:lnTo>
                    <a:pt x="196" y="25"/>
                  </a:lnTo>
                  <a:lnTo>
                    <a:pt x="244" y="1"/>
                  </a:lnTo>
                  <a:lnTo>
                    <a:pt x="317" y="1"/>
                  </a:lnTo>
                  <a:lnTo>
                    <a:pt x="317" y="1"/>
                  </a:lnTo>
                  <a:lnTo>
                    <a:pt x="366" y="1"/>
                  </a:lnTo>
                  <a:lnTo>
                    <a:pt x="439" y="25"/>
                  </a:lnTo>
                  <a:lnTo>
                    <a:pt x="488" y="98"/>
                  </a:lnTo>
                  <a:lnTo>
                    <a:pt x="537" y="147"/>
                  </a:lnTo>
                  <a:lnTo>
                    <a:pt x="610" y="342"/>
                  </a:lnTo>
                  <a:lnTo>
                    <a:pt x="634" y="561"/>
                  </a:lnTo>
                  <a:lnTo>
                    <a:pt x="634" y="561"/>
                  </a:lnTo>
                  <a:lnTo>
                    <a:pt x="610" y="780"/>
                  </a:lnTo>
                  <a:lnTo>
                    <a:pt x="537" y="951"/>
                  </a:lnTo>
                  <a:lnTo>
                    <a:pt x="488" y="1024"/>
                  </a:lnTo>
                  <a:lnTo>
                    <a:pt x="439" y="1073"/>
                  </a:lnTo>
                  <a:lnTo>
                    <a:pt x="366"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49"/>
            <p:cNvSpPr/>
            <p:nvPr/>
          </p:nvSpPr>
          <p:spPr>
            <a:xfrm>
              <a:off x="6872600" y="4452725"/>
              <a:ext cx="15875" cy="28050"/>
            </a:xfrm>
            <a:custGeom>
              <a:avLst/>
              <a:gdLst/>
              <a:ahLst/>
              <a:cxnLst/>
              <a:rect l="l" t="t" r="r" b="b"/>
              <a:pathLst>
                <a:path w="635" h="1122" fill="none" extrusionOk="0">
                  <a:moveTo>
                    <a:pt x="317" y="1121"/>
                  </a:moveTo>
                  <a:lnTo>
                    <a:pt x="317" y="1121"/>
                  </a:lnTo>
                  <a:lnTo>
                    <a:pt x="269" y="1097"/>
                  </a:lnTo>
                  <a:lnTo>
                    <a:pt x="196" y="1073"/>
                  </a:lnTo>
                  <a:lnTo>
                    <a:pt x="147" y="1024"/>
                  </a:lnTo>
                  <a:lnTo>
                    <a:pt x="98" y="951"/>
                  </a:lnTo>
                  <a:lnTo>
                    <a:pt x="25" y="780"/>
                  </a:lnTo>
                  <a:lnTo>
                    <a:pt x="1" y="561"/>
                  </a:lnTo>
                  <a:lnTo>
                    <a:pt x="1" y="561"/>
                  </a:lnTo>
                  <a:lnTo>
                    <a:pt x="25" y="342"/>
                  </a:lnTo>
                  <a:lnTo>
                    <a:pt x="98" y="147"/>
                  </a:lnTo>
                  <a:lnTo>
                    <a:pt x="147" y="98"/>
                  </a:lnTo>
                  <a:lnTo>
                    <a:pt x="196" y="25"/>
                  </a:lnTo>
                  <a:lnTo>
                    <a:pt x="269" y="1"/>
                  </a:lnTo>
                  <a:lnTo>
                    <a:pt x="317" y="1"/>
                  </a:lnTo>
                  <a:lnTo>
                    <a:pt x="317" y="1"/>
                  </a:lnTo>
                  <a:lnTo>
                    <a:pt x="390" y="1"/>
                  </a:lnTo>
                  <a:lnTo>
                    <a:pt x="464" y="25"/>
                  </a:lnTo>
                  <a:lnTo>
                    <a:pt x="512" y="98"/>
                  </a:lnTo>
                  <a:lnTo>
                    <a:pt x="561" y="147"/>
                  </a:lnTo>
                  <a:lnTo>
                    <a:pt x="610" y="342"/>
                  </a:lnTo>
                  <a:lnTo>
                    <a:pt x="634" y="561"/>
                  </a:lnTo>
                  <a:lnTo>
                    <a:pt x="634" y="561"/>
                  </a:lnTo>
                  <a:lnTo>
                    <a:pt x="610" y="780"/>
                  </a:lnTo>
                  <a:lnTo>
                    <a:pt x="561" y="951"/>
                  </a:lnTo>
                  <a:lnTo>
                    <a:pt x="512" y="1024"/>
                  </a:lnTo>
                  <a:lnTo>
                    <a:pt x="464" y="1073"/>
                  </a:lnTo>
                  <a:lnTo>
                    <a:pt x="390"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49"/>
            <p:cNvSpPr/>
            <p:nvPr/>
          </p:nvSpPr>
          <p:spPr>
            <a:xfrm>
              <a:off x="6709425" y="4414975"/>
              <a:ext cx="275250" cy="54825"/>
            </a:xfrm>
            <a:custGeom>
              <a:avLst/>
              <a:gdLst/>
              <a:ahLst/>
              <a:cxnLst/>
              <a:rect l="l" t="t" r="r" b="b"/>
              <a:pathLst>
                <a:path w="11010" h="2193" fill="none" extrusionOk="0">
                  <a:moveTo>
                    <a:pt x="11009" y="2193"/>
                  </a:moveTo>
                  <a:lnTo>
                    <a:pt x="5505" y="1"/>
                  </a:ln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49"/>
            <p:cNvSpPr/>
            <p:nvPr/>
          </p:nvSpPr>
          <p:spPr>
            <a:xfrm>
              <a:off x="6733175" y="4382725"/>
              <a:ext cx="227750" cy="37150"/>
            </a:xfrm>
            <a:custGeom>
              <a:avLst/>
              <a:gdLst/>
              <a:ahLst/>
              <a:cxnLst/>
              <a:rect l="l" t="t" r="r" b="b"/>
              <a:pathLst>
                <a:path w="9110" h="1486" fill="none" extrusionOk="0">
                  <a:moveTo>
                    <a:pt x="1" y="1486"/>
                  </a:moveTo>
                  <a:lnTo>
                    <a:pt x="1681" y="1486"/>
                  </a:lnTo>
                  <a:lnTo>
                    <a:pt x="1681" y="0"/>
                  </a:lnTo>
                  <a:lnTo>
                    <a:pt x="4555" y="0"/>
                  </a:lnTo>
                  <a:lnTo>
                    <a:pt x="7429" y="0"/>
                  </a:lnTo>
                  <a:lnTo>
                    <a:pt x="7429" y="1486"/>
                  </a:lnTo>
                  <a:lnTo>
                    <a:pt x="9109" y="148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49"/>
            <p:cNvSpPr/>
            <p:nvPr/>
          </p:nvSpPr>
          <p:spPr>
            <a:xfrm>
              <a:off x="6847025" y="4414975"/>
              <a:ext cx="25" cy="145550"/>
            </a:xfrm>
            <a:custGeom>
              <a:avLst/>
              <a:gdLst/>
              <a:ahLst/>
              <a:cxnLst/>
              <a:rect l="l" t="t" r="r" b="b"/>
              <a:pathLst>
                <a:path w="1" h="5822" fill="none" extrusionOk="0">
                  <a:moveTo>
                    <a:pt x="1" y="1"/>
                  </a:moveTo>
                  <a:lnTo>
                    <a:pt x="1" y="582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2" name="Google Shape;1062;p49"/>
          <p:cNvGrpSpPr/>
          <p:nvPr/>
        </p:nvGrpSpPr>
        <p:grpSpPr>
          <a:xfrm>
            <a:off x="4251419" y="4291984"/>
            <a:ext cx="452420" cy="433992"/>
            <a:chOff x="5233525" y="4954450"/>
            <a:chExt cx="538275" cy="516350"/>
          </a:xfrm>
        </p:grpSpPr>
        <p:sp>
          <p:nvSpPr>
            <p:cNvPr id="1063" name="Google Shape;1063;p49"/>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49"/>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49"/>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49"/>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49"/>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49"/>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49"/>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49"/>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49"/>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49"/>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49"/>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74" name="Google Shape;1074;p49"/>
          <p:cNvGrpSpPr/>
          <p:nvPr/>
        </p:nvGrpSpPr>
        <p:grpSpPr>
          <a:xfrm>
            <a:off x="3682338" y="4299654"/>
            <a:ext cx="460615" cy="418653"/>
            <a:chOff x="4556450" y="4963575"/>
            <a:chExt cx="548025" cy="498100"/>
          </a:xfrm>
        </p:grpSpPr>
        <p:sp>
          <p:nvSpPr>
            <p:cNvPr id="1075" name="Google Shape;1075;p49"/>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49"/>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49"/>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49"/>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49"/>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0" name="Google Shape;1080;p49"/>
          <p:cNvGrpSpPr/>
          <p:nvPr/>
        </p:nvGrpSpPr>
        <p:grpSpPr>
          <a:xfrm>
            <a:off x="299620" y="4390239"/>
            <a:ext cx="445255" cy="246182"/>
            <a:chOff x="531800" y="5071350"/>
            <a:chExt cx="529750" cy="292900"/>
          </a:xfrm>
        </p:grpSpPr>
        <p:sp>
          <p:nvSpPr>
            <p:cNvPr id="1081" name="Google Shape;1081;p49"/>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49"/>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49"/>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49"/>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49"/>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49"/>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49"/>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8" name="Google Shape;1088;p49"/>
          <p:cNvGrpSpPr/>
          <p:nvPr/>
        </p:nvGrpSpPr>
        <p:grpSpPr>
          <a:xfrm>
            <a:off x="7243894" y="1803400"/>
            <a:ext cx="433992" cy="422729"/>
            <a:chOff x="5916675" y="927975"/>
            <a:chExt cx="516350" cy="502950"/>
          </a:xfrm>
        </p:grpSpPr>
        <p:sp>
          <p:nvSpPr>
            <p:cNvPr id="1089" name="Google Shape;108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1" name="Google Shape;1091;p49"/>
          <p:cNvGrpSpPr/>
          <p:nvPr/>
        </p:nvGrpSpPr>
        <p:grpSpPr>
          <a:xfrm>
            <a:off x="6359914" y="2509302"/>
            <a:ext cx="1079481" cy="1051467"/>
            <a:chOff x="5916675" y="927975"/>
            <a:chExt cx="516350" cy="502950"/>
          </a:xfrm>
        </p:grpSpPr>
        <p:sp>
          <p:nvSpPr>
            <p:cNvPr id="1092" name="Google Shape;1092;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4" name="Google Shape;1094;p49"/>
          <p:cNvGrpSpPr/>
          <p:nvPr/>
        </p:nvGrpSpPr>
        <p:grpSpPr>
          <a:xfrm>
            <a:off x="6360057" y="1803400"/>
            <a:ext cx="433992" cy="422729"/>
            <a:chOff x="5916675" y="927975"/>
            <a:chExt cx="516350" cy="502950"/>
          </a:xfrm>
        </p:grpSpPr>
        <p:sp>
          <p:nvSpPr>
            <p:cNvPr id="1095" name="Google Shape;1095;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097" name="Google Shape;1097;p49"/>
          <p:cNvSpPr/>
          <p:nvPr/>
        </p:nvSpPr>
        <p:spPr>
          <a:xfrm>
            <a:off x="7436055"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38100"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49"/>
          <p:cNvSpPr/>
          <p:nvPr/>
        </p:nvSpPr>
        <p:spPr>
          <a:xfrm>
            <a:off x="6552218"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49"/>
          <p:cNvSpPr/>
          <p:nvPr/>
        </p:nvSpPr>
        <p:spPr>
          <a:xfrm>
            <a:off x="6837753" y="3097315"/>
            <a:ext cx="1000561" cy="565194"/>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9525" cap="rnd" cmpd="sng">
            <a:solidFill>
              <a:srgbClr val="6D9EEB"/>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4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33</a:t>
            </a:fld>
            <a:endParaRPr>
              <a:cs typeface="B Nazanin" panose="00000700000000000000" pitchFamily="2" charset="-78"/>
            </a:endParaRPr>
          </a:p>
        </p:txBody>
      </p:sp>
      <p:sp>
        <p:nvSpPr>
          <p:cNvPr id="1101" name="Google Shape;1101;p49"/>
          <p:cNvSpPr txBox="1">
            <a:spLocks noGrp="1"/>
          </p:cNvSpPr>
          <p:nvPr>
            <p:ph type="body" idx="4294967295"/>
          </p:nvPr>
        </p:nvSpPr>
        <p:spPr>
          <a:xfrm>
            <a:off x="6248575" y="312075"/>
            <a:ext cx="2438100" cy="1525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900" b="1" dirty="0">
                <a:solidFill>
                  <a:schemeClr val="dk1"/>
                </a:solidFill>
                <a:cs typeface="B Nazanin" panose="00000700000000000000" pitchFamily="2" charset="-78"/>
              </a:rPr>
              <a:t>نمادهای اسلاید کارناوال اشکال قابل ویرایش هستند. این بدان معنی است که شما می توانید:</a:t>
            </a:r>
          </a:p>
          <a:p>
            <a:pPr marL="0" lvl="0" indent="0" algn="r" rtl="1">
              <a:spcBef>
                <a:spcPts val="600"/>
              </a:spcBef>
              <a:spcAft>
                <a:spcPts val="0"/>
              </a:spcAft>
              <a:buNone/>
            </a:pPr>
            <a:endParaRPr lang="fa-IR" sz="900" b="1"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Resize them without losing quality.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fill color and opacity.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line color, width and style.</a:t>
            </a:r>
            <a:endParaRPr sz="900"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Isn’t that nice? :)</a:t>
            </a:r>
            <a:br>
              <a:rPr lang="en" sz="900" dirty="0">
                <a:solidFill>
                  <a:schemeClr val="dk1"/>
                </a:solidFill>
                <a:cs typeface="B Nazanin" panose="00000700000000000000" pitchFamily="2" charset="-78"/>
              </a:rPr>
            </a:br>
            <a:br>
              <a:rPr lang="en" sz="900" dirty="0">
                <a:solidFill>
                  <a:schemeClr val="dk1"/>
                </a:solidFill>
                <a:cs typeface="B Nazanin" panose="00000700000000000000" pitchFamily="2" charset="-78"/>
              </a:rPr>
            </a:br>
            <a:r>
              <a:rPr lang="en" sz="900" dirty="0">
                <a:solidFill>
                  <a:schemeClr val="dk1"/>
                </a:solidFill>
                <a:cs typeface="B Nazanin" panose="00000700000000000000" pitchFamily="2" charset="-78"/>
              </a:rPr>
              <a:t>Examples:</a:t>
            </a:r>
            <a:br>
              <a:rPr lang="en" sz="900" dirty="0">
                <a:solidFill>
                  <a:schemeClr val="dk1"/>
                </a:solidFill>
                <a:cs typeface="B Nazanin" panose="00000700000000000000" pitchFamily="2" charset="-78"/>
              </a:rPr>
            </a:br>
            <a:endParaRPr sz="900" dirty="0">
              <a:solidFill>
                <a:schemeClr val="dk1"/>
              </a:solidFill>
              <a:cs typeface="B Nazanin" panose="00000700000000000000" pitchFamily="2" charset="-78"/>
            </a:endParaRPr>
          </a:p>
        </p:txBody>
      </p:sp>
      <p:sp>
        <p:nvSpPr>
          <p:cNvPr id="1102" name="Google Shape;1102;p49"/>
          <p:cNvSpPr txBox="1">
            <a:spLocks noGrp="1"/>
          </p:cNvSpPr>
          <p:nvPr>
            <p:ph type="body" idx="4294967295"/>
          </p:nvPr>
        </p:nvSpPr>
        <p:spPr>
          <a:xfrm>
            <a:off x="6248575" y="4223563"/>
            <a:ext cx="2438100" cy="5634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icons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06"/>
        <p:cNvGrpSpPr/>
        <p:nvPr/>
      </p:nvGrpSpPr>
      <p:grpSpPr>
        <a:xfrm>
          <a:off x="0" y="0"/>
          <a:ext cx="0" cy="0"/>
          <a:chOff x="0" y="0"/>
          <a:chExt cx="0" cy="0"/>
        </a:xfrm>
      </p:grpSpPr>
      <p:grpSp>
        <p:nvGrpSpPr>
          <p:cNvPr id="1107" name="Google Shape;1107;p50"/>
          <p:cNvGrpSpPr/>
          <p:nvPr/>
        </p:nvGrpSpPr>
        <p:grpSpPr>
          <a:xfrm>
            <a:off x="3058888" y="1550127"/>
            <a:ext cx="445718" cy="445753"/>
            <a:chOff x="3706812" y="1035050"/>
            <a:chExt cx="4792662" cy="4787899"/>
          </a:xfrm>
        </p:grpSpPr>
        <p:sp>
          <p:nvSpPr>
            <p:cNvPr id="1108" name="Google Shape;1108;p50"/>
            <p:cNvSpPr/>
            <p:nvPr/>
          </p:nvSpPr>
          <p:spPr>
            <a:xfrm>
              <a:off x="5913437"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9" name="Google Shape;1109;p50"/>
            <p:cNvSpPr/>
            <p:nvPr/>
          </p:nvSpPr>
          <p:spPr>
            <a:xfrm>
              <a:off x="4137025"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0" name="Google Shape;1110;p50"/>
            <p:cNvSpPr/>
            <p:nvPr/>
          </p:nvSpPr>
          <p:spPr>
            <a:xfrm>
              <a:off x="4014787"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1" name="Google Shape;1111;p50"/>
            <p:cNvSpPr/>
            <p:nvPr/>
          </p:nvSpPr>
          <p:spPr>
            <a:xfrm>
              <a:off x="3706812"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2" name="Google Shape;1112;p50"/>
            <p:cNvSpPr/>
            <p:nvPr/>
          </p:nvSpPr>
          <p:spPr>
            <a:xfrm>
              <a:off x="7170737"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3" name="Google Shape;1113;p50"/>
            <p:cNvSpPr/>
            <p:nvPr/>
          </p:nvSpPr>
          <p:spPr>
            <a:xfrm>
              <a:off x="6045200"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4" name="Google Shape;1114;p50"/>
          <p:cNvGrpSpPr/>
          <p:nvPr/>
        </p:nvGrpSpPr>
        <p:grpSpPr>
          <a:xfrm>
            <a:off x="1779393" y="1550157"/>
            <a:ext cx="443331" cy="445437"/>
            <a:chOff x="1400175" y="1220787"/>
            <a:chExt cx="4473575" cy="4476750"/>
          </a:xfrm>
        </p:grpSpPr>
        <p:sp>
          <p:nvSpPr>
            <p:cNvPr id="1115" name="Google Shape;1115;p50"/>
            <p:cNvSpPr/>
            <p:nvPr/>
          </p:nvSpPr>
          <p:spPr>
            <a:xfrm>
              <a:off x="1400175"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6" name="Google Shape;1116;p50"/>
            <p:cNvSpPr/>
            <p:nvPr/>
          </p:nvSpPr>
          <p:spPr>
            <a:xfrm>
              <a:off x="3314700"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7" name="Google Shape;1117;p50"/>
            <p:cNvSpPr/>
            <p:nvPr/>
          </p:nvSpPr>
          <p:spPr>
            <a:xfrm>
              <a:off x="3741737"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8" name="Google Shape;1118;p50"/>
            <p:cNvSpPr/>
            <p:nvPr/>
          </p:nvSpPr>
          <p:spPr>
            <a:xfrm>
              <a:off x="1400175"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9" name="Google Shape;1119;p50"/>
          <p:cNvGrpSpPr/>
          <p:nvPr/>
        </p:nvGrpSpPr>
        <p:grpSpPr>
          <a:xfrm>
            <a:off x="1138046" y="1550171"/>
            <a:ext cx="446045" cy="445465"/>
            <a:chOff x="1649412" y="927100"/>
            <a:chExt cx="5011737" cy="5016500"/>
          </a:xfrm>
        </p:grpSpPr>
        <p:sp>
          <p:nvSpPr>
            <p:cNvPr id="1120" name="Google Shape;1120;p50"/>
            <p:cNvSpPr/>
            <p:nvPr/>
          </p:nvSpPr>
          <p:spPr>
            <a:xfrm>
              <a:off x="2008187"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1" name="Google Shape;1121;p50"/>
            <p:cNvSpPr/>
            <p:nvPr/>
          </p:nvSpPr>
          <p:spPr>
            <a:xfrm>
              <a:off x="427196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2" name="Google Shape;1122;p50"/>
            <p:cNvSpPr/>
            <p:nvPr/>
          </p:nvSpPr>
          <p:spPr>
            <a:xfrm>
              <a:off x="1649412"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3" name="Google Shape;1123;p50"/>
          <p:cNvGrpSpPr/>
          <p:nvPr/>
        </p:nvGrpSpPr>
        <p:grpSpPr>
          <a:xfrm>
            <a:off x="2418397" y="1550424"/>
            <a:ext cx="444870" cy="445286"/>
            <a:chOff x="1301750" y="920750"/>
            <a:chExt cx="5095875" cy="5100637"/>
          </a:xfrm>
        </p:grpSpPr>
        <p:sp>
          <p:nvSpPr>
            <p:cNvPr id="1124" name="Google Shape;1124;p50"/>
            <p:cNvSpPr/>
            <p:nvPr/>
          </p:nvSpPr>
          <p:spPr>
            <a:xfrm>
              <a:off x="1301750"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5" name="Google Shape;1125;p50"/>
            <p:cNvSpPr/>
            <p:nvPr/>
          </p:nvSpPr>
          <p:spPr>
            <a:xfrm>
              <a:off x="2387600"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6" name="Google Shape;1126;p50"/>
            <p:cNvSpPr/>
            <p:nvPr/>
          </p:nvSpPr>
          <p:spPr>
            <a:xfrm>
              <a:off x="4546600"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7" name="Google Shape;1127;p50"/>
            <p:cNvSpPr/>
            <p:nvPr/>
          </p:nvSpPr>
          <p:spPr>
            <a:xfrm>
              <a:off x="3962400"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8" name="Google Shape;1128;p50"/>
            <p:cNvSpPr/>
            <p:nvPr/>
          </p:nvSpPr>
          <p:spPr>
            <a:xfrm>
              <a:off x="1466850"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9" name="Google Shape;1129;p50"/>
          <p:cNvGrpSpPr/>
          <p:nvPr/>
        </p:nvGrpSpPr>
        <p:grpSpPr>
          <a:xfrm>
            <a:off x="4341570" y="1550333"/>
            <a:ext cx="445621" cy="445591"/>
            <a:chOff x="5732756" y="2682276"/>
            <a:chExt cx="719905" cy="719856"/>
          </a:xfrm>
        </p:grpSpPr>
        <p:sp>
          <p:nvSpPr>
            <p:cNvPr id="1130" name="Google Shape;1130;p50"/>
            <p:cNvSpPr/>
            <p:nvPr/>
          </p:nvSpPr>
          <p:spPr>
            <a:xfrm>
              <a:off x="5732756"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1" name="Google Shape;1131;p50"/>
            <p:cNvSpPr/>
            <p:nvPr/>
          </p:nvSpPr>
          <p:spPr>
            <a:xfrm>
              <a:off x="6094186"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2" name="Google Shape;1132;p50"/>
            <p:cNvSpPr/>
            <p:nvPr/>
          </p:nvSpPr>
          <p:spPr>
            <a:xfrm>
              <a:off x="5787732"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3" name="Google Shape;1133;p50"/>
          <p:cNvGrpSpPr/>
          <p:nvPr/>
        </p:nvGrpSpPr>
        <p:grpSpPr>
          <a:xfrm>
            <a:off x="4982887" y="1550327"/>
            <a:ext cx="445627" cy="445604"/>
            <a:chOff x="6768809" y="2682265"/>
            <a:chExt cx="719915" cy="719877"/>
          </a:xfrm>
        </p:grpSpPr>
        <p:sp>
          <p:nvSpPr>
            <p:cNvPr id="1134" name="Google Shape;1134;p50"/>
            <p:cNvSpPr/>
            <p:nvPr/>
          </p:nvSpPr>
          <p:spPr>
            <a:xfrm>
              <a:off x="6768809"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5" name="Google Shape;1135;p50"/>
            <p:cNvSpPr/>
            <p:nvPr/>
          </p:nvSpPr>
          <p:spPr>
            <a:xfrm>
              <a:off x="6768809"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6" name="Google Shape;1136;p50"/>
            <p:cNvSpPr/>
            <p:nvPr/>
          </p:nvSpPr>
          <p:spPr>
            <a:xfrm>
              <a:off x="7129915"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7" name="Google Shape;1137;p50"/>
            <p:cNvSpPr/>
            <p:nvPr/>
          </p:nvSpPr>
          <p:spPr>
            <a:xfrm>
              <a:off x="7088567"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8" name="Google Shape;1138;p50"/>
          <p:cNvGrpSpPr/>
          <p:nvPr/>
        </p:nvGrpSpPr>
        <p:grpSpPr>
          <a:xfrm>
            <a:off x="5624209" y="1550356"/>
            <a:ext cx="445753" cy="445545"/>
            <a:chOff x="7804870" y="2682313"/>
            <a:chExt cx="720118" cy="719782"/>
          </a:xfrm>
        </p:grpSpPr>
        <p:sp>
          <p:nvSpPr>
            <p:cNvPr id="1139" name="Google Shape;1139;p50"/>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0" name="Google Shape;1140;p50"/>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1" name="Google Shape;1141;p50"/>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2" name="Google Shape;1142;p50"/>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3" name="Google Shape;1143;p50"/>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44" name="Google Shape;1144;p50"/>
          <p:cNvGrpSpPr/>
          <p:nvPr/>
        </p:nvGrpSpPr>
        <p:grpSpPr>
          <a:xfrm>
            <a:off x="6265657" y="1550125"/>
            <a:ext cx="446293" cy="446006"/>
            <a:chOff x="8841135" y="2681940"/>
            <a:chExt cx="720990" cy="720527"/>
          </a:xfrm>
        </p:grpSpPr>
        <p:sp>
          <p:nvSpPr>
            <p:cNvPr id="1145" name="Google Shape;1145;p50"/>
            <p:cNvSpPr/>
            <p:nvPr/>
          </p:nvSpPr>
          <p:spPr>
            <a:xfrm>
              <a:off x="8841135"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6" name="Google Shape;1146;p50"/>
            <p:cNvSpPr/>
            <p:nvPr/>
          </p:nvSpPr>
          <p:spPr>
            <a:xfrm>
              <a:off x="8899694"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7" name="Google Shape;1147;p50"/>
            <p:cNvSpPr/>
            <p:nvPr/>
          </p:nvSpPr>
          <p:spPr>
            <a:xfrm>
              <a:off x="8889742"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8" name="Google Shape;1148;p50"/>
            <p:cNvSpPr/>
            <p:nvPr/>
          </p:nvSpPr>
          <p:spPr>
            <a:xfrm>
              <a:off x="9198969"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9" name="Google Shape;1149;p50"/>
            <p:cNvSpPr/>
            <p:nvPr/>
          </p:nvSpPr>
          <p:spPr>
            <a:xfrm>
              <a:off x="9351499"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0" name="Google Shape;1150;p50"/>
            <p:cNvSpPr/>
            <p:nvPr/>
          </p:nvSpPr>
          <p:spPr>
            <a:xfrm>
              <a:off x="9168648"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1" name="Google Shape;1151;p50"/>
          <p:cNvGrpSpPr/>
          <p:nvPr/>
        </p:nvGrpSpPr>
        <p:grpSpPr>
          <a:xfrm>
            <a:off x="3699655" y="1550057"/>
            <a:ext cx="445260" cy="445260"/>
            <a:chOff x="4103687" y="1439862"/>
            <a:chExt cx="3986212" cy="3986211"/>
          </a:xfrm>
        </p:grpSpPr>
        <p:sp>
          <p:nvSpPr>
            <p:cNvPr id="1152" name="Google Shape;1152;p50"/>
            <p:cNvSpPr/>
            <p:nvPr/>
          </p:nvSpPr>
          <p:spPr>
            <a:xfrm>
              <a:off x="4103687"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3" name="Google Shape;1153;p50"/>
            <p:cNvSpPr/>
            <p:nvPr/>
          </p:nvSpPr>
          <p:spPr>
            <a:xfrm>
              <a:off x="5837237"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4" name="Google Shape;1154;p50"/>
          <p:cNvGrpSpPr/>
          <p:nvPr/>
        </p:nvGrpSpPr>
        <p:grpSpPr>
          <a:xfrm>
            <a:off x="6907645" y="1550361"/>
            <a:ext cx="445803" cy="445535"/>
            <a:chOff x="9878272" y="2682320"/>
            <a:chExt cx="720199" cy="719767"/>
          </a:xfrm>
        </p:grpSpPr>
        <p:sp>
          <p:nvSpPr>
            <p:cNvPr id="1155" name="Google Shape;1155;p50"/>
            <p:cNvSpPr/>
            <p:nvPr/>
          </p:nvSpPr>
          <p:spPr>
            <a:xfrm>
              <a:off x="10056560"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6" name="Google Shape;1156;p50"/>
            <p:cNvSpPr/>
            <p:nvPr/>
          </p:nvSpPr>
          <p:spPr>
            <a:xfrm>
              <a:off x="9878272"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7" name="Google Shape;1157;p50"/>
            <p:cNvSpPr/>
            <p:nvPr/>
          </p:nvSpPr>
          <p:spPr>
            <a:xfrm>
              <a:off x="9994853"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8" name="Google Shape;1158;p50"/>
          <p:cNvGrpSpPr/>
          <p:nvPr/>
        </p:nvGrpSpPr>
        <p:grpSpPr>
          <a:xfrm>
            <a:off x="7549143" y="1550278"/>
            <a:ext cx="445700" cy="445701"/>
            <a:chOff x="10914618" y="2682187"/>
            <a:chExt cx="720033" cy="720033"/>
          </a:xfrm>
        </p:grpSpPr>
        <p:sp>
          <p:nvSpPr>
            <p:cNvPr id="1159" name="Google Shape;1159;p50"/>
            <p:cNvSpPr/>
            <p:nvPr/>
          </p:nvSpPr>
          <p:spPr>
            <a:xfrm>
              <a:off x="11401733"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0" name="Google Shape;1160;p50"/>
            <p:cNvSpPr/>
            <p:nvPr/>
          </p:nvSpPr>
          <p:spPr>
            <a:xfrm>
              <a:off x="10914618"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1" name="Google Shape;1161;p50"/>
            <p:cNvSpPr/>
            <p:nvPr/>
          </p:nvSpPr>
          <p:spPr>
            <a:xfrm>
              <a:off x="11136202"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2" name="Google Shape;1162;p50"/>
            <p:cNvSpPr/>
            <p:nvPr/>
          </p:nvSpPr>
          <p:spPr>
            <a:xfrm>
              <a:off x="10917856"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3" name="Google Shape;1163;p50"/>
            <p:cNvSpPr/>
            <p:nvPr/>
          </p:nvSpPr>
          <p:spPr>
            <a:xfrm>
              <a:off x="11069819"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4" name="Google Shape;1164;p50"/>
            <p:cNvSpPr/>
            <p:nvPr/>
          </p:nvSpPr>
          <p:spPr>
            <a:xfrm>
              <a:off x="11263647"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65" name="Google Shape;1165;p50"/>
          <p:cNvGrpSpPr/>
          <p:nvPr/>
        </p:nvGrpSpPr>
        <p:grpSpPr>
          <a:xfrm>
            <a:off x="1772664" y="843057"/>
            <a:ext cx="361521" cy="445816"/>
            <a:chOff x="1582665" y="1011072"/>
            <a:chExt cx="584040" cy="720220"/>
          </a:xfrm>
        </p:grpSpPr>
        <p:sp>
          <p:nvSpPr>
            <p:cNvPr id="1166" name="Google Shape;1166;p50"/>
            <p:cNvSpPr/>
            <p:nvPr/>
          </p:nvSpPr>
          <p:spPr>
            <a:xfrm>
              <a:off x="1638485"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7" name="Google Shape;1167;p50"/>
            <p:cNvSpPr/>
            <p:nvPr/>
          </p:nvSpPr>
          <p:spPr>
            <a:xfrm>
              <a:off x="1590507"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8" name="Google Shape;1168;p50"/>
            <p:cNvSpPr/>
            <p:nvPr/>
          </p:nvSpPr>
          <p:spPr>
            <a:xfrm>
              <a:off x="1582665"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9" name="Google Shape;1169;p50"/>
            <p:cNvSpPr/>
            <p:nvPr/>
          </p:nvSpPr>
          <p:spPr>
            <a:xfrm>
              <a:off x="1665934"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0" name="Google Shape;1170;p50"/>
            <p:cNvSpPr/>
            <p:nvPr/>
          </p:nvSpPr>
          <p:spPr>
            <a:xfrm>
              <a:off x="1639639"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1" name="Google Shape;1171;p50"/>
          <p:cNvGrpSpPr/>
          <p:nvPr/>
        </p:nvGrpSpPr>
        <p:grpSpPr>
          <a:xfrm>
            <a:off x="2374048" y="843078"/>
            <a:ext cx="379481" cy="445796"/>
            <a:chOff x="2554206" y="1011105"/>
            <a:chExt cx="613055" cy="720187"/>
          </a:xfrm>
        </p:grpSpPr>
        <p:sp>
          <p:nvSpPr>
            <p:cNvPr id="1172" name="Google Shape;1172;p50"/>
            <p:cNvSpPr/>
            <p:nvPr/>
          </p:nvSpPr>
          <p:spPr>
            <a:xfrm flipH="1">
              <a:off x="2721847"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3" name="Google Shape;1173;p50"/>
            <p:cNvSpPr/>
            <p:nvPr/>
          </p:nvSpPr>
          <p:spPr>
            <a:xfrm flipH="1">
              <a:off x="2554206"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4" name="Google Shape;1174;p50"/>
            <p:cNvSpPr/>
            <p:nvPr/>
          </p:nvSpPr>
          <p:spPr>
            <a:xfrm flipH="1">
              <a:off x="2750903"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5" name="Google Shape;1175;p50"/>
          <p:cNvGrpSpPr/>
          <p:nvPr/>
        </p:nvGrpSpPr>
        <p:grpSpPr>
          <a:xfrm>
            <a:off x="6922223" y="797418"/>
            <a:ext cx="460705" cy="491455"/>
            <a:chOff x="9901824" y="937343"/>
            <a:chExt cx="744273" cy="793950"/>
          </a:xfrm>
        </p:grpSpPr>
        <p:grpSp>
          <p:nvGrpSpPr>
            <p:cNvPr id="1176" name="Google Shape;1176;p50"/>
            <p:cNvGrpSpPr/>
            <p:nvPr/>
          </p:nvGrpSpPr>
          <p:grpSpPr>
            <a:xfrm>
              <a:off x="9901824" y="937343"/>
              <a:ext cx="744273" cy="793950"/>
              <a:chOff x="9901824" y="937343"/>
              <a:chExt cx="744273" cy="793950"/>
            </a:xfrm>
          </p:grpSpPr>
          <p:sp>
            <p:nvSpPr>
              <p:cNvPr id="1177" name="Google Shape;1177;p50"/>
              <p:cNvSpPr/>
              <p:nvPr/>
            </p:nvSpPr>
            <p:spPr>
              <a:xfrm>
                <a:off x="10463799"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8" name="Google Shape;1178;p50"/>
              <p:cNvSpPr/>
              <p:nvPr/>
            </p:nvSpPr>
            <p:spPr>
              <a:xfrm>
                <a:off x="10546077"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9" name="Google Shape;1179;p50"/>
              <p:cNvSpPr/>
              <p:nvPr/>
            </p:nvSpPr>
            <p:spPr>
              <a:xfrm>
                <a:off x="10463799"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0" name="Google Shape;1180;p50"/>
              <p:cNvSpPr/>
              <p:nvPr/>
            </p:nvSpPr>
            <p:spPr>
              <a:xfrm>
                <a:off x="10008275"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1" name="Google Shape;1181;p50"/>
              <p:cNvSpPr/>
              <p:nvPr/>
            </p:nvSpPr>
            <p:spPr>
              <a:xfrm>
                <a:off x="9901824"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2" name="Google Shape;1182;p50"/>
              <p:cNvSpPr/>
              <p:nvPr/>
            </p:nvSpPr>
            <p:spPr>
              <a:xfrm>
                <a:off x="10008275"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3" name="Google Shape;1183;p50"/>
              <p:cNvSpPr/>
              <p:nvPr/>
            </p:nvSpPr>
            <p:spPr>
              <a:xfrm>
                <a:off x="10267751"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4" name="Google Shape;1184;p50"/>
              <p:cNvSpPr/>
              <p:nvPr/>
            </p:nvSpPr>
            <p:spPr>
              <a:xfrm>
                <a:off x="10183698"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5" name="Google Shape;1185;p50"/>
              <p:cNvSpPr/>
              <p:nvPr/>
            </p:nvSpPr>
            <p:spPr>
              <a:xfrm>
                <a:off x="10188356"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6" name="Google Shape;1186;p50"/>
              <p:cNvSpPr/>
              <p:nvPr/>
            </p:nvSpPr>
            <p:spPr>
              <a:xfrm>
                <a:off x="10212751"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sp>
          <p:nvSpPr>
            <p:cNvPr id="1187" name="Google Shape;1187;p50"/>
            <p:cNvSpPr/>
            <p:nvPr/>
          </p:nvSpPr>
          <p:spPr>
            <a:xfrm>
              <a:off x="10047751"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8" name="Google Shape;1188;p50"/>
            <p:cNvSpPr/>
            <p:nvPr/>
          </p:nvSpPr>
          <p:spPr>
            <a:xfrm>
              <a:off x="10063053"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9" name="Google Shape;1189;p50"/>
            <p:cNvSpPr/>
            <p:nvPr/>
          </p:nvSpPr>
          <p:spPr>
            <a:xfrm>
              <a:off x="10276400"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0" name="Google Shape;1190;p50"/>
            <p:cNvSpPr/>
            <p:nvPr/>
          </p:nvSpPr>
          <p:spPr>
            <a:xfrm>
              <a:off x="10280392"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1" name="Google Shape;1191;p50"/>
            <p:cNvSpPr/>
            <p:nvPr/>
          </p:nvSpPr>
          <p:spPr>
            <a:xfrm>
              <a:off x="10116279"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2" name="Google Shape;1192;p50"/>
            <p:cNvSpPr/>
            <p:nvPr/>
          </p:nvSpPr>
          <p:spPr>
            <a:xfrm>
              <a:off x="10276400"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3" name="Google Shape;1193;p50"/>
          <p:cNvGrpSpPr/>
          <p:nvPr/>
        </p:nvGrpSpPr>
        <p:grpSpPr>
          <a:xfrm>
            <a:off x="2993392" y="843244"/>
            <a:ext cx="369868" cy="445629"/>
            <a:chOff x="3554761" y="1011374"/>
            <a:chExt cx="597525" cy="719918"/>
          </a:xfrm>
        </p:grpSpPr>
        <p:sp>
          <p:nvSpPr>
            <p:cNvPr id="1194" name="Google Shape;1194;p50"/>
            <p:cNvSpPr/>
            <p:nvPr/>
          </p:nvSpPr>
          <p:spPr>
            <a:xfrm>
              <a:off x="3615879"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5" name="Google Shape;1195;p50"/>
            <p:cNvSpPr/>
            <p:nvPr/>
          </p:nvSpPr>
          <p:spPr>
            <a:xfrm>
              <a:off x="3554761"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6" name="Google Shape;1196;p50"/>
            <p:cNvSpPr/>
            <p:nvPr/>
          </p:nvSpPr>
          <p:spPr>
            <a:xfrm>
              <a:off x="3860350"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7" name="Google Shape;1197;p50"/>
            <p:cNvSpPr/>
            <p:nvPr/>
          </p:nvSpPr>
          <p:spPr>
            <a:xfrm>
              <a:off x="3644023"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8" name="Google Shape;1198;p50"/>
          <p:cNvGrpSpPr/>
          <p:nvPr/>
        </p:nvGrpSpPr>
        <p:grpSpPr>
          <a:xfrm>
            <a:off x="3603122" y="843032"/>
            <a:ext cx="370755" cy="445841"/>
            <a:chOff x="4539787" y="1011032"/>
            <a:chExt cx="598958" cy="720261"/>
          </a:xfrm>
        </p:grpSpPr>
        <p:sp>
          <p:nvSpPr>
            <p:cNvPr id="1199" name="Google Shape;1199;p50"/>
            <p:cNvSpPr/>
            <p:nvPr/>
          </p:nvSpPr>
          <p:spPr>
            <a:xfrm>
              <a:off x="4849480"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0" name="Google Shape;1200;p50"/>
            <p:cNvSpPr/>
            <p:nvPr/>
          </p:nvSpPr>
          <p:spPr>
            <a:xfrm>
              <a:off x="4599335"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1" name="Google Shape;1201;p50"/>
            <p:cNvSpPr/>
            <p:nvPr/>
          </p:nvSpPr>
          <p:spPr>
            <a:xfrm>
              <a:off x="4539787"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2" name="Google Shape;1202;p50"/>
            <p:cNvSpPr/>
            <p:nvPr/>
          </p:nvSpPr>
          <p:spPr>
            <a:xfrm>
              <a:off x="4854479"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3" name="Google Shape;1203;p50"/>
            <p:cNvSpPr/>
            <p:nvPr/>
          </p:nvSpPr>
          <p:spPr>
            <a:xfrm>
              <a:off x="4661491"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04" name="Google Shape;1204;p50"/>
          <p:cNvGrpSpPr/>
          <p:nvPr/>
        </p:nvGrpSpPr>
        <p:grpSpPr>
          <a:xfrm>
            <a:off x="4213740" y="843140"/>
            <a:ext cx="366917" cy="445733"/>
            <a:chOff x="5526246" y="1011207"/>
            <a:chExt cx="592758" cy="720086"/>
          </a:xfrm>
        </p:grpSpPr>
        <p:sp>
          <p:nvSpPr>
            <p:cNvPr id="1205" name="Google Shape;1205;p50"/>
            <p:cNvSpPr/>
            <p:nvPr/>
          </p:nvSpPr>
          <p:spPr>
            <a:xfrm>
              <a:off x="5632379"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6" name="Google Shape;1206;p50"/>
            <p:cNvSpPr/>
            <p:nvPr/>
          </p:nvSpPr>
          <p:spPr>
            <a:xfrm>
              <a:off x="5835019"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7" name="Google Shape;1207;p50"/>
            <p:cNvSpPr/>
            <p:nvPr/>
          </p:nvSpPr>
          <p:spPr>
            <a:xfrm>
              <a:off x="5837907"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8" name="Google Shape;1208;p50"/>
            <p:cNvSpPr/>
            <p:nvPr/>
          </p:nvSpPr>
          <p:spPr>
            <a:xfrm>
              <a:off x="5725035"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9" name="Google Shape;1209;p50"/>
            <p:cNvSpPr/>
            <p:nvPr/>
          </p:nvSpPr>
          <p:spPr>
            <a:xfrm>
              <a:off x="5526246"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0" name="Google Shape;1210;p50"/>
            <p:cNvSpPr/>
            <p:nvPr/>
          </p:nvSpPr>
          <p:spPr>
            <a:xfrm>
              <a:off x="5530337"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1" name="Google Shape;1211;p50"/>
          <p:cNvGrpSpPr/>
          <p:nvPr/>
        </p:nvGrpSpPr>
        <p:grpSpPr>
          <a:xfrm>
            <a:off x="1168508" y="843134"/>
            <a:ext cx="364294" cy="445740"/>
            <a:chOff x="606645" y="1011196"/>
            <a:chExt cx="588520" cy="720096"/>
          </a:xfrm>
        </p:grpSpPr>
        <p:sp>
          <p:nvSpPr>
            <p:cNvPr id="1212" name="Google Shape;1212;p50"/>
            <p:cNvSpPr/>
            <p:nvPr/>
          </p:nvSpPr>
          <p:spPr>
            <a:xfrm>
              <a:off x="659316"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3" name="Google Shape;1213;p50"/>
            <p:cNvSpPr/>
            <p:nvPr/>
          </p:nvSpPr>
          <p:spPr>
            <a:xfrm>
              <a:off x="606645"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4" name="Google Shape;1214;p50"/>
            <p:cNvSpPr/>
            <p:nvPr/>
          </p:nvSpPr>
          <p:spPr>
            <a:xfrm>
              <a:off x="661721"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5" name="Google Shape;1215;p50"/>
            <p:cNvSpPr/>
            <p:nvPr/>
          </p:nvSpPr>
          <p:spPr>
            <a:xfrm>
              <a:off x="683367"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6" name="Google Shape;1216;p50"/>
          <p:cNvGrpSpPr/>
          <p:nvPr/>
        </p:nvGrpSpPr>
        <p:grpSpPr>
          <a:xfrm>
            <a:off x="7622791" y="843111"/>
            <a:ext cx="298405" cy="445762"/>
            <a:chOff x="11033597" y="1011159"/>
            <a:chExt cx="482075" cy="720133"/>
          </a:xfrm>
        </p:grpSpPr>
        <p:sp>
          <p:nvSpPr>
            <p:cNvPr id="1217" name="Google Shape;1217;p50"/>
            <p:cNvSpPr/>
            <p:nvPr/>
          </p:nvSpPr>
          <p:spPr>
            <a:xfrm>
              <a:off x="11033597"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8" name="Google Shape;1218;p50"/>
            <p:cNvSpPr/>
            <p:nvPr/>
          </p:nvSpPr>
          <p:spPr>
            <a:xfrm>
              <a:off x="11142821"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9" name="Google Shape;1219;p50"/>
            <p:cNvSpPr/>
            <p:nvPr/>
          </p:nvSpPr>
          <p:spPr>
            <a:xfrm>
              <a:off x="11052228"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20" name="Google Shape;1220;p50"/>
            <p:cNvSpPr/>
            <p:nvPr/>
          </p:nvSpPr>
          <p:spPr>
            <a:xfrm>
              <a:off x="11051762"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21" name="Google Shape;1221;p50"/>
          <p:cNvGrpSpPr/>
          <p:nvPr/>
        </p:nvGrpSpPr>
        <p:grpSpPr>
          <a:xfrm>
            <a:off x="6221656" y="797418"/>
            <a:ext cx="460705" cy="491455"/>
            <a:chOff x="8770051" y="937343"/>
            <a:chExt cx="744273" cy="793950"/>
          </a:xfrm>
        </p:grpSpPr>
        <p:sp>
          <p:nvSpPr>
            <p:cNvPr id="1222" name="Google Shape;1222;p50"/>
            <p:cNvSpPr/>
            <p:nvPr/>
          </p:nvSpPr>
          <p:spPr>
            <a:xfrm>
              <a:off x="8968558"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3" name="Google Shape;1223;p50"/>
            <p:cNvSpPr/>
            <p:nvPr/>
          </p:nvSpPr>
          <p:spPr>
            <a:xfrm>
              <a:off x="8960465"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4" name="Google Shape;1224;p50"/>
            <p:cNvSpPr/>
            <p:nvPr/>
          </p:nvSpPr>
          <p:spPr>
            <a:xfrm>
              <a:off x="8930121"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5" name="Google Shape;1225;p50"/>
            <p:cNvSpPr/>
            <p:nvPr/>
          </p:nvSpPr>
          <p:spPr>
            <a:xfrm>
              <a:off x="8930847"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6" name="Google Shape;1226;p50"/>
            <p:cNvSpPr/>
            <p:nvPr/>
          </p:nvSpPr>
          <p:spPr>
            <a:xfrm>
              <a:off x="9031006"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27" name="Google Shape;1227;p50"/>
            <p:cNvGrpSpPr/>
            <p:nvPr/>
          </p:nvGrpSpPr>
          <p:grpSpPr>
            <a:xfrm>
              <a:off x="8770051" y="937343"/>
              <a:ext cx="744273" cy="793950"/>
              <a:chOff x="6565437" y="1588001"/>
              <a:chExt cx="744273" cy="793950"/>
            </a:xfrm>
          </p:grpSpPr>
          <p:sp>
            <p:nvSpPr>
              <p:cNvPr id="1228" name="Google Shape;1228;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9" name="Google Shape;1229;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0" name="Google Shape;1230;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1" name="Google Shape;1231;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2" name="Google Shape;1232;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3" name="Google Shape;1233;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4" name="Google Shape;1234;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5" name="Google Shape;1235;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6" name="Google Shape;1236;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7" name="Google Shape;1237;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38" name="Google Shape;1238;p50"/>
          <p:cNvGrpSpPr/>
          <p:nvPr/>
        </p:nvGrpSpPr>
        <p:grpSpPr>
          <a:xfrm>
            <a:off x="4820520" y="797418"/>
            <a:ext cx="460705" cy="491455"/>
            <a:chOff x="6506504" y="937343"/>
            <a:chExt cx="744273" cy="793950"/>
          </a:xfrm>
        </p:grpSpPr>
        <p:sp>
          <p:nvSpPr>
            <p:cNvPr id="1239" name="Google Shape;1239;p50"/>
            <p:cNvSpPr/>
            <p:nvPr/>
          </p:nvSpPr>
          <p:spPr>
            <a:xfrm>
              <a:off x="6666683"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0" name="Google Shape;1240;p50"/>
            <p:cNvSpPr/>
            <p:nvPr/>
          </p:nvSpPr>
          <p:spPr>
            <a:xfrm>
              <a:off x="6664423"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1" name="Google Shape;1241;p50"/>
            <p:cNvSpPr/>
            <p:nvPr/>
          </p:nvSpPr>
          <p:spPr>
            <a:xfrm>
              <a:off x="6727642"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42" name="Google Shape;1242;p50"/>
            <p:cNvGrpSpPr/>
            <p:nvPr/>
          </p:nvGrpSpPr>
          <p:grpSpPr>
            <a:xfrm>
              <a:off x="6506504" y="937343"/>
              <a:ext cx="744273" cy="793950"/>
              <a:chOff x="6565437" y="1588001"/>
              <a:chExt cx="744273" cy="793950"/>
            </a:xfrm>
          </p:grpSpPr>
          <p:sp>
            <p:nvSpPr>
              <p:cNvPr id="1243" name="Google Shape;1243;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4" name="Google Shape;1244;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5" name="Google Shape;1245;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6" name="Google Shape;1246;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7" name="Google Shape;1247;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8" name="Google Shape;1248;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9" name="Google Shape;1249;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0" name="Google Shape;1250;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1" name="Google Shape;1251;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2" name="Google Shape;1252;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53" name="Google Shape;1253;p50"/>
          <p:cNvGrpSpPr/>
          <p:nvPr/>
        </p:nvGrpSpPr>
        <p:grpSpPr>
          <a:xfrm>
            <a:off x="5521088" y="797418"/>
            <a:ext cx="460705" cy="491455"/>
            <a:chOff x="7638277" y="937343"/>
            <a:chExt cx="744273" cy="793950"/>
          </a:xfrm>
        </p:grpSpPr>
        <p:sp>
          <p:nvSpPr>
            <p:cNvPr id="1254" name="Google Shape;1254;p50"/>
            <p:cNvSpPr/>
            <p:nvPr/>
          </p:nvSpPr>
          <p:spPr>
            <a:xfrm>
              <a:off x="8012931"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5" name="Google Shape;1255;p50"/>
            <p:cNvSpPr/>
            <p:nvPr/>
          </p:nvSpPr>
          <p:spPr>
            <a:xfrm>
              <a:off x="7789628"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6" name="Google Shape;1256;p50"/>
            <p:cNvSpPr/>
            <p:nvPr/>
          </p:nvSpPr>
          <p:spPr>
            <a:xfrm>
              <a:off x="8012931"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7" name="Google Shape;1257;p50"/>
            <p:cNvSpPr/>
            <p:nvPr/>
          </p:nvSpPr>
          <p:spPr>
            <a:xfrm>
              <a:off x="7804733"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58" name="Google Shape;1258;p50"/>
            <p:cNvGrpSpPr/>
            <p:nvPr/>
          </p:nvGrpSpPr>
          <p:grpSpPr>
            <a:xfrm>
              <a:off x="7638277" y="937343"/>
              <a:ext cx="744273" cy="793950"/>
              <a:chOff x="6565437" y="1588001"/>
              <a:chExt cx="744273" cy="793950"/>
            </a:xfrm>
          </p:grpSpPr>
          <p:sp>
            <p:nvSpPr>
              <p:cNvPr id="1259" name="Google Shape;1259;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0" name="Google Shape;1260;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1" name="Google Shape;1261;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2" name="Google Shape;1262;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3" name="Google Shape;1263;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4" name="Google Shape;1264;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5" name="Google Shape;1265;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6" name="Google Shape;1266;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7" name="Google Shape;1267;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8" name="Google Shape;1268;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69" name="Google Shape;1269;p50"/>
          <p:cNvGrpSpPr/>
          <p:nvPr/>
        </p:nvGrpSpPr>
        <p:grpSpPr>
          <a:xfrm>
            <a:off x="3061198" y="2986973"/>
            <a:ext cx="445779" cy="400764"/>
            <a:chOff x="3778727" y="4460423"/>
            <a:chExt cx="720160" cy="647438"/>
          </a:xfrm>
        </p:grpSpPr>
        <p:sp>
          <p:nvSpPr>
            <p:cNvPr id="1270" name="Google Shape;1270;p50"/>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1" name="Google Shape;1271;p50"/>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2" name="Google Shape;1272;p50"/>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3" name="Google Shape;1273;p50"/>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4" name="Google Shape;1274;p50"/>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5" name="Google Shape;1275;p50"/>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6" name="Google Shape;1276;p50"/>
            <p:cNvSpPr/>
            <p:nvPr/>
          </p:nvSpPr>
          <p:spPr>
            <a:xfrm>
              <a:off x="3778727"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7" name="Google Shape;1277;p50"/>
          <p:cNvGrpSpPr/>
          <p:nvPr/>
        </p:nvGrpSpPr>
        <p:grpSpPr>
          <a:xfrm>
            <a:off x="1138083" y="2972048"/>
            <a:ext cx="445680" cy="430613"/>
            <a:chOff x="557494" y="4436312"/>
            <a:chExt cx="720000" cy="695660"/>
          </a:xfrm>
        </p:grpSpPr>
        <p:sp>
          <p:nvSpPr>
            <p:cNvPr id="1278" name="Google Shape;1278;p50"/>
            <p:cNvSpPr/>
            <p:nvPr/>
          </p:nvSpPr>
          <p:spPr>
            <a:xfrm>
              <a:off x="557494"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9" name="Google Shape;1279;p50"/>
            <p:cNvSpPr/>
            <p:nvPr/>
          </p:nvSpPr>
          <p:spPr>
            <a:xfrm>
              <a:off x="651816"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0" name="Google Shape;1280;p50"/>
            <p:cNvSpPr/>
            <p:nvPr/>
          </p:nvSpPr>
          <p:spPr>
            <a:xfrm>
              <a:off x="564298"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1" name="Google Shape;1281;p50"/>
            <p:cNvSpPr/>
            <p:nvPr/>
          </p:nvSpPr>
          <p:spPr>
            <a:xfrm>
              <a:off x="739569"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2" name="Google Shape;1282;p50"/>
          <p:cNvGrpSpPr/>
          <p:nvPr/>
        </p:nvGrpSpPr>
        <p:grpSpPr>
          <a:xfrm>
            <a:off x="4343305" y="2964459"/>
            <a:ext cx="445833" cy="445792"/>
            <a:chOff x="5926265" y="4424051"/>
            <a:chExt cx="720246" cy="720181"/>
          </a:xfrm>
        </p:grpSpPr>
        <p:sp>
          <p:nvSpPr>
            <p:cNvPr id="1283" name="Google Shape;1283;p50"/>
            <p:cNvSpPr/>
            <p:nvPr/>
          </p:nvSpPr>
          <p:spPr>
            <a:xfrm>
              <a:off x="5926265"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4" name="Google Shape;1284;p50"/>
            <p:cNvSpPr/>
            <p:nvPr/>
          </p:nvSpPr>
          <p:spPr>
            <a:xfrm>
              <a:off x="5926265"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5" name="Google Shape;1285;p50"/>
            <p:cNvSpPr/>
            <p:nvPr/>
          </p:nvSpPr>
          <p:spPr>
            <a:xfrm>
              <a:off x="6290862"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6" name="Google Shape;1286;p50"/>
            <p:cNvSpPr/>
            <p:nvPr/>
          </p:nvSpPr>
          <p:spPr>
            <a:xfrm>
              <a:off x="6290862"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7" name="Google Shape;1287;p50"/>
          <p:cNvGrpSpPr/>
          <p:nvPr/>
        </p:nvGrpSpPr>
        <p:grpSpPr>
          <a:xfrm>
            <a:off x="1779066" y="2984013"/>
            <a:ext cx="445680" cy="406684"/>
            <a:chOff x="1631150" y="4455641"/>
            <a:chExt cx="720000" cy="657002"/>
          </a:xfrm>
        </p:grpSpPr>
        <p:sp>
          <p:nvSpPr>
            <p:cNvPr id="1288" name="Google Shape;1288;p50"/>
            <p:cNvSpPr/>
            <p:nvPr/>
          </p:nvSpPr>
          <p:spPr>
            <a:xfrm>
              <a:off x="1631150"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9" name="Google Shape;1289;p50"/>
            <p:cNvSpPr/>
            <p:nvPr/>
          </p:nvSpPr>
          <p:spPr>
            <a:xfrm>
              <a:off x="1846141"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0" name="Google Shape;1290;p50"/>
            <p:cNvSpPr/>
            <p:nvPr/>
          </p:nvSpPr>
          <p:spPr>
            <a:xfrm>
              <a:off x="1776241"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1" name="Google Shape;1291;p50"/>
            <p:cNvSpPr/>
            <p:nvPr/>
          </p:nvSpPr>
          <p:spPr>
            <a:xfrm>
              <a:off x="1639308"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2" name="Google Shape;1292;p50"/>
            <p:cNvSpPr/>
            <p:nvPr/>
          </p:nvSpPr>
          <p:spPr>
            <a:xfrm>
              <a:off x="1708546"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3" name="Google Shape;1293;p50"/>
          <p:cNvGrpSpPr/>
          <p:nvPr/>
        </p:nvGrpSpPr>
        <p:grpSpPr>
          <a:xfrm>
            <a:off x="2420095" y="2983429"/>
            <a:ext cx="445680" cy="407853"/>
            <a:chOff x="2704878" y="4454697"/>
            <a:chExt cx="720000" cy="658889"/>
          </a:xfrm>
        </p:grpSpPr>
        <p:sp>
          <p:nvSpPr>
            <p:cNvPr id="1294" name="Google Shape;1294;p50"/>
            <p:cNvSpPr/>
            <p:nvPr/>
          </p:nvSpPr>
          <p:spPr>
            <a:xfrm>
              <a:off x="2704878"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5" name="Google Shape;1295;p50"/>
            <p:cNvSpPr/>
            <p:nvPr/>
          </p:nvSpPr>
          <p:spPr>
            <a:xfrm>
              <a:off x="2824150"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6" name="Google Shape;1296;p50"/>
            <p:cNvSpPr/>
            <p:nvPr/>
          </p:nvSpPr>
          <p:spPr>
            <a:xfrm>
              <a:off x="2939432"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7" name="Google Shape;1297;p50"/>
            <p:cNvSpPr/>
            <p:nvPr/>
          </p:nvSpPr>
          <p:spPr>
            <a:xfrm>
              <a:off x="2882012"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8" name="Google Shape;1298;p50"/>
            <p:cNvSpPr/>
            <p:nvPr/>
          </p:nvSpPr>
          <p:spPr>
            <a:xfrm>
              <a:off x="2710863"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9" name="Google Shape;1299;p50"/>
            <p:cNvSpPr/>
            <p:nvPr/>
          </p:nvSpPr>
          <p:spPr>
            <a:xfrm>
              <a:off x="2768061"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0" name="Google Shape;1300;p50"/>
          <p:cNvGrpSpPr/>
          <p:nvPr/>
        </p:nvGrpSpPr>
        <p:grpSpPr>
          <a:xfrm>
            <a:off x="3702366" y="2985387"/>
            <a:ext cx="445549" cy="403935"/>
            <a:chOff x="4852681" y="4457861"/>
            <a:chExt cx="719788" cy="652561"/>
          </a:xfrm>
        </p:grpSpPr>
        <p:sp>
          <p:nvSpPr>
            <p:cNvPr id="1301" name="Google Shape;1301;p50"/>
            <p:cNvSpPr/>
            <p:nvPr/>
          </p:nvSpPr>
          <p:spPr>
            <a:xfrm>
              <a:off x="5209000"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2" name="Google Shape;1302;p50"/>
            <p:cNvSpPr/>
            <p:nvPr/>
          </p:nvSpPr>
          <p:spPr>
            <a:xfrm>
              <a:off x="4852681"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3" name="Google Shape;1303;p50"/>
            <p:cNvSpPr/>
            <p:nvPr/>
          </p:nvSpPr>
          <p:spPr>
            <a:xfrm>
              <a:off x="5044529"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04" name="Google Shape;1304;p50"/>
          <p:cNvGrpSpPr/>
          <p:nvPr/>
        </p:nvGrpSpPr>
        <p:grpSpPr>
          <a:xfrm>
            <a:off x="4984527" y="2975824"/>
            <a:ext cx="445818" cy="423063"/>
            <a:chOff x="7000306" y="4442411"/>
            <a:chExt cx="720224" cy="683463"/>
          </a:xfrm>
        </p:grpSpPr>
        <p:sp>
          <p:nvSpPr>
            <p:cNvPr id="1305" name="Google Shape;1305;p50"/>
            <p:cNvSpPr/>
            <p:nvPr/>
          </p:nvSpPr>
          <p:spPr>
            <a:xfrm>
              <a:off x="7360523"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6" name="Google Shape;1306;p50"/>
            <p:cNvSpPr/>
            <p:nvPr/>
          </p:nvSpPr>
          <p:spPr>
            <a:xfrm>
              <a:off x="7359894"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7" name="Google Shape;1307;p50"/>
            <p:cNvSpPr/>
            <p:nvPr/>
          </p:nvSpPr>
          <p:spPr>
            <a:xfrm>
              <a:off x="7079935"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8" name="Google Shape;1308;p50"/>
            <p:cNvSpPr/>
            <p:nvPr/>
          </p:nvSpPr>
          <p:spPr>
            <a:xfrm>
              <a:off x="7000306"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9" name="Google Shape;1309;p50"/>
            <p:cNvSpPr/>
            <p:nvPr/>
          </p:nvSpPr>
          <p:spPr>
            <a:xfrm>
              <a:off x="7228925"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0" name="Google Shape;1310;p50"/>
          <p:cNvGrpSpPr/>
          <p:nvPr/>
        </p:nvGrpSpPr>
        <p:grpSpPr>
          <a:xfrm>
            <a:off x="5625735" y="2973621"/>
            <a:ext cx="445779" cy="427468"/>
            <a:chOff x="8074325" y="4438852"/>
            <a:chExt cx="720160" cy="690579"/>
          </a:xfrm>
        </p:grpSpPr>
        <p:sp>
          <p:nvSpPr>
            <p:cNvPr id="1311" name="Google Shape;1311;p50"/>
            <p:cNvSpPr/>
            <p:nvPr/>
          </p:nvSpPr>
          <p:spPr>
            <a:xfrm>
              <a:off x="8177523"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2" name="Google Shape;1312;p50"/>
            <p:cNvSpPr/>
            <p:nvPr/>
          </p:nvSpPr>
          <p:spPr>
            <a:xfrm>
              <a:off x="8434850"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3" name="Google Shape;1313;p50"/>
            <p:cNvSpPr/>
            <p:nvPr/>
          </p:nvSpPr>
          <p:spPr>
            <a:xfrm>
              <a:off x="8434850"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4" name="Google Shape;1314;p50"/>
            <p:cNvSpPr/>
            <p:nvPr/>
          </p:nvSpPr>
          <p:spPr>
            <a:xfrm>
              <a:off x="8434850"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5" name="Google Shape;1315;p50"/>
            <p:cNvSpPr/>
            <p:nvPr/>
          </p:nvSpPr>
          <p:spPr>
            <a:xfrm>
              <a:off x="8074325"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6" name="Google Shape;1316;p50"/>
            <p:cNvSpPr/>
            <p:nvPr/>
          </p:nvSpPr>
          <p:spPr>
            <a:xfrm>
              <a:off x="8177523"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7" name="Google Shape;1317;p50"/>
          <p:cNvGrpSpPr/>
          <p:nvPr/>
        </p:nvGrpSpPr>
        <p:grpSpPr>
          <a:xfrm>
            <a:off x="6908080" y="2987570"/>
            <a:ext cx="445629" cy="399565"/>
            <a:chOff x="9878975" y="4425243"/>
            <a:chExt cx="719918" cy="645502"/>
          </a:xfrm>
        </p:grpSpPr>
        <p:sp>
          <p:nvSpPr>
            <p:cNvPr id="1318" name="Google Shape;1318;p50"/>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9" name="Google Shape;1319;p50"/>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0" name="Google Shape;1320;p50"/>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1" name="Google Shape;1321;p50"/>
          <p:cNvGrpSpPr/>
          <p:nvPr/>
        </p:nvGrpSpPr>
        <p:grpSpPr>
          <a:xfrm>
            <a:off x="7549097" y="2976371"/>
            <a:ext cx="445785" cy="421964"/>
            <a:chOff x="10914544" y="4407150"/>
            <a:chExt cx="720170" cy="681687"/>
          </a:xfrm>
        </p:grpSpPr>
        <p:sp>
          <p:nvSpPr>
            <p:cNvPr id="1322" name="Google Shape;1322;p50"/>
            <p:cNvSpPr/>
            <p:nvPr/>
          </p:nvSpPr>
          <p:spPr>
            <a:xfrm>
              <a:off x="10914544"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3" name="Google Shape;1323;p50"/>
            <p:cNvSpPr/>
            <p:nvPr/>
          </p:nvSpPr>
          <p:spPr>
            <a:xfrm>
              <a:off x="10933187"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4" name="Google Shape;1324;p50"/>
            <p:cNvSpPr/>
            <p:nvPr/>
          </p:nvSpPr>
          <p:spPr>
            <a:xfrm>
              <a:off x="11285615"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5" name="Google Shape;1325;p50"/>
            <p:cNvSpPr/>
            <p:nvPr/>
          </p:nvSpPr>
          <p:spPr>
            <a:xfrm>
              <a:off x="11222808"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6" name="Google Shape;1326;p50"/>
          <p:cNvGrpSpPr/>
          <p:nvPr/>
        </p:nvGrpSpPr>
        <p:grpSpPr>
          <a:xfrm>
            <a:off x="6266887" y="2984485"/>
            <a:ext cx="445805" cy="405735"/>
            <a:chOff x="8843122" y="4420259"/>
            <a:chExt cx="720202" cy="655469"/>
          </a:xfrm>
        </p:grpSpPr>
        <p:sp>
          <p:nvSpPr>
            <p:cNvPr id="1327" name="Google Shape;1327;p50"/>
            <p:cNvSpPr/>
            <p:nvPr/>
          </p:nvSpPr>
          <p:spPr>
            <a:xfrm>
              <a:off x="8843122"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8" name="Google Shape;1328;p50"/>
            <p:cNvSpPr/>
            <p:nvPr/>
          </p:nvSpPr>
          <p:spPr>
            <a:xfrm>
              <a:off x="9232824"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9" name="Google Shape;1329;p50"/>
            <p:cNvSpPr/>
            <p:nvPr/>
          </p:nvSpPr>
          <p:spPr>
            <a:xfrm>
              <a:off x="9108305"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0" name="Google Shape;1330;p50"/>
            <p:cNvSpPr/>
            <p:nvPr/>
          </p:nvSpPr>
          <p:spPr>
            <a:xfrm>
              <a:off x="8990881"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1" name="Google Shape;1331;p50"/>
            <p:cNvSpPr/>
            <p:nvPr/>
          </p:nvSpPr>
          <p:spPr>
            <a:xfrm>
              <a:off x="8988924"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2" name="Google Shape;1332;p50"/>
            <p:cNvSpPr/>
            <p:nvPr/>
          </p:nvSpPr>
          <p:spPr>
            <a:xfrm>
              <a:off x="9232824"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33" name="Google Shape;1333;p50"/>
          <p:cNvGrpSpPr/>
          <p:nvPr/>
        </p:nvGrpSpPr>
        <p:grpSpPr>
          <a:xfrm>
            <a:off x="3069757" y="2283047"/>
            <a:ext cx="445812" cy="394518"/>
            <a:chOff x="1510757" y="3225422"/>
            <a:chExt cx="720214" cy="637347"/>
          </a:xfrm>
        </p:grpSpPr>
        <p:sp>
          <p:nvSpPr>
            <p:cNvPr id="1334" name="Google Shape;1334;p50"/>
            <p:cNvSpPr/>
            <p:nvPr/>
          </p:nvSpPr>
          <p:spPr>
            <a:xfrm>
              <a:off x="1774546"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5" name="Google Shape;1335;p50"/>
            <p:cNvSpPr/>
            <p:nvPr/>
          </p:nvSpPr>
          <p:spPr>
            <a:xfrm>
              <a:off x="2000650"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6" name="Google Shape;1336;p50"/>
            <p:cNvSpPr/>
            <p:nvPr/>
          </p:nvSpPr>
          <p:spPr>
            <a:xfrm>
              <a:off x="1774546"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7" name="Google Shape;1337;p50"/>
            <p:cNvSpPr/>
            <p:nvPr/>
          </p:nvSpPr>
          <p:spPr>
            <a:xfrm>
              <a:off x="1951107"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8" name="Google Shape;1338;p50"/>
            <p:cNvSpPr/>
            <p:nvPr/>
          </p:nvSpPr>
          <p:spPr>
            <a:xfrm>
              <a:off x="1858610"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9" name="Google Shape;1339;p50"/>
            <p:cNvSpPr/>
            <p:nvPr/>
          </p:nvSpPr>
          <p:spPr>
            <a:xfrm>
              <a:off x="1521825"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0" name="Google Shape;1340;p50"/>
            <p:cNvSpPr/>
            <p:nvPr/>
          </p:nvSpPr>
          <p:spPr>
            <a:xfrm>
              <a:off x="1510757"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1" name="Google Shape;1341;p50"/>
          <p:cNvGrpSpPr/>
          <p:nvPr/>
        </p:nvGrpSpPr>
        <p:grpSpPr>
          <a:xfrm>
            <a:off x="3761148" y="2300567"/>
            <a:ext cx="445767" cy="359478"/>
            <a:chOff x="2595501" y="3253725"/>
            <a:chExt cx="720141" cy="580739"/>
          </a:xfrm>
        </p:grpSpPr>
        <p:sp>
          <p:nvSpPr>
            <p:cNvPr id="1342" name="Google Shape;1342;p50"/>
            <p:cNvSpPr/>
            <p:nvPr/>
          </p:nvSpPr>
          <p:spPr>
            <a:xfrm>
              <a:off x="2595501"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3" name="Google Shape;1343;p50"/>
            <p:cNvSpPr/>
            <p:nvPr/>
          </p:nvSpPr>
          <p:spPr>
            <a:xfrm>
              <a:off x="2903528"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4" name="Google Shape;1344;p50"/>
            <p:cNvSpPr/>
            <p:nvPr/>
          </p:nvSpPr>
          <p:spPr>
            <a:xfrm>
              <a:off x="2635397"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5" name="Google Shape;1345;p50"/>
            <p:cNvSpPr/>
            <p:nvPr/>
          </p:nvSpPr>
          <p:spPr>
            <a:xfrm>
              <a:off x="2966382"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6" name="Google Shape;1346;p50"/>
          <p:cNvGrpSpPr/>
          <p:nvPr/>
        </p:nvGrpSpPr>
        <p:grpSpPr>
          <a:xfrm>
            <a:off x="5143819" y="2257535"/>
            <a:ext cx="443879" cy="445541"/>
            <a:chOff x="4764809" y="3184208"/>
            <a:chExt cx="717090" cy="719775"/>
          </a:xfrm>
        </p:grpSpPr>
        <p:sp>
          <p:nvSpPr>
            <p:cNvPr id="1347" name="Google Shape;1347;p50"/>
            <p:cNvSpPr/>
            <p:nvPr/>
          </p:nvSpPr>
          <p:spPr>
            <a:xfrm>
              <a:off x="5143387"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8" name="Google Shape;1348;p50"/>
            <p:cNvSpPr/>
            <p:nvPr/>
          </p:nvSpPr>
          <p:spPr>
            <a:xfrm>
              <a:off x="4783248"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9" name="Google Shape;1349;p50"/>
            <p:cNvSpPr/>
            <p:nvPr/>
          </p:nvSpPr>
          <p:spPr>
            <a:xfrm>
              <a:off x="4764809"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0" name="Google Shape;1350;p50"/>
          <p:cNvGrpSpPr/>
          <p:nvPr/>
        </p:nvGrpSpPr>
        <p:grpSpPr>
          <a:xfrm>
            <a:off x="4452495" y="2286500"/>
            <a:ext cx="445746" cy="387612"/>
            <a:chOff x="3680173" y="3231000"/>
            <a:chExt cx="720106" cy="626190"/>
          </a:xfrm>
        </p:grpSpPr>
        <p:sp>
          <p:nvSpPr>
            <p:cNvPr id="1351" name="Google Shape;1351;p50"/>
            <p:cNvSpPr/>
            <p:nvPr/>
          </p:nvSpPr>
          <p:spPr>
            <a:xfrm>
              <a:off x="3680173"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2" name="Google Shape;1352;p50"/>
            <p:cNvSpPr/>
            <p:nvPr/>
          </p:nvSpPr>
          <p:spPr>
            <a:xfrm>
              <a:off x="3743529"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3" name="Google Shape;1353;p50"/>
            <p:cNvSpPr/>
            <p:nvPr/>
          </p:nvSpPr>
          <p:spPr>
            <a:xfrm>
              <a:off x="4061000"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4" name="Google Shape;1354;p50"/>
          <p:cNvGrpSpPr/>
          <p:nvPr/>
        </p:nvGrpSpPr>
        <p:grpSpPr>
          <a:xfrm>
            <a:off x="6524582" y="2257496"/>
            <a:ext cx="443283" cy="445620"/>
            <a:chOff x="6931035" y="3184144"/>
            <a:chExt cx="716128" cy="719903"/>
          </a:xfrm>
        </p:grpSpPr>
        <p:sp>
          <p:nvSpPr>
            <p:cNvPr id="1355" name="Google Shape;1355;p50"/>
            <p:cNvSpPr/>
            <p:nvPr/>
          </p:nvSpPr>
          <p:spPr>
            <a:xfrm>
              <a:off x="7304099"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6" name="Google Shape;1356;p50"/>
            <p:cNvSpPr/>
            <p:nvPr/>
          </p:nvSpPr>
          <p:spPr>
            <a:xfrm>
              <a:off x="6931035"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7" name="Google Shape;1357;p50"/>
            <p:cNvSpPr/>
            <p:nvPr/>
          </p:nvSpPr>
          <p:spPr>
            <a:xfrm>
              <a:off x="7175631"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8" name="Google Shape;1358;p50"/>
            <p:cNvSpPr/>
            <p:nvPr/>
          </p:nvSpPr>
          <p:spPr>
            <a:xfrm>
              <a:off x="7175631"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9" name="Google Shape;1359;p50"/>
          <p:cNvGrpSpPr/>
          <p:nvPr/>
        </p:nvGrpSpPr>
        <p:grpSpPr>
          <a:xfrm>
            <a:off x="5833276" y="2257448"/>
            <a:ext cx="445727" cy="445714"/>
            <a:chOff x="5846429" y="3184067"/>
            <a:chExt cx="720076" cy="720055"/>
          </a:xfrm>
        </p:grpSpPr>
        <p:sp>
          <p:nvSpPr>
            <p:cNvPr id="1360" name="Google Shape;1360;p50"/>
            <p:cNvSpPr/>
            <p:nvPr/>
          </p:nvSpPr>
          <p:spPr>
            <a:xfrm>
              <a:off x="6207893"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1" name="Google Shape;1361;p50"/>
            <p:cNvSpPr/>
            <p:nvPr/>
          </p:nvSpPr>
          <p:spPr>
            <a:xfrm>
              <a:off x="5846429"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2" name="Google Shape;1362;p50"/>
            <p:cNvSpPr/>
            <p:nvPr/>
          </p:nvSpPr>
          <p:spPr>
            <a:xfrm>
              <a:off x="5849043"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3" name="Google Shape;1363;p50"/>
            <p:cNvSpPr/>
            <p:nvPr/>
          </p:nvSpPr>
          <p:spPr>
            <a:xfrm>
              <a:off x="6143252"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64" name="Google Shape;1364;p50"/>
          <p:cNvGrpSpPr/>
          <p:nvPr/>
        </p:nvGrpSpPr>
        <p:grpSpPr>
          <a:xfrm>
            <a:off x="2520481" y="2257393"/>
            <a:ext cx="303698" cy="445825"/>
            <a:chOff x="655600" y="3183978"/>
            <a:chExt cx="490627" cy="720234"/>
          </a:xfrm>
        </p:grpSpPr>
        <p:sp>
          <p:nvSpPr>
            <p:cNvPr id="1365" name="Google Shape;1365;p50"/>
            <p:cNvSpPr/>
            <p:nvPr/>
          </p:nvSpPr>
          <p:spPr>
            <a:xfrm>
              <a:off x="781315"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6" name="Google Shape;1366;p50"/>
            <p:cNvSpPr/>
            <p:nvPr/>
          </p:nvSpPr>
          <p:spPr>
            <a:xfrm>
              <a:off x="850087"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7" name="Google Shape;1367;p50"/>
            <p:cNvSpPr/>
            <p:nvPr/>
          </p:nvSpPr>
          <p:spPr>
            <a:xfrm>
              <a:off x="655600"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8" name="Google Shape;1368;p50"/>
            <p:cNvSpPr/>
            <p:nvPr/>
          </p:nvSpPr>
          <p:spPr>
            <a:xfrm>
              <a:off x="673846"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9" name="Google Shape;1369;p50"/>
            <p:cNvSpPr/>
            <p:nvPr/>
          </p:nvSpPr>
          <p:spPr>
            <a:xfrm>
              <a:off x="959159"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70" name="Google Shape;1370;p50"/>
          <p:cNvGrpSpPr/>
          <p:nvPr/>
        </p:nvGrpSpPr>
        <p:grpSpPr>
          <a:xfrm>
            <a:off x="7213443" y="2257509"/>
            <a:ext cx="189785" cy="445592"/>
            <a:chOff x="8011692" y="3184166"/>
            <a:chExt cx="306600" cy="719859"/>
          </a:xfrm>
        </p:grpSpPr>
        <p:sp>
          <p:nvSpPr>
            <p:cNvPr id="1371" name="Google Shape;1371;p50"/>
            <p:cNvSpPr/>
            <p:nvPr/>
          </p:nvSpPr>
          <p:spPr>
            <a:xfrm>
              <a:off x="8011692"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2" name="Google Shape;1372;p50"/>
            <p:cNvSpPr/>
            <p:nvPr/>
          </p:nvSpPr>
          <p:spPr>
            <a:xfrm>
              <a:off x="8011692"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3" name="Google Shape;1373;p50"/>
            <p:cNvSpPr txBox="1"/>
            <p:nvPr/>
          </p:nvSpPr>
          <p:spPr>
            <a:xfrm>
              <a:off x="8011692"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4" name="Google Shape;1374;p50"/>
            <p:cNvSpPr txBox="1"/>
            <p:nvPr/>
          </p:nvSpPr>
          <p:spPr>
            <a:xfrm>
              <a:off x="8011692"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5" name="Google Shape;1375;p50"/>
            <p:cNvSpPr txBox="1"/>
            <p:nvPr/>
          </p:nvSpPr>
          <p:spPr>
            <a:xfrm>
              <a:off x="8011692"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6" name="Google Shape;1376;p50"/>
            <p:cNvSpPr txBox="1"/>
            <p:nvPr/>
          </p:nvSpPr>
          <p:spPr>
            <a:xfrm>
              <a:off x="8011692"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77" name="Google Shape;1377;p50"/>
          <p:cNvGrpSpPr/>
          <p:nvPr/>
        </p:nvGrpSpPr>
        <p:grpSpPr>
          <a:xfrm>
            <a:off x="7648230" y="2257259"/>
            <a:ext cx="246199" cy="445516"/>
            <a:chOff x="4556125" y="630237"/>
            <a:chExt cx="3081338" cy="5568950"/>
          </a:xfrm>
        </p:grpSpPr>
        <p:sp>
          <p:nvSpPr>
            <p:cNvPr id="1378" name="Google Shape;1378;p50"/>
            <p:cNvSpPr/>
            <p:nvPr/>
          </p:nvSpPr>
          <p:spPr>
            <a:xfrm>
              <a:off x="4756150"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9" name="Google Shape;1379;p50"/>
            <p:cNvSpPr/>
            <p:nvPr/>
          </p:nvSpPr>
          <p:spPr>
            <a:xfrm>
              <a:off x="4556125"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0" name="Google Shape;1380;p50"/>
            <p:cNvSpPr/>
            <p:nvPr/>
          </p:nvSpPr>
          <p:spPr>
            <a:xfrm>
              <a:off x="4556125"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1" name="Google Shape;1381;p50"/>
            <p:cNvSpPr/>
            <p:nvPr/>
          </p:nvSpPr>
          <p:spPr>
            <a:xfrm>
              <a:off x="4556125"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2" name="Google Shape;1382;p50"/>
            <p:cNvSpPr/>
            <p:nvPr/>
          </p:nvSpPr>
          <p:spPr>
            <a:xfrm>
              <a:off x="4830762"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3" name="Google Shape;1383;p50"/>
            <p:cNvSpPr/>
            <p:nvPr/>
          </p:nvSpPr>
          <p:spPr>
            <a:xfrm>
              <a:off x="5078412"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4" name="Google Shape;1384;p50"/>
            <p:cNvSpPr/>
            <p:nvPr/>
          </p:nvSpPr>
          <p:spPr>
            <a:xfrm>
              <a:off x="6389687"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85" name="Google Shape;1385;p50"/>
          <p:cNvGrpSpPr/>
          <p:nvPr/>
        </p:nvGrpSpPr>
        <p:grpSpPr>
          <a:xfrm>
            <a:off x="1829253" y="2257459"/>
            <a:ext cx="445768" cy="445697"/>
            <a:chOff x="1674084" y="3214987"/>
            <a:chExt cx="720142" cy="720027"/>
          </a:xfrm>
        </p:grpSpPr>
        <p:sp>
          <p:nvSpPr>
            <p:cNvPr id="1386" name="Google Shape;1386;p50"/>
            <p:cNvSpPr/>
            <p:nvPr/>
          </p:nvSpPr>
          <p:spPr>
            <a:xfrm>
              <a:off x="1674084"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7" name="Google Shape;1387;p50"/>
            <p:cNvSpPr/>
            <p:nvPr/>
          </p:nvSpPr>
          <p:spPr>
            <a:xfrm>
              <a:off x="1674084"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8" name="Google Shape;1388;p50"/>
            <p:cNvSpPr/>
            <p:nvPr/>
          </p:nvSpPr>
          <p:spPr>
            <a:xfrm>
              <a:off x="1861110"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9" name="Google Shape;1389;p50"/>
            <p:cNvSpPr/>
            <p:nvPr/>
          </p:nvSpPr>
          <p:spPr>
            <a:xfrm>
              <a:off x="2040679"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0" name="Google Shape;1390;p50"/>
            <p:cNvSpPr/>
            <p:nvPr/>
          </p:nvSpPr>
          <p:spPr>
            <a:xfrm>
              <a:off x="1674084"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1" name="Google Shape;1391;p50"/>
            <p:cNvSpPr/>
            <p:nvPr/>
          </p:nvSpPr>
          <p:spPr>
            <a:xfrm>
              <a:off x="1674084"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2" name="Google Shape;1392;p50"/>
            <p:cNvSpPr/>
            <p:nvPr/>
          </p:nvSpPr>
          <p:spPr>
            <a:xfrm>
              <a:off x="1995010"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3" name="Google Shape;1393;p50"/>
            <p:cNvSpPr/>
            <p:nvPr/>
          </p:nvSpPr>
          <p:spPr>
            <a:xfrm>
              <a:off x="2220560"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4" name="Google Shape;1394;p50"/>
            <p:cNvSpPr/>
            <p:nvPr/>
          </p:nvSpPr>
          <p:spPr>
            <a:xfrm>
              <a:off x="2214346"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5" name="Google Shape;1395;p50"/>
            <p:cNvSpPr/>
            <p:nvPr/>
          </p:nvSpPr>
          <p:spPr>
            <a:xfrm>
              <a:off x="1814198"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6" name="Google Shape;1396;p50"/>
            <p:cNvSpPr/>
            <p:nvPr/>
          </p:nvSpPr>
          <p:spPr>
            <a:xfrm>
              <a:off x="2214346"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7" name="Google Shape;1397;p50"/>
            <p:cNvSpPr/>
            <p:nvPr/>
          </p:nvSpPr>
          <p:spPr>
            <a:xfrm>
              <a:off x="2174890"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98" name="Google Shape;1398;p50"/>
          <p:cNvGrpSpPr/>
          <p:nvPr/>
        </p:nvGrpSpPr>
        <p:grpSpPr>
          <a:xfrm>
            <a:off x="1138094" y="2257421"/>
            <a:ext cx="445578" cy="445773"/>
            <a:chOff x="557511" y="3214925"/>
            <a:chExt cx="719836" cy="720150"/>
          </a:xfrm>
        </p:grpSpPr>
        <p:sp>
          <p:nvSpPr>
            <p:cNvPr id="1399" name="Google Shape;1399;p50"/>
            <p:cNvSpPr/>
            <p:nvPr/>
          </p:nvSpPr>
          <p:spPr>
            <a:xfrm>
              <a:off x="557511"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0" name="Google Shape;1400;p50"/>
            <p:cNvSpPr/>
            <p:nvPr/>
          </p:nvSpPr>
          <p:spPr>
            <a:xfrm>
              <a:off x="929646"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1" name="Google Shape;1401;p50"/>
            <p:cNvSpPr/>
            <p:nvPr/>
          </p:nvSpPr>
          <p:spPr>
            <a:xfrm>
              <a:off x="557511"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2" name="Google Shape;1402;p50"/>
            <p:cNvSpPr/>
            <p:nvPr/>
          </p:nvSpPr>
          <p:spPr>
            <a:xfrm>
              <a:off x="842804"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3" name="Google Shape;1403;p50"/>
          <p:cNvGrpSpPr/>
          <p:nvPr/>
        </p:nvGrpSpPr>
        <p:grpSpPr>
          <a:xfrm>
            <a:off x="1081977" y="3693756"/>
            <a:ext cx="445905" cy="400522"/>
            <a:chOff x="1147762" y="1131887"/>
            <a:chExt cx="5137150" cy="4619626"/>
          </a:xfrm>
        </p:grpSpPr>
        <p:sp>
          <p:nvSpPr>
            <p:cNvPr id="1404" name="Google Shape;1404;p50"/>
            <p:cNvSpPr/>
            <p:nvPr/>
          </p:nvSpPr>
          <p:spPr>
            <a:xfrm>
              <a:off x="1147762"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5" name="Google Shape;1405;p50"/>
            <p:cNvSpPr/>
            <p:nvPr/>
          </p:nvSpPr>
          <p:spPr>
            <a:xfrm>
              <a:off x="2617787"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6" name="Google Shape;1406;p50"/>
            <p:cNvSpPr/>
            <p:nvPr/>
          </p:nvSpPr>
          <p:spPr>
            <a:xfrm>
              <a:off x="2449512"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7" name="Google Shape;1407;p50"/>
          <p:cNvGrpSpPr/>
          <p:nvPr/>
        </p:nvGrpSpPr>
        <p:grpSpPr>
          <a:xfrm>
            <a:off x="1879306" y="3687410"/>
            <a:ext cx="445901" cy="413282"/>
            <a:chOff x="1570037" y="1341437"/>
            <a:chExt cx="4943475" cy="4576762"/>
          </a:xfrm>
        </p:grpSpPr>
        <p:sp>
          <p:nvSpPr>
            <p:cNvPr id="1408" name="Google Shape;1408;p50"/>
            <p:cNvSpPr/>
            <p:nvPr/>
          </p:nvSpPr>
          <p:spPr>
            <a:xfrm>
              <a:off x="4814887"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09" name="Google Shape;1409;p50"/>
            <p:cNvSpPr/>
            <p:nvPr/>
          </p:nvSpPr>
          <p:spPr>
            <a:xfrm>
              <a:off x="2355850"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0" name="Google Shape;1410;p50"/>
            <p:cNvSpPr/>
            <p:nvPr/>
          </p:nvSpPr>
          <p:spPr>
            <a:xfrm>
              <a:off x="2636837"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1" name="Google Shape;1411;p50"/>
            <p:cNvSpPr/>
            <p:nvPr/>
          </p:nvSpPr>
          <p:spPr>
            <a:xfrm>
              <a:off x="1570037"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2" name="Google Shape;1412;p50"/>
            <p:cNvSpPr/>
            <p:nvPr/>
          </p:nvSpPr>
          <p:spPr>
            <a:xfrm>
              <a:off x="3101975"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3" name="Google Shape;1413;p50"/>
            <p:cNvSpPr/>
            <p:nvPr/>
          </p:nvSpPr>
          <p:spPr>
            <a:xfrm>
              <a:off x="4019550"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14" name="Google Shape;1414;p50"/>
          <p:cNvGrpSpPr/>
          <p:nvPr/>
        </p:nvGrpSpPr>
        <p:grpSpPr>
          <a:xfrm>
            <a:off x="4364629" y="3671511"/>
            <a:ext cx="441332" cy="445721"/>
            <a:chOff x="5770007" y="5489899"/>
            <a:chExt cx="712976" cy="720067"/>
          </a:xfrm>
        </p:grpSpPr>
        <p:sp>
          <p:nvSpPr>
            <p:cNvPr id="1415" name="Google Shape;1415;p50"/>
            <p:cNvSpPr/>
            <p:nvPr/>
          </p:nvSpPr>
          <p:spPr>
            <a:xfrm>
              <a:off x="6229483"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6" name="Google Shape;1416;p50"/>
            <p:cNvSpPr/>
            <p:nvPr/>
          </p:nvSpPr>
          <p:spPr>
            <a:xfrm>
              <a:off x="5770007"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7" name="Google Shape;1417;p50"/>
            <p:cNvSpPr/>
            <p:nvPr/>
          </p:nvSpPr>
          <p:spPr>
            <a:xfrm>
              <a:off x="6229483"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8" name="Google Shape;1418;p50"/>
            <p:cNvSpPr/>
            <p:nvPr/>
          </p:nvSpPr>
          <p:spPr>
            <a:xfrm>
              <a:off x="5770007"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9" name="Google Shape;1419;p50"/>
            <p:cNvSpPr/>
            <p:nvPr/>
          </p:nvSpPr>
          <p:spPr>
            <a:xfrm>
              <a:off x="6011100"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0" name="Google Shape;1420;p50"/>
            <p:cNvSpPr/>
            <p:nvPr/>
          </p:nvSpPr>
          <p:spPr>
            <a:xfrm>
              <a:off x="6011100"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1" name="Google Shape;1421;p50"/>
            <p:cNvSpPr/>
            <p:nvPr/>
          </p:nvSpPr>
          <p:spPr>
            <a:xfrm>
              <a:off x="5814051"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2" name="Google Shape;1422;p50"/>
            <p:cNvSpPr/>
            <p:nvPr/>
          </p:nvSpPr>
          <p:spPr>
            <a:xfrm>
              <a:off x="6273756"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23" name="Google Shape;1423;p50"/>
          <p:cNvGrpSpPr/>
          <p:nvPr/>
        </p:nvGrpSpPr>
        <p:grpSpPr>
          <a:xfrm>
            <a:off x="5157420" y="3693981"/>
            <a:ext cx="445651" cy="400824"/>
            <a:chOff x="7050768" y="5526199"/>
            <a:chExt cx="719953" cy="647534"/>
          </a:xfrm>
        </p:grpSpPr>
        <p:sp>
          <p:nvSpPr>
            <p:cNvPr id="1424" name="Google Shape;1424;p50"/>
            <p:cNvSpPr/>
            <p:nvPr/>
          </p:nvSpPr>
          <p:spPr>
            <a:xfrm>
              <a:off x="7465241"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5" name="Google Shape;1425;p50"/>
            <p:cNvSpPr/>
            <p:nvPr/>
          </p:nvSpPr>
          <p:spPr>
            <a:xfrm>
              <a:off x="7189726"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6" name="Google Shape;1426;p50"/>
            <p:cNvSpPr/>
            <p:nvPr/>
          </p:nvSpPr>
          <p:spPr>
            <a:xfrm>
              <a:off x="7465241"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7" name="Google Shape;1427;p50"/>
            <p:cNvSpPr/>
            <p:nvPr/>
          </p:nvSpPr>
          <p:spPr>
            <a:xfrm>
              <a:off x="7602721"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8" name="Google Shape;1428;p50"/>
            <p:cNvSpPr/>
            <p:nvPr/>
          </p:nvSpPr>
          <p:spPr>
            <a:xfrm>
              <a:off x="7050768"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9" name="Google Shape;1429;p50"/>
            <p:cNvSpPr/>
            <p:nvPr/>
          </p:nvSpPr>
          <p:spPr>
            <a:xfrm>
              <a:off x="7189726"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0" name="Google Shape;1430;p50"/>
            <p:cNvSpPr/>
            <p:nvPr/>
          </p:nvSpPr>
          <p:spPr>
            <a:xfrm>
              <a:off x="7134476"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1" name="Google Shape;1431;p50"/>
            <p:cNvSpPr/>
            <p:nvPr/>
          </p:nvSpPr>
          <p:spPr>
            <a:xfrm>
              <a:off x="7351783"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2" name="Google Shape;1432;p50"/>
            <p:cNvSpPr/>
            <p:nvPr/>
          </p:nvSpPr>
          <p:spPr>
            <a:xfrm>
              <a:off x="7548579"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3" name="Google Shape;1433;p50"/>
            <p:cNvSpPr/>
            <p:nvPr/>
          </p:nvSpPr>
          <p:spPr>
            <a:xfrm>
              <a:off x="7548579"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4" name="Google Shape;1434;p50"/>
            <p:cNvSpPr/>
            <p:nvPr/>
          </p:nvSpPr>
          <p:spPr>
            <a:xfrm>
              <a:off x="7134476"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5" name="Google Shape;1435;p50"/>
            <p:cNvSpPr/>
            <p:nvPr/>
          </p:nvSpPr>
          <p:spPr>
            <a:xfrm>
              <a:off x="7351783"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36" name="Google Shape;1436;p50"/>
          <p:cNvGrpSpPr/>
          <p:nvPr/>
        </p:nvGrpSpPr>
        <p:grpSpPr>
          <a:xfrm>
            <a:off x="6751936" y="3694051"/>
            <a:ext cx="445681" cy="400651"/>
            <a:chOff x="9626723" y="5526313"/>
            <a:chExt cx="720002" cy="647256"/>
          </a:xfrm>
        </p:grpSpPr>
        <p:sp>
          <p:nvSpPr>
            <p:cNvPr id="1437" name="Google Shape;1437;p50"/>
            <p:cNvSpPr/>
            <p:nvPr/>
          </p:nvSpPr>
          <p:spPr>
            <a:xfrm>
              <a:off x="10040990"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8" name="Google Shape;1438;p50"/>
            <p:cNvSpPr/>
            <p:nvPr/>
          </p:nvSpPr>
          <p:spPr>
            <a:xfrm>
              <a:off x="9765139"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9" name="Google Shape;1439;p50"/>
            <p:cNvSpPr/>
            <p:nvPr/>
          </p:nvSpPr>
          <p:spPr>
            <a:xfrm>
              <a:off x="10040990"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0" name="Google Shape;1440;p50"/>
            <p:cNvSpPr/>
            <p:nvPr/>
          </p:nvSpPr>
          <p:spPr>
            <a:xfrm>
              <a:off x="10178425"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1" name="Google Shape;1441;p50"/>
            <p:cNvSpPr/>
            <p:nvPr/>
          </p:nvSpPr>
          <p:spPr>
            <a:xfrm>
              <a:off x="9626723"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2" name="Google Shape;1442;p50"/>
            <p:cNvSpPr/>
            <p:nvPr/>
          </p:nvSpPr>
          <p:spPr>
            <a:xfrm>
              <a:off x="9765139"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3" name="Google Shape;1443;p50"/>
            <p:cNvSpPr/>
            <p:nvPr/>
          </p:nvSpPr>
          <p:spPr>
            <a:xfrm>
              <a:off x="10198227"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4" name="Google Shape;1444;p50"/>
            <p:cNvSpPr/>
            <p:nvPr/>
          </p:nvSpPr>
          <p:spPr>
            <a:xfrm>
              <a:off x="10197835"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5" name="Google Shape;1445;p50"/>
            <p:cNvSpPr/>
            <p:nvPr/>
          </p:nvSpPr>
          <p:spPr>
            <a:xfrm>
              <a:off x="9938649"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6" name="Google Shape;1446;p50"/>
            <p:cNvSpPr/>
            <p:nvPr/>
          </p:nvSpPr>
          <p:spPr>
            <a:xfrm>
              <a:off x="9728084"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7" name="Google Shape;1447;p50"/>
            <p:cNvSpPr/>
            <p:nvPr/>
          </p:nvSpPr>
          <p:spPr>
            <a:xfrm>
              <a:off x="9728084"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8" name="Google Shape;1448;p50"/>
            <p:cNvSpPr/>
            <p:nvPr/>
          </p:nvSpPr>
          <p:spPr>
            <a:xfrm>
              <a:off x="9939237"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49" name="Google Shape;1449;p50"/>
          <p:cNvGrpSpPr/>
          <p:nvPr/>
        </p:nvGrpSpPr>
        <p:grpSpPr>
          <a:xfrm>
            <a:off x="7549176" y="3671488"/>
            <a:ext cx="445582" cy="445743"/>
            <a:chOff x="10914672" y="5489861"/>
            <a:chExt cx="719842" cy="720102"/>
          </a:xfrm>
        </p:grpSpPr>
        <p:sp>
          <p:nvSpPr>
            <p:cNvPr id="1450" name="Google Shape;1450;p50"/>
            <p:cNvSpPr/>
            <p:nvPr/>
          </p:nvSpPr>
          <p:spPr>
            <a:xfrm>
              <a:off x="11420014"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1" name="Google Shape;1451;p50"/>
            <p:cNvSpPr/>
            <p:nvPr/>
          </p:nvSpPr>
          <p:spPr>
            <a:xfrm>
              <a:off x="11420014"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2" name="Google Shape;1452;p50"/>
            <p:cNvSpPr/>
            <p:nvPr/>
          </p:nvSpPr>
          <p:spPr>
            <a:xfrm>
              <a:off x="10914672"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3" name="Google Shape;1453;p50"/>
            <p:cNvSpPr/>
            <p:nvPr/>
          </p:nvSpPr>
          <p:spPr>
            <a:xfrm>
              <a:off x="10914672"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4" name="Google Shape;1454;p50"/>
            <p:cNvSpPr/>
            <p:nvPr/>
          </p:nvSpPr>
          <p:spPr>
            <a:xfrm>
              <a:off x="11595623"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5" name="Google Shape;1455;p50"/>
            <p:cNvSpPr/>
            <p:nvPr/>
          </p:nvSpPr>
          <p:spPr>
            <a:xfrm>
              <a:off x="11138826"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6" name="Google Shape;1456;p50"/>
            <p:cNvSpPr/>
            <p:nvPr/>
          </p:nvSpPr>
          <p:spPr>
            <a:xfrm>
              <a:off x="10925018"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7" name="Google Shape;1457;p50"/>
            <p:cNvSpPr/>
            <p:nvPr/>
          </p:nvSpPr>
          <p:spPr>
            <a:xfrm>
              <a:off x="11135112"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8" name="Google Shape;1458;p50"/>
            <p:cNvSpPr/>
            <p:nvPr/>
          </p:nvSpPr>
          <p:spPr>
            <a:xfrm>
              <a:off x="11578115"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9" name="Google Shape;1459;p50"/>
            <p:cNvSpPr/>
            <p:nvPr/>
          </p:nvSpPr>
          <p:spPr>
            <a:xfrm>
              <a:off x="11135112"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0" name="Google Shape;1460;p50"/>
            <p:cNvSpPr/>
            <p:nvPr/>
          </p:nvSpPr>
          <p:spPr>
            <a:xfrm>
              <a:off x="10918386"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1" name="Google Shape;1461;p50"/>
            <p:cNvSpPr/>
            <p:nvPr/>
          </p:nvSpPr>
          <p:spPr>
            <a:xfrm>
              <a:off x="11375979"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2" name="Google Shape;1462;p50"/>
          <p:cNvGrpSpPr/>
          <p:nvPr/>
        </p:nvGrpSpPr>
        <p:grpSpPr>
          <a:xfrm>
            <a:off x="5954636" y="3681752"/>
            <a:ext cx="445821" cy="425246"/>
            <a:chOff x="8338678" y="5506443"/>
            <a:chExt cx="720227" cy="686988"/>
          </a:xfrm>
        </p:grpSpPr>
        <p:sp>
          <p:nvSpPr>
            <p:cNvPr id="1463" name="Google Shape;1463;p50"/>
            <p:cNvSpPr/>
            <p:nvPr/>
          </p:nvSpPr>
          <p:spPr>
            <a:xfrm>
              <a:off x="8706181"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4" name="Google Shape;1464;p50"/>
            <p:cNvSpPr/>
            <p:nvPr/>
          </p:nvSpPr>
          <p:spPr>
            <a:xfrm>
              <a:off x="8460817"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5" name="Google Shape;1465;p50"/>
            <p:cNvSpPr/>
            <p:nvPr/>
          </p:nvSpPr>
          <p:spPr>
            <a:xfrm>
              <a:off x="8338678"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6" name="Google Shape;1466;p50"/>
            <p:cNvSpPr/>
            <p:nvPr/>
          </p:nvSpPr>
          <p:spPr>
            <a:xfrm>
              <a:off x="8828754"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7" name="Google Shape;1467;p50"/>
            <p:cNvSpPr/>
            <p:nvPr/>
          </p:nvSpPr>
          <p:spPr>
            <a:xfrm>
              <a:off x="8706181"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8" name="Google Shape;1468;p50"/>
            <p:cNvSpPr/>
            <p:nvPr/>
          </p:nvSpPr>
          <p:spPr>
            <a:xfrm>
              <a:off x="8460817"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9" name="Google Shape;1469;p50"/>
          <p:cNvGrpSpPr/>
          <p:nvPr/>
        </p:nvGrpSpPr>
        <p:grpSpPr>
          <a:xfrm>
            <a:off x="2676293" y="3736342"/>
            <a:ext cx="1336824" cy="316035"/>
            <a:chOff x="3042485" y="5594633"/>
            <a:chExt cx="2159652" cy="510557"/>
          </a:xfrm>
        </p:grpSpPr>
        <p:sp>
          <p:nvSpPr>
            <p:cNvPr id="1470" name="Google Shape;1470;p50"/>
            <p:cNvSpPr/>
            <p:nvPr/>
          </p:nvSpPr>
          <p:spPr>
            <a:xfrm>
              <a:off x="3042485"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1" name="Google Shape;1471;p50"/>
            <p:cNvSpPr/>
            <p:nvPr/>
          </p:nvSpPr>
          <p:spPr>
            <a:xfrm>
              <a:off x="3317231"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2" name="Google Shape;1472;p50"/>
            <p:cNvSpPr/>
            <p:nvPr/>
          </p:nvSpPr>
          <p:spPr>
            <a:xfrm>
              <a:off x="3591976"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3" name="Google Shape;1473;p50"/>
            <p:cNvSpPr/>
            <p:nvPr/>
          </p:nvSpPr>
          <p:spPr>
            <a:xfrm>
              <a:off x="3866722"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4" name="Google Shape;1474;p50"/>
            <p:cNvSpPr/>
            <p:nvPr/>
          </p:nvSpPr>
          <p:spPr>
            <a:xfrm>
              <a:off x="4141467"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5" name="Google Shape;1475;p50"/>
            <p:cNvSpPr/>
            <p:nvPr/>
          </p:nvSpPr>
          <p:spPr>
            <a:xfrm>
              <a:off x="4417146"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6" name="Google Shape;1476;p50"/>
            <p:cNvSpPr/>
            <p:nvPr/>
          </p:nvSpPr>
          <p:spPr>
            <a:xfrm>
              <a:off x="4691892"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7" name="Google Shape;1477;p50"/>
            <p:cNvSpPr/>
            <p:nvPr/>
          </p:nvSpPr>
          <p:spPr>
            <a:xfrm>
              <a:off x="4966637"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8" name="Google Shape;1478;p50"/>
            <p:cNvSpPr/>
            <p:nvPr/>
          </p:nvSpPr>
          <p:spPr>
            <a:xfrm>
              <a:off x="3210195"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9" name="Google Shape;1479;p50"/>
            <p:cNvSpPr/>
            <p:nvPr/>
          </p:nvSpPr>
          <p:spPr>
            <a:xfrm>
              <a:off x="3485252"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0" name="Google Shape;1480;p50"/>
            <p:cNvSpPr/>
            <p:nvPr/>
          </p:nvSpPr>
          <p:spPr>
            <a:xfrm>
              <a:off x="3760620"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1" name="Google Shape;1481;p50"/>
            <p:cNvSpPr/>
            <p:nvPr/>
          </p:nvSpPr>
          <p:spPr>
            <a:xfrm>
              <a:off x="4035365"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2" name="Google Shape;1482;p50"/>
            <p:cNvSpPr/>
            <p:nvPr/>
          </p:nvSpPr>
          <p:spPr>
            <a:xfrm>
              <a:off x="4310111"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3" name="Google Shape;1483;p50"/>
            <p:cNvSpPr/>
            <p:nvPr/>
          </p:nvSpPr>
          <p:spPr>
            <a:xfrm>
              <a:off x="4585167"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4" name="Google Shape;1484;p50"/>
            <p:cNvSpPr/>
            <p:nvPr/>
          </p:nvSpPr>
          <p:spPr>
            <a:xfrm>
              <a:off x="4859913"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85" name="Google Shape;1485;p50"/>
          <p:cNvGrpSpPr/>
          <p:nvPr/>
        </p:nvGrpSpPr>
        <p:grpSpPr>
          <a:xfrm>
            <a:off x="1879183" y="4379878"/>
            <a:ext cx="445738" cy="442950"/>
            <a:chOff x="1442627" y="5710929"/>
            <a:chExt cx="594318" cy="590600"/>
          </a:xfrm>
        </p:grpSpPr>
        <p:sp>
          <p:nvSpPr>
            <p:cNvPr id="1486" name="Google Shape;1486;p50"/>
            <p:cNvSpPr/>
            <p:nvPr/>
          </p:nvSpPr>
          <p:spPr>
            <a:xfrm>
              <a:off x="1442627"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7" name="Google Shape;1487;p50"/>
            <p:cNvSpPr/>
            <p:nvPr/>
          </p:nvSpPr>
          <p:spPr>
            <a:xfrm>
              <a:off x="1442627"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8" name="Google Shape;1488;p50"/>
            <p:cNvSpPr/>
            <p:nvPr/>
          </p:nvSpPr>
          <p:spPr>
            <a:xfrm>
              <a:off x="1573731"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9" name="Google Shape;1489;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close/>
                </a:path>
              </a:pathLst>
            </a:custGeom>
            <a:solidFill>
              <a:srgbClr val="BD2A3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0" name="Google Shape;1490;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1" name="Google Shape;1491;p50"/>
          <p:cNvGrpSpPr/>
          <p:nvPr/>
        </p:nvGrpSpPr>
        <p:grpSpPr>
          <a:xfrm>
            <a:off x="6788033" y="4378458"/>
            <a:ext cx="373053" cy="445791"/>
            <a:chOff x="8095060" y="5664590"/>
            <a:chExt cx="497404" cy="594389"/>
          </a:xfrm>
        </p:grpSpPr>
        <p:grpSp>
          <p:nvGrpSpPr>
            <p:cNvPr id="1492" name="Google Shape;1492;p50"/>
            <p:cNvGrpSpPr/>
            <p:nvPr/>
          </p:nvGrpSpPr>
          <p:grpSpPr>
            <a:xfrm>
              <a:off x="8095060" y="5969027"/>
              <a:ext cx="497404" cy="289951"/>
              <a:chOff x="8095060" y="5969027"/>
              <a:chExt cx="497404" cy="289951"/>
            </a:xfrm>
          </p:grpSpPr>
          <p:sp>
            <p:nvSpPr>
              <p:cNvPr id="1493" name="Google Shape;1493;p50"/>
              <p:cNvSpPr/>
              <p:nvPr/>
            </p:nvSpPr>
            <p:spPr>
              <a:xfrm>
                <a:off x="8095060"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4" name="Google Shape;1494;p50"/>
              <p:cNvSpPr/>
              <p:nvPr/>
            </p:nvSpPr>
            <p:spPr>
              <a:xfrm>
                <a:off x="8095060"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5" name="Google Shape;1495;p50"/>
              <p:cNvSpPr/>
              <p:nvPr/>
            </p:nvSpPr>
            <p:spPr>
              <a:xfrm>
                <a:off x="8343763"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6" name="Google Shape;1496;p50"/>
            <p:cNvGrpSpPr/>
            <p:nvPr/>
          </p:nvGrpSpPr>
          <p:grpSpPr>
            <a:xfrm>
              <a:off x="8095060" y="5867832"/>
              <a:ext cx="497404" cy="289312"/>
              <a:chOff x="8095060" y="5867832"/>
              <a:chExt cx="497404" cy="289312"/>
            </a:xfrm>
          </p:grpSpPr>
          <p:sp>
            <p:nvSpPr>
              <p:cNvPr id="1497" name="Google Shape;1497;p50"/>
              <p:cNvSpPr/>
              <p:nvPr/>
            </p:nvSpPr>
            <p:spPr>
              <a:xfrm>
                <a:off x="8095060"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8" name="Google Shape;1498;p50"/>
              <p:cNvSpPr/>
              <p:nvPr/>
            </p:nvSpPr>
            <p:spPr>
              <a:xfrm>
                <a:off x="8095060"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9" name="Google Shape;1499;p50"/>
              <p:cNvSpPr/>
              <p:nvPr/>
            </p:nvSpPr>
            <p:spPr>
              <a:xfrm>
                <a:off x="8343763"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0" name="Google Shape;1500;p50"/>
            <p:cNvGrpSpPr/>
            <p:nvPr/>
          </p:nvGrpSpPr>
          <p:grpSpPr>
            <a:xfrm>
              <a:off x="8095060" y="5765998"/>
              <a:ext cx="497404" cy="289312"/>
              <a:chOff x="8095060" y="5765998"/>
              <a:chExt cx="497404" cy="289312"/>
            </a:xfrm>
          </p:grpSpPr>
          <p:sp>
            <p:nvSpPr>
              <p:cNvPr id="1501" name="Google Shape;1501;p50"/>
              <p:cNvSpPr/>
              <p:nvPr/>
            </p:nvSpPr>
            <p:spPr>
              <a:xfrm>
                <a:off x="8095060"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2" name="Google Shape;1502;p50"/>
              <p:cNvSpPr/>
              <p:nvPr/>
            </p:nvSpPr>
            <p:spPr>
              <a:xfrm>
                <a:off x="8095060"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3" name="Google Shape;1503;p50"/>
              <p:cNvSpPr/>
              <p:nvPr/>
            </p:nvSpPr>
            <p:spPr>
              <a:xfrm>
                <a:off x="8343763"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4" name="Google Shape;1504;p50"/>
            <p:cNvGrpSpPr/>
            <p:nvPr/>
          </p:nvGrpSpPr>
          <p:grpSpPr>
            <a:xfrm>
              <a:off x="8095060" y="5664590"/>
              <a:ext cx="497404" cy="290164"/>
              <a:chOff x="8095060" y="5664590"/>
              <a:chExt cx="497404" cy="290164"/>
            </a:xfrm>
          </p:grpSpPr>
          <p:sp>
            <p:nvSpPr>
              <p:cNvPr id="1505" name="Google Shape;1505;p50"/>
              <p:cNvSpPr/>
              <p:nvPr/>
            </p:nvSpPr>
            <p:spPr>
              <a:xfrm>
                <a:off x="8095060"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6" name="Google Shape;1506;p50"/>
              <p:cNvSpPr/>
              <p:nvPr/>
            </p:nvSpPr>
            <p:spPr>
              <a:xfrm>
                <a:off x="8095060"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7" name="Google Shape;1507;p50"/>
              <p:cNvSpPr/>
              <p:nvPr/>
            </p:nvSpPr>
            <p:spPr>
              <a:xfrm>
                <a:off x="8343763"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508" name="Google Shape;1508;p50"/>
          <p:cNvGrpSpPr/>
          <p:nvPr/>
        </p:nvGrpSpPr>
        <p:grpSpPr>
          <a:xfrm>
            <a:off x="2870825" y="4378486"/>
            <a:ext cx="557162" cy="445734"/>
            <a:chOff x="4607809" y="5664627"/>
            <a:chExt cx="742883" cy="594312"/>
          </a:xfrm>
        </p:grpSpPr>
        <p:sp>
          <p:nvSpPr>
            <p:cNvPr id="1509" name="Google Shape;1509;p50"/>
            <p:cNvSpPr/>
            <p:nvPr/>
          </p:nvSpPr>
          <p:spPr>
            <a:xfrm>
              <a:off x="4607809"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0" name="Google Shape;1510;p50"/>
            <p:cNvSpPr/>
            <p:nvPr/>
          </p:nvSpPr>
          <p:spPr>
            <a:xfrm>
              <a:off x="4792974"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1" name="Google Shape;1511;p50"/>
            <p:cNvSpPr/>
            <p:nvPr/>
          </p:nvSpPr>
          <p:spPr>
            <a:xfrm>
              <a:off x="4978822"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2" name="Google Shape;1512;p50"/>
            <p:cNvSpPr/>
            <p:nvPr/>
          </p:nvSpPr>
          <p:spPr>
            <a:xfrm>
              <a:off x="5164499"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3" name="Google Shape;1513;p50"/>
            <p:cNvSpPr/>
            <p:nvPr/>
          </p:nvSpPr>
          <p:spPr>
            <a:xfrm>
              <a:off x="4607809"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4" name="Google Shape;1514;p50"/>
            <p:cNvSpPr/>
            <p:nvPr/>
          </p:nvSpPr>
          <p:spPr>
            <a:xfrm>
              <a:off x="4792974"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5" name="Google Shape;1515;p50"/>
            <p:cNvSpPr/>
            <p:nvPr/>
          </p:nvSpPr>
          <p:spPr>
            <a:xfrm>
              <a:off x="5112694"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6" name="Google Shape;1516;p50"/>
            <p:cNvSpPr/>
            <p:nvPr/>
          </p:nvSpPr>
          <p:spPr>
            <a:xfrm>
              <a:off x="4978822"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17" name="Google Shape;1517;p50"/>
          <p:cNvGrpSpPr/>
          <p:nvPr/>
        </p:nvGrpSpPr>
        <p:grpSpPr>
          <a:xfrm>
            <a:off x="3973890" y="4378543"/>
            <a:ext cx="1079865" cy="445620"/>
            <a:chOff x="2571250" y="5664711"/>
            <a:chExt cx="1439820" cy="594160"/>
          </a:xfrm>
        </p:grpSpPr>
        <p:sp>
          <p:nvSpPr>
            <p:cNvPr id="1518" name="Google Shape;1518;p50"/>
            <p:cNvSpPr/>
            <p:nvPr/>
          </p:nvSpPr>
          <p:spPr>
            <a:xfrm>
              <a:off x="2751485"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19" name="Google Shape;1519;p50"/>
            <p:cNvSpPr/>
            <p:nvPr/>
          </p:nvSpPr>
          <p:spPr>
            <a:xfrm>
              <a:off x="2765747"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0" name="Google Shape;1520;p50"/>
            <p:cNvSpPr/>
            <p:nvPr/>
          </p:nvSpPr>
          <p:spPr>
            <a:xfrm>
              <a:off x="2930895"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1" name="Google Shape;1521;p50"/>
            <p:cNvSpPr/>
            <p:nvPr/>
          </p:nvSpPr>
          <p:spPr>
            <a:xfrm>
              <a:off x="2945363"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2" name="Google Shape;1522;p50"/>
            <p:cNvSpPr/>
            <p:nvPr/>
          </p:nvSpPr>
          <p:spPr>
            <a:xfrm>
              <a:off x="3111130"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3" name="Google Shape;1523;p50"/>
            <p:cNvSpPr/>
            <p:nvPr/>
          </p:nvSpPr>
          <p:spPr>
            <a:xfrm>
              <a:off x="3125392"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4" name="Google Shape;1524;p50"/>
            <p:cNvSpPr/>
            <p:nvPr/>
          </p:nvSpPr>
          <p:spPr>
            <a:xfrm>
              <a:off x="3291159"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5" name="Google Shape;1525;p50"/>
            <p:cNvSpPr/>
            <p:nvPr/>
          </p:nvSpPr>
          <p:spPr>
            <a:xfrm>
              <a:off x="3305628"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6" name="Google Shape;1526;p50"/>
            <p:cNvSpPr/>
            <p:nvPr/>
          </p:nvSpPr>
          <p:spPr>
            <a:xfrm>
              <a:off x="3471189"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7" name="Google Shape;1527;p50"/>
            <p:cNvSpPr/>
            <p:nvPr/>
          </p:nvSpPr>
          <p:spPr>
            <a:xfrm>
              <a:off x="3485657"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8" name="Google Shape;1528;p50"/>
            <p:cNvSpPr/>
            <p:nvPr/>
          </p:nvSpPr>
          <p:spPr>
            <a:xfrm>
              <a:off x="3651425"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9" name="Google Shape;1529;p50"/>
            <p:cNvSpPr/>
            <p:nvPr/>
          </p:nvSpPr>
          <p:spPr>
            <a:xfrm>
              <a:off x="3665893"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0" name="Google Shape;1530;p50"/>
            <p:cNvSpPr/>
            <p:nvPr/>
          </p:nvSpPr>
          <p:spPr>
            <a:xfrm>
              <a:off x="3830834"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1" name="Google Shape;1531;p50"/>
            <p:cNvSpPr/>
            <p:nvPr/>
          </p:nvSpPr>
          <p:spPr>
            <a:xfrm>
              <a:off x="3845302"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2" name="Google Shape;1532;p50"/>
            <p:cNvSpPr/>
            <p:nvPr/>
          </p:nvSpPr>
          <p:spPr>
            <a:xfrm>
              <a:off x="2571250"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3" name="Google Shape;1533;p50"/>
            <p:cNvSpPr/>
            <p:nvPr/>
          </p:nvSpPr>
          <p:spPr>
            <a:xfrm>
              <a:off x="2585718"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4" name="Google Shape;1534;p50"/>
            <p:cNvSpPr/>
            <p:nvPr/>
          </p:nvSpPr>
          <p:spPr>
            <a:xfrm>
              <a:off x="2571250"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5" name="Google Shape;1535;p50"/>
            <p:cNvSpPr/>
            <p:nvPr/>
          </p:nvSpPr>
          <p:spPr>
            <a:xfrm>
              <a:off x="2751485"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6" name="Google Shape;1536;p50"/>
            <p:cNvSpPr/>
            <p:nvPr/>
          </p:nvSpPr>
          <p:spPr>
            <a:xfrm>
              <a:off x="2930895"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7" name="Google Shape;1537;p50"/>
            <p:cNvSpPr/>
            <p:nvPr/>
          </p:nvSpPr>
          <p:spPr>
            <a:xfrm>
              <a:off x="3111130"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8" name="Google Shape;1538;p50"/>
            <p:cNvSpPr/>
            <p:nvPr/>
          </p:nvSpPr>
          <p:spPr>
            <a:xfrm>
              <a:off x="3291159"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9" name="Google Shape;1539;p50"/>
            <p:cNvSpPr/>
            <p:nvPr/>
          </p:nvSpPr>
          <p:spPr>
            <a:xfrm>
              <a:off x="3409388"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0" name="Google Shape;1540;p50"/>
            <p:cNvSpPr/>
            <p:nvPr/>
          </p:nvSpPr>
          <p:spPr>
            <a:xfrm>
              <a:off x="3527616"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1" name="Google Shape;1541;p50"/>
            <p:cNvSpPr/>
            <p:nvPr/>
          </p:nvSpPr>
          <p:spPr>
            <a:xfrm>
              <a:off x="3645844"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grpSp>
        <p:nvGrpSpPr>
          <p:cNvPr id="1542" name="Google Shape;1542;p50"/>
          <p:cNvGrpSpPr/>
          <p:nvPr/>
        </p:nvGrpSpPr>
        <p:grpSpPr>
          <a:xfrm>
            <a:off x="5599659" y="4378335"/>
            <a:ext cx="642470" cy="446036"/>
            <a:chOff x="6332670" y="5663946"/>
            <a:chExt cx="856627" cy="594715"/>
          </a:xfrm>
        </p:grpSpPr>
        <p:grpSp>
          <p:nvGrpSpPr>
            <p:cNvPr id="1543" name="Google Shape;1543;p50"/>
            <p:cNvGrpSpPr/>
            <p:nvPr/>
          </p:nvGrpSpPr>
          <p:grpSpPr>
            <a:xfrm>
              <a:off x="6392364" y="5663946"/>
              <a:ext cx="796933" cy="185801"/>
              <a:chOff x="3321050" y="1066800"/>
              <a:chExt cx="6505573" cy="1508125"/>
            </a:xfrm>
          </p:grpSpPr>
          <p:sp>
            <p:nvSpPr>
              <p:cNvPr id="1544" name="Google Shape;1544;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5" name="Google Shape;1545;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6" name="Google Shape;1546;p50"/>
            <p:cNvGrpSpPr/>
            <p:nvPr/>
          </p:nvGrpSpPr>
          <p:grpSpPr>
            <a:xfrm flipH="1">
              <a:off x="6332670" y="5868403"/>
              <a:ext cx="796933" cy="185801"/>
              <a:chOff x="3321050" y="1066800"/>
              <a:chExt cx="6505573" cy="1508125"/>
            </a:xfrm>
          </p:grpSpPr>
          <p:sp>
            <p:nvSpPr>
              <p:cNvPr id="1547" name="Google Shape;1547;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8" name="Google Shape;1548;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9" name="Google Shape;1549;p50"/>
            <p:cNvGrpSpPr/>
            <p:nvPr/>
          </p:nvGrpSpPr>
          <p:grpSpPr>
            <a:xfrm>
              <a:off x="6392364" y="6072860"/>
              <a:ext cx="796933" cy="185801"/>
              <a:chOff x="3321050" y="1066800"/>
              <a:chExt cx="6505573" cy="1508125"/>
            </a:xfrm>
          </p:grpSpPr>
          <p:sp>
            <p:nvSpPr>
              <p:cNvPr id="1550" name="Google Shape;1550;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1" name="Google Shape;1551;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sp>
        <p:nvSpPr>
          <p:cNvPr id="1552" name="Google Shape;1552;p50"/>
          <p:cNvSpPr txBox="1">
            <a:spLocks noGrp="1"/>
          </p:cNvSpPr>
          <p:nvPr>
            <p:ph type="title" idx="4294967295"/>
          </p:nvPr>
        </p:nvSpPr>
        <p:spPr>
          <a:xfrm>
            <a:off x="855300" y="249075"/>
            <a:ext cx="7433400" cy="39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sz="2000" dirty="0">
                <a:cs typeface="B Nazanin" panose="00000700000000000000" pitchFamily="2" charset="-78"/>
              </a:rPr>
              <a:t>نمودارها و اینفوگرافیک ها</a:t>
            </a:r>
            <a:endParaRPr sz="2000" dirty="0">
              <a:cs typeface="B Nazanin" panose="00000700000000000000" pitchFamily="2" charset="-78"/>
            </a:endParaRPr>
          </a:p>
        </p:txBody>
      </p:sp>
      <p:sp>
        <p:nvSpPr>
          <p:cNvPr id="1553" name="Google Shape;1553;p5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557"/>
        <p:cNvGrpSpPr/>
        <p:nvPr/>
      </p:nvGrpSpPr>
      <p:grpSpPr>
        <a:xfrm>
          <a:off x="0" y="0"/>
          <a:ext cx="0" cy="0"/>
          <a:chOff x="0" y="0"/>
          <a:chExt cx="0" cy="0"/>
        </a:xfrm>
      </p:grpSpPr>
      <p:sp>
        <p:nvSpPr>
          <p:cNvPr id="1558" name="Google Shape;1558;p51"/>
          <p:cNvSpPr txBox="1"/>
          <p:nvPr/>
        </p:nvSpPr>
        <p:spPr>
          <a:xfrm>
            <a:off x="731900" y="2374250"/>
            <a:ext cx="7327500" cy="25707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0"/>
              </a:spcAft>
              <a:buNone/>
            </a:pPr>
            <a:r>
              <a:rPr lang="en" sz="3600" dirty="0">
                <a:solidFill>
                  <a:schemeClr val="dk1"/>
                </a:solidFill>
                <a:latin typeface="Raleway"/>
                <a:ea typeface="Raleway"/>
                <a:cs typeface="B Nazanin" panose="00000700000000000000" pitchFamily="2" charset="-78"/>
                <a:sym typeface="Raleway"/>
              </a:rPr>
              <a:t>✋👆👉👍👤👦👧👨👩👪💃🏃💑❤😂😉😋😒😭👶😸🐟🍒🍔💣📌📖🔨🎃🎈🎨🏈🏰🌏🔌🔑</a:t>
            </a:r>
            <a:endParaRPr sz="2400" dirty="0">
              <a:solidFill>
                <a:schemeClr val="dk1"/>
              </a:solidFill>
              <a:highlight>
                <a:schemeClr val="lt2"/>
              </a:highlight>
              <a:latin typeface="Raleway"/>
              <a:ea typeface="Raleway"/>
              <a:cs typeface="B Nazanin" panose="00000700000000000000" pitchFamily="2" charset="-78"/>
              <a:sym typeface="Raleway"/>
            </a:endParaRPr>
          </a:p>
        </p:txBody>
      </p:sp>
      <p:sp>
        <p:nvSpPr>
          <p:cNvPr id="1559" name="Google Shape;1559;p5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35</a:t>
            </a:fld>
            <a:endParaRPr>
              <a:cs typeface="B Nazanin" panose="00000700000000000000" pitchFamily="2" charset="-78"/>
            </a:endParaRPr>
          </a:p>
        </p:txBody>
      </p:sp>
      <p:sp>
        <p:nvSpPr>
          <p:cNvPr id="1560" name="Google Shape;1560;p51"/>
          <p:cNvSpPr txBox="1">
            <a:spLocks noGrp="1"/>
          </p:cNvSpPr>
          <p:nvPr>
            <p:ph type="body" idx="4294967295"/>
          </p:nvPr>
        </p:nvSpPr>
        <p:spPr>
          <a:xfrm>
            <a:off x="732025" y="856425"/>
            <a:ext cx="7327500" cy="11511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solidFill>
                  <a:schemeClr val="dk1"/>
                </a:solidFill>
                <a:cs typeface="B Nazanin" panose="00000700000000000000" pitchFamily="2" charset="-78"/>
              </a:rPr>
              <a:t>همچنین می توانید از هر ایموجی به عنوان نماد استفاده کنید! و البته بدون از دست دادن کیفیت، اندازه آن را تغییر می دهد.</a:t>
            </a:r>
          </a:p>
          <a:p>
            <a:pPr marL="0" lvl="0" indent="0" algn="r" rtl="1">
              <a:spcBef>
                <a:spcPts val="600"/>
              </a:spcBef>
              <a:spcAft>
                <a:spcPts val="0"/>
              </a:spcAft>
              <a:buNone/>
            </a:pPr>
            <a:r>
              <a:rPr lang="en" sz="1400" dirty="0">
                <a:solidFill>
                  <a:schemeClr val="dk1"/>
                </a:solidFill>
                <a:cs typeface="B Nazanin" panose="00000700000000000000" pitchFamily="2" charset="-78"/>
              </a:rPr>
              <a:t>How? Follow Google instructions </a:t>
            </a:r>
            <a:r>
              <a:rPr lang="en" sz="1400" u="sng" dirty="0">
                <a:solidFill>
                  <a:schemeClr val="dk1"/>
                </a:solidFill>
                <a:cs typeface="B Nazanin" panose="00000700000000000000" pitchFamily="2" charset="-78"/>
                <a:hlinkClick r:id="rId3">
                  <a:extLst>
                    <a:ext uri="{A12FA001-AC4F-418D-AE19-62706E023703}">
                      <ahyp:hlinkClr xmlns:ahyp="http://schemas.microsoft.com/office/drawing/2018/hyperlinkcolor" val="tx"/>
                    </a:ext>
                  </a:extLst>
                </a:hlinkClick>
              </a:rPr>
              <a:t>https://twitter.com/googledocs/status/730087240156643328</a:t>
            </a:r>
            <a:endParaRPr sz="1400" dirty="0">
              <a:solidFill>
                <a:schemeClr val="dk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450355"/>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easily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resources without losing quality. To </a:t>
            </a:r>
            <a:r>
              <a:rPr lang="en" sz="1100" b="1" dirty="0">
                <a:solidFill>
                  <a:schemeClr val="hlink"/>
                </a:solidFill>
                <a:cs typeface="B Nazanin" panose="00000700000000000000" pitchFamily="2" charset="-78"/>
              </a:rPr>
              <a:t>change the color</a:t>
            </a:r>
            <a:r>
              <a:rPr lang="en" sz="1100" dirty="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dirty="0">
                <a:solidFill>
                  <a:schemeClr val="hlink"/>
                </a:solidFill>
                <a:uFill>
                  <a:noFill/>
                </a:uFill>
                <a:cs typeface="B Nazanin" panose="00000700000000000000" pitchFamily="2" charset="-78"/>
                <a:hlinkClick r:id="rId4"/>
              </a:rPr>
              <a:t>infographics</a:t>
            </a:r>
            <a:r>
              <a:rPr lang="en" sz="1100" b="1" dirty="0">
                <a:solidFill>
                  <a:schemeClr val="hlink"/>
                </a:solidFill>
                <a:cs typeface="B Nazanin" panose="00000700000000000000" pitchFamily="2" charset="-78"/>
              </a:rPr>
              <a:t> </a:t>
            </a:r>
            <a:r>
              <a:rPr lang="en" sz="1100" dirty="0">
                <a:solidFill>
                  <a:schemeClr val="lt1"/>
                </a:solidFill>
                <a:cs typeface="B Nazanin" panose="00000700000000000000" pitchFamily="2" charset="-78"/>
              </a:rPr>
              <a:t>on Slidesgo.</a:t>
            </a:r>
            <a:endParaRPr sz="1100" dirty="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4861" y="475923"/>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solidFill>
                <a:cs typeface="B Nazanin" panose="00000700000000000000" pitchFamily="2" charset="-78"/>
              </a:rPr>
              <a:t>از منابع گرافیکی قابل </a:t>
            </a:r>
            <a:r>
              <a:rPr lang="fa-IR" dirty="0">
                <a:solidFill>
                  <a:srgbClr val="FF0000"/>
                </a:solidFill>
                <a:cs typeface="B Nazanin" panose="00000700000000000000" pitchFamily="2" charset="-78"/>
              </a:rPr>
              <a:t>ویرایش ما استفاده کنید...</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01F5C"/>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Shape 128"/>
        <p:cNvGrpSpPr/>
        <p:nvPr/>
      </p:nvGrpSpPr>
      <p:grpSpPr>
        <a:xfrm>
          <a:off x="0" y="0"/>
          <a:ext cx="0" cy="0"/>
          <a:chOff x="0" y="0"/>
          <a:chExt cx="0" cy="0"/>
        </a:xfrm>
      </p:grpSpPr>
      <p:sp>
        <p:nvSpPr>
          <p:cNvPr id="129" name="Google Shape;129;p17"/>
          <p:cNvSpPr txBox="1">
            <a:spLocks noGrp="1"/>
          </p:cNvSpPr>
          <p:nvPr>
            <p:ph type="ctrTitle"/>
          </p:nvPr>
        </p:nvSpPr>
        <p:spPr>
          <a:xfrm>
            <a:off x="1561925" y="2882075"/>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عنوان انتقال</a:t>
            </a:r>
            <a:endParaRPr dirty="0">
              <a:cs typeface="B Nazanin" panose="00000700000000000000" pitchFamily="2" charset="-78"/>
            </a:endParaRPr>
          </a:p>
        </p:txBody>
      </p:sp>
      <p:sp>
        <p:nvSpPr>
          <p:cNvPr id="130" name="Google Shape;130;p17"/>
          <p:cNvSpPr txBox="1">
            <a:spLocks noGrp="1"/>
          </p:cNvSpPr>
          <p:nvPr>
            <p:ph type="subTitle" idx="1"/>
          </p:nvPr>
        </p:nvSpPr>
        <p:spPr>
          <a:xfrm>
            <a:off x="1561925" y="3533375"/>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بیایید با اولین مجموعه اسلایدها شروع کنیم</a:t>
            </a:r>
            <a:endParaRPr dirty="0">
              <a:cs typeface="B Nazanin" panose="00000700000000000000" pitchFamily="2" charset="-78"/>
            </a:endParaRPr>
          </a:p>
        </p:txBody>
      </p:sp>
      <p:sp>
        <p:nvSpPr>
          <p:cNvPr id="131" name="Google Shape;131;p17"/>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a:solidFill>
                  <a:schemeClr val="lt1"/>
                </a:solidFill>
                <a:latin typeface="Red Hat Display Black"/>
                <a:ea typeface="Red Hat Display Black"/>
                <a:cs typeface="B Nazanin" panose="00000700000000000000" pitchFamily="2" charset="-78"/>
                <a:sym typeface="Red Hat Display Black"/>
              </a:rPr>
              <a:t>1</a:t>
            </a:r>
            <a:endParaRPr sz="720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866420" y="1394423"/>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icons without losing quality.</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change the stroke and fill color</a:t>
            </a:r>
            <a:r>
              <a:rPr lang="en" sz="1100" dirty="0">
                <a:solidFill>
                  <a:schemeClr val="lt1"/>
                </a:solidFill>
                <a:cs typeface="B Nazanin" panose="00000700000000000000" pitchFamily="2" charset="-78"/>
              </a:rPr>
              <a:t>; just select the icon and click on the </a:t>
            </a:r>
            <a:r>
              <a:rPr lang="en" sz="1100" b="1" dirty="0">
                <a:solidFill>
                  <a:schemeClr val="hlink"/>
                </a:solidFill>
                <a:cs typeface="B Nazanin" panose="00000700000000000000" pitchFamily="2" charset="-78"/>
              </a:rPr>
              <a:t>paint bucket/pen</a:t>
            </a:r>
            <a:r>
              <a:rPr lang="en" sz="1100" dirty="0">
                <a:solidFill>
                  <a:schemeClr val="lt1"/>
                </a:solidFill>
                <a:cs typeface="B Nazanin" panose="00000700000000000000" pitchFamily="2" charset="-78"/>
              </a:rPr>
              <a:t>.</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dirty="0">
                <a:solidFill>
                  <a:schemeClr val="lt1"/>
                </a:solidFill>
                <a:cs typeface="B Nazanin" panose="00000700000000000000" pitchFamily="2" charset="-78"/>
              </a:rPr>
              <a:t>In Google Slides, you can also use </a:t>
            </a:r>
            <a:r>
              <a:rPr lang="en" sz="1100" b="1" dirty="0">
                <a:solidFill>
                  <a:schemeClr val="hlink"/>
                </a:solidFill>
                <a:uFill>
                  <a:noFill/>
                </a:uFill>
                <a:cs typeface="B Nazanin" panose="00000700000000000000" pitchFamily="2" charset="-78"/>
                <a:hlinkClick r:id="rId4"/>
              </a:rPr>
              <a:t>Flaticon’s extension</a:t>
            </a:r>
            <a:r>
              <a:rPr lang="en" sz="1100" dirty="0">
                <a:solidFill>
                  <a:schemeClr val="lt1"/>
                </a:solidFill>
                <a:cs typeface="B Nazanin" panose="00000700000000000000" pitchFamily="2" charset="-78"/>
              </a:rPr>
              <a:t>, allowing you to customize and add even more icons.</a:t>
            </a:r>
            <a:br>
              <a:rPr lang="en" sz="1100" dirty="0">
                <a:solidFill>
                  <a:srgbClr val="435D74"/>
                </a:solidFill>
                <a:cs typeface="B Nazanin" panose="00000700000000000000" pitchFamily="2" charset="-78"/>
              </a:rPr>
            </a:br>
            <a:endParaRPr sz="1100" dirty="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a:t>
            </a:r>
            <a:r>
              <a:rPr lang="fa-IR" dirty="0">
                <a:solidFill>
                  <a:srgbClr val="FF0000"/>
                </a:solidFill>
                <a:cs typeface="B Nazanin" panose="00000700000000000000" pitchFamily="2" charset="-78"/>
              </a:rPr>
              <a:t>قابل ویرایش ما</a:t>
            </a:r>
            <a:endParaRPr dirty="0">
              <a:solidFill>
                <a:srgbClr val="FF0000"/>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284268" y="511306"/>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طبیعت</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147687" y="534047"/>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سئو و بازاریابی</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 b="-1000"/>
          </a:stretch>
        </a:blipFill>
        <a:effectLst/>
      </p:bgPr>
    </p:bg>
    <p:spTree>
      <p:nvGrpSpPr>
        <p:cNvPr id="1" name="Shape 154"/>
        <p:cNvGrpSpPr/>
        <p:nvPr/>
      </p:nvGrpSpPr>
      <p:grpSpPr>
        <a:xfrm>
          <a:off x="0" y="0"/>
          <a:ext cx="0" cy="0"/>
          <a:chOff x="0" y="0"/>
          <a:chExt cx="0" cy="0"/>
        </a:xfrm>
      </p:grpSpPr>
      <p:sp>
        <p:nvSpPr>
          <p:cNvPr id="155" name="Google Shape;155;p19"/>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نقل قول ها معمولاً به عنوان وسیله ای برای الهام و فراخوانی افکار فلسفی از خواننده چاپ می شوند.</a:t>
            </a:r>
            <a:endParaRPr dirty="0">
              <a:cs typeface="B Nazanin" panose="00000700000000000000" pitchFamily="2" charset="-78"/>
            </a:endParaRPr>
          </a:p>
        </p:txBody>
      </p:sp>
      <p:sp>
        <p:nvSpPr>
          <p:cNvPr id="156" name="Google Shape;156;p1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2000" b="-12000"/>
          </a:stretch>
        </a:blipFill>
        <a:effectLst/>
      </p:bgPr>
    </p:bg>
    <p:spTree>
      <p:nvGrpSpPr>
        <p:cNvPr id="1" name="Shape 160"/>
        <p:cNvGrpSpPr/>
        <p:nvPr/>
      </p:nvGrpSpPr>
      <p:grpSpPr>
        <a:xfrm>
          <a:off x="0" y="0"/>
          <a:ext cx="0" cy="0"/>
          <a:chOff x="0" y="0"/>
          <a:chExt cx="0" cy="0"/>
        </a:xfrm>
      </p:grpSpPr>
      <p:sp>
        <p:nvSpPr>
          <p:cNvPr id="161" name="Google Shape;161;p2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یک اسلاید </a:t>
            </a:r>
            <a:r>
              <a:rPr lang="fa-IR" dirty="0">
                <a:cs typeface="B Nazanin" panose="00000700000000000000" pitchFamily="2" charset="-78"/>
              </a:rPr>
              <a:t>است</a:t>
            </a:r>
            <a:endParaRPr dirty="0">
              <a:cs typeface="B Nazanin" panose="00000700000000000000" pitchFamily="2" charset="-78"/>
            </a:endParaRPr>
          </a:p>
        </p:txBody>
      </p:sp>
      <p:sp>
        <p:nvSpPr>
          <p:cNvPr id="162" name="Google Shape;162;p20"/>
          <p:cNvSpPr txBox="1">
            <a:spLocks noGrp="1"/>
          </p:cNvSpPr>
          <p:nvPr>
            <p:ph type="body" idx="1"/>
          </p:nvPr>
        </p:nvSpPr>
        <p:spPr>
          <a:xfrm>
            <a:off x="1414130" y="1650457"/>
            <a:ext cx="6921771" cy="2633700"/>
          </a:xfrm>
          <a:prstGeom prst="rect">
            <a:avLst/>
          </a:prstGeom>
        </p:spPr>
        <p:txBody>
          <a:bodyPr spcFirstLastPara="1" wrap="square" lIns="0" tIns="0" rIns="0" bIns="0" anchor="t" anchorCtr="0">
            <a:noAutofit/>
          </a:bodyPr>
          <a:lstStyle/>
          <a:p>
            <a:pPr marL="457200" lvl="0" indent="-381000" algn="r" rtl="1">
              <a:spcBef>
                <a:spcPts val="600"/>
              </a:spcBef>
              <a:spcAft>
                <a:spcPts val="0"/>
              </a:spcAft>
              <a:buSzPts val="2400"/>
              <a:buChar char="╸"/>
            </a:pPr>
            <a:r>
              <a:rPr lang="fa-IR" dirty="0">
                <a:cs typeface="B Nazanin" panose="00000700000000000000" pitchFamily="2" charset="-78"/>
              </a:rPr>
              <a:t>در اینجا شما لیستی از موارد را دارید</a:t>
            </a:r>
          </a:p>
          <a:p>
            <a:pPr marL="457200" lvl="0" indent="-381000" algn="r" rtl="1">
              <a:spcBef>
                <a:spcPts val="600"/>
              </a:spcBef>
              <a:spcAft>
                <a:spcPts val="0"/>
              </a:spcAft>
              <a:buSzPts val="2400"/>
              <a:buChar char="╸"/>
            </a:pPr>
            <a:r>
              <a:rPr lang="fa-IR" dirty="0">
                <a:cs typeface="B Nazanin" panose="00000700000000000000" pitchFamily="2" charset="-78"/>
              </a:rPr>
              <a:t>و مقداری متن</a:t>
            </a:r>
          </a:p>
          <a:p>
            <a:pPr marL="457200" lvl="0" indent="-381000" algn="r" rtl="1">
              <a:spcBef>
                <a:spcPts val="600"/>
              </a:spcBef>
              <a:spcAft>
                <a:spcPts val="0"/>
              </a:spcAft>
              <a:buSzPts val="2400"/>
              <a:buChar char="╸"/>
            </a:pPr>
            <a:r>
              <a:rPr lang="fa-IR" dirty="0">
                <a:cs typeface="B Nazanin" panose="00000700000000000000" pitchFamily="2" charset="-78"/>
              </a:rPr>
              <a:t>اما به یاد داشته باشید که اسلایدهای خود را با محتوا زیاد نکنید</a:t>
            </a:r>
          </a:p>
          <a:p>
            <a:pPr marL="457200" lvl="0" indent="-381000" algn="r" rtl="1">
              <a:spcBef>
                <a:spcPts val="600"/>
              </a:spcBef>
              <a:spcAft>
                <a:spcPts val="0"/>
              </a:spcAft>
              <a:buSzPts val="2400"/>
              <a:buChar char="╸"/>
            </a:pPr>
            <a:r>
              <a:rPr lang="fa-IR" dirty="0">
                <a:cs typeface="B Nazanin" panose="00000700000000000000" pitchFamily="2" charset="-78"/>
              </a:rPr>
              <a:t>مخاطبان شما به شما گوش می دهند یا محتوا را می خوانند، اما هر دو را انجام نمی دهند.</a:t>
            </a:r>
            <a:endParaRPr dirty="0">
              <a:cs typeface="B Nazanin" panose="00000700000000000000" pitchFamily="2" charset="-78"/>
            </a:endParaRPr>
          </a:p>
        </p:txBody>
      </p:sp>
      <p:sp>
        <p:nvSpPr>
          <p:cNvPr id="163" name="Google Shape;163;p2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Shape 167"/>
        <p:cNvGrpSpPr/>
        <p:nvPr/>
      </p:nvGrpSpPr>
      <p:grpSpPr>
        <a:xfrm>
          <a:off x="0" y="0"/>
          <a:ext cx="0" cy="0"/>
          <a:chOff x="0" y="0"/>
          <a:chExt cx="0" cy="0"/>
        </a:xfrm>
      </p:grpSpPr>
      <p:sp>
        <p:nvSpPr>
          <p:cNvPr id="168" name="Google Shape;168;p21"/>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69" name="Google Shape;169;p2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همچنین می توانید </a:t>
            </a:r>
            <a:r>
              <a:rPr lang="fa-IR" dirty="0">
                <a:solidFill>
                  <a:srgbClr val="FF0000"/>
                </a:solidFill>
                <a:cs typeface="B Nazanin" panose="00000700000000000000" pitchFamily="2" charset="-78"/>
              </a:rPr>
              <a:t>محتوای خود</a:t>
            </a:r>
            <a:r>
              <a:rPr lang="fa-IR" dirty="0">
                <a:cs typeface="B Nazanin" panose="00000700000000000000" pitchFamily="2" charset="-78"/>
              </a:rPr>
              <a:t> را تقسیم کنید</a:t>
            </a:r>
            <a:endParaRPr dirty="0">
              <a:cs typeface="B Nazanin" panose="00000700000000000000" pitchFamily="2" charset="-78"/>
            </a:endParaRPr>
          </a:p>
        </p:txBody>
      </p:sp>
      <p:sp>
        <p:nvSpPr>
          <p:cNvPr id="170" name="Google Shape;170;p21"/>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71" name="Google Shape;171;p2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000" b="-1000"/>
          </a:stretch>
        </a:blipFill>
        <a:effectLst/>
      </p:bgPr>
    </p:bg>
    <p:spTree>
      <p:nvGrpSpPr>
        <p:cNvPr id="1" name="Shape 175"/>
        <p:cNvGrpSpPr/>
        <p:nvPr/>
      </p:nvGrpSpPr>
      <p:grpSpPr>
        <a:xfrm>
          <a:off x="0" y="0"/>
          <a:ext cx="0" cy="0"/>
          <a:chOff x="0" y="0"/>
          <a:chExt cx="0" cy="0"/>
        </a:xfrm>
      </p:grpSpPr>
      <p:sp>
        <p:nvSpPr>
          <p:cNvPr id="176" name="Google Shape;176;p22"/>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در </a:t>
            </a:r>
            <a:r>
              <a:rPr lang="fa-IR" dirty="0">
                <a:solidFill>
                  <a:srgbClr val="FF0000"/>
                </a:solidFill>
                <a:cs typeface="B Nazanin" panose="00000700000000000000" pitchFamily="2" charset="-78"/>
              </a:rPr>
              <a:t>دو ، سه </a:t>
            </a:r>
            <a:r>
              <a:rPr lang="fa-IR" dirty="0">
                <a:cs typeface="B Nazanin" panose="00000700000000000000" pitchFamily="2" charset="-78"/>
              </a:rPr>
              <a:t>ستون</a:t>
            </a:r>
            <a:endParaRPr dirty="0">
              <a:cs typeface="B Nazanin" panose="00000700000000000000" pitchFamily="2" charset="-78"/>
            </a:endParaRPr>
          </a:p>
        </p:txBody>
      </p:sp>
      <p:sp>
        <p:nvSpPr>
          <p:cNvPr id="177" name="Google Shape;177;p22"/>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رنگ زرد</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طلایی، کره و لیموی رسیده است. در طیف نور مرئی، زرد بین سبز و نارنجی یافت می شود.</a:t>
            </a:r>
            <a:endParaRPr dirty="0">
              <a:cs typeface="B Nazanin" panose="00000700000000000000" pitchFamily="2" charset="-78"/>
            </a:endParaRPr>
          </a:p>
        </p:txBody>
      </p:sp>
      <p:sp>
        <p:nvSpPr>
          <p:cNvPr id="178" name="Google Shape;178;p22"/>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آبی</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آسمان صاف و دریای عمیق است. در طیف نوری بین بنفش و سبز قرار دارد.</a:t>
            </a:r>
            <a:endParaRPr dirty="0">
              <a:cs typeface="B Nazanin" panose="00000700000000000000" pitchFamily="2" charset="-78"/>
            </a:endParaRPr>
          </a:p>
        </p:txBody>
      </p:sp>
      <p:sp>
        <p:nvSpPr>
          <p:cNvPr id="179" name="Google Shape;179;p22"/>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قرمز</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خون است و به همین دلیل در طول تاریخ با فداکاری، خطر و شجاعت همراه بوده است.</a:t>
            </a:r>
            <a:endParaRPr dirty="0">
              <a:cs typeface="B Nazanin" panose="00000700000000000000" pitchFamily="2" charset="-78"/>
            </a:endParaRPr>
          </a:p>
        </p:txBody>
      </p:sp>
      <p:sp>
        <p:nvSpPr>
          <p:cNvPr id="180" name="Google Shape;180;p2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84"/>
        <p:cNvGrpSpPr/>
        <p:nvPr/>
      </p:nvGrpSpPr>
      <p:grpSpPr>
        <a:xfrm>
          <a:off x="0" y="0"/>
          <a:ext cx="0" cy="0"/>
          <a:chOff x="0" y="0"/>
          <a:chExt cx="0" cy="0"/>
        </a:xfrm>
      </p:grpSpPr>
      <p:sp>
        <p:nvSpPr>
          <p:cNvPr id="185" name="Google Shape;185;p23"/>
          <p:cNvSpPr txBox="1">
            <a:spLocks noGrp="1"/>
          </p:cNvSpPr>
          <p:nvPr>
            <p:ph type="title"/>
          </p:nvPr>
        </p:nvSpPr>
        <p:spPr>
          <a:xfrm>
            <a:off x="382772" y="452550"/>
            <a:ext cx="3880545"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یک تصویر </a:t>
            </a:r>
            <a:r>
              <a:rPr lang="fa-IR" dirty="0">
                <a:solidFill>
                  <a:srgbClr val="FF0000"/>
                </a:solidFill>
                <a:cs typeface="B Nazanin" panose="00000700000000000000" pitchFamily="2" charset="-78"/>
              </a:rPr>
              <a:t>ارزش هزار کلمه است</a:t>
            </a:r>
            <a:endParaRPr dirty="0">
              <a:solidFill>
                <a:srgbClr val="FF0000"/>
              </a:solidFill>
              <a:cs typeface="B Nazanin" panose="00000700000000000000" pitchFamily="2" charset="-78"/>
            </a:endParaRPr>
          </a:p>
        </p:txBody>
      </p:sp>
      <p:sp>
        <p:nvSpPr>
          <p:cNvPr id="186" name="Google Shape;186;p2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یک ایده پیچیده را می توان تنها با یک تصویر ثابت منتقل کرد، </a:t>
            </a:r>
          </a:p>
          <a:p>
            <a:pPr marL="0" lvl="0" indent="0" algn="r" rtl="1">
              <a:lnSpc>
                <a:spcPct val="150000"/>
              </a:lnSpc>
              <a:spcBef>
                <a:spcPts val="600"/>
              </a:spcBef>
              <a:spcAft>
                <a:spcPts val="0"/>
              </a:spcAft>
              <a:buNone/>
            </a:pPr>
            <a:r>
              <a:rPr lang="fa-IR" dirty="0">
                <a:cs typeface="B Nazanin" panose="00000700000000000000" pitchFamily="2" charset="-78"/>
              </a:rPr>
              <a:t>یعنی امکان جذب سریع مقادیر زیادی از داده ها.</a:t>
            </a:r>
            <a:endParaRPr dirty="0">
              <a:cs typeface="B Nazanin" panose="00000700000000000000" pitchFamily="2" charset="-78"/>
            </a:endParaRPr>
          </a:p>
        </p:txBody>
      </p:sp>
      <p:sp>
        <p:nvSpPr>
          <p:cNvPr id="187" name="Google Shape;187;p2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9</a:t>
            </a:fld>
            <a:endParaRPr>
              <a:cs typeface="B Nazanin" panose="00000700000000000000" pitchFamily="2" charset="-78"/>
            </a:endParaRPr>
          </a:p>
        </p:txBody>
      </p:sp>
      <p:pic>
        <p:nvPicPr>
          <p:cNvPr id="188" name="Google Shape;188;p23"/>
          <p:cNvPicPr preferRelativeResize="0"/>
          <p:nvPr/>
        </p:nvPicPr>
        <p:blipFill>
          <a:blip r:embed="rId3"/>
          <a:srcRect l="12012" r="12012"/>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Rutland template">
  <a:themeElements>
    <a:clrScheme name="Custom 347">
      <a:dk1>
        <a:srgbClr val="142236"/>
      </a:dk1>
      <a:lt1>
        <a:srgbClr val="FFFFFF"/>
      </a:lt1>
      <a:dk2>
        <a:srgbClr val="667180"/>
      </a:dk2>
      <a:lt2>
        <a:srgbClr val="E5E8EB"/>
      </a:lt2>
      <a:accent1>
        <a:srgbClr val="FF6035"/>
      </a:accent1>
      <a:accent2>
        <a:srgbClr val="BB1C0B"/>
      </a:accent2>
      <a:accent3>
        <a:srgbClr val="1DC8E6"/>
      </a:accent3>
      <a:accent4>
        <a:srgbClr val="0D7FA3"/>
      </a:accent4>
      <a:accent5>
        <a:srgbClr val="8FC55D"/>
      </a:accent5>
      <a:accent6>
        <a:srgbClr val="4E9934"/>
      </a:accent6>
      <a:hlink>
        <a:srgbClr val="FFFFFF"/>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54</TotalTime>
  <Words>1793</Words>
  <Application>Microsoft Office PowerPoint</Application>
  <PresentationFormat>On-screen Show (16:9)</PresentationFormat>
  <Paragraphs>378</Paragraphs>
  <Slides>48</Slides>
  <Notes>48</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48</vt:i4>
      </vt:variant>
    </vt:vector>
  </HeadingPairs>
  <TitlesOfParts>
    <vt:vector size="57" baseType="lpstr">
      <vt:lpstr>Red Hat Display</vt:lpstr>
      <vt:lpstr>Roboto Medium</vt:lpstr>
      <vt:lpstr>Arial</vt:lpstr>
      <vt:lpstr>Raleway Thin</vt:lpstr>
      <vt:lpstr>Red Hat Display Black</vt:lpstr>
      <vt:lpstr>Calibri</vt:lpstr>
      <vt:lpstr>Raleway</vt:lpstr>
      <vt:lpstr>Amatic SC</vt:lpstr>
      <vt:lpstr>Rutland template</vt:lpstr>
      <vt:lpstr>این عنوان ارائه شما است</vt:lpstr>
      <vt:lpstr>دستورالعمل استفاده</vt:lpstr>
      <vt:lpstr>سلام!</vt:lpstr>
      <vt:lpstr>عنوان انتقال</vt:lpstr>
      <vt:lpstr>PowerPoint Presentation</vt:lpstr>
      <vt:lpstr>این عنوان یک اسلاید است</vt:lpstr>
      <vt:lpstr>همچنین می توانید محتوای خود را تقسیم کنید</vt:lpstr>
      <vt:lpstr>در دو ، سه ستون</vt:lpstr>
      <vt:lpstr>یک تصویر ارزش هزار کلمه است</vt:lpstr>
      <vt:lpstr>تاثیر بزرگ می خواهید؟  از تصویر بزرگ استفاده کنید</vt:lpstr>
      <vt:lpstr>از نمودارها برای توضیح ایده های خود استفاده کنید</vt:lpstr>
      <vt:lpstr>جداول برای مقایسه داده ها</vt:lpstr>
      <vt:lpstr>نقشه ها</vt:lpstr>
      <vt:lpstr>89,526,124</vt:lpstr>
      <vt:lpstr>89,526,124$</vt:lpstr>
      <vt:lpstr>روند ما آسان است</vt:lpstr>
      <vt:lpstr>بیایید چند مفهوم را مرور کنیم</vt:lpstr>
      <vt:lpstr>PowerPoint Presentation</vt:lpstr>
      <vt:lpstr>پروژه موبایل</vt:lpstr>
      <vt:lpstr>پروژه تبلت</vt:lpstr>
      <vt:lpstr>پروژه دسکتاپ</vt:lpstr>
      <vt:lpstr>با تشکر!</vt:lpstr>
      <vt:lpstr>منابع</vt:lpstr>
      <vt:lpstr>طراحی ارائه</vt:lpstr>
      <vt:lpstr>منابع اضافی</vt:lpstr>
      <vt:lpstr>جدول زمانی</vt:lpstr>
      <vt:lpstr>نقشه راه</vt:lpstr>
      <vt:lpstr>نمودار گانت</vt:lpstr>
      <vt:lpstr>تجزیه و تحلیل SWOT</vt:lpstr>
      <vt:lpstr>قیف</vt:lpstr>
      <vt:lpstr>ارائه تیم</vt:lpstr>
      <vt:lpstr>برنامه ریز هفتگی</vt:lpstr>
      <vt:lpstr>PowerPoint Presentation</vt:lpstr>
      <vt:lpstr>نمودارها و اینفوگرافیک ها</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این عنوان ارائه شما استارائه</dc:title>
  <cp:lastModifiedBy>KaraPardazesh</cp:lastModifiedBy>
  <cp:revision>5</cp:revision>
  <dcterms:modified xsi:type="dcterms:W3CDTF">2023-07-03T17:40:16Z</dcterms:modified>
</cp:coreProperties>
</file>