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Lst>
  <p:notesMasterIdLst>
    <p:notesMasterId r:id="rId62"/>
  </p:notesMasterIdLst>
  <p:sldIdLst>
    <p:sldId id="256" r:id="rId2"/>
    <p:sldId id="257" r:id="rId3"/>
    <p:sldId id="260" r:id="rId4"/>
    <p:sldId id="259" r:id="rId5"/>
    <p:sldId id="258" r:id="rId6"/>
    <p:sldId id="314" r:id="rId7"/>
    <p:sldId id="315" r:id="rId8"/>
    <p:sldId id="316" r:id="rId9"/>
    <p:sldId id="317" r:id="rId10"/>
    <p:sldId id="318" r:id="rId11"/>
    <p:sldId id="319" r:id="rId12"/>
    <p:sldId id="320" r:id="rId13"/>
    <p:sldId id="321" r:id="rId14"/>
    <p:sldId id="322" r:id="rId15"/>
    <p:sldId id="323" r:id="rId16"/>
    <p:sldId id="324" r:id="rId17"/>
    <p:sldId id="325" r:id="rId18"/>
    <p:sldId id="326" r:id="rId19"/>
    <p:sldId id="327" r:id="rId20"/>
    <p:sldId id="328" r:id="rId21"/>
    <p:sldId id="329" r:id="rId22"/>
    <p:sldId id="330" r:id="rId23"/>
    <p:sldId id="331" r:id="rId24"/>
    <p:sldId id="332" r:id="rId25"/>
    <p:sldId id="333" r:id="rId26"/>
    <p:sldId id="334" r:id="rId27"/>
    <p:sldId id="335" r:id="rId28"/>
    <p:sldId id="336" r:id="rId29"/>
    <p:sldId id="337" r:id="rId30"/>
    <p:sldId id="338" r:id="rId31"/>
    <p:sldId id="339" r:id="rId32"/>
    <p:sldId id="342" r:id="rId33"/>
    <p:sldId id="263" r:id="rId34"/>
    <p:sldId id="264" r:id="rId35"/>
    <p:sldId id="265" r:id="rId36"/>
    <p:sldId id="266" r:id="rId37"/>
    <p:sldId id="268" r:id="rId38"/>
    <p:sldId id="262" r:id="rId39"/>
    <p:sldId id="269" r:id="rId40"/>
    <p:sldId id="277" r:id="rId41"/>
    <p:sldId id="271" r:id="rId42"/>
    <p:sldId id="272" r:id="rId43"/>
    <p:sldId id="273" r:id="rId44"/>
    <p:sldId id="274" r:id="rId45"/>
    <p:sldId id="275" r:id="rId46"/>
    <p:sldId id="276" r:id="rId47"/>
    <p:sldId id="261" r:id="rId48"/>
    <p:sldId id="292" r:id="rId49"/>
    <p:sldId id="293" r:id="rId50"/>
    <p:sldId id="294" r:id="rId51"/>
    <p:sldId id="295" r:id="rId52"/>
    <p:sldId id="296" r:id="rId53"/>
    <p:sldId id="297" r:id="rId54"/>
    <p:sldId id="298" r:id="rId55"/>
    <p:sldId id="299" r:id="rId56"/>
    <p:sldId id="300" r:id="rId57"/>
    <p:sldId id="301" r:id="rId58"/>
    <p:sldId id="311" r:id="rId59"/>
    <p:sldId id="312" r:id="rId60"/>
    <p:sldId id="313" r:id="rId6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pos="325" userDrawn="1">
          <p15:clr>
            <a:srgbClr val="A4A3A4"/>
          </p15:clr>
        </p15:guide>
        <p15:guide id="2" pos="7355" userDrawn="1">
          <p15:clr>
            <a:srgbClr val="A4A3A4"/>
          </p15:clr>
        </p15:guide>
        <p15:guide id="3" orient="horz" pos="346" userDrawn="1">
          <p15:clr>
            <a:srgbClr val="A4A3A4"/>
          </p15:clr>
        </p15:guide>
        <p15:guide id="4" orient="horz" pos="3974"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5AE18"/>
    <a:srgbClr val="D7D7D7"/>
    <a:srgbClr val="00144F"/>
    <a:srgbClr val="F3BE94"/>
    <a:srgbClr val="9F9F9F"/>
    <a:srgbClr val="D9D9D9"/>
    <a:srgbClr val="795505"/>
    <a:srgbClr val="C48A08"/>
    <a:srgbClr val="ED495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6" autoAdjust="0"/>
    <p:restoredTop sz="93992" autoAdjust="0"/>
  </p:normalViewPr>
  <p:slideViewPr>
    <p:cSldViewPr snapToGrid="0">
      <p:cViewPr varScale="1">
        <p:scale>
          <a:sx n="58" d="100"/>
          <a:sy n="58" d="100"/>
        </p:scale>
        <p:origin x="1140" y="66"/>
      </p:cViewPr>
      <p:guideLst>
        <p:guide pos="325"/>
        <p:guide pos="7355"/>
        <p:guide orient="horz" pos="346"/>
        <p:guide orient="horz" pos="3974"/>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73337D8-273C-4656-8F43-746990AD8846}" type="datetimeFigureOut">
              <a:rPr lang="en-US" smtClean="0"/>
              <a:t>6/23/2023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7BF8F-C65D-4008-89A1-8791DA968920}" type="slidenum">
              <a:rPr lang="en-US" smtClean="0"/>
              <a:t>‹#›</a:t>
            </a:fld>
            <a:endParaRPr lang="en-US"/>
          </a:p>
        </p:txBody>
      </p:sp>
    </p:spTree>
    <p:extLst>
      <p:ext uri="{BB962C8B-B14F-4D97-AF65-F5344CB8AC3E}">
        <p14:creationId xmlns:p14="http://schemas.microsoft.com/office/powerpoint/2010/main" val="216543281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1</a:t>
            </a:fld>
            <a:endParaRPr lang="en-US"/>
          </a:p>
        </p:txBody>
      </p:sp>
    </p:spTree>
    <p:extLst>
      <p:ext uri="{BB962C8B-B14F-4D97-AF65-F5344CB8AC3E}">
        <p14:creationId xmlns:p14="http://schemas.microsoft.com/office/powerpoint/2010/main" val="40673607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37</a:t>
            </a:fld>
            <a:endParaRPr lang="en-US"/>
          </a:p>
        </p:txBody>
      </p:sp>
    </p:spTree>
    <p:extLst>
      <p:ext uri="{BB962C8B-B14F-4D97-AF65-F5344CB8AC3E}">
        <p14:creationId xmlns:p14="http://schemas.microsoft.com/office/powerpoint/2010/main" val="324270120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38</a:t>
            </a:fld>
            <a:endParaRPr lang="en-US"/>
          </a:p>
        </p:txBody>
      </p:sp>
    </p:spTree>
    <p:extLst>
      <p:ext uri="{BB962C8B-B14F-4D97-AF65-F5344CB8AC3E}">
        <p14:creationId xmlns:p14="http://schemas.microsoft.com/office/powerpoint/2010/main" val="405394210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39</a:t>
            </a:fld>
            <a:endParaRPr lang="en-US"/>
          </a:p>
        </p:txBody>
      </p:sp>
    </p:spTree>
    <p:extLst>
      <p:ext uri="{BB962C8B-B14F-4D97-AF65-F5344CB8AC3E}">
        <p14:creationId xmlns:p14="http://schemas.microsoft.com/office/powerpoint/2010/main" val="12308639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ID" dirty="0"/>
          </a:p>
        </p:txBody>
      </p:sp>
      <p:sp>
        <p:nvSpPr>
          <p:cNvPr id="4" name="Slide Number Placeholder 3"/>
          <p:cNvSpPr>
            <a:spLocks noGrp="1"/>
          </p:cNvSpPr>
          <p:nvPr>
            <p:ph type="sldNum" sz="quarter" idx="5"/>
          </p:nvPr>
        </p:nvSpPr>
        <p:spPr/>
        <p:txBody>
          <a:bodyPr/>
          <a:lstStyle/>
          <a:p>
            <a:fld id="{3D97BF8F-C65D-4008-89A1-8791DA968920}" type="slidenum">
              <a:rPr lang="en-US" smtClean="0"/>
              <a:t>40</a:t>
            </a:fld>
            <a:endParaRPr lang="en-US"/>
          </a:p>
        </p:txBody>
      </p:sp>
    </p:spTree>
    <p:extLst>
      <p:ext uri="{BB962C8B-B14F-4D97-AF65-F5344CB8AC3E}">
        <p14:creationId xmlns:p14="http://schemas.microsoft.com/office/powerpoint/2010/main" val="128665854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43</a:t>
            </a:fld>
            <a:endParaRPr lang="en-US"/>
          </a:p>
        </p:txBody>
      </p:sp>
    </p:spTree>
    <p:extLst>
      <p:ext uri="{BB962C8B-B14F-4D97-AF65-F5344CB8AC3E}">
        <p14:creationId xmlns:p14="http://schemas.microsoft.com/office/powerpoint/2010/main" val="213445263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44</a:t>
            </a:fld>
            <a:endParaRPr lang="en-US"/>
          </a:p>
        </p:txBody>
      </p:sp>
    </p:spTree>
    <p:extLst>
      <p:ext uri="{BB962C8B-B14F-4D97-AF65-F5344CB8AC3E}">
        <p14:creationId xmlns:p14="http://schemas.microsoft.com/office/powerpoint/2010/main" val="177458951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45</a:t>
            </a:fld>
            <a:endParaRPr lang="en-US"/>
          </a:p>
        </p:txBody>
      </p:sp>
    </p:spTree>
    <p:extLst>
      <p:ext uri="{BB962C8B-B14F-4D97-AF65-F5344CB8AC3E}">
        <p14:creationId xmlns:p14="http://schemas.microsoft.com/office/powerpoint/2010/main" val="418645051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46</a:t>
            </a:fld>
            <a:endParaRPr lang="en-US"/>
          </a:p>
        </p:txBody>
      </p:sp>
    </p:spTree>
    <p:extLst>
      <p:ext uri="{BB962C8B-B14F-4D97-AF65-F5344CB8AC3E}">
        <p14:creationId xmlns:p14="http://schemas.microsoft.com/office/powerpoint/2010/main" val="172406017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47</a:t>
            </a:fld>
            <a:endParaRPr lang="en-US"/>
          </a:p>
        </p:txBody>
      </p:sp>
    </p:spTree>
    <p:extLst>
      <p:ext uri="{BB962C8B-B14F-4D97-AF65-F5344CB8AC3E}">
        <p14:creationId xmlns:p14="http://schemas.microsoft.com/office/powerpoint/2010/main" val="16663409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2</a:t>
            </a:fld>
            <a:endParaRPr lang="en-US"/>
          </a:p>
        </p:txBody>
      </p:sp>
    </p:spTree>
    <p:extLst>
      <p:ext uri="{BB962C8B-B14F-4D97-AF65-F5344CB8AC3E}">
        <p14:creationId xmlns:p14="http://schemas.microsoft.com/office/powerpoint/2010/main" val="223546870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3</a:t>
            </a:fld>
            <a:endParaRPr lang="en-US"/>
          </a:p>
        </p:txBody>
      </p:sp>
    </p:spTree>
    <p:extLst>
      <p:ext uri="{BB962C8B-B14F-4D97-AF65-F5344CB8AC3E}">
        <p14:creationId xmlns:p14="http://schemas.microsoft.com/office/powerpoint/2010/main" val="158566084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4</a:t>
            </a:fld>
            <a:endParaRPr lang="en-US"/>
          </a:p>
        </p:txBody>
      </p:sp>
    </p:spTree>
    <p:extLst>
      <p:ext uri="{BB962C8B-B14F-4D97-AF65-F5344CB8AC3E}">
        <p14:creationId xmlns:p14="http://schemas.microsoft.com/office/powerpoint/2010/main" val="12509443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8</a:t>
            </a:fld>
            <a:endParaRPr lang="en-US"/>
          </a:p>
        </p:txBody>
      </p:sp>
    </p:spTree>
    <p:extLst>
      <p:ext uri="{BB962C8B-B14F-4D97-AF65-F5344CB8AC3E}">
        <p14:creationId xmlns:p14="http://schemas.microsoft.com/office/powerpoint/2010/main" val="4955219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33</a:t>
            </a:fld>
            <a:endParaRPr lang="en-US"/>
          </a:p>
        </p:txBody>
      </p:sp>
    </p:spTree>
    <p:extLst>
      <p:ext uri="{BB962C8B-B14F-4D97-AF65-F5344CB8AC3E}">
        <p14:creationId xmlns:p14="http://schemas.microsoft.com/office/powerpoint/2010/main" val="34471924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34</a:t>
            </a:fld>
            <a:endParaRPr lang="en-US"/>
          </a:p>
        </p:txBody>
      </p:sp>
    </p:spTree>
    <p:extLst>
      <p:ext uri="{BB962C8B-B14F-4D97-AF65-F5344CB8AC3E}">
        <p14:creationId xmlns:p14="http://schemas.microsoft.com/office/powerpoint/2010/main" val="31294111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35</a:t>
            </a:fld>
            <a:endParaRPr lang="en-US"/>
          </a:p>
        </p:txBody>
      </p:sp>
    </p:spTree>
    <p:extLst>
      <p:ext uri="{BB962C8B-B14F-4D97-AF65-F5344CB8AC3E}">
        <p14:creationId xmlns:p14="http://schemas.microsoft.com/office/powerpoint/2010/main" val="1913337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7BF8F-C65D-4008-89A1-8791DA968920}" type="slidenum">
              <a:rPr lang="en-US" smtClean="0"/>
              <a:t>36</a:t>
            </a:fld>
            <a:endParaRPr lang="en-US"/>
          </a:p>
        </p:txBody>
      </p:sp>
    </p:spTree>
    <p:extLst>
      <p:ext uri="{BB962C8B-B14F-4D97-AF65-F5344CB8AC3E}">
        <p14:creationId xmlns:p14="http://schemas.microsoft.com/office/powerpoint/2010/main" val="258474500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CC6022-3070-2342-DC8C-C118B70C5F25}"/>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AECF7AB-1CE1-05F2-F03D-F3CEA627D17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B9720BA8-360B-6D82-D2F4-C946B2DDA6B3}"/>
              </a:ext>
            </a:extLst>
          </p:cNvPr>
          <p:cNvSpPr>
            <a:spLocks noGrp="1"/>
          </p:cNvSpPr>
          <p:nvPr>
            <p:ph type="dt" sz="half" idx="10"/>
          </p:nvPr>
        </p:nvSpPr>
        <p:spPr/>
        <p:txBody>
          <a:bodyPr/>
          <a:lstStyle/>
          <a:p>
            <a:fld id="{B4E90373-E04A-4F6B-B1AC-212648B8CA73}" type="datetimeFigureOut">
              <a:rPr lang="en-US" smtClean="0"/>
              <a:t>6/23/2023</a:t>
            </a:fld>
            <a:endParaRPr lang="en-US"/>
          </a:p>
        </p:txBody>
      </p:sp>
      <p:sp>
        <p:nvSpPr>
          <p:cNvPr id="5" name="Footer Placeholder 4">
            <a:extLst>
              <a:ext uri="{FF2B5EF4-FFF2-40B4-BE49-F238E27FC236}">
                <a16:creationId xmlns:a16="http://schemas.microsoft.com/office/drawing/2014/main" id="{3B9B1438-443A-EAC1-D6E7-47DA0FFD226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9B8535-ADF3-F672-B71A-DE621F41D72A}"/>
              </a:ext>
            </a:extLst>
          </p:cNvPr>
          <p:cNvSpPr>
            <a:spLocks noGrp="1"/>
          </p:cNvSpPr>
          <p:nvPr>
            <p:ph type="sldNum" sz="quarter" idx="12"/>
          </p:nvPr>
        </p:nvSpPr>
        <p:spPr/>
        <p:txBody>
          <a:bodyPr/>
          <a:lstStyle/>
          <a:p>
            <a:fld id="{B69676B7-E7B8-4A34-8B7F-3C9CDE28A5E0}" type="slidenum">
              <a:rPr lang="en-US" smtClean="0"/>
              <a:t>‹#›</a:t>
            </a:fld>
            <a:endParaRPr lang="en-US"/>
          </a:p>
        </p:txBody>
      </p:sp>
    </p:spTree>
    <p:extLst>
      <p:ext uri="{BB962C8B-B14F-4D97-AF65-F5344CB8AC3E}">
        <p14:creationId xmlns:p14="http://schemas.microsoft.com/office/powerpoint/2010/main" val="300559707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A0E188-4B1E-D705-0230-D3DC09E3BAA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CFF2165-68F3-D93A-AB0C-747F480A336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3600D9-05D4-432A-0818-062E5F9A155A}"/>
              </a:ext>
            </a:extLst>
          </p:cNvPr>
          <p:cNvSpPr>
            <a:spLocks noGrp="1"/>
          </p:cNvSpPr>
          <p:nvPr>
            <p:ph type="dt" sz="half" idx="10"/>
          </p:nvPr>
        </p:nvSpPr>
        <p:spPr/>
        <p:txBody>
          <a:bodyPr/>
          <a:lstStyle/>
          <a:p>
            <a:fld id="{B4E90373-E04A-4F6B-B1AC-212648B8CA73}" type="datetimeFigureOut">
              <a:rPr lang="en-US" smtClean="0"/>
              <a:t>6/23/2023</a:t>
            </a:fld>
            <a:endParaRPr lang="en-US"/>
          </a:p>
        </p:txBody>
      </p:sp>
      <p:sp>
        <p:nvSpPr>
          <p:cNvPr id="5" name="Footer Placeholder 4">
            <a:extLst>
              <a:ext uri="{FF2B5EF4-FFF2-40B4-BE49-F238E27FC236}">
                <a16:creationId xmlns:a16="http://schemas.microsoft.com/office/drawing/2014/main" id="{54AFA221-D401-F2B0-5F28-AA4936FE8AD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F3E9406-9723-4AF3-8025-8411D8246114}"/>
              </a:ext>
            </a:extLst>
          </p:cNvPr>
          <p:cNvSpPr>
            <a:spLocks noGrp="1"/>
          </p:cNvSpPr>
          <p:nvPr>
            <p:ph type="sldNum" sz="quarter" idx="12"/>
          </p:nvPr>
        </p:nvSpPr>
        <p:spPr/>
        <p:txBody>
          <a:bodyPr/>
          <a:lstStyle/>
          <a:p>
            <a:fld id="{B69676B7-E7B8-4A34-8B7F-3C9CDE28A5E0}" type="slidenum">
              <a:rPr lang="en-US" smtClean="0"/>
              <a:t>‹#›</a:t>
            </a:fld>
            <a:endParaRPr lang="en-US"/>
          </a:p>
        </p:txBody>
      </p:sp>
    </p:spTree>
    <p:extLst>
      <p:ext uri="{BB962C8B-B14F-4D97-AF65-F5344CB8AC3E}">
        <p14:creationId xmlns:p14="http://schemas.microsoft.com/office/powerpoint/2010/main" val="34031496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7FEA438-2E4C-35C4-25DB-49F4B8E00F8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1F73846-F1AD-531C-1FB7-25DE5EAD78B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FC0C5DE-BC95-4030-8243-6CA91E408CE2}"/>
              </a:ext>
            </a:extLst>
          </p:cNvPr>
          <p:cNvSpPr>
            <a:spLocks noGrp="1"/>
          </p:cNvSpPr>
          <p:nvPr>
            <p:ph type="dt" sz="half" idx="10"/>
          </p:nvPr>
        </p:nvSpPr>
        <p:spPr/>
        <p:txBody>
          <a:bodyPr/>
          <a:lstStyle/>
          <a:p>
            <a:fld id="{B4E90373-E04A-4F6B-B1AC-212648B8CA73}" type="datetimeFigureOut">
              <a:rPr lang="en-US" smtClean="0"/>
              <a:t>6/23/2023</a:t>
            </a:fld>
            <a:endParaRPr lang="en-US"/>
          </a:p>
        </p:txBody>
      </p:sp>
      <p:sp>
        <p:nvSpPr>
          <p:cNvPr id="5" name="Footer Placeholder 4">
            <a:extLst>
              <a:ext uri="{FF2B5EF4-FFF2-40B4-BE49-F238E27FC236}">
                <a16:creationId xmlns:a16="http://schemas.microsoft.com/office/drawing/2014/main" id="{B368A1D0-5F07-6A78-C56F-55F8FE8103C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DE2253C-DBA8-B5BA-0B41-CAE8058ECDA0}"/>
              </a:ext>
            </a:extLst>
          </p:cNvPr>
          <p:cNvSpPr>
            <a:spLocks noGrp="1"/>
          </p:cNvSpPr>
          <p:nvPr>
            <p:ph type="sldNum" sz="quarter" idx="12"/>
          </p:nvPr>
        </p:nvSpPr>
        <p:spPr/>
        <p:txBody>
          <a:bodyPr/>
          <a:lstStyle/>
          <a:p>
            <a:fld id="{B69676B7-E7B8-4A34-8B7F-3C9CDE28A5E0}" type="slidenum">
              <a:rPr lang="en-US" smtClean="0"/>
              <a:t>‹#›</a:t>
            </a:fld>
            <a:endParaRPr lang="en-US"/>
          </a:p>
        </p:txBody>
      </p:sp>
    </p:spTree>
    <p:extLst>
      <p:ext uri="{BB962C8B-B14F-4D97-AF65-F5344CB8AC3E}">
        <p14:creationId xmlns:p14="http://schemas.microsoft.com/office/powerpoint/2010/main" val="213222863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392730445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D7EAAE-D7C1-D6BB-09B6-03ED54BD4A5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CE91C3A-5909-E19D-C3C8-03255DA33E2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C45BD09-920B-2076-E10F-FD875DC83954}"/>
              </a:ext>
            </a:extLst>
          </p:cNvPr>
          <p:cNvSpPr>
            <a:spLocks noGrp="1"/>
          </p:cNvSpPr>
          <p:nvPr>
            <p:ph type="dt" sz="half" idx="10"/>
          </p:nvPr>
        </p:nvSpPr>
        <p:spPr/>
        <p:txBody>
          <a:bodyPr/>
          <a:lstStyle/>
          <a:p>
            <a:fld id="{B4E90373-E04A-4F6B-B1AC-212648B8CA73}" type="datetimeFigureOut">
              <a:rPr lang="en-US" smtClean="0"/>
              <a:t>6/23/2023</a:t>
            </a:fld>
            <a:endParaRPr lang="en-US"/>
          </a:p>
        </p:txBody>
      </p:sp>
      <p:sp>
        <p:nvSpPr>
          <p:cNvPr id="5" name="Footer Placeholder 4">
            <a:extLst>
              <a:ext uri="{FF2B5EF4-FFF2-40B4-BE49-F238E27FC236}">
                <a16:creationId xmlns:a16="http://schemas.microsoft.com/office/drawing/2014/main" id="{8ABCBFD0-AEAA-79A3-C6D4-EFD8ABE731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43952BD-F1CA-892A-E8FD-8B759E2635B1}"/>
              </a:ext>
            </a:extLst>
          </p:cNvPr>
          <p:cNvSpPr>
            <a:spLocks noGrp="1"/>
          </p:cNvSpPr>
          <p:nvPr>
            <p:ph type="sldNum" sz="quarter" idx="12"/>
          </p:nvPr>
        </p:nvSpPr>
        <p:spPr/>
        <p:txBody>
          <a:bodyPr/>
          <a:lstStyle/>
          <a:p>
            <a:fld id="{B69676B7-E7B8-4A34-8B7F-3C9CDE28A5E0}" type="slidenum">
              <a:rPr lang="en-US" smtClean="0"/>
              <a:t>‹#›</a:t>
            </a:fld>
            <a:endParaRPr lang="en-US"/>
          </a:p>
        </p:txBody>
      </p:sp>
    </p:spTree>
    <p:extLst>
      <p:ext uri="{BB962C8B-B14F-4D97-AF65-F5344CB8AC3E}">
        <p14:creationId xmlns:p14="http://schemas.microsoft.com/office/powerpoint/2010/main" val="10897338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7B657A-146C-5156-917C-90E8CDDA26B8}"/>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5546575-FA68-34A2-C9B6-D470133701A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DBCF335-FF64-94F9-EE56-8556E5BF643D}"/>
              </a:ext>
            </a:extLst>
          </p:cNvPr>
          <p:cNvSpPr>
            <a:spLocks noGrp="1"/>
          </p:cNvSpPr>
          <p:nvPr>
            <p:ph type="dt" sz="half" idx="10"/>
          </p:nvPr>
        </p:nvSpPr>
        <p:spPr/>
        <p:txBody>
          <a:bodyPr/>
          <a:lstStyle/>
          <a:p>
            <a:fld id="{B4E90373-E04A-4F6B-B1AC-212648B8CA73}" type="datetimeFigureOut">
              <a:rPr lang="en-US" smtClean="0"/>
              <a:t>6/23/2023</a:t>
            </a:fld>
            <a:endParaRPr lang="en-US"/>
          </a:p>
        </p:txBody>
      </p:sp>
      <p:sp>
        <p:nvSpPr>
          <p:cNvPr id="5" name="Footer Placeholder 4">
            <a:extLst>
              <a:ext uri="{FF2B5EF4-FFF2-40B4-BE49-F238E27FC236}">
                <a16:creationId xmlns:a16="http://schemas.microsoft.com/office/drawing/2014/main" id="{DF186655-2193-EF17-F6C4-6E0CE42FD54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8170034-0062-533F-7E49-EC69F10B715E}"/>
              </a:ext>
            </a:extLst>
          </p:cNvPr>
          <p:cNvSpPr>
            <a:spLocks noGrp="1"/>
          </p:cNvSpPr>
          <p:nvPr>
            <p:ph type="sldNum" sz="quarter" idx="12"/>
          </p:nvPr>
        </p:nvSpPr>
        <p:spPr/>
        <p:txBody>
          <a:bodyPr/>
          <a:lstStyle/>
          <a:p>
            <a:fld id="{B69676B7-E7B8-4A34-8B7F-3C9CDE28A5E0}" type="slidenum">
              <a:rPr lang="en-US" smtClean="0"/>
              <a:t>‹#›</a:t>
            </a:fld>
            <a:endParaRPr lang="en-US"/>
          </a:p>
        </p:txBody>
      </p:sp>
    </p:spTree>
    <p:extLst>
      <p:ext uri="{BB962C8B-B14F-4D97-AF65-F5344CB8AC3E}">
        <p14:creationId xmlns:p14="http://schemas.microsoft.com/office/powerpoint/2010/main" val="2180396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791D8A-FCF9-E91D-63E2-4628AF6D633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76D6A86-2C44-E4B8-8235-B9ADBE43095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E5711C7-E382-5B60-DE51-F6ABC84861B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C205B421-ADC2-AADB-76AB-E6BB188EE3B4}"/>
              </a:ext>
            </a:extLst>
          </p:cNvPr>
          <p:cNvSpPr>
            <a:spLocks noGrp="1"/>
          </p:cNvSpPr>
          <p:nvPr>
            <p:ph type="dt" sz="half" idx="10"/>
          </p:nvPr>
        </p:nvSpPr>
        <p:spPr/>
        <p:txBody>
          <a:bodyPr/>
          <a:lstStyle/>
          <a:p>
            <a:fld id="{B4E90373-E04A-4F6B-B1AC-212648B8CA73}" type="datetimeFigureOut">
              <a:rPr lang="en-US" smtClean="0"/>
              <a:t>6/23/2023</a:t>
            </a:fld>
            <a:endParaRPr lang="en-US"/>
          </a:p>
        </p:txBody>
      </p:sp>
      <p:sp>
        <p:nvSpPr>
          <p:cNvPr id="6" name="Footer Placeholder 5">
            <a:extLst>
              <a:ext uri="{FF2B5EF4-FFF2-40B4-BE49-F238E27FC236}">
                <a16:creationId xmlns:a16="http://schemas.microsoft.com/office/drawing/2014/main" id="{2315395E-C042-1E75-54C3-A287FCE80A4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AABD788-3721-842E-773E-659C8E8A71E8}"/>
              </a:ext>
            </a:extLst>
          </p:cNvPr>
          <p:cNvSpPr>
            <a:spLocks noGrp="1"/>
          </p:cNvSpPr>
          <p:nvPr>
            <p:ph type="sldNum" sz="quarter" idx="12"/>
          </p:nvPr>
        </p:nvSpPr>
        <p:spPr/>
        <p:txBody>
          <a:bodyPr/>
          <a:lstStyle/>
          <a:p>
            <a:fld id="{B69676B7-E7B8-4A34-8B7F-3C9CDE28A5E0}" type="slidenum">
              <a:rPr lang="en-US" smtClean="0"/>
              <a:t>‹#›</a:t>
            </a:fld>
            <a:endParaRPr lang="en-US"/>
          </a:p>
        </p:txBody>
      </p:sp>
    </p:spTree>
    <p:extLst>
      <p:ext uri="{BB962C8B-B14F-4D97-AF65-F5344CB8AC3E}">
        <p14:creationId xmlns:p14="http://schemas.microsoft.com/office/powerpoint/2010/main" val="228268144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27A128-34B7-8FC0-706B-4016FC8C91F9}"/>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490DA52-4937-4463-C6C4-D30A38F95D5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07C4F6D0-9B2B-3EA0-60EA-3488D4B2A5A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215D84A-B7E4-EE5B-6D0C-B66BE54A726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654527FB-2DEC-470E-B843-6EEA99E6A04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013D038-8863-413C-05E9-16D500463113}"/>
              </a:ext>
            </a:extLst>
          </p:cNvPr>
          <p:cNvSpPr>
            <a:spLocks noGrp="1"/>
          </p:cNvSpPr>
          <p:nvPr>
            <p:ph type="dt" sz="half" idx="10"/>
          </p:nvPr>
        </p:nvSpPr>
        <p:spPr/>
        <p:txBody>
          <a:bodyPr/>
          <a:lstStyle/>
          <a:p>
            <a:fld id="{B4E90373-E04A-4F6B-B1AC-212648B8CA73}" type="datetimeFigureOut">
              <a:rPr lang="en-US" smtClean="0"/>
              <a:t>6/23/2023</a:t>
            </a:fld>
            <a:endParaRPr lang="en-US"/>
          </a:p>
        </p:txBody>
      </p:sp>
      <p:sp>
        <p:nvSpPr>
          <p:cNvPr id="8" name="Footer Placeholder 7">
            <a:extLst>
              <a:ext uri="{FF2B5EF4-FFF2-40B4-BE49-F238E27FC236}">
                <a16:creationId xmlns:a16="http://schemas.microsoft.com/office/drawing/2014/main" id="{40D43FF5-DE67-7E6B-423E-D0550BCA318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79FDBB6A-7137-52C7-8885-79B67FBA4377}"/>
              </a:ext>
            </a:extLst>
          </p:cNvPr>
          <p:cNvSpPr>
            <a:spLocks noGrp="1"/>
          </p:cNvSpPr>
          <p:nvPr>
            <p:ph type="sldNum" sz="quarter" idx="12"/>
          </p:nvPr>
        </p:nvSpPr>
        <p:spPr/>
        <p:txBody>
          <a:bodyPr/>
          <a:lstStyle/>
          <a:p>
            <a:fld id="{B69676B7-E7B8-4A34-8B7F-3C9CDE28A5E0}" type="slidenum">
              <a:rPr lang="en-US" smtClean="0"/>
              <a:t>‹#›</a:t>
            </a:fld>
            <a:endParaRPr lang="en-US"/>
          </a:p>
        </p:txBody>
      </p:sp>
    </p:spTree>
    <p:extLst>
      <p:ext uri="{BB962C8B-B14F-4D97-AF65-F5344CB8AC3E}">
        <p14:creationId xmlns:p14="http://schemas.microsoft.com/office/powerpoint/2010/main" val="325800264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F325C4-841F-B8AC-8AA2-2F87CEE518E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6A5D0A7-2B28-2791-070C-C0BEB5BCADAE}"/>
              </a:ext>
            </a:extLst>
          </p:cNvPr>
          <p:cNvSpPr>
            <a:spLocks noGrp="1"/>
          </p:cNvSpPr>
          <p:nvPr>
            <p:ph type="dt" sz="half" idx="10"/>
          </p:nvPr>
        </p:nvSpPr>
        <p:spPr/>
        <p:txBody>
          <a:bodyPr/>
          <a:lstStyle/>
          <a:p>
            <a:fld id="{B4E90373-E04A-4F6B-B1AC-212648B8CA73}" type="datetimeFigureOut">
              <a:rPr lang="en-US" smtClean="0"/>
              <a:t>6/23/2023</a:t>
            </a:fld>
            <a:endParaRPr lang="en-US"/>
          </a:p>
        </p:txBody>
      </p:sp>
      <p:sp>
        <p:nvSpPr>
          <p:cNvPr id="4" name="Footer Placeholder 3">
            <a:extLst>
              <a:ext uri="{FF2B5EF4-FFF2-40B4-BE49-F238E27FC236}">
                <a16:creationId xmlns:a16="http://schemas.microsoft.com/office/drawing/2014/main" id="{E321901B-D824-AC10-B2F9-14CE5A7D2AB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36EEA5D-C5CE-AF97-223D-932F102F5882}"/>
              </a:ext>
            </a:extLst>
          </p:cNvPr>
          <p:cNvSpPr>
            <a:spLocks noGrp="1"/>
          </p:cNvSpPr>
          <p:nvPr>
            <p:ph type="sldNum" sz="quarter" idx="12"/>
          </p:nvPr>
        </p:nvSpPr>
        <p:spPr/>
        <p:txBody>
          <a:bodyPr/>
          <a:lstStyle/>
          <a:p>
            <a:fld id="{B69676B7-E7B8-4A34-8B7F-3C9CDE28A5E0}" type="slidenum">
              <a:rPr lang="en-US" smtClean="0"/>
              <a:t>‹#›</a:t>
            </a:fld>
            <a:endParaRPr lang="en-US"/>
          </a:p>
        </p:txBody>
      </p:sp>
    </p:spTree>
    <p:extLst>
      <p:ext uri="{BB962C8B-B14F-4D97-AF65-F5344CB8AC3E}">
        <p14:creationId xmlns:p14="http://schemas.microsoft.com/office/powerpoint/2010/main" val="23702345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AD143C7B-9788-DAD7-34E3-15A3064A9E0D}"/>
              </a:ext>
            </a:extLst>
          </p:cNvPr>
          <p:cNvSpPr>
            <a:spLocks noGrp="1"/>
          </p:cNvSpPr>
          <p:nvPr>
            <p:ph type="dt" sz="half" idx="10"/>
          </p:nvPr>
        </p:nvSpPr>
        <p:spPr/>
        <p:txBody>
          <a:bodyPr/>
          <a:lstStyle/>
          <a:p>
            <a:fld id="{B4E90373-E04A-4F6B-B1AC-212648B8CA73}" type="datetimeFigureOut">
              <a:rPr lang="en-US" smtClean="0"/>
              <a:t>6/23/2023</a:t>
            </a:fld>
            <a:endParaRPr lang="en-US"/>
          </a:p>
        </p:txBody>
      </p:sp>
      <p:sp>
        <p:nvSpPr>
          <p:cNvPr id="3" name="Footer Placeholder 2">
            <a:extLst>
              <a:ext uri="{FF2B5EF4-FFF2-40B4-BE49-F238E27FC236}">
                <a16:creationId xmlns:a16="http://schemas.microsoft.com/office/drawing/2014/main" id="{9ACDEE5E-385E-FFDD-3E50-C7A1BAECBDC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58A013D-9E6A-7716-B043-37A8EED51EA1}"/>
              </a:ext>
            </a:extLst>
          </p:cNvPr>
          <p:cNvSpPr>
            <a:spLocks noGrp="1"/>
          </p:cNvSpPr>
          <p:nvPr>
            <p:ph type="sldNum" sz="quarter" idx="12"/>
          </p:nvPr>
        </p:nvSpPr>
        <p:spPr/>
        <p:txBody>
          <a:bodyPr/>
          <a:lstStyle/>
          <a:p>
            <a:fld id="{B69676B7-E7B8-4A34-8B7F-3C9CDE28A5E0}" type="slidenum">
              <a:rPr lang="en-US" smtClean="0"/>
              <a:t>‹#›</a:t>
            </a:fld>
            <a:endParaRPr lang="en-US"/>
          </a:p>
        </p:txBody>
      </p:sp>
    </p:spTree>
    <p:extLst>
      <p:ext uri="{BB962C8B-B14F-4D97-AF65-F5344CB8AC3E}">
        <p14:creationId xmlns:p14="http://schemas.microsoft.com/office/powerpoint/2010/main" val="11952081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76DAF5-5894-522F-B2FB-BB678713F123}"/>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4742619E-0A6F-0B5B-EA57-19C783F4635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F674EF81-00C3-79B4-7E6A-BB59631C3E4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110B994-D7B6-57E1-4EB4-9087B51F2C97}"/>
              </a:ext>
            </a:extLst>
          </p:cNvPr>
          <p:cNvSpPr>
            <a:spLocks noGrp="1"/>
          </p:cNvSpPr>
          <p:nvPr>
            <p:ph type="dt" sz="half" idx="10"/>
          </p:nvPr>
        </p:nvSpPr>
        <p:spPr/>
        <p:txBody>
          <a:bodyPr/>
          <a:lstStyle/>
          <a:p>
            <a:fld id="{B4E90373-E04A-4F6B-B1AC-212648B8CA73}" type="datetimeFigureOut">
              <a:rPr lang="en-US" smtClean="0"/>
              <a:t>6/23/2023</a:t>
            </a:fld>
            <a:endParaRPr lang="en-US"/>
          </a:p>
        </p:txBody>
      </p:sp>
      <p:sp>
        <p:nvSpPr>
          <p:cNvPr id="6" name="Footer Placeholder 5">
            <a:extLst>
              <a:ext uri="{FF2B5EF4-FFF2-40B4-BE49-F238E27FC236}">
                <a16:creationId xmlns:a16="http://schemas.microsoft.com/office/drawing/2014/main" id="{5C410528-E080-692D-CADE-EB0F2D4839A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B236E2C-E7E1-0521-A4E6-8140C460D45D}"/>
              </a:ext>
            </a:extLst>
          </p:cNvPr>
          <p:cNvSpPr>
            <a:spLocks noGrp="1"/>
          </p:cNvSpPr>
          <p:nvPr>
            <p:ph type="sldNum" sz="quarter" idx="12"/>
          </p:nvPr>
        </p:nvSpPr>
        <p:spPr/>
        <p:txBody>
          <a:bodyPr/>
          <a:lstStyle/>
          <a:p>
            <a:fld id="{B69676B7-E7B8-4A34-8B7F-3C9CDE28A5E0}" type="slidenum">
              <a:rPr lang="en-US" smtClean="0"/>
              <a:t>‹#›</a:t>
            </a:fld>
            <a:endParaRPr lang="en-US"/>
          </a:p>
        </p:txBody>
      </p:sp>
    </p:spTree>
    <p:extLst>
      <p:ext uri="{BB962C8B-B14F-4D97-AF65-F5344CB8AC3E}">
        <p14:creationId xmlns:p14="http://schemas.microsoft.com/office/powerpoint/2010/main" val="41034498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80C70E8-39C6-B72F-93FF-C90094A3B59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055D4913-8829-1EFD-DCB2-DFD26D7C440B}"/>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954BCB5-D5E7-B613-5511-C1236CEE33D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8A0A7E67-4377-DDC5-CC33-E3DDB2AA409A}"/>
              </a:ext>
            </a:extLst>
          </p:cNvPr>
          <p:cNvSpPr>
            <a:spLocks noGrp="1"/>
          </p:cNvSpPr>
          <p:nvPr>
            <p:ph type="dt" sz="half" idx="10"/>
          </p:nvPr>
        </p:nvSpPr>
        <p:spPr/>
        <p:txBody>
          <a:bodyPr/>
          <a:lstStyle/>
          <a:p>
            <a:fld id="{B4E90373-E04A-4F6B-B1AC-212648B8CA73}" type="datetimeFigureOut">
              <a:rPr lang="en-US" smtClean="0"/>
              <a:t>6/23/2023</a:t>
            </a:fld>
            <a:endParaRPr lang="en-US"/>
          </a:p>
        </p:txBody>
      </p:sp>
      <p:sp>
        <p:nvSpPr>
          <p:cNvPr id="6" name="Footer Placeholder 5">
            <a:extLst>
              <a:ext uri="{FF2B5EF4-FFF2-40B4-BE49-F238E27FC236}">
                <a16:creationId xmlns:a16="http://schemas.microsoft.com/office/drawing/2014/main" id="{DFB7100B-7178-0D00-D93D-A719FC9CFBA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EF98E6D-853F-1A22-530F-0810A9DE56B6}"/>
              </a:ext>
            </a:extLst>
          </p:cNvPr>
          <p:cNvSpPr>
            <a:spLocks noGrp="1"/>
          </p:cNvSpPr>
          <p:nvPr>
            <p:ph type="sldNum" sz="quarter" idx="12"/>
          </p:nvPr>
        </p:nvSpPr>
        <p:spPr/>
        <p:txBody>
          <a:bodyPr/>
          <a:lstStyle/>
          <a:p>
            <a:fld id="{B69676B7-E7B8-4A34-8B7F-3C9CDE28A5E0}" type="slidenum">
              <a:rPr lang="en-US" smtClean="0"/>
              <a:t>‹#›</a:t>
            </a:fld>
            <a:endParaRPr lang="en-US"/>
          </a:p>
        </p:txBody>
      </p:sp>
    </p:spTree>
    <p:extLst>
      <p:ext uri="{BB962C8B-B14F-4D97-AF65-F5344CB8AC3E}">
        <p14:creationId xmlns:p14="http://schemas.microsoft.com/office/powerpoint/2010/main" val="3544159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A1BBC5-0172-8CEA-F427-5DEB213DEF3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ADF6834-DF23-3944-4B06-D76C252861A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E1C885E-44C4-1F73-793D-50B1D03A0FE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4E90373-E04A-4F6B-B1AC-212648B8CA73}" type="datetimeFigureOut">
              <a:rPr lang="en-US" smtClean="0"/>
              <a:t>6/23/2023</a:t>
            </a:fld>
            <a:endParaRPr lang="en-US"/>
          </a:p>
        </p:txBody>
      </p:sp>
      <p:sp>
        <p:nvSpPr>
          <p:cNvPr id="5" name="Footer Placeholder 4">
            <a:extLst>
              <a:ext uri="{FF2B5EF4-FFF2-40B4-BE49-F238E27FC236}">
                <a16:creationId xmlns:a16="http://schemas.microsoft.com/office/drawing/2014/main" id="{927BA853-2D20-A28F-93D7-5E3C6AD4477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7E08120E-27DA-17A7-BC34-8D70CF07C69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9676B7-E7B8-4A34-8B7F-3C9CDE28A5E0}" type="slidenum">
              <a:rPr lang="en-US" smtClean="0"/>
              <a:t>‹#›</a:t>
            </a:fld>
            <a:endParaRPr lang="en-US"/>
          </a:p>
        </p:txBody>
      </p:sp>
    </p:spTree>
    <p:extLst>
      <p:ext uri="{BB962C8B-B14F-4D97-AF65-F5344CB8AC3E}">
        <p14:creationId xmlns:p14="http://schemas.microsoft.com/office/powerpoint/2010/main" val="69252873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sv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7.xml"/><Relationship Id="rId5" Type="http://schemas.openxmlformats.org/officeDocument/2006/relationships/image" Target="../media/image6.svg"/><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e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3.svg"/></Relationships>
</file>

<file path=ppt/slides/_rels/slide3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8" Type="http://schemas.openxmlformats.org/officeDocument/2006/relationships/image" Target="../media/image27.sv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10.xml"/><Relationship Id="rId1" Type="http://schemas.openxmlformats.org/officeDocument/2006/relationships/slideLayout" Target="../slideLayouts/slideLayout6.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23.svg"/></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6.xml"/><Relationship Id="rId6" Type="http://schemas.openxmlformats.org/officeDocument/2006/relationships/image" Target="../media/image30.svg"/><Relationship Id="rId5" Type="http://schemas.openxmlformats.org/officeDocument/2006/relationships/image" Target="../media/image29.png"/><Relationship Id="rId10" Type="http://schemas.openxmlformats.org/officeDocument/2006/relationships/image" Target="../media/image33.svg"/><Relationship Id="rId4" Type="http://schemas.openxmlformats.org/officeDocument/2006/relationships/image" Target="../media/image28.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image" Target="../media/image30.svg"/><Relationship Id="rId5" Type="http://schemas.openxmlformats.org/officeDocument/2006/relationships/image" Target="../media/image29.png"/><Relationship Id="rId10" Type="http://schemas.openxmlformats.org/officeDocument/2006/relationships/image" Target="../media/image33.svg"/><Relationship Id="rId4" Type="http://schemas.openxmlformats.org/officeDocument/2006/relationships/image" Target="../media/image28.svg"/><Relationship Id="rId9" Type="http://schemas.openxmlformats.org/officeDocument/2006/relationships/image" Target="../media/image32.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8" Type="http://schemas.openxmlformats.org/officeDocument/2006/relationships/image" Target="../media/image33.svg"/><Relationship Id="rId3" Type="http://schemas.openxmlformats.org/officeDocument/2006/relationships/image" Target="../media/image22.png"/><Relationship Id="rId7" Type="http://schemas.openxmlformats.org/officeDocument/2006/relationships/image" Target="../media/image32.png"/><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23.svg"/></Relationships>
</file>

<file path=ppt/slides/_rels/slide41.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8" Type="http://schemas.openxmlformats.org/officeDocument/2006/relationships/image" Target="../media/image31.svg"/><Relationship Id="rId13" Type="http://schemas.openxmlformats.org/officeDocument/2006/relationships/image" Target="../media/image36.png"/><Relationship Id="rId3" Type="http://schemas.openxmlformats.org/officeDocument/2006/relationships/image" Target="../media/image22.png"/><Relationship Id="rId7" Type="http://schemas.openxmlformats.org/officeDocument/2006/relationships/image" Target="../media/image24.png"/><Relationship Id="rId12" Type="http://schemas.openxmlformats.org/officeDocument/2006/relationships/image" Target="../media/image33.svg"/><Relationship Id="rId2" Type="http://schemas.openxmlformats.org/officeDocument/2006/relationships/notesSlide" Target="../notesSlides/notesSlide14.xml"/><Relationship Id="rId16" Type="http://schemas.openxmlformats.org/officeDocument/2006/relationships/image" Target="../media/image39.svg"/><Relationship Id="rId1" Type="http://schemas.openxmlformats.org/officeDocument/2006/relationships/slideLayout" Target="../slideLayouts/slideLayout6.xml"/><Relationship Id="rId6" Type="http://schemas.openxmlformats.org/officeDocument/2006/relationships/image" Target="../media/image30.svg"/><Relationship Id="rId11" Type="http://schemas.openxmlformats.org/officeDocument/2006/relationships/image" Target="../media/image32.png"/><Relationship Id="rId5" Type="http://schemas.openxmlformats.org/officeDocument/2006/relationships/image" Target="../media/image29.png"/><Relationship Id="rId15" Type="http://schemas.openxmlformats.org/officeDocument/2006/relationships/image" Target="../media/image38.png"/><Relationship Id="rId10" Type="http://schemas.openxmlformats.org/officeDocument/2006/relationships/image" Target="../media/image35.svg"/><Relationship Id="rId4" Type="http://schemas.openxmlformats.org/officeDocument/2006/relationships/image" Target="../media/image28.svg"/><Relationship Id="rId9" Type="http://schemas.openxmlformats.org/officeDocument/2006/relationships/image" Target="../media/image34.png"/><Relationship Id="rId14" Type="http://schemas.openxmlformats.org/officeDocument/2006/relationships/image" Target="../media/image37.svg"/></Relationships>
</file>

<file path=ppt/slides/_rels/slide44.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notesSlide" Target="../notesSlides/notesSlide15.xml"/><Relationship Id="rId1" Type="http://schemas.openxmlformats.org/officeDocument/2006/relationships/slideLayout" Target="../slideLayouts/slideLayout6.xml"/><Relationship Id="rId6" Type="http://schemas.openxmlformats.org/officeDocument/2006/relationships/image" Target="../media/image30.svg"/><Relationship Id="rId5" Type="http://schemas.openxmlformats.org/officeDocument/2006/relationships/image" Target="../media/image29.png"/><Relationship Id="rId10" Type="http://schemas.openxmlformats.org/officeDocument/2006/relationships/image" Target="../media/image33.svg"/><Relationship Id="rId4" Type="http://schemas.openxmlformats.org/officeDocument/2006/relationships/image" Target="../media/image28.svg"/><Relationship Id="rId9" Type="http://schemas.openxmlformats.org/officeDocument/2006/relationships/image" Target="../media/image32.png"/></Relationships>
</file>

<file path=ppt/slides/_rels/slide45.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40.png"/><Relationship Id="rId7" Type="http://schemas.openxmlformats.org/officeDocument/2006/relationships/image" Target="../media/image24.png"/><Relationship Id="rId2" Type="http://schemas.openxmlformats.org/officeDocument/2006/relationships/notesSlide" Target="../notesSlides/notesSlide16.xml"/><Relationship Id="rId1" Type="http://schemas.openxmlformats.org/officeDocument/2006/relationships/slideLayout" Target="../slideLayouts/slideLayout6.xml"/><Relationship Id="rId6" Type="http://schemas.openxmlformats.org/officeDocument/2006/relationships/image" Target="../media/image43.svg"/><Relationship Id="rId5" Type="http://schemas.openxmlformats.org/officeDocument/2006/relationships/image" Target="../media/image42.png"/><Relationship Id="rId10" Type="http://schemas.openxmlformats.org/officeDocument/2006/relationships/image" Target="../media/image6.svg"/><Relationship Id="rId4" Type="http://schemas.openxmlformats.org/officeDocument/2006/relationships/image" Target="../media/image41.svg"/><Relationship Id="rId9" Type="http://schemas.openxmlformats.org/officeDocument/2006/relationships/image" Target="../media/image5.png"/></Relationships>
</file>

<file path=ppt/slides/_rels/slide46.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2.png"/><Relationship Id="rId7" Type="http://schemas.openxmlformats.org/officeDocument/2006/relationships/image" Target="../media/image24.png"/><Relationship Id="rId2" Type="http://schemas.openxmlformats.org/officeDocument/2006/relationships/notesSlide" Target="../notesSlides/notesSlide17.xml"/><Relationship Id="rId1" Type="http://schemas.openxmlformats.org/officeDocument/2006/relationships/slideLayout" Target="../slideLayouts/slideLayout6.xml"/><Relationship Id="rId6" Type="http://schemas.openxmlformats.org/officeDocument/2006/relationships/image" Target="../media/image30.svg"/><Relationship Id="rId5" Type="http://schemas.openxmlformats.org/officeDocument/2006/relationships/image" Target="../media/image29.png"/><Relationship Id="rId10" Type="http://schemas.openxmlformats.org/officeDocument/2006/relationships/image" Target="../media/image33.svg"/><Relationship Id="rId4" Type="http://schemas.openxmlformats.org/officeDocument/2006/relationships/image" Target="../media/image28.svg"/><Relationship Id="rId9" Type="http://schemas.openxmlformats.org/officeDocument/2006/relationships/image" Target="../media/image32.png"/></Relationships>
</file>

<file path=ppt/slides/_rels/slide4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6B2A1BDF-F600-B609-7D9A-416F6D2BCB4C}"/>
              </a:ext>
            </a:extLst>
          </p:cNvPr>
          <p:cNvSpPr/>
          <p:nvPr/>
        </p:nvSpPr>
        <p:spPr>
          <a:xfrm>
            <a:off x="0" y="0"/>
            <a:ext cx="12192000" cy="6858000"/>
          </a:xfrm>
          <a:prstGeom prst="rect">
            <a:avLst/>
          </a:prstGeom>
          <a:solidFill>
            <a:srgbClr val="00B050">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 name="Title 1">
            <a:extLst>
              <a:ext uri="{FF2B5EF4-FFF2-40B4-BE49-F238E27FC236}">
                <a16:creationId xmlns:a16="http://schemas.microsoft.com/office/drawing/2014/main" id="{5BF0EA4F-663D-BB79-03E6-05684EDF5B7B}"/>
              </a:ext>
            </a:extLst>
          </p:cNvPr>
          <p:cNvSpPr txBox="1">
            <a:spLocks/>
          </p:cNvSpPr>
          <p:nvPr/>
        </p:nvSpPr>
        <p:spPr>
          <a:xfrm>
            <a:off x="1999282" y="2644452"/>
            <a:ext cx="8833076" cy="1482714"/>
          </a:xfrm>
          <a:prstGeom prst="rect">
            <a:avLst/>
          </a:prstGeom>
          <a:noFill/>
        </p:spPr>
        <p:txBody>
          <a:bodyPr vert="horz" lIns="0" tIns="0" rIns="0" bIns="0"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marL="0" marR="0" lvl="0" indent="0" algn="ctr" defTabSz="914400" rtl="0" eaLnBrk="1" fontAlgn="auto" latinLnBrk="0" hangingPunct="1">
              <a:lnSpc>
                <a:spcPct val="120000"/>
              </a:lnSpc>
              <a:spcBef>
                <a:spcPct val="0"/>
              </a:spcBef>
              <a:spcAft>
                <a:spcPts val="0"/>
              </a:spcAft>
              <a:buClrTx/>
              <a:buSzTx/>
              <a:buFontTx/>
              <a:buNone/>
              <a:tabLst/>
              <a:defRPr/>
            </a:pPr>
            <a:r>
              <a:rPr kumimoji="0" lang="fa-IR" sz="5400" b="1" i="0" u="none" strike="noStrike" kern="1200" cap="none" spc="0" normalizeH="0" baseline="0" noProof="0" dirty="0">
                <a:ln>
                  <a:noFill/>
                </a:ln>
                <a:solidFill>
                  <a:schemeClr val="bg1"/>
                </a:solidFill>
                <a:effectLst/>
                <a:uLnTx/>
                <a:uFillTx/>
                <a:latin typeface="Segoe UI" panose="020B0502040204020203" pitchFamily="34" charset="0"/>
                <a:ea typeface="Segoe UI Black" panose="020B0A02040204020203" pitchFamily="34" charset="0"/>
                <a:cs typeface="B Nazanin" panose="00000700000000000000" pitchFamily="2" charset="-78"/>
              </a:rPr>
              <a:t>پاورپوینت معماری سبز </a:t>
            </a:r>
            <a:r>
              <a:rPr kumimoji="0" lang="fa-IR" sz="5400" b="1" i="0" u="none" strike="noStrike" kern="1200" cap="none" spc="0" normalizeH="0" baseline="0" noProof="0" dirty="0">
                <a:ln>
                  <a:noFill/>
                </a:ln>
                <a:solidFill>
                  <a:schemeClr val="accent4"/>
                </a:solidFill>
                <a:effectLst/>
                <a:uLnTx/>
                <a:uFillTx/>
                <a:latin typeface="Segoe UI" panose="020B0502040204020203" pitchFamily="34" charset="0"/>
                <a:ea typeface="Segoe UI Black" panose="020B0A02040204020203" pitchFamily="34" charset="0"/>
                <a:cs typeface="B Nazanin" panose="00000700000000000000" pitchFamily="2" charset="-78"/>
              </a:rPr>
              <a:t>(تم: در ایران)</a:t>
            </a:r>
          </a:p>
          <a:p>
            <a:pPr marL="0" marR="0" lvl="0" indent="0" algn="ctr" defTabSz="914400" rtl="0" eaLnBrk="1" fontAlgn="auto" latinLnBrk="0" hangingPunct="1">
              <a:lnSpc>
                <a:spcPct val="120000"/>
              </a:lnSpc>
              <a:spcBef>
                <a:spcPct val="0"/>
              </a:spcBef>
              <a:spcAft>
                <a:spcPts val="0"/>
              </a:spcAft>
              <a:buClrTx/>
              <a:buSzTx/>
              <a:buFontTx/>
              <a:buNone/>
              <a:tabLst/>
              <a:defRPr/>
            </a:pPr>
            <a:r>
              <a:rPr lang="fa-IR" sz="5400" b="1" dirty="0">
                <a:solidFill>
                  <a:schemeClr val="accent4"/>
                </a:solidFill>
                <a:latin typeface="Segoe UI" panose="020B0502040204020203" pitchFamily="34" charset="0"/>
                <a:ea typeface="Segoe UI Black" panose="020B0A02040204020203" pitchFamily="34" charset="0"/>
                <a:cs typeface="B Nazanin" panose="00000700000000000000" pitchFamily="2" charset="-78"/>
              </a:rPr>
              <a:t>60 اسلاید</a:t>
            </a:r>
            <a:endParaRPr kumimoji="0" lang="fa-IR" sz="5400" b="1" i="0" u="none" strike="noStrike" kern="1200" cap="none" spc="0" normalizeH="0" baseline="0" noProof="0" dirty="0">
              <a:ln>
                <a:noFill/>
              </a:ln>
              <a:solidFill>
                <a:schemeClr val="accent4"/>
              </a:solidFill>
              <a:effectLst/>
              <a:uLnTx/>
              <a:uFillTx/>
              <a:latin typeface="Segoe UI" panose="020B0502040204020203" pitchFamily="34" charset="0"/>
              <a:ea typeface="Segoe UI Black" panose="020B0A02040204020203" pitchFamily="34" charset="0"/>
              <a:cs typeface="B Nazanin" panose="00000700000000000000" pitchFamily="2" charset="-78"/>
            </a:endParaRPr>
          </a:p>
        </p:txBody>
      </p:sp>
      <p:pic>
        <p:nvPicPr>
          <p:cNvPr id="18" name="Graphic 17" descr="Target outline">
            <a:extLst>
              <a:ext uri="{FF2B5EF4-FFF2-40B4-BE49-F238E27FC236}">
                <a16:creationId xmlns:a16="http://schemas.microsoft.com/office/drawing/2014/main" id="{CED9459D-EA38-3EA5-6395-62191646062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458515" y="1248121"/>
            <a:ext cx="1119266" cy="1119266"/>
          </a:xfrm>
          <a:prstGeom prst="rect">
            <a:avLst/>
          </a:prstGeom>
        </p:spPr>
      </p:pic>
      <p:cxnSp>
        <p:nvCxnSpPr>
          <p:cNvPr id="20" name="Straight Connector 19">
            <a:extLst>
              <a:ext uri="{FF2B5EF4-FFF2-40B4-BE49-F238E27FC236}">
                <a16:creationId xmlns:a16="http://schemas.microsoft.com/office/drawing/2014/main" id="{6351FE50-A65D-75C5-4E67-61565D846187}"/>
              </a:ext>
            </a:extLst>
          </p:cNvPr>
          <p:cNvCxnSpPr>
            <a:cxnSpLocks/>
          </p:cNvCxnSpPr>
          <p:nvPr/>
        </p:nvCxnSpPr>
        <p:spPr>
          <a:xfrm flipH="1">
            <a:off x="0" y="2730834"/>
            <a:ext cx="5614219"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3D678865-C812-949B-C87C-80536246C10D}"/>
              </a:ext>
            </a:extLst>
          </p:cNvPr>
          <p:cNvCxnSpPr>
            <a:cxnSpLocks/>
          </p:cNvCxnSpPr>
          <p:nvPr/>
        </p:nvCxnSpPr>
        <p:spPr>
          <a:xfrm flipH="1">
            <a:off x="8623557" y="2367387"/>
            <a:ext cx="5614219"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03199551"/>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Rectangle 289">
            <a:extLst>
              <a:ext uri="{FF2B5EF4-FFF2-40B4-BE49-F238E27FC236}">
                <a16:creationId xmlns:a16="http://schemas.microsoft.com/office/drawing/2014/main" id="{B7C8A2CE-A6FE-CAF8-E985-26D82EAF5604}"/>
              </a:ext>
            </a:extLst>
          </p:cNvPr>
          <p:cNvSpPr/>
          <p:nvPr/>
        </p:nvSpPr>
        <p:spPr>
          <a:xfrm>
            <a:off x="165100" y="238608"/>
            <a:ext cx="11696700" cy="650509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5"/>
            <a:ext cx="515937" cy="310667"/>
          </a:xfrm>
        </p:spPr>
        <p:txBody>
          <a:bodyPr/>
          <a:lstStyle/>
          <a:p>
            <a:pPr algn="ct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a:t>10</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Rectangle 1">
            <a:extLst>
              <a:ext uri="{FF2B5EF4-FFF2-40B4-BE49-F238E27FC236}">
                <a16:creationId xmlns:a16="http://schemas.microsoft.com/office/drawing/2014/main" id="{D6545A3F-A560-18C9-0387-D55F9E181DBD}"/>
              </a:ext>
            </a:extLst>
          </p:cNvPr>
          <p:cNvSpPr/>
          <p:nvPr/>
        </p:nvSpPr>
        <p:spPr>
          <a:xfrm>
            <a:off x="149468" y="238608"/>
            <a:ext cx="11696700" cy="1900520"/>
          </a:xfrm>
          <a:prstGeom prst="rect">
            <a:avLst/>
          </a:prstGeom>
        </p:spPr>
        <p:txBody>
          <a:bodyPr wrap="square">
            <a:spAutoFit/>
          </a:bodyPr>
          <a:lstStyle/>
          <a:p>
            <a:pPr algn="r" rtl="1">
              <a:lnSpc>
                <a:spcPct val="150000"/>
              </a:lnSpc>
            </a:pPr>
            <a:r>
              <a:rPr lang="fa-IR" sz="2000" dirty="0">
                <a:cs typeface="B Nazanin" panose="00000700000000000000" pitchFamily="2" charset="-78"/>
              </a:rPr>
              <a:t>ساختمان هایی که در تعامل با اقلیم محلی و در تلاش برای کاهش وابستگی به سوخت فسیلی ساخته می شوند ، نسبت به آپارتمانهای عادی امروزی ، حامل تجربیاتی منفرد و مجزا بوده و در نتیجه ، به عنوان تلاشهای نیمه کاره برای خلـق مــعـــماری سبــز مطــرح می شوند. بسیاری از این تجربیات نیز بیشتر حاصل کار و تلاش انفرادی بوده؛ و بنابراین روشن است به عنوان اصلی پایدار در طراحی ها و ساخت و سازهای جامعه امروز لحاظ نمی گردد .</a:t>
            </a:r>
          </a:p>
        </p:txBody>
      </p:sp>
      <p:pic>
        <p:nvPicPr>
          <p:cNvPr id="5" name="Picture 4">
            <a:extLst>
              <a:ext uri="{FF2B5EF4-FFF2-40B4-BE49-F238E27FC236}">
                <a16:creationId xmlns:a16="http://schemas.microsoft.com/office/drawing/2014/main" id="{F05DB42E-072D-9A59-4171-D1836ACB919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5728" y="2402238"/>
            <a:ext cx="11324608" cy="4385430"/>
          </a:xfrm>
          <a:prstGeom prst="rect">
            <a:avLst/>
          </a:prstGeom>
        </p:spPr>
      </p:pic>
    </p:spTree>
    <p:extLst>
      <p:ext uri="{BB962C8B-B14F-4D97-AF65-F5344CB8AC3E}">
        <p14:creationId xmlns:p14="http://schemas.microsoft.com/office/powerpoint/2010/main" val="193453884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23403"/>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000781" y="353042"/>
            <a:ext cx="6025337" cy="718658"/>
          </a:xfrm>
          <a:prstGeom prst="rect">
            <a:avLst/>
          </a:prstGeom>
        </p:spPr>
        <p:txBody>
          <a:bodyPr wrap="square">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 اصل دوم :كار با اقليم</a:t>
            </a:r>
          </a:p>
        </p:txBody>
      </p:sp>
      <p:sp>
        <p:nvSpPr>
          <p:cNvPr id="4" name="Rectangle 3">
            <a:extLst>
              <a:ext uri="{FF2B5EF4-FFF2-40B4-BE49-F238E27FC236}">
                <a16:creationId xmlns:a16="http://schemas.microsoft.com/office/drawing/2014/main" id="{8593CCE6-0D84-3E99-6A15-EFBC71270E01}"/>
              </a:ext>
            </a:extLst>
          </p:cNvPr>
          <p:cNvSpPr/>
          <p:nvPr/>
        </p:nvSpPr>
        <p:spPr>
          <a:xfrm>
            <a:off x="11422251" y="6308726"/>
            <a:ext cx="769749" cy="434974"/>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5"/>
            <a:ext cx="515937" cy="434974"/>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11</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1">
            <a:extLst>
              <a:ext uri="{FF2B5EF4-FFF2-40B4-BE49-F238E27FC236}">
                <a16:creationId xmlns:a16="http://schemas.microsoft.com/office/drawing/2014/main" id="{26D671A4-C460-C9B9-8803-5C1F5BDE21B9}"/>
              </a:ext>
            </a:extLst>
          </p:cNvPr>
          <p:cNvSpPr>
            <a:spLocks noChangeArrowheads="1"/>
          </p:cNvSpPr>
          <p:nvPr/>
        </p:nvSpPr>
        <p:spPr bwMode="auto">
          <a:xfrm>
            <a:off x="149468" y="1729421"/>
            <a:ext cx="11696700" cy="40011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180975" algn="justLow" defTabSz="914400" rtl="1" eaLnBrk="1" fontAlgn="base" latinLnBrk="0" hangingPunct="1">
              <a:lnSpc>
                <a:spcPct val="100000"/>
              </a:lnSpc>
              <a:spcBef>
                <a:spcPct val="0"/>
              </a:spcBef>
              <a:spcAft>
                <a:spcPct val="0"/>
              </a:spcAft>
              <a:buClrTx/>
              <a:buSzTx/>
              <a:buFontTx/>
              <a:buNone/>
              <a:tabLst/>
            </a:pPr>
            <a:r>
              <a:rPr kumimoji="0" lang="fa-IR" sz="2000" b="0" i="0" u="none" strike="noStrike" cap="none" normalizeH="0" baseline="0" dirty="0">
                <a:ln>
                  <a:noFill/>
                </a:ln>
                <a:solidFill>
                  <a:srgbClr val="000000"/>
                </a:solidFill>
                <a:effectLst/>
                <a:latin typeface="Tahoma" pitchFamily="34" charset="0"/>
                <a:ea typeface="Times New Roman" pitchFamily="18" charset="0"/>
                <a:cs typeface="B Nazanin" panose="00000700000000000000" pitchFamily="2" charset="-78"/>
              </a:rPr>
              <a:t>ساختمان ها باید به گونه ای طراحی شوند که قادر به استفاده از اقلیم و منابع انرژی محلی باشند . </a:t>
            </a:r>
            <a:endParaRPr kumimoji="0" lang="fa-IR" sz="2000" b="0" i="0" u="none" strike="noStrike" cap="none" normalizeH="0" baseline="0" dirty="0">
              <a:ln>
                <a:noFill/>
              </a:ln>
              <a:solidFill>
                <a:schemeClr val="tx1"/>
              </a:solidFill>
              <a:effectLst/>
              <a:latin typeface="Arial" pitchFamily="34" charset="0"/>
              <a:cs typeface="B Nazanin" panose="00000700000000000000" pitchFamily="2" charset="-78"/>
            </a:endParaRPr>
          </a:p>
        </p:txBody>
      </p:sp>
      <p:sp>
        <p:nvSpPr>
          <p:cNvPr id="5" name="Rectangle 4">
            <a:extLst>
              <a:ext uri="{FF2B5EF4-FFF2-40B4-BE49-F238E27FC236}">
                <a16:creationId xmlns:a16="http://schemas.microsoft.com/office/drawing/2014/main" id="{62768ED5-F647-4854-E9E6-842A49AE78FB}"/>
              </a:ext>
            </a:extLst>
          </p:cNvPr>
          <p:cNvSpPr/>
          <p:nvPr/>
        </p:nvSpPr>
        <p:spPr>
          <a:xfrm>
            <a:off x="149467" y="2195062"/>
            <a:ext cx="11696700" cy="1438855"/>
          </a:xfrm>
          <a:prstGeom prst="rect">
            <a:avLst/>
          </a:prstGeom>
        </p:spPr>
        <p:txBody>
          <a:bodyPr wrap="square">
            <a:spAutoFit/>
          </a:bodyPr>
          <a:lstStyle/>
          <a:p>
            <a:pPr algn="r" rtl="1">
              <a:lnSpc>
                <a:spcPct val="150000"/>
              </a:lnSpc>
            </a:pPr>
            <a:r>
              <a:rPr lang="fa-IR" sz="2000" dirty="0">
                <a:cs typeface="B Nazanin" panose="00000700000000000000" pitchFamily="2" charset="-78"/>
              </a:rPr>
              <a:t>شکل و نحوه استقرار ساختمان و محل قرار گیری فضاهای داخلی آن می توانند به گــونــه ای باشد که موجب ارتقاع سطح آسایش درون ساختمان گردد و در عین حال از طریق عایق بندی صحیح سازه ، موجبات کاهش مصرف سوخت فسیلی پدید آید. این دو فرآیند مذکور ناگزیر دارای هم پوشانی و نقاط مشترک فراوان می باشند . </a:t>
            </a:r>
          </a:p>
        </p:txBody>
      </p:sp>
      <p:sp>
        <p:nvSpPr>
          <p:cNvPr id="6" name="Rectangle 5">
            <a:extLst>
              <a:ext uri="{FF2B5EF4-FFF2-40B4-BE49-F238E27FC236}">
                <a16:creationId xmlns:a16="http://schemas.microsoft.com/office/drawing/2014/main" id="{0911D82D-2A69-B535-4163-E404C41D70D6}"/>
              </a:ext>
            </a:extLst>
          </p:cNvPr>
          <p:cNvSpPr/>
          <p:nvPr/>
        </p:nvSpPr>
        <p:spPr>
          <a:xfrm>
            <a:off x="149468" y="3667483"/>
            <a:ext cx="11696699" cy="2362185"/>
          </a:xfrm>
          <a:prstGeom prst="rect">
            <a:avLst/>
          </a:prstGeom>
        </p:spPr>
        <p:txBody>
          <a:bodyPr wrap="square">
            <a:spAutoFit/>
          </a:bodyPr>
          <a:lstStyle/>
          <a:p>
            <a:pPr algn="r" rtl="1">
              <a:lnSpc>
                <a:spcPct val="150000"/>
              </a:lnSpc>
            </a:pPr>
            <a:r>
              <a:rPr lang="fa-IR" sz="2000" dirty="0">
                <a:cs typeface="B Nazanin" panose="00000700000000000000" pitchFamily="2" charset="-78"/>
              </a:rPr>
              <a:t>پیش از گسترش همه جانبه مصرف سوخت فسیلی ، چوب منبع اصلی انرژی به حساب می آمد که هنوز هم حدود 15 درصد از انرژی امروز را نیز تأمین می کند. هنگامی که چوب کمیاب و نایاب شد برای بسیاری از مردم امری طبیعی بود که در راستای کاهش نیاز به چوب ، برای تولید گرما از گرمای خورشید کمک بگیرند . شهرهای یونانی همچون «پیرنه» مکان شهر را به گونه ای تغییر دادند که از ورود سیل به شهر جلوگیری شود ، و شبکه ای مستطیل شکل با خیابانهای شرقی ـ غربی  را احداث نمودند که به ساختمان ها اجازه جهت گیری به سمت جنوب و استفاده از نور مطلوب خورشید را می داد .</a:t>
            </a:r>
          </a:p>
        </p:txBody>
      </p:sp>
    </p:spTree>
    <p:extLst>
      <p:ext uri="{BB962C8B-B14F-4D97-AF65-F5344CB8AC3E}">
        <p14:creationId xmlns:p14="http://schemas.microsoft.com/office/powerpoint/2010/main" val="130806632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0" name="Rectangle 289">
            <a:extLst>
              <a:ext uri="{FF2B5EF4-FFF2-40B4-BE49-F238E27FC236}">
                <a16:creationId xmlns:a16="http://schemas.microsoft.com/office/drawing/2014/main" id="{B7C8A2CE-A6FE-CAF8-E985-26D82EAF5604}"/>
              </a:ext>
            </a:extLst>
          </p:cNvPr>
          <p:cNvSpPr/>
          <p:nvPr/>
        </p:nvSpPr>
        <p:spPr>
          <a:xfrm>
            <a:off x="149468" y="852407"/>
            <a:ext cx="11696700" cy="6005593"/>
          </a:xfrm>
          <a:prstGeom prst="rect">
            <a:avLst/>
          </a:prstGeom>
          <a:solidFill>
            <a:schemeClr val="bg1">
              <a:lumMod val="95000"/>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5"/>
            <a:ext cx="515937"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12</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Rectangle 1">
            <a:extLst>
              <a:ext uri="{FF2B5EF4-FFF2-40B4-BE49-F238E27FC236}">
                <a16:creationId xmlns:a16="http://schemas.microsoft.com/office/drawing/2014/main" id="{174093E9-1330-BD85-606E-609C0F266533}"/>
              </a:ext>
            </a:extLst>
          </p:cNvPr>
          <p:cNvSpPr/>
          <p:nvPr/>
        </p:nvSpPr>
        <p:spPr>
          <a:xfrm>
            <a:off x="149468" y="1494342"/>
            <a:ext cx="11696700" cy="1438855"/>
          </a:xfrm>
          <a:prstGeom prst="rect">
            <a:avLst/>
          </a:prstGeom>
        </p:spPr>
        <p:txBody>
          <a:bodyPr wrap="square">
            <a:spAutoFit/>
          </a:bodyPr>
          <a:lstStyle/>
          <a:p>
            <a:pPr algn="r" rtl="1">
              <a:lnSpc>
                <a:spcPct val="150000"/>
              </a:lnSpc>
            </a:pPr>
            <a:r>
              <a:rPr lang="fa-IR" sz="2000" dirty="0">
                <a:cs typeface="B Nazanin" panose="00000700000000000000" pitchFamily="2" charset="-78"/>
              </a:rPr>
              <a:t>رومی ها نیز پیروی از اصول طراحی خورشیدی را با آموختن از تجربیات یونان ادامه دادند ؛ اما آنها پنجره های شفاف که  اختراع قرن اول پس از میلاد بود را نیز برای افزایش گرمای بدست آمده بکار گرفتند، با افزایش کمبود چوب به عنوان سوخت ، استفاده از نمای رو به جنوب در ساخت منازل ثروتــمـنـدان و هـمـچنین حمامهای  عـمومی شهـر نیز مـتـداول شــد . </a:t>
            </a:r>
          </a:p>
        </p:txBody>
      </p:sp>
      <p:sp>
        <p:nvSpPr>
          <p:cNvPr id="3" name="Rectangle 2">
            <a:extLst>
              <a:ext uri="{FF2B5EF4-FFF2-40B4-BE49-F238E27FC236}">
                <a16:creationId xmlns:a16="http://schemas.microsoft.com/office/drawing/2014/main" id="{14B20BC9-5299-1E98-0AA8-BCDF2E465AB7}"/>
              </a:ext>
            </a:extLst>
          </p:cNvPr>
          <p:cNvSpPr/>
          <p:nvPr/>
        </p:nvSpPr>
        <p:spPr>
          <a:xfrm>
            <a:off x="149468" y="3585625"/>
            <a:ext cx="11696700" cy="1900520"/>
          </a:xfrm>
          <a:prstGeom prst="rect">
            <a:avLst/>
          </a:prstGeom>
        </p:spPr>
        <p:txBody>
          <a:bodyPr wrap="square">
            <a:spAutoFit/>
          </a:bodyPr>
          <a:lstStyle/>
          <a:p>
            <a:pPr algn="r" rtl="1">
              <a:lnSpc>
                <a:spcPct val="150000"/>
              </a:lnSpc>
            </a:pPr>
            <a:r>
              <a:rPr lang="fa-IR" sz="2000" dirty="0">
                <a:cs typeface="B Nazanin" panose="00000700000000000000" pitchFamily="2" charset="-78"/>
              </a:rPr>
              <a:t>سنت طراحی با توجه به اقـلـیـم بـرای ایجاد آسایش درون ساختمان به قوانین گرمایش محدود نمی شد بلکه در بسیاری از اقـلـیــم ها معماران ملزم به طـراحـی فـضایی خنک برای پدید آوردن شرایطی مطلوب در داخل ساختمان بود . راه حل معــمول درعـصـر حاضر ، یعنی استفاده از سیستم های تهویه مطبوع هوا ، تنها فرآیندی ناکار آمد در تقابل با اقلیم به شمار می رود و در عین حال همراه با مصرف زیاد انرژی می باشد ، که حتی به هنگام ارزانی و فراوانی انرژی به دلیل آلودگی حاصل از آن امری اشتباه به شمار می آید .</a:t>
            </a:r>
          </a:p>
        </p:txBody>
      </p:sp>
    </p:spTree>
    <p:extLst>
      <p:ext uri="{BB962C8B-B14F-4D97-AF65-F5344CB8AC3E}">
        <p14:creationId xmlns:p14="http://schemas.microsoft.com/office/powerpoint/2010/main" val="157571887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1712040" y="399733"/>
            <a:ext cx="8893879" cy="718658"/>
          </a:xfrm>
          <a:prstGeom prst="rect">
            <a:avLst/>
          </a:prstGeom>
        </p:spPr>
        <p:txBody>
          <a:bodyPr wrap="square">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 اصل سوم : كاهش استفاده از منابع جديد</a:t>
            </a:r>
          </a:p>
        </p:txBody>
      </p:sp>
      <p:sp>
        <p:nvSpPr>
          <p:cNvPr id="4" name="Rectangle 3">
            <a:extLst>
              <a:ext uri="{FF2B5EF4-FFF2-40B4-BE49-F238E27FC236}">
                <a16:creationId xmlns:a16="http://schemas.microsoft.com/office/drawing/2014/main" id="{8593CCE6-0D84-3E99-6A15-EFBC71270E01}"/>
              </a:ext>
            </a:extLst>
          </p:cNvPr>
          <p:cNvSpPr/>
          <p:nvPr/>
        </p:nvSpPr>
        <p:spPr>
          <a:xfrm>
            <a:off x="11391254" y="6308727"/>
            <a:ext cx="800746" cy="365124"/>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391254" y="6308725"/>
            <a:ext cx="625019"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13</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2">
            <a:extLst>
              <a:ext uri="{FF2B5EF4-FFF2-40B4-BE49-F238E27FC236}">
                <a16:creationId xmlns:a16="http://schemas.microsoft.com/office/drawing/2014/main" id="{7284EE25-2D5E-6398-89AB-F78B9DB023A1}"/>
              </a:ext>
            </a:extLst>
          </p:cNvPr>
          <p:cNvSpPr/>
          <p:nvPr/>
        </p:nvSpPr>
        <p:spPr>
          <a:xfrm>
            <a:off x="149468" y="1581477"/>
            <a:ext cx="11696700" cy="1065676"/>
          </a:xfrm>
          <a:prstGeom prst="rect">
            <a:avLst/>
          </a:prstGeom>
        </p:spPr>
        <p:txBody>
          <a:bodyPr wrap="square">
            <a:spAutoFit/>
          </a:bodyPr>
          <a:lstStyle/>
          <a:p>
            <a:pPr algn="r" rtl="1">
              <a:lnSpc>
                <a:spcPct val="150000"/>
              </a:lnSpc>
            </a:pPr>
            <a:r>
              <a:rPr lang="fa-IR" sz="2200" dirty="0">
                <a:cs typeface="B Nazanin" panose="00000700000000000000" pitchFamily="2" charset="-78"/>
              </a:rPr>
              <a:t>هر ساختمان باید به گونه ای طراحی شود که استفاده از منابع جدید را به حداقل برساند و   در پایان عمر مفید خود ، منبعی برای ایجاد سازه های دیگر بوجود بیاورد .</a:t>
            </a:r>
          </a:p>
        </p:txBody>
      </p:sp>
      <p:sp>
        <p:nvSpPr>
          <p:cNvPr id="5" name="Rectangle 4">
            <a:extLst>
              <a:ext uri="{FF2B5EF4-FFF2-40B4-BE49-F238E27FC236}">
                <a16:creationId xmlns:a16="http://schemas.microsoft.com/office/drawing/2014/main" id="{B5B41E7D-6D4C-54AC-D99B-F33572115683}"/>
              </a:ext>
            </a:extLst>
          </p:cNvPr>
          <p:cNvSpPr/>
          <p:nvPr/>
        </p:nvSpPr>
        <p:spPr>
          <a:xfrm>
            <a:off x="165100" y="2738939"/>
            <a:ext cx="11696699" cy="2081339"/>
          </a:xfrm>
          <a:prstGeom prst="rect">
            <a:avLst/>
          </a:prstGeom>
        </p:spPr>
        <p:txBody>
          <a:bodyPr wrap="square">
            <a:spAutoFit/>
          </a:bodyPr>
          <a:lstStyle/>
          <a:p>
            <a:pPr algn="r" rtl="1">
              <a:lnSpc>
                <a:spcPct val="150000"/>
              </a:lnSpc>
            </a:pPr>
            <a:r>
              <a:rPr lang="fa-IR" sz="2200" dirty="0">
                <a:cs typeface="B Nazanin" panose="00000700000000000000" pitchFamily="2" charset="-78"/>
              </a:rPr>
              <a:t>گر چه جهت گیری این اصل ، همچون سایر اصول اشاره شده به سوی ساختمانهای جدید است ، ولی باید یادآور شد که اغلب منابع موجود در جهان در محیط مصنوع فعلی بکارگرفته شده اند و ترمیم و ارتقاء وضعیت ساختمانهای فعلی برای کاهش  اثرات زیست محیطی ، امری است که از اهمیتی برابر با خلق سازه های جدید برخوردار است . این نکته را نیز باید مورد  توجه قرار داد که</a:t>
            </a:r>
          </a:p>
        </p:txBody>
      </p:sp>
      <p:sp>
        <p:nvSpPr>
          <p:cNvPr id="8" name="Rectangle 7">
            <a:extLst>
              <a:ext uri="{FF2B5EF4-FFF2-40B4-BE49-F238E27FC236}">
                <a16:creationId xmlns:a16="http://schemas.microsoft.com/office/drawing/2014/main" id="{05000335-F0D8-0BC3-CD5E-D140CCA4F548}"/>
              </a:ext>
            </a:extLst>
          </p:cNvPr>
          <p:cNvSpPr/>
          <p:nvPr/>
        </p:nvSpPr>
        <p:spPr>
          <a:xfrm>
            <a:off x="149468" y="4982241"/>
            <a:ext cx="11696700" cy="1065676"/>
          </a:xfrm>
          <a:prstGeom prst="rect">
            <a:avLst/>
          </a:prstGeom>
        </p:spPr>
        <p:txBody>
          <a:bodyPr wrap="square">
            <a:spAutoFit/>
          </a:bodyPr>
          <a:lstStyle/>
          <a:p>
            <a:pPr algn="r" rtl="1">
              <a:lnSpc>
                <a:spcPct val="150000"/>
              </a:lnSpc>
            </a:pPr>
            <a:r>
              <a:rPr lang="fa-IR" sz="2200" dirty="0">
                <a:cs typeface="B Nazanin" panose="00000700000000000000" pitchFamily="2" charset="-78"/>
              </a:rPr>
              <a:t>تعداد منابع کافی برای خلق محیط های مصنوع در جهان وجود ندارند که بتوان برای بازسازی هر نسل از ساختمان ها، مقداری جدید از آنها را مورد استفاده قرار داد . </a:t>
            </a:r>
          </a:p>
        </p:txBody>
      </p:sp>
    </p:spTree>
    <p:extLst>
      <p:ext uri="{BB962C8B-B14F-4D97-AF65-F5344CB8AC3E}">
        <p14:creationId xmlns:p14="http://schemas.microsoft.com/office/powerpoint/2010/main" val="170955799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0" name="Rectangle 289">
            <a:extLst>
              <a:ext uri="{FF2B5EF4-FFF2-40B4-BE49-F238E27FC236}">
                <a16:creationId xmlns:a16="http://schemas.microsoft.com/office/drawing/2014/main" id="{B7C8A2CE-A6FE-CAF8-E985-26D82EAF5604}"/>
              </a:ext>
            </a:extLst>
          </p:cNvPr>
          <p:cNvSpPr/>
          <p:nvPr/>
        </p:nvSpPr>
        <p:spPr>
          <a:xfrm>
            <a:off x="134432" y="712922"/>
            <a:ext cx="11727368" cy="6030778"/>
          </a:xfrm>
          <a:prstGeom prst="rect">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Rectangle 3">
            <a:extLst>
              <a:ext uri="{FF2B5EF4-FFF2-40B4-BE49-F238E27FC236}">
                <a16:creationId xmlns:a16="http://schemas.microsoft.com/office/drawing/2014/main" id="{8593CCE6-0D84-3E99-6A15-EFBC71270E01}"/>
              </a:ext>
            </a:extLst>
          </p:cNvPr>
          <p:cNvSpPr/>
          <p:nvPr/>
        </p:nvSpPr>
        <p:spPr>
          <a:xfrm>
            <a:off x="11674709" y="6308726"/>
            <a:ext cx="517291"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5170" y="6308725"/>
            <a:ext cx="516829"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14</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Rectangle 1">
            <a:extLst>
              <a:ext uri="{FF2B5EF4-FFF2-40B4-BE49-F238E27FC236}">
                <a16:creationId xmlns:a16="http://schemas.microsoft.com/office/drawing/2014/main" id="{5E22E898-B4FE-B73E-95DE-258A6AB75B9D}"/>
              </a:ext>
            </a:extLst>
          </p:cNvPr>
          <p:cNvSpPr/>
          <p:nvPr/>
        </p:nvSpPr>
        <p:spPr>
          <a:xfrm>
            <a:off x="134432" y="3072348"/>
            <a:ext cx="11727368" cy="3285515"/>
          </a:xfrm>
          <a:prstGeom prst="rect">
            <a:avLst/>
          </a:prstGeom>
        </p:spPr>
        <p:txBody>
          <a:bodyPr wrap="square">
            <a:spAutoFit/>
          </a:bodyPr>
          <a:lstStyle/>
          <a:p>
            <a:pPr algn="r" rtl="1">
              <a:lnSpc>
                <a:spcPct val="150000"/>
              </a:lnSpc>
            </a:pPr>
            <a:r>
              <a:rPr lang="fa-IR" sz="2000" dirty="0">
                <a:cs typeface="B Nazanin" panose="00000700000000000000" pitchFamily="2" charset="-78"/>
              </a:rPr>
              <a:t>چارچوب های چوبی که در قرون وسطی به کار گرفته شدند ،قطعاتی چوبی بودند که بریده و در کارگاه نجاری به یکدیگر وصل شده و کد گذاری می شدند و آنگاه از هم جدا شده و به ساختمان ها انتقال داده می شدند. استفاده از این روش بدین معنی بود که در صورت لزوم می توان بخشهایی از ساختمان قرون وسطایی را جا به جا نموده ؛ حتی امروزه نیز می توان آنها را به مکانی دیگر منتقل کرد . گاهی اوقات کل سازه  ساختمان به منظور بنا کردن ساختمانی جدید جابجا می گردید. برای مثال در هنگام ساخت موزه ویکتوریا و آلبرت در لندن،  به ساختمان قبلی موجود در سایت دیگر نیازی  نبود و در سال 1865 پیشنهاد واگذاری این ساختمان فلزی به مسئولان محلی شمال ، شرق و جنوب لندن با هدف برپایی یک موزه محلی در مکانی جدید ارائه گردید. مسئولان شرق لندن این پیشنهاد را پذیرفتند و ساختمان این موزه محلی در 1872 تکمیل گردید که امروزه این مکان به موزه کودکان بدل گردیده است .</a:t>
            </a:r>
          </a:p>
        </p:txBody>
      </p:sp>
      <p:sp>
        <p:nvSpPr>
          <p:cNvPr id="3" name="Rectangle 2">
            <a:extLst>
              <a:ext uri="{FF2B5EF4-FFF2-40B4-BE49-F238E27FC236}">
                <a16:creationId xmlns:a16="http://schemas.microsoft.com/office/drawing/2014/main" id="{4F2FB369-26B6-3F80-EEBC-E5C2C686AA50}"/>
              </a:ext>
            </a:extLst>
          </p:cNvPr>
          <p:cNvSpPr/>
          <p:nvPr/>
        </p:nvSpPr>
        <p:spPr>
          <a:xfrm>
            <a:off x="134432" y="1451878"/>
            <a:ext cx="11727368" cy="1438855"/>
          </a:xfrm>
          <a:prstGeom prst="rect">
            <a:avLst/>
          </a:prstGeom>
        </p:spPr>
        <p:txBody>
          <a:bodyPr wrap="square">
            <a:spAutoFit/>
          </a:bodyPr>
          <a:lstStyle/>
          <a:p>
            <a:pPr algn="r" rtl="1">
              <a:lnSpc>
                <a:spcPct val="150000"/>
              </a:lnSpc>
            </a:pPr>
            <a:r>
              <a:rPr lang="fa-IR" sz="2000" dirty="0">
                <a:cs typeface="B Nazanin" panose="00000700000000000000" pitchFamily="2" charset="-78"/>
              </a:rPr>
              <a:t>این استفاده مجدد میتواند در مسیر استفاده از مصالح بازیافت شده  یا فضاهای بازیافت شده شکل بگیرد، بازیافت ساختمان ها و عناصر درون آنها بخشی از تاریخ معماری است . صومعه سانتا الباس که در سالهای 1077 و 1115 میلادی بازسازی گردیده ، از آجرهای خرابه های یک ساختمان رومی در نزدیکی خود استفاده نمود. </a:t>
            </a:r>
          </a:p>
        </p:txBody>
      </p:sp>
    </p:spTree>
    <p:extLst>
      <p:ext uri="{BB962C8B-B14F-4D97-AF65-F5344CB8AC3E}">
        <p14:creationId xmlns:p14="http://schemas.microsoft.com/office/powerpoint/2010/main" val="207020907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0" name="Rectangle 289">
            <a:extLst>
              <a:ext uri="{FF2B5EF4-FFF2-40B4-BE49-F238E27FC236}">
                <a16:creationId xmlns:a16="http://schemas.microsoft.com/office/drawing/2014/main" id="{B7C8A2CE-A6FE-CAF8-E985-26D82EAF5604}"/>
              </a:ext>
            </a:extLst>
          </p:cNvPr>
          <p:cNvSpPr/>
          <p:nvPr/>
        </p:nvSpPr>
        <p:spPr>
          <a:xfrm>
            <a:off x="165100" y="356461"/>
            <a:ext cx="11696700" cy="6387239"/>
          </a:xfrm>
          <a:prstGeom prst="rect">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505310" cy="365125"/>
          </a:xfrm>
        </p:spPr>
        <p:txBody>
          <a:bodyPr/>
          <a:lstStyle/>
          <a:p>
            <a:pPr algn="ct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a:t>15</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Rectangle 1">
            <a:extLst>
              <a:ext uri="{FF2B5EF4-FFF2-40B4-BE49-F238E27FC236}">
                <a16:creationId xmlns:a16="http://schemas.microsoft.com/office/drawing/2014/main" id="{57599384-3527-67F7-1A67-2DA0BF9EFC3A}"/>
              </a:ext>
            </a:extLst>
          </p:cNvPr>
          <p:cNvSpPr/>
          <p:nvPr/>
        </p:nvSpPr>
        <p:spPr>
          <a:xfrm>
            <a:off x="123892" y="753160"/>
            <a:ext cx="11696700" cy="5593839"/>
          </a:xfrm>
          <a:prstGeom prst="rect">
            <a:avLst/>
          </a:prstGeom>
        </p:spPr>
        <p:txBody>
          <a:bodyPr wrap="square">
            <a:spAutoFit/>
          </a:bodyPr>
          <a:lstStyle/>
          <a:p>
            <a:pPr algn="r" rtl="1">
              <a:lnSpc>
                <a:spcPct val="150000"/>
              </a:lnSpc>
            </a:pPr>
            <a:r>
              <a:rPr lang="fa-IR" sz="2000" dirty="0">
                <a:cs typeface="B Nazanin" panose="00000700000000000000" pitchFamily="2" charset="-78"/>
              </a:rPr>
              <a:t> این موضوع برای کسانی که علاقمند به حفاظت و نگهداری دائمی از ساختمان ها هستند یک فاجعه به حساب می آید و این سوال در ذهن نقش می بندد که آیا یک ساختمان به این علت که زمانی دارای کاربری ارزشمندی بوده است باید همواره بدون تغییر باقی بماند یا باید برای حفظ بازدهی و کارایی تغییرات الزامی را در آن انجام داد؟ یک فرآیند سبز ممکن است در بررسی این موضوع قضاوت را تنها براساس منابع موجود ممکن بداند. اگر منابع مورد نیاز برای تغییر یک ساختمان کمتر از منابع مورد نیاز برای تخریب و بازسازی آن باشد باید از این تغییرات استقبال نمود. با این وجود این موضوع باعث عدم احترام و بزرگداشت اهمیت تاریخی سازه نمی شود. به علاوه ممکن است این سازه ها دارای ارزش دیگری نیز باشند که توجه به آن ها الزامی است. این مشکلات در تغییر ساختمان های موجود به منظور آماده ساختن آن ها برای هماهنگی با نیازهای جدید بخصوص در مورد بهبود وضعیت ساختمان از لحاظ عملکرد و کارایی که ممکن است به تغییر ظاهر آن منجر شود با تناقض و تضادهای بیشتری آشکار می شود. تغییر در بعضی از ساختمان های قدیمی برای کاربردی های جدید می تواند هزینه ها و مشکلات خاصی را با خود همراه داشته باشد. با این حال مزایای حاصل از استفاده مجدد از این ساختمان های بزرگ در کنار یکدیگر و درون یک محیط شهری می تواند بر این مشکلات و هزینه ها غلبه نماید. نوسازی ساختمان ها ی موجود در شهرهای بزرگ و کوچک همچنین می تواند موجب حفاظت از منابع مورد استفاده جهت تخریب و بازسازی ساختمان و بدین ترتیب جلوگیری از تخریب جامعه شود</a:t>
            </a:r>
          </a:p>
        </p:txBody>
      </p:sp>
    </p:spTree>
    <p:extLst>
      <p:ext uri="{BB962C8B-B14F-4D97-AF65-F5344CB8AC3E}">
        <p14:creationId xmlns:p14="http://schemas.microsoft.com/office/powerpoint/2010/main" val="360562697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1670020" y="393356"/>
            <a:ext cx="8643997" cy="718658"/>
          </a:xfrm>
          <a:prstGeom prst="rect">
            <a:avLst/>
          </a:prstGeom>
        </p:spPr>
        <p:txBody>
          <a:bodyPr wrap="square">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 اصل چهارم : احترام به كاربران</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6"/>
            <a:ext cx="515937" cy="339864"/>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16</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2">
            <a:extLst>
              <a:ext uri="{FF2B5EF4-FFF2-40B4-BE49-F238E27FC236}">
                <a16:creationId xmlns:a16="http://schemas.microsoft.com/office/drawing/2014/main" id="{AF986FED-4036-2BC0-A99C-90590243090C}"/>
              </a:ext>
            </a:extLst>
          </p:cNvPr>
          <p:cNvSpPr/>
          <p:nvPr/>
        </p:nvSpPr>
        <p:spPr>
          <a:xfrm>
            <a:off x="165100" y="1533533"/>
            <a:ext cx="11696700" cy="430887"/>
          </a:xfrm>
          <a:prstGeom prst="rect">
            <a:avLst/>
          </a:prstGeom>
        </p:spPr>
        <p:txBody>
          <a:bodyPr wrap="square">
            <a:spAutoFit/>
          </a:bodyPr>
          <a:lstStyle/>
          <a:p>
            <a:pPr algn="r" rtl="1"/>
            <a:r>
              <a:rPr lang="fa-IR" sz="2200" dirty="0">
                <a:cs typeface="B Nazanin" panose="00000700000000000000" pitchFamily="2" charset="-78"/>
              </a:rPr>
              <a:t>معماری سبز به تمامی افرادی که از ساختمان استفاده می کنند احترام می گذارد .</a:t>
            </a:r>
          </a:p>
        </p:txBody>
      </p:sp>
      <p:sp>
        <p:nvSpPr>
          <p:cNvPr id="5" name="Rectangle 4">
            <a:extLst>
              <a:ext uri="{FF2B5EF4-FFF2-40B4-BE49-F238E27FC236}">
                <a16:creationId xmlns:a16="http://schemas.microsoft.com/office/drawing/2014/main" id="{F5ABDACB-5FFD-F5B3-9EC4-19E206231BF8}"/>
              </a:ext>
            </a:extLst>
          </p:cNvPr>
          <p:cNvSpPr/>
          <p:nvPr/>
        </p:nvSpPr>
        <p:spPr>
          <a:xfrm>
            <a:off x="165100" y="1997821"/>
            <a:ext cx="11696700" cy="1446550"/>
          </a:xfrm>
          <a:prstGeom prst="rect">
            <a:avLst/>
          </a:prstGeom>
        </p:spPr>
        <p:txBody>
          <a:bodyPr wrap="square">
            <a:spAutoFit/>
          </a:bodyPr>
          <a:lstStyle/>
          <a:p>
            <a:pPr algn="r" rtl="1"/>
            <a:r>
              <a:rPr lang="fa-IR" sz="2200" dirty="0">
                <a:cs typeface="B Nazanin" panose="00000700000000000000" pitchFamily="2" charset="-78"/>
              </a:rPr>
              <a:t>به نظر می رسد که این اصل ارتباط اندکی با آلودگی ناشی از تغییرات اقلیم جهانی و تخریب لایه ازن داشته باشد . اما فرآیند سبز از معماری که شامل احترام برای تمامی منابع مشترک در ساخت یک ساختمان کامل هستند انسان را از این مجموعه خارج نمی نماید. تمام ساختمان ها توسط انسان ها ساخته می شوند اما در بعضی از سازه ها حقیقت حضور انسان محترم شمرده می شود، در حالی که در برخی دیگر تلاش برای رد ابعاد انسانی در فرآیند ساخت مشاهده می شود .</a:t>
            </a:r>
          </a:p>
        </p:txBody>
      </p:sp>
      <p:sp>
        <p:nvSpPr>
          <p:cNvPr id="6" name="Rectangle 5">
            <a:extLst>
              <a:ext uri="{FF2B5EF4-FFF2-40B4-BE49-F238E27FC236}">
                <a16:creationId xmlns:a16="http://schemas.microsoft.com/office/drawing/2014/main" id="{4A92D162-25F8-F77D-CC56-05621771C3FB}"/>
              </a:ext>
            </a:extLst>
          </p:cNvPr>
          <p:cNvSpPr/>
          <p:nvPr/>
        </p:nvSpPr>
        <p:spPr>
          <a:xfrm>
            <a:off x="143668" y="3573502"/>
            <a:ext cx="11696700" cy="1107996"/>
          </a:xfrm>
          <a:prstGeom prst="rect">
            <a:avLst/>
          </a:prstGeom>
        </p:spPr>
        <p:txBody>
          <a:bodyPr wrap="square">
            <a:spAutoFit/>
          </a:bodyPr>
          <a:lstStyle/>
          <a:p>
            <a:pPr algn="r" rtl="1"/>
            <a:r>
              <a:rPr lang="fa-IR" sz="2200" dirty="0">
                <a:cs typeface="B Nazanin" panose="00000700000000000000" pitchFamily="2" charset="-78"/>
              </a:rPr>
              <a:t> در ژاپن تعدادی روبوت نقش انسان را در ایجاد و طراحی ساختمان ها بر عهده گرفته اند، اما برای یک روبوت کارآیی مؤثر در مورد پروژه ، شامل اجرای یک وظـیـفـه خـاص مــی باشد که می تواند آن را به دفعات تکرار کرد. اما در مقیاسی متفاوت یک انسان به عنوان معمار همچنان می تواند بر مهارت خود بر انجام تعداد بسیاری از کارهای نامرتبط اعتماد کند .</a:t>
            </a:r>
          </a:p>
        </p:txBody>
      </p:sp>
      <p:sp>
        <p:nvSpPr>
          <p:cNvPr id="8" name="Rectangle 7">
            <a:extLst>
              <a:ext uri="{FF2B5EF4-FFF2-40B4-BE49-F238E27FC236}">
                <a16:creationId xmlns:a16="http://schemas.microsoft.com/office/drawing/2014/main" id="{370BF0C2-E34A-B1A0-D489-74E1628D8AB9}"/>
              </a:ext>
            </a:extLst>
          </p:cNvPr>
          <p:cNvSpPr/>
          <p:nvPr/>
        </p:nvSpPr>
        <p:spPr>
          <a:xfrm>
            <a:off x="143667" y="4679540"/>
            <a:ext cx="11696701" cy="1785104"/>
          </a:xfrm>
          <a:prstGeom prst="rect">
            <a:avLst/>
          </a:prstGeom>
        </p:spPr>
        <p:txBody>
          <a:bodyPr wrap="square">
            <a:spAutoFit/>
          </a:bodyPr>
          <a:lstStyle/>
          <a:p>
            <a:pPr algn="r" rtl="1"/>
            <a:r>
              <a:rPr lang="fa-IR" sz="2200" dirty="0">
                <a:cs typeface="B Nazanin" panose="00000700000000000000" pitchFamily="2" charset="-78"/>
              </a:rPr>
              <a:t>احترام بیشتر به نیازهای انسانی و نیروی کار، می تواند در دو مسیر مجزا مورد تجربه قرار گیرد. برای یک ساختمان ساز حرفه ای توجه به این نکـته ضرورت دارد که ایمنی و سلامت مصالح و فرآیند های شکل دهنده ساختمان به همان میزان که برای کارگران و یا استفاده کنندگان آن مهم است برای کل جامعه بشری نیز از اهـمـیت بـســزایی بـرخوردار می باشد. معماران به تدریج از وجود سم های مختلف در سایت های ساختمانی آگاه شده اند و به تازگی استفاده از مواد عایـق دارای انواع </a:t>
            </a:r>
            <a:r>
              <a:rPr lang="en-US" sz="2200" dirty="0">
                <a:cs typeface="B Nazanin" panose="00000700000000000000" pitchFamily="2" charset="-78"/>
              </a:rPr>
              <a:t>CFC </a:t>
            </a:r>
            <a:r>
              <a:rPr lang="fa-IR" sz="2200" dirty="0">
                <a:cs typeface="B Nazanin" panose="00000700000000000000" pitchFamily="2" charset="-78"/>
              </a:rPr>
              <a:t> و یا استفاده از سایر مصالح خطرناک در ساختمان ممنوع شده است</a:t>
            </a:r>
          </a:p>
        </p:txBody>
      </p:sp>
    </p:spTree>
    <p:extLst>
      <p:ext uri="{BB962C8B-B14F-4D97-AF65-F5344CB8AC3E}">
        <p14:creationId xmlns:p14="http://schemas.microsoft.com/office/powerpoint/2010/main" val="166414284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Rectangle 289">
            <a:extLst>
              <a:ext uri="{FF2B5EF4-FFF2-40B4-BE49-F238E27FC236}">
                <a16:creationId xmlns:a16="http://schemas.microsoft.com/office/drawing/2014/main" id="{B7C8A2CE-A6FE-CAF8-E985-26D82EAF5604}"/>
              </a:ext>
            </a:extLst>
          </p:cNvPr>
          <p:cNvSpPr/>
          <p:nvPr/>
        </p:nvSpPr>
        <p:spPr>
          <a:xfrm>
            <a:off x="330200" y="184149"/>
            <a:ext cx="11696700" cy="655955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5"/>
            <a:ext cx="515937" cy="365125"/>
          </a:xfrm>
        </p:spPr>
        <p:txBody>
          <a:bodyPr/>
          <a:lstStyle/>
          <a:p>
            <a:pPr algn="ct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a:t>17</a:t>
            </a:fld>
            <a:endParaRPr lang="en-US" b="1" dirty="0">
              <a:solidFill>
                <a:srgbClr val="DFEEEA"/>
              </a:solidFill>
              <a:latin typeface="Segoe UI" panose="020B0502040204020203" pitchFamily="34" charset="0"/>
              <a:cs typeface="B Nazanin" panose="00000700000000000000" pitchFamily="2" charset="-78"/>
            </a:endParaRPr>
          </a:p>
        </p:txBody>
      </p:sp>
      <p:sp>
        <p:nvSpPr>
          <p:cNvPr id="10" name="Rectangle 9">
            <a:extLst>
              <a:ext uri="{FF2B5EF4-FFF2-40B4-BE49-F238E27FC236}">
                <a16:creationId xmlns:a16="http://schemas.microsoft.com/office/drawing/2014/main" id="{5534D82C-4A0D-AB6A-5BDF-97D085952325}"/>
              </a:ext>
            </a:extLst>
          </p:cNvPr>
          <p:cNvSpPr/>
          <p:nvPr/>
        </p:nvSpPr>
        <p:spPr>
          <a:xfrm>
            <a:off x="165100" y="511363"/>
            <a:ext cx="11696700" cy="1573508"/>
          </a:xfrm>
          <a:prstGeom prst="rect">
            <a:avLst/>
          </a:prstGeom>
        </p:spPr>
        <p:txBody>
          <a:bodyPr wrap="square">
            <a:spAutoFit/>
          </a:bodyPr>
          <a:lstStyle/>
          <a:p>
            <a:pPr algn="r" rtl="1">
              <a:lnSpc>
                <a:spcPct val="150000"/>
              </a:lnSpc>
            </a:pPr>
            <a:r>
              <a:rPr lang="fa-IR" sz="2200" dirty="0">
                <a:cs typeface="B Nazanin" panose="00000700000000000000" pitchFamily="2" charset="-78"/>
              </a:rPr>
              <a:t>شکل دیگر مشارکت انسانی که نیازمند توجه است، اشتراک و دخالت مثبت کاربران در فرآیند طراحی و ساخت است، که چنانچه به طور موثر بکار گرفته نشود یک منبع کارا و مفید به هدر رفته است. تعداد زیادی از ساختمان ها از این انرژی بهره برده اند و نتایج حاصل از آن نیز موجب رضایت در خلـق ساختمان های بزرگ شده است .</a:t>
            </a:r>
          </a:p>
        </p:txBody>
      </p:sp>
      <p:pic>
        <p:nvPicPr>
          <p:cNvPr id="3" name="Picture 2">
            <a:extLst>
              <a:ext uri="{FF2B5EF4-FFF2-40B4-BE49-F238E27FC236}">
                <a16:creationId xmlns:a16="http://schemas.microsoft.com/office/drawing/2014/main" id="{4AF258A9-710E-FBE1-6242-24A541D638C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0200" y="2412085"/>
            <a:ext cx="11696700" cy="4229100"/>
          </a:xfrm>
          <a:prstGeom prst="rect">
            <a:avLst/>
          </a:prstGeom>
        </p:spPr>
      </p:pic>
    </p:spTree>
    <p:extLst>
      <p:ext uri="{BB962C8B-B14F-4D97-AF65-F5344CB8AC3E}">
        <p14:creationId xmlns:p14="http://schemas.microsoft.com/office/powerpoint/2010/main" val="127523080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200" dirty="0">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75726" y="1441241"/>
            <a:ext cx="11696700" cy="5232400"/>
          </a:xfrm>
          <a:prstGeom prst="rect">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200">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857417" y="549275"/>
            <a:ext cx="4477167" cy="547842"/>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sz="3200"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 اصل پنجم : احترام به سايت</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200">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676086" cy="429462"/>
          </a:xfrm>
        </p:spPr>
        <p:txBody>
          <a:bodyPr/>
          <a:lstStyle/>
          <a:p>
            <a:pPr algn="ctr" rtl="1"/>
            <a:fld id="{D4F9442E-9437-4062-8DAD-965F8584E449}" type="slidenum">
              <a:rPr lang="en-US" sz="2200" b="1" smtClean="0">
                <a:solidFill>
                  <a:srgbClr val="DFEEEA"/>
                </a:solidFill>
                <a:latin typeface="Segoe UI" panose="020B0502040204020203" pitchFamily="34" charset="0"/>
                <a:cs typeface="B Nazanin" panose="00000700000000000000" pitchFamily="2" charset="-78"/>
              </a:rPr>
              <a:pPr algn="ctr" rtl="1"/>
              <a:t>18</a:t>
            </a:fld>
            <a:endParaRPr lang="en-US" sz="2200" b="1" dirty="0">
              <a:solidFill>
                <a:srgbClr val="DFEEEA"/>
              </a:solidFill>
              <a:latin typeface="Segoe UI" panose="020B0502040204020203" pitchFamily="34" charset="0"/>
              <a:cs typeface="B Nazanin" panose="00000700000000000000" pitchFamily="2" charset="-78"/>
            </a:endParaRPr>
          </a:p>
        </p:txBody>
      </p:sp>
      <p:sp>
        <p:nvSpPr>
          <p:cNvPr id="3" name="Rectangle 2">
            <a:extLst>
              <a:ext uri="{FF2B5EF4-FFF2-40B4-BE49-F238E27FC236}">
                <a16:creationId xmlns:a16="http://schemas.microsoft.com/office/drawing/2014/main" id="{4063048F-3E9F-A9DD-DB01-1916CA49F507}"/>
              </a:ext>
            </a:extLst>
          </p:cNvPr>
          <p:cNvSpPr/>
          <p:nvPr/>
        </p:nvSpPr>
        <p:spPr>
          <a:xfrm>
            <a:off x="165100" y="1610217"/>
            <a:ext cx="11696700" cy="430887"/>
          </a:xfrm>
          <a:prstGeom prst="rect">
            <a:avLst/>
          </a:prstGeom>
        </p:spPr>
        <p:txBody>
          <a:bodyPr wrap="square">
            <a:spAutoFit/>
          </a:bodyPr>
          <a:lstStyle/>
          <a:p>
            <a:pPr algn="r" rtl="1"/>
            <a:r>
              <a:rPr lang="fa-IR" sz="2200" dirty="0">
                <a:cs typeface="B Nazanin" panose="00000700000000000000" pitchFamily="2" charset="-78"/>
              </a:rPr>
              <a:t>هر ساختمان باید زمین را به گونه ای آرام و سبک لمس کند .</a:t>
            </a:r>
          </a:p>
        </p:txBody>
      </p:sp>
      <p:sp>
        <p:nvSpPr>
          <p:cNvPr id="5" name="Rectangle 4">
            <a:extLst>
              <a:ext uri="{FF2B5EF4-FFF2-40B4-BE49-F238E27FC236}">
                <a16:creationId xmlns:a16="http://schemas.microsoft.com/office/drawing/2014/main" id="{A940C7E4-EAFB-E5B9-0295-84F7AF7AE4E5}"/>
              </a:ext>
            </a:extLst>
          </p:cNvPr>
          <p:cNvSpPr/>
          <p:nvPr/>
        </p:nvSpPr>
        <p:spPr>
          <a:xfrm>
            <a:off x="165100" y="2140021"/>
            <a:ext cx="11696699" cy="1446550"/>
          </a:xfrm>
          <a:prstGeom prst="rect">
            <a:avLst/>
          </a:prstGeom>
        </p:spPr>
        <p:txBody>
          <a:bodyPr wrap="square">
            <a:spAutoFit/>
          </a:bodyPr>
          <a:lstStyle/>
          <a:p>
            <a:pPr algn="r" rtl="1"/>
            <a:r>
              <a:rPr lang="fa-IR" sz="2200" dirty="0">
                <a:cs typeface="B Nazanin" panose="00000700000000000000" pitchFamily="2" charset="-78"/>
              </a:rPr>
              <a:t>معمار استرالیایی گلن مورکات این جمله عجیب را بیان می کند که: ساختمان باید زمین را به گونه ای آرام و سبک لمس  کند. این گفته یک ویژگی از تعامل میان ساختمان و سایت آن را در خود دارد که برای فرآیند سبز امری ضروری است و البته دارای ویژگی های گسترده تری نیز می باشد. ساختمانی که انرژی را حریصانه مصرف می کند آلودگی تولید می کند و با مصرف کنندگان و کاربران خویش بیگانه است در نتیجه هرگز زمین را به گونه ای آرام و سبک لمس نمی کند</a:t>
            </a:r>
          </a:p>
        </p:txBody>
      </p:sp>
      <p:sp>
        <p:nvSpPr>
          <p:cNvPr id="6" name="Rectangle 5">
            <a:extLst>
              <a:ext uri="{FF2B5EF4-FFF2-40B4-BE49-F238E27FC236}">
                <a16:creationId xmlns:a16="http://schemas.microsoft.com/office/drawing/2014/main" id="{437C62DD-BD0A-4A4A-0382-389B1BC14409}"/>
              </a:ext>
            </a:extLst>
          </p:cNvPr>
          <p:cNvSpPr/>
          <p:nvPr/>
        </p:nvSpPr>
        <p:spPr>
          <a:xfrm>
            <a:off x="196980" y="3700457"/>
            <a:ext cx="11686072" cy="2462213"/>
          </a:xfrm>
          <a:prstGeom prst="rect">
            <a:avLst/>
          </a:prstGeom>
        </p:spPr>
        <p:txBody>
          <a:bodyPr wrap="square">
            <a:spAutoFit/>
          </a:bodyPr>
          <a:lstStyle/>
          <a:p>
            <a:pPr algn="r" rtl="1"/>
            <a:r>
              <a:rPr lang="fa-IR" sz="2200" dirty="0">
                <a:cs typeface="B Nazanin" panose="00000700000000000000" pitchFamily="2" charset="-78"/>
              </a:rPr>
              <a:t>تفسیری صریح تر از این گفته چنین است که نـمی توان هر ساختمان را از درون سایت ساخته شده در آن خارج نمود و شرایط قبل از ایجاد ساختمان را دوباره در سایت احیا کرد. این نوع ارتباط با سایت در سکونتگاههای سنتی اعراب بادیه نشین دیده می شود؛ سبکی و آرامش موجود در میان آن ها در لمس زمین فقط در جابجایی خانه ایشان نهفته نبود، بلکه شامل مصالح مورد استفاده ایشان و دارایی هایی که با خود حمل می کردند نیز می گردید. سیاه چادر اعراب بادیه نشین از پشم بزها ، گوسفندان و شتران ایشان تولید  می شد، هنگامی که این چادر ها برپا می گردید با ایجاد سطح مقطع بسیار کارا از لحاظ ایرودینامیکی از تخریب آن در بادهای شدید جلوگیری می شد؛ چادر با طنابهای بلند در جای خود نگهداری و تیرهای چوبی بسیار اندکی در آن بکار گرفته می شد چرا که چوب در صحرا منبعی بسیار کمیاب بحساب می آمد .</a:t>
            </a:r>
          </a:p>
        </p:txBody>
      </p:sp>
    </p:spTree>
    <p:extLst>
      <p:ext uri="{BB962C8B-B14F-4D97-AF65-F5344CB8AC3E}">
        <p14:creationId xmlns:p14="http://schemas.microsoft.com/office/powerpoint/2010/main" val="95628937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0" name="Rectangle 289">
            <a:extLst>
              <a:ext uri="{FF2B5EF4-FFF2-40B4-BE49-F238E27FC236}">
                <a16:creationId xmlns:a16="http://schemas.microsoft.com/office/drawing/2014/main" id="{B7C8A2CE-A6FE-CAF8-E985-26D82EAF5604}"/>
              </a:ext>
            </a:extLst>
          </p:cNvPr>
          <p:cNvSpPr/>
          <p:nvPr/>
        </p:nvSpPr>
        <p:spPr>
          <a:xfrm>
            <a:off x="165100" y="184149"/>
            <a:ext cx="11696700" cy="6559551"/>
          </a:xfrm>
          <a:prstGeom prst="rect">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200">
              <a:cs typeface="B Nazanin" panose="00000700000000000000" pitchFamily="2" charset="-78"/>
            </a:endParaRP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200">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5"/>
            <a:ext cx="515937" cy="287337"/>
          </a:xfrm>
        </p:spPr>
        <p:txBody>
          <a:bodyPr/>
          <a:lstStyle/>
          <a:p>
            <a:pPr algn="ctr" rtl="1"/>
            <a:fld id="{D4F9442E-9437-4062-8DAD-965F8584E449}" type="slidenum">
              <a:rPr lang="en-US" sz="2200" b="1" smtClean="0">
                <a:solidFill>
                  <a:srgbClr val="DFEEEA"/>
                </a:solidFill>
                <a:latin typeface="Segoe UI" panose="020B0502040204020203" pitchFamily="34" charset="0"/>
                <a:cs typeface="B Nazanin" panose="00000700000000000000" pitchFamily="2" charset="-78"/>
              </a:rPr>
              <a:pPr algn="ctr" rtl="1"/>
              <a:t>19</a:t>
            </a:fld>
            <a:endParaRPr lang="en-US" sz="2200" b="1" dirty="0">
              <a:solidFill>
                <a:srgbClr val="DFEEEA"/>
              </a:solidFill>
              <a:latin typeface="Segoe UI" panose="020B0502040204020203" pitchFamily="34" charset="0"/>
              <a:cs typeface="B Nazanin" panose="00000700000000000000" pitchFamily="2" charset="-78"/>
            </a:endParaRPr>
          </a:p>
        </p:txBody>
      </p:sp>
      <p:sp>
        <p:nvSpPr>
          <p:cNvPr id="2" name="Rectangle 1">
            <a:extLst>
              <a:ext uri="{FF2B5EF4-FFF2-40B4-BE49-F238E27FC236}">
                <a16:creationId xmlns:a16="http://schemas.microsoft.com/office/drawing/2014/main" id="{9DD9F289-6793-5CBB-479C-E6B85B17E24E}"/>
              </a:ext>
            </a:extLst>
          </p:cNvPr>
          <p:cNvSpPr/>
          <p:nvPr/>
        </p:nvSpPr>
        <p:spPr>
          <a:xfrm>
            <a:off x="77545" y="347297"/>
            <a:ext cx="11686073" cy="6143990"/>
          </a:xfrm>
          <a:prstGeom prst="rect">
            <a:avLst/>
          </a:prstGeom>
        </p:spPr>
        <p:txBody>
          <a:bodyPr wrap="square">
            <a:spAutoFit/>
          </a:bodyPr>
          <a:lstStyle/>
          <a:p>
            <a:pPr algn="r" rtl="1">
              <a:lnSpc>
                <a:spcPct val="150000"/>
              </a:lnSpc>
            </a:pPr>
            <a:r>
              <a:rPr lang="fa-IR" sz="2200" dirty="0">
                <a:cs typeface="B Nazanin" panose="00000700000000000000" pitchFamily="2" charset="-78"/>
              </a:rPr>
              <a:t>در حالی که در جوامع شهری، زندگی بومی و سنتی خود را برای یکجا نشینی ترک کرده اند و معماران وارد عرصه طراحی شده اند، هنوز نیز برای ایجاد نمایشگاههای مختلف و دیگر فعالیت های فرهنگی نیازی مستمر به سازه های موقت وجود دارد. این قبیل سازه ها اغلب، شکل چادر بادیه نشینان را بخود می گیرد . طراحی صورت گرفته توسط معماران هلندی برای فستیوال 86 در سونسبیک ، این سازه برای حفاظت از مجسمه های شکستنی واقع در خارج ساختمان طراحی شده بود و به علاوه بادی به گونه ای طراحی می شد که به چشم نیاید. دراین سازه از چهارنوع مصالح یعنی بتن پیش ساخته برای پی ها ، شیشه های شفاف برای دیوارها و سقف فولاد برای خرپاها و اتصالات و سیلیکون رزینی برای اتصال صفحات شیشه به یکدیگر استفاده شد. باله های شیشه ای نیز به دیوارهای شیشه ای چسبانده شده بودند تا صلبیت بیشتری را ایجاد کند و همچنین مکانی را برای اتصال خرپاهای فلزی سبک حامل سقف شیشه ای فراهم نماید. کف ساختمان زمین عادی بود و برای جلوگیری از گل شدن فقط با چوب پوشانده شده بود. پس از پایان فستیوال این ساختمان دوباره از یکدیگر جدا گردید و پی آن نیز از محل خارج و خاک برداشته شده به جای خود بازگردانیده شد؛ بدین ترتیب زمین سایت بدون هیچ تغییری به وضعیت پیش از برگزاری فستیوال بازگشت. این ساختمان را می توان برای استفاده در هر نمایشگاه یا فستیوال دیگر به کار گرفت و یا اعضای آن را می توان درهر سازه دیگر مورد استفاده قرار داد.</a:t>
            </a:r>
          </a:p>
        </p:txBody>
      </p:sp>
    </p:spTree>
    <p:extLst>
      <p:ext uri="{BB962C8B-B14F-4D97-AF65-F5344CB8AC3E}">
        <p14:creationId xmlns:p14="http://schemas.microsoft.com/office/powerpoint/2010/main" val="50768888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48000"/>
            <a:lum/>
          </a:blip>
          <a:srcRect/>
          <a:stretch>
            <a:fillRect t="-7000" b="-7000"/>
          </a:stretch>
        </a:blipFill>
        <a:effectLst/>
      </p:bgPr>
    </p:bg>
    <p:spTree>
      <p:nvGrpSpPr>
        <p:cNvPr id="1" name=""/>
        <p:cNvGrpSpPr/>
        <p:nvPr/>
      </p:nvGrpSpPr>
      <p:grpSpPr>
        <a:xfrm>
          <a:off x="0" y="0"/>
          <a:ext cx="0" cy="0"/>
          <a:chOff x="0" y="0"/>
          <a:chExt cx="0" cy="0"/>
        </a:xfrm>
      </p:grpSpPr>
      <p:sp>
        <p:nvSpPr>
          <p:cNvPr id="93" name="Rectangle 92">
            <a:extLst>
              <a:ext uri="{FF2B5EF4-FFF2-40B4-BE49-F238E27FC236}">
                <a16:creationId xmlns:a16="http://schemas.microsoft.com/office/drawing/2014/main" id="{06929B66-1416-9BBC-1A98-C3285BBE70ED}"/>
              </a:ext>
            </a:extLst>
          </p:cNvPr>
          <p:cNvSpPr/>
          <p:nvPr/>
        </p:nvSpPr>
        <p:spPr>
          <a:xfrm>
            <a:off x="4660491" y="1425677"/>
            <a:ext cx="4129548" cy="4883048"/>
          </a:xfrm>
          <a:prstGeom prst="rect">
            <a:avLst/>
          </a:prstGeom>
          <a:solidFill>
            <a:schemeClr val="bg1">
              <a:lumMod val="95000"/>
              <a:alpha val="9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6" name="Slide Number Placeholder 1">
            <a:extLst>
              <a:ext uri="{FF2B5EF4-FFF2-40B4-BE49-F238E27FC236}">
                <a16:creationId xmlns:a16="http://schemas.microsoft.com/office/drawing/2014/main" id="{03BA4D7C-B37A-BF70-3014-3747BC51BA75}"/>
              </a:ext>
            </a:extLst>
          </p:cNvPr>
          <p:cNvSpPr>
            <a:spLocks noGrp="1"/>
          </p:cNvSpPr>
          <p:nvPr>
            <p:ph type="sldNum" sz="quarter" idx="12"/>
          </p:nvPr>
        </p:nvSpPr>
        <p:spPr>
          <a:xfrm>
            <a:off x="11676063" y="6308725"/>
            <a:ext cx="340210"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2</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Oval 1">
            <a:extLst>
              <a:ext uri="{FF2B5EF4-FFF2-40B4-BE49-F238E27FC236}">
                <a16:creationId xmlns:a16="http://schemas.microsoft.com/office/drawing/2014/main" id="{73426147-C84B-C7DD-F67E-825DFC036228}"/>
              </a:ext>
            </a:extLst>
          </p:cNvPr>
          <p:cNvSpPr/>
          <p:nvPr/>
        </p:nvSpPr>
        <p:spPr>
          <a:xfrm>
            <a:off x="1670127" y="3406314"/>
            <a:ext cx="921774" cy="921774"/>
          </a:xfrm>
          <a:prstGeom prst="ellipse">
            <a:avLst/>
          </a:prstGeom>
          <a:solidFill>
            <a:srgbClr val="F3B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 name="Circle: Hollow 7">
            <a:extLst>
              <a:ext uri="{FF2B5EF4-FFF2-40B4-BE49-F238E27FC236}">
                <a16:creationId xmlns:a16="http://schemas.microsoft.com/office/drawing/2014/main" id="{35D6D1E7-9840-A5BB-401C-88AA40A9E93A}"/>
              </a:ext>
            </a:extLst>
          </p:cNvPr>
          <p:cNvSpPr/>
          <p:nvPr/>
        </p:nvSpPr>
        <p:spPr>
          <a:xfrm>
            <a:off x="983098" y="2719285"/>
            <a:ext cx="2295832" cy="2295832"/>
          </a:xfrm>
          <a:prstGeom prst="donut">
            <a:avLst>
              <a:gd name="adj" fmla="val 10440"/>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Circle: Hollow 6">
            <a:extLst>
              <a:ext uri="{FF2B5EF4-FFF2-40B4-BE49-F238E27FC236}">
                <a16:creationId xmlns:a16="http://schemas.microsoft.com/office/drawing/2014/main" id="{28D5DBC6-E4D4-95E6-A88A-39176AF4AA5C}"/>
              </a:ext>
            </a:extLst>
          </p:cNvPr>
          <p:cNvSpPr/>
          <p:nvPr/>
        </p:nvSpPr>
        <p:spPr>
          <a:xfrm>
            <a:off x="1325491" y="3061678"/>
            <a:ext cx="1611046" cy="1611046"/>
          </a:xfrm>
          <a:prstGeom prst="donut">
            <a:avLst>
              <a:gd name="adj" fmla="val 12789"/>
            </a:avLst>
          </a:prstGeom>
          <a:solidFill>
            <a:srgbClr val="F5AE18"/>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10" name="Graphic 9" descr="Target outline">
            <a:extLst>
              <a:ext uri="{FF2B5EF4-FFF2-40B4-BE49-F238E27FC236}">
                <a16:creationId xmlns:a16="http://schemas.microsoft.com/office/drawing/2014/main" id="{D3EE4786-EEAD-0A10-7A29-931BFF96142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87513" y="3523700"/>
            <a:ext cx="687003" cy="687003"/>
          </a:xfrm>
          <a:prstGeom prst="rect">
            <a:avLst/>
          </a:prstGeom>
        </p:spPr>
      </p:pic>
      <p:sp>
        <p:nvSpPr>
          <p:cNvPr id="18" name="Oval 17">
            <a:extLst>
              <a:ext uri="{FF2B5EF4-FFF2-40B4-BE49-F238E27FC236}">
                <a16:creationId xmlns:a16="http://schemas.microsoft.com/office/drawing/2014/main" id="{38039FDD-C7C7-2096-1505-422BC7DC661C}"/>
              </a:ext>
            </a:extLst>
          </p:cNvPr>
          <p:cNvSpPr/>
          <p:nvPr/>
        </p:nvSpPr>
        <p:spPr>
          <a:xfrm>
            <a:off x="4241244" y="1718796"/>
            <a:ext cx="853762" cy="853762"/>
          </a:xfrm>
          <a:prstGeom prst="ellipse">
            <a:avLst/>
          </a:prstGeom>
          <a:solidFill>
            <a:srgbClr val="00144F"/>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9" name="Oval 18">
            <a:extLst>
              <a:ext uri="{FF2B5EF4-FFF2-40B4-BE49-F238E27FC236}">
                <a16:creationId xmlns:a16="http://schemas.microsoft.com/office/drawing/2014/main" id="{DF1A69E5-5CEF-3A43-82D0-291423D2CC8F}"/>
              </a:ext>
            </a:extLst>
          </p:cNvPr>
          <p:cNvSpPr/>
          <p:nvPr/>
        </p:nvSpPr>
        <p:spPr>
          <a:xfrm>
            <a:off x="4241244" y="3440320"/>
            <a:ext cx="853762" cy="853762"/>
          </a:xfrm>
          <a:prstGeom prst="ellipse">
            <a:avLst/>
          </a:prstGeom>
          <a:solidFill>
            <a:srgbClr val="F5AE18"/>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0" name="Oval 19">
            <a:extLst>
              <a:ext uri="{FF2B5EF4-FFF2-40B4-BE49-F238E27FC236}">
                <a16:creationId xmlns:a16="http://schemas.microsoft.com/office/drawing/2014/main" id="{D1C2E86D-7D94-9E23-46AE-1BC4ED82D888}"/>
              </a:ext>
            </a:extLst>
          </p:cNvPr>
          <p:cNvSpPr/>
          <p:nvPr/>
        </p:nvSpPr>
        <p:spPr>
          <a:xfrm>
            <a:off x="4241244" y="5161844"/>
            <a:ext cx="853762" cy="853762"/>
          </a:xfrm>
          <a:prstGeom prst="ellipse">
            <a:avLst/>
          </a:prstGeom>
          <a:solidFill>
            <a:srgbClr val="F3BE94"/>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1" name="Oval 20">
            <a:extLst>
              <a:ext uri="{FF2B5EF4-FFF2-40B4-BE49-F238E27FC236}">
                <a16:creationId xmlns:a16="http://schemas.microsoft.com/office/drawing/2014/main" id="{50767450-F07A-656B-1CA7-9FB1CEA0D93D}"/>
              </a:ext>
            </a:extLst>
          </p:cNvPr>
          <p:cNvSpPr/>
          <p:nvPr/>
        </p:nvSpPr>
        <p:spPr>
          <a:xfrm>
            <a:off x="4353144" y="1830696"/>
            <a:ext cx="629962" cy="629962"/>
          </a:xfrm>
          <a:prstGeom prst="ellipse">
            <a:avLst/>
          </a:prstGeom>
          <a:solidFill>
            <a:schemeClr val="bg1"/>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en-US" sz="2000" b="1" dirty="0">
                <a:solidFill>
                  <a:schemeClr val="tx1"/>
                </a:solidFill>
                <a:latin typeface="Segoe UI" panose="020B0502040204020203" pitchFamily="34" charset="0"/>
                <a:cs typeface="B Nazanin" panose="00000700000000000000" pitchFamily="2" charset="-78"/>
              </a:rPr>
              <a:t>01</a:t>
            </a:r>
          </a:p>
        </p:txBody>
      </p:sp>
      <p:sp>
        <p:nvSpPr>
          <p:cNvPr id="22" name="Oval 21">
            <a:extLst>
              <a:ext uri="{FF2B5EF4-FFF2-40B4-BE49-F238E27FC236}">
                <a16:creationId xmlns:a16="http://schemas.microsoft.com/office/drawing/2014/main" id="{2A8F79FF-7BD3-F885-B2B1-DFB24B73E2C0}"/>
              </a:ext>
            </a:extLst>
          </p:cNvPr>
          <p:cNvSpPr/>
          <p:nvPr/>
        </p:nvSpPr>
        <p:spPr>
          <a:xfrm>
            <a:off x="4353144" y="3552220"/>
            <a:ext cx="629962" cy="629962"/>
          </a:xfrm>
          <a:prstGeom prst="ellipse">
            <a:avLst/>
          </a:prstGeom>
          <a:solidFill>
            <a:schemeClr val="bg1"/>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en-US" sz="2000" b="1" dirty="0">
                <a:solidFill>
                  <a:schemeClr val="tx1"/>
                </a:solidFill>
                <a:latin typeface="Segoe UI" panose="020B0502040204020203" pitchFamily="34" charset="0"/>
                <a:cs typeface="B Nazanin" panose="00000700000000000000" pitchFamily="2" charset="-78"/>
              </a:rPr>
              <a:t>02</a:t>
            </a:r>
          </a:p>
        </p:txBody>
      </p:sp>
      <p:sp>
        <p:nvSpPr>
          <p:cNvPr id="23" name="Oval 22">
            <a:extLst>
              <a:ext uri="{FF2B5EF4-FFF2-40B4-BE49-F238E27FC236}">
                <a16:creationId xmlns:a16="http://schemas.microsoft.com/office/drawing/2014/main" id="{2026BFD9-C6D1-E894-A343-257AB742A28B}"/>
              </a:ext>
            </a:extLst>
          </p:cNvPr>
          <p:cNvSpPr/>
          <p:nvPr/>
        </p:nvSpPr>
        <p:spPr>
          <a:xfrm>
            <a:off x="4353144" y="5273744"/>
            <a:ext cx="629962" cy="629962"/>
          </a:xfrm>
          <a:prstGeom prst="ellipse">
            <a:avLst/>
          </a:prstGeom>
          <a:solidFill>
            <a:schemeClr val="bg1"/>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r>
              <a:rPr lang="en-US" sz="2000" b="1" dirty="0">
                <a:solidFill>
                  <a:schemeClr val="tx1"/>
                </a:solidFill>
                <a:latin typeface="Segoe UI" panose="020B0502040204020203" pitchFamily="34" charset="0"/>
                <a:cs typeface="B Nazanin" panose="00000700000000000000" pitchFamily="2" charset="-78"/>
              </a:rPr>
              <a:t>03</a:t>
            </a:r>
          </a:p>
        </p:txBody>
      </p:sp>
      <p:cxnSp>
        <p:nvCxnSpPr>
          <p:cNvPr id="25" name="Straight Connector 24">
            <a:extLst>
              <a:ext uri="{FF2B5EF4-FFF2-40B4-BE49-F238E27FC236}">
                <a16:creationId xmlns:a16="http://schemas.microsoft.com/office/drawing/2014/main" id="{9EB31208-2FE8-E8DB-91A5-8CECB846EF66}"/>
              </a:ext>
            </a:extLst>
          </p:cNvPr>
          <p:cNvCxnSpPr>
            <a:cxnSpLocks/>
            <a:stCxn id="8" idx="7"/>
            <a:endCxn id="18" idx="2"/>
          </p:cNvCxnSpPr>
          <p:nvPr/>
        </p:nvCxnSpPr>
        <p:spPr>
          <a:xfrm flipV="1">
            <a:off x="2942713" y="2145677"/>
            <a:ext cx="1298531" cy="909825"/>
          </a:xfrm>
          <a:prstGeom prst="line">
            <a:avLst/>
          </a:prstGeom>
          <a:ln w="25400">
            <a:solidFill>
              <a:srgbClr val="00144F"/>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5F0EFF1-287B-0584-2AC0-90542212B52C}"/>
              </a:ext>
            </a:extLst>
          </p:cNvPr>
          <p:cNvCxnSpPr>
            <a:cxnSpLocks/>
            <a:stCxn id="7" idx="6"/>
            <a:endCxn id="19" idx="2"/>
          </p:cNvCxnSpPr>
          <p:nvPr/>
        </p:nvCxnSpPr>
        <p:spPr>
          <a:xfrm>
            <a:off x="2936537" y="3867201"/>
            <a:ext cx="1304707" cy="0"/>
          </a:xfrm>
          <a:prstGeom prst="line">
            <a:avLst/>
          </a:prstGeom>
          <a:ln w="25400">
            <a:solidFill>
              <a:srgbClr val="F5AE18"/>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FEAC819F-DC50-89A1-DAA3-CCFB881C81FC}"/>
              </a:ext>
            </a:extLst>
          </p:cNvPr>
          <p:cNvCxnSpPr>
            <a:cxnSpLocks/>
            <a:stCxn id="2" idx="5"/>
            <a:endCxn id="20" idx="2"/>
          </p:cNvCxnSpPr>
          <p:nvPr/>
        </p:nvCxnSpPr>
        <p:spPr>
          <a:xfrm>
            <a:off x="2456910" y="4193097"/>
            <a:ext cx="1784334" cy="1395628"/>
          </a:xfrm>
          <a:prstGeom prst="line">
            <a:avLst/>
          </a:prstGeom>
          <a:ln w="25400">
            <a:solidFill>
              <a:srgbClr val="F3BE94"/>
            </a:solidFill>
          </a:ln>
        </p:spPr>
        <p:style>
          <a:lnRef idx="1">
            <a:schemeClr val="accent1"/>
          </a:lnRef>
          <a:fillRef idx="0">
            <a:schemeClr val="accent1"/>
          </a:fillRef>
          <a:effectRef idx="0">
            <a:schemeClr val="accent1"/>
          </a:effectRef>
          <a:fontRef idx="minor">
            <a:schemeClr val="tx1"/>
          </a:fontRef>
        </p:style>
      </p:cxnSp>
      <p:grpSp>
        <p:nvGrpSpPr>
          <p:cNvPr id="94" name="Group 93">
            <a:extLst>
              <a:ext uri="{FF2B5EF4-FFF2-40B4-BE49-F238E27FC236}">
                <a16:creationId xmlns:a16="http://schemas.microsoft.com/office/drawing/2014/main" id="{DA593E6D-9348-14C9-CF78-82BA271C2EA5}"/>
              </a:ext>
            </a:extLst>
          </p:cNvPr>
          <p:cNvGrpSpPr/>
          <p:nvPr/>
        </p:nvGrpSpPr>
        <p:grpSpPr>
          <a:xfrm>
            <a:off x="5341666" y="3006439"/>
            <a:ext cx="6334396" cy="1721524"/>
            <a:chOff x="4668125" y="3006439"/>
            <a:chExt cx="7007937" cy="1721524"/>
          </a:xfrm>
        </p:grpSpPr>
        <p:cxnSp>
          <p:nvCxnSpPr>
            <p:cNvPr id="35" name="Straight Connector 34">
              <a:extLst>
                <a:ext uri="{FF2B5EF4-FFF2-40B4-BE49-F238E27FC236}">
                  <a16:creationId xmlns:a16="http://schemas.microsoft.com/office/drawing/2014/main" id="{7D823C71-EB66-4C47-ED5D-0C1CDB4795CC}"/>
                </a:ext>
              </a:extLst>
            </p:cNvPr>
            <p:cNvCxnSpPr/>
            <p:nvPr/>
          </p:nvCxnSpPr>
          <p:spPr>
            <a:xfrm>
              <a:off x="4668125" y="3006439"/>
              <a:ext cx="700793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4369B88C-F5A3-6F99-A23B-74EC445E649B}"/>
                </a:ext>
              </a:extLst>
            </p:cNvPr>
            <p:cNvCxnSpPr/>
            <p:nvPr/>
          </p:nvCxnSpPr>
          <p:spPr>
            <a:xfrm>
              <a:off x="4668125" y="4727963"/>
              <a:ext cx="7007937"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7" name="Title 1">
            <a:extLst>
              <a:ext uri="{FF2B5EF4-FFF2-40B4-BE49-F238E27FC236}">
                <a16:creationId xmlns:a16="http://schemas.microsoft.com/office/drawing/2014/main" id="{0F8D780F-4461-0C23-59A6-A432FF0CB140}"/>
              </a:ext>
            </a:extLst>
          </p:cNvPr>
          <p:cNvSpPr txBox="1">
            <a:spLocks/>
          </p:cNvSpPr>
          <p:nvPr/>
        </p:nvSpPr>
        <p:spPr>
          <a:xfrm>
            <a:off x="5341666" y="1714790"/>
            <a:ext cx="3182902" cy="942566"/>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50000"/>
              </a:lnSpc>
            </a:pPr>
            <a:r>
              <a:rPr lang="fa-IR" sz="14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38" name="Title 1">
            <a:extLst>
              <a:ext uri="{FF2B5EF4-FFF2-40B4-BE49-F238E27FC236}">
                <a16:creationId xmlns:a16="http://schemas.microsoft.com/office/drawing/2014/main" id="{D7EF9F5A-F566-B4FD-5809-9E9325571850}"/>
              </a:ext>
            </a:extLst>
          </p:cNvPr>
          <p:cNvSpPr txBox="1">
            <a:spLocks/>
          </p:cNvSpPr>
          <p:nvPr/>
        </p:nvSpPr>
        <p:spPr>
          <a:xfrm>
            <a:off x="5341666" y="3436314"/>
            <a:ext cx="3182902" cy="942566"/>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50000"/>
              </a:lnSpc>
            </a:pPr>
            <a:r>
              <a:rPr lang="fa-IR" sz="14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39" name="Title 1">
            <a:extLst>
              <a:ext uri="{FF2B5EF4-FFF2-40B4-BE49-F238E27FC236}">
                <a16:creationId xmlns:a16="http://schemas.microsoft.com/office/drawing/2014/main" id="{A1A8EEF6-EBD2-4062-9C0F-902FC0E23D5E}"/>
              </a:ext>
            </a:extLst>
          </p:cNvPr>
          <p:cNvSpPr txBox="1">
            <a:spLocks/>
          </p:cNvSpPr>
          <p:nvPr/>
        </p:nvSpPr>
        <p:spPr>
          <a:xfrm>
            <a:off x="5341666" y="5157838"/>
            <a:ext cx="3182902" cy="942566"/>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50000"/>
              </a:lnSpc>
            </a:pPr>
            <a:r>
              <a:rPr lang="fa-IR" sz="14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40" name="Title 1">
            <a:extLst>
              <a:ext uri="{FF2B5EF4-FFF2-40B4-BE49-F238E27FC236}">
                <a16:creationId xmlns:a16="http://schemas.microsoft.com/office/drawing/2014/main" id="{9AC7B4BE-ABE5-F79B-C42C-20E8B01AD6D2}"/>
              </a:ext>
            </a:extLst>
          </p:cNvPr>
          <p:cNvSpPr txBox="1">
            <a:spLocks/>
          </p:cNvSpPr>
          <p:nvPr/>
        </p:nvSpPr>
        <p:spPr>
          <a:xfrm>
            <a:off x="8948107" y="1425676"/>
            <a:ext cx="2882822" cy="1440000"/>
          </a:xfrm>
          <a:prstGeom prst="rect">
            <a:avLst/>
          </a:prstGeom>
          <a:solidFill>
            <a:srgbClr val="00144F"/>
          </a:solidFill>
        </p:spPr>
        <p:txBody>
          <a:bodyPr vert="horz" wrap="square" lIns="108000" tIns="108000" rIns="108000" bIns="108000" rtlCol="0" anchor="b"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400"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chemeClr val="bg1"/>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41" name="Title 1">
            <a:extLst>
              <a:ext uri="{FF2B5EF4-FFF2-40B4-BE49-F238E27FC236}">
                <a16:creationId xmlns:a16="http://schemas.microsoft.com/office/drawing/2014/main" id="{CF8DF4C5-EB9B-2DDF-B18C-2FEADBB7C9D9}"/>
              </a:ext>
            </a:extLst>
          </p:cNvPr>
          <p:cNvSpPr txBox="1">
            <a:spLocks/>
          </p:cNvSpPr>
          <p:nvPr/>
        </p:nvSpPr>
        <p:spPr>
          <a:xfrm>
            <a:off x="8948107" y="3147200"/>
            <a:ext cx="2882822" cy="1439998"/>
          </a:xfrm>
          <a:prstGeom prst="rect">
            <a:avLst/>
          </a:prstGeom>
          <a:solidFill>
            <a:srgbClr val="F5AE18"/>
          </a:solidFill>
        </p:spPr>
        <p:txBody>
          <a:bodyPr vert="horz" wrap="square" lIns="108000" tIns="108000" rIns="108000" bIns="108000" rtlCol="0" anchor="b"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4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42" name="Title 1">
            <a:extLst>
              <a:ext uri="{FF2B5EF4-FFF2-40B4-BE49-F238E27FC236}">
                <a16:creationId xmlns:a16="http://schemas.microsoft.com/office/drawing/2014/main" id="{AC005FA6-8138-A311-4D25-BECCCD54D6B6}"/>
              </a:ext>
            </a:extLst>
          </p:cNvPr>
          <p:cNvSpPr txBox="1">
            <a:spLocks/>
          </p:cNvSpPr>
          <p:nvPr/>
        </p:nvSpPr>
        <p:spPr>
          <a:xfrm>
            <a:off x="8948107" y="4868724"/>
            <a:ext cx="2882822" cy="1439997"/>
          </a:xfrm>
          <a:prstGeom prst="rect">
            <a:avLst/>
          </a:prstGeom>
          <a:solidFill>
            <a:srgbClr val="F3BE94"/>
          </a:solidFill>
        </p:spPr>
        <p:txBody>
          <a:bodyPr vert="horz" wrap="square" lIns="108000" tIns="108000" rIns="108000" bIns="108000" rtlCol="0" anchor="b"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4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grpSp>
        <p:nvGrpSpPr>
          <p:cNvPr id="46" name="Group 45">
            <a:extLst>
              <a:ext uri="{FF2B5EF4-FFF2-40B4-BE49-F238E27FC236}">
                <a16:creationId xmlns:a16="http://schemas.microsoft.com/office/drawing/2014/main" id="{FCAB7A8F-4AF8-94CF-2A6F-D4FCB570FA96}"/>
              </a:ext>
            </a:extLst>
          </p:cNvPr>
          <p:cNvGrpSpPr/>
          <p:nvPr/>
        </p:nvGrpSpPr>
        <p:grpSpPr>
          <a:xfrm>
            <a:off x="9185206" y="1661381"/>
            <a:ext cx="223037" cy="297821"/>
            <a:chOff x="7764463" y="723900"/>
            <a:chExt cx="269875" cy="360363"/>
          </a:xfrm>
          <a:solidFill>
            <a:schemeClr val="bg1"/>
          </a:solidFill>
        </p:grpSpPr>
        <p:sp>
          <p:nvSpPr>
            <p:cNvPr id="47" name="Freeform 1542">
              <a:extLst>
                <a:ext uri="{FF2B5EF4-FFF2-40B4-BE49-F238E27FC236}">
                  <a16:creationId xmlns:a16="http://schemas.microsoft.com/office/drawing/2014/main" id="{88EE0716-C6E8-16CA-4BCC-49384B4974A4}"/>
                </a:ext>
              </a:extLst>
            </p:cNvPr>
            <p:cNvSpPr>
              <a:spLocks/>
            </p:cNvSpPr>
            <p:nvPr/>
          </p:nvSpPr>
          <p:spPr bwMode="auto">
            <a:xfrm>
              <a:off x="7820025" y="798513"/>
              <a:ext cx="68263" cy="117475"/>
            </a:xfrm>
            <a:custGeom>
              <a:avLst/>
              <a:gdLst>
                <a:gd name="T0" fmla="*/ 9 w 18"/>
                <a:gd name="T1" fmla="*/ 31 h 31"/>
                <a:gd name="T2" fmla="*/ 0 w 18"/>
                <a:gd name="T3" fmla="*/ 23 h 31"/>
                <a:gd name="T4" fmla="*/ 2 w 18"/>
                <a:gd name="T5" fmla="*/ 21 h 31"/>
                <a:gd name="T6" fmla="*/ 4 w 18"/>
                <a:gd name="T7" fmla="*/ 23 h 31"/>
                <a:gd name="T8" fmla="*/ 9 w 18"/>
                <a:gd name="T9" fmla="*/ 27 h 31"/>
                <a:gd name="T10" fmla="*/ 14 w 18"/>
                <a:gd name="T11" fmla="*/ 23 h 31"/>
                <a:gd name="T12" fmla="*/ 9 w 18"/>
                <a:gd name="T13" fmla="*/ 18 h 31"/>
                <a:gd name="T14" fmla="*/ 0 w 18"/>
                <a:gd name="T15" fmla="*/ 9 h 31"/>
                <a:gd name="T16" fmla="*/ 9 w 18"/>
                <a:gd name="T17" fmla="*/ 0 h 31"/>
                <a:gd name="T18" fmla="*/ 18 w 18"/>
                <a:gd name="T19" fmla="*/ 9 h 31"/>
                <a:gd name="T20" fmla="*/ 16 w 18"/>
                <a:gd name="T21" fmla="*/ 11 h 31"/>
                <a:gd name="T22" fmla="*/ 14 w 18"/>
                <a:gd name="T23" fmla="*/ 9 h 31"/>
                <a:gd name="T24" fmla="*/ 9 w 18"/>
                <a:gd name="T25" fmla="*/ 4 h 31"/>
                <a:gd name="T26" fmla="*/ 4 w 18"/>
                <a:gd name="T27" fmla="*/ 9 h 31"/>
                <a:gd name="T28" fmla="*/ 9 w 18"/>
                <a:gd name="T29" fmla="*/ 14 h 31"/>
                <a:gd name="T30" fmla="*/ 18 w 18"/>
                <a:gd name="T31" fmla="*/ 23 h 31"/>
                <a:gd name="T32" fmla="*/ 9 w 18"/>
                <a:gd name="T3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31">
                  <a:moveTo>
                    <a:pt x="9" y="31"/>
                  </a:moveTo>
                  <a:cubicBezTo>
                    <a:pt x="4" y="31"/>
                    <a:pt x="0" y="28"/>
                    <a:pt x="0" y="23"/>
                  </a:cubicBezTo>
                  <a:cubicBezTo>
                    <a:pt x="0" y="22"/>
                    <a:pt x="1" y="21"/>
                    <a:pt x="2" y="21"/>
                  </a:cubicBezTo>
                  <a:cubicBezTo>
                    <a:pt x="3" y="21"/>
                    <a:pt x="4" y="22"/>
                    <a:pt x="4" y="23"/>
                  </a:cubicBezTo>
                  <a:cubicBezTo>
                    <a:pt x="4" y="25"/>
                    <a:pt x="6" y="27"/>
                    <a:pt x="9" y="27"/>
                  </a:cubicBezTo>
                  <a:cubicBezTo>
                    <a:pt x="12" y="27"/>
                    <a:pt x="14" y="25"/>
                    <a:pt x="14" y="23"/>
                  </a:cubicBezTo>
                  <a:cubicBezTo>
                    <a:pt x="14" y="20"/>
                    <a:pt x="12" y="18"/>
                    <a:pt x="9" y="18"/>
                  </a:cubicBezTo>
                  <a:cubicBezTo>
                    <a:pt x="4" y="18"/>
                    <a:pt x="0" y="14"/>
                    <a:pt x="0" y="9"/>
                  </a:cubicBezTo>
                  <a:cubicBezTo>
                    <a:pt x="0" y="4"/>
                    <a:pt x="4" y="0"/>
                    <a:pt x="9" y="0"/>
                  </a:cubicBezTo>
                  <a:cubicBezTo>
                    <a:pt x="14" y="0"/>
                    <a:pt x="18" y="4"/>
                    <a:pt x="18" y="9"/>
                  </a:cubicBezTo>
                  <a:cubicBezTo>
                    <a:pt x="18" y="10"/>
                    <a:pt x="17" y="11"/>
                    <a:pt x="16" y="11"/>
                  </a:cubicBezTo>
                  <a:cubicBezTo>
                    <a:pt x="15" y="11"/>
                    <a:pt x="14" y="10"/>
                    <a:pt x="14" y="9"/>
                  </a:cubicBezTo>
                  <a:cubicBezTo>
                    <a:pt x="14" y="7"/>
                    <a:pt x="12" y="4"/>
                    <a:pt x="9" y="4"/>
                  </a:cubicBezTo>
                  <a:cubicBezTo>
                    <a:pt x="6" y="4"/>
                    <a:pt x="4" y="7"/>
                    <a:pt x="4" y="9"/>
                  </a:cubicBezTo>
                  <a:cubicBezTo>
                    <a:pt x="4" y="12"/>
                    <a:pt x="6" y="14"/>
                    <a:pt x="9" y="14"/>
                  </a:cubicBezTo>
                  <a:cubicBezTo>
                    <a:pt x="14" y="14"/>
                    <a:pt x="18" y="18"/>
                    <a:pt x="18" y="23"/>
                  </a:cubicBezTo>
                  <a:cubicBezTo>
                    <a:pt x="18" y="28"/>
                    <a:pt x="14" y="31"/>
                    <a:pt x="9"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48" name="Freeform 1543">
              <a:extLst>
                <a:ext uri="{FF2B5EF4-FFF2-40B4-BE49-F238E27FC236}">
                  <a16:creationId xmlns:a16="http://schemas.microsoft.com/office/drawing/2014/main" id="{27AC80F4-66EE-56F7-4AF9-349572531A1F}"/>
                </a:ext>
              </a:extLst>
            </p:cNvPr>
            <p:cNvSpPr>
              <a:spLocks/>
            </p:cNvSpPr>
            <p:nvPr/>
          </p:nvSpPr>
          <p:spPr bwMode="auto">
            <a:xfrm>
              <a:off x="7847013" y="900113"/>
              <a:ext cx="14288" cy="34925"/>
            </a:xfrm>
            <a:custGeom>
              <a:avLst/>
              <a:gdLst>
                <a:gd name="T0" fmla="*/ 2 w 4"/>
                <a:gd name="T1" fmla="*/ 9 h 9"/>
                <a:gd name="T2" fmla="*/ 0 w 4"/>
                <a:gd name="T3" fmla="*/ 7 h 9"/>
                <a:gd name="T4" fmla="*/ 0 w 4"/>
                <a:gd name="T5" fmla="*/ 2 h 9"/>
                <a:gd name="T6" fmla="*/ 2 w 4"/>
                <a:gd name="T7" fmla="*/ 0 h 9"/>
                <a:gd name="T8" fmla="*/ 4 w 4"/>
                <a:gd name="T9" fmla="*/ 2 h 9"/>
                <a:gd name="T10" fmla="*/ 4 w 4"/>
                <a:gd name="T11" fmla="*/ 7 h 9"/>
                <a:gd name="T12" fmla="*/ 2 w 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9"/>
                  </a:moveTo>
                  <a:cubicBezTo>
                    <a:pt x="1" y="9"/>
                    <a:pt x="0" y="8"/>
                    <a:pt x="0" y="7"/>
                  </a:cubicBezTo>
                  <a:cubicBezTo>
                    <a:pt x="0" y="2"/>
                    <a:pt x="0" y="2"/>
                    <a:pt x="0" y="2"/>
                  </a:cubicBezTo>
                  <a:cubicBezTo>
                    <a:pt x="0" y="1"/>
                    <a:pt x="1" y="0"/>
                    <a:pt x="2" y="0"/>
                  </a:cubicBezTo>
                  <a:cubicBezTo>
                    <a:pt x="3" y="0"/>
                    <a:pt x="4" y="1"/>
                    <a:pt x="4" y="2"/>
                  </a:cubicBezTo>
                  <a:cubicBezTo>
                    <a:pt x="4" y="7"/>
                    <a:pt x="4" y="7"/>
                    <a:pt x="4" y="7"/>
                  </a:cubicBezTo>
                  <a:cubicBezTo>
                    <a:pt x="4" y="8"/>
                    <a:pt x="3" y="9"/>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49" name="Freeform 1544">
              <a:extLst>
                <a:ext uri="{FF2B5EF4-FFF2-40B4-BE49-F238E27FC236}">
                  <a16:creationId xmlns:a16="http://schemas.microsoft.com/office/drawing/2014/main" id="{B3E13720-1AF7-54C4-6D20-C22ACFA6D5D2}"/>
                </a:ext>
              </a:extLst>
            </p:cNvPr>
            <p:cNvSpPr>
              <a:spLocks/>
            </p:cNvSpPr>
            <p:nvPr/>
          </p:nvSpPr>
          <p:spPr bwMode="auto">
            <a:xfrm>
              <a:off x="7847013" y="784225"/>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8"/>
                    <a:pt x="0" y="6"/>
                  </a:cubicBezTo>
                  <a:cubicBezTo>
                    <a:pt x="0" y="2"/>
                    <a:pt x="0" y="2"/>
                    <a:pt x="0" y="2"/>
                  </a:cubicBezTo>
                  <a:cubicBezTo>
                    <a:pt x="0" y="1"/>
                    <a:pt x="1" y="0"/>
                    <a:pt x="2" y="0"/>
                  </a:cubicBezTo>
                  <a:cubicBezTo>
                    <a:pt x="3" y="0"/>
                    <a:pt x="4" y="1"/>
                    <a:pt x="4" y="2"/>
                  </a:cubicBezTo>
                  <a:cubicBezTo>
                    <a:pt x="4" y="6"/>
                    <a:pt x="4" y="6"/>
                    <a:pt x="4" y="6"/>
                  </a:cubicBezTo>
                  <a:cubicBezTo>
                    <a:pt x="4" y="8"/>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0" name="Freeform 1545">
              <a:extLst>
                <a:ext uri="{FF2B5EF4-FFF2-40B4-BE49-F238E27FC236}">
                  <a16:creationId xmlns:a16="http://schemas.microsoft.com/office/drawing/2014/main" id="{3ED9571B-42E5-D77A-84D4-1D2C82BD2C87}"/>
                </a:ext>
              </a:extLst>
            </p:cNvPr>
            <p:cNvSpPr>
              <a:spLocks noEditPoints="1"/>
            </p:cNvSpPr>
            <p:nvPr/>
          </p:nvSpPr>
          <p:spPr bwMode="auto">
            <a:xfrm>
              <a:off x="7764463" y="723900"/>
              <a:ext cx="269875" cy="360363"/>
            </a:xfrm>
            <a:custGeom>
              <a:avLst/>
              <a:gdLst>
                <a:gd name="T0" fmla="*/ 70 w 72"/>
                <a:gd name="T1" fmla="*/ 96 h 96"/>
                <a:gd name="T2" fmla="*/ 2 w 72"/>
                <a:gd name="T3" fmla="*/ 96 h 96"/>
                <a:gd name="T4" fmla="*/ 0 w 72"/>
                <a:gd name="T5" fmla="*/ 94 h 96"/>
                <a:gd name="T6" fmla="*/ 0 w 72"/>
                <a:gd name="T7" fmla="*/ 2 h 96"/>
                <a:gd name="T8" fmla="*/ 2 w 72"/>
                <a:gd name="T9" fmla="*/ 0 h 96"/>
                <a:gd name="T10" fmla="*/ 46 w 72"/>
                <a:gd name="T11" fmla="*/ 0 h 96"/>
                <a:gd name="T12" fmla="*/ 47 w 72"/>
                <a:gd name="T13" fmla="*/ 1 h 96"/>
                <a:gd name="T14" fmla="*/ 71 w 72"/>
                <a:gd name="T15" fmla="*/ 25 h 96"/>
                <a:gd name="T16" fmla="*/ 72 w 72"/>
                <a:gd name="T17" fmla="*/ 26 h 96"/>
                <a:gd name="T18" fmla="*/ 72 w 72"/>
                <a:gd name="T19" fmla="*/ 94 h 96"/>
                <a:gd name="T20" fmla="*/ 70 w 72"/>
                <a:gd name="T21" fmla="*/ 96 h 96"/>
                <a:gd name="T22" fmla="*/ 4 w 72"/>
                <a:gd name="T23" fmla="*/ 92 h 96"/>
                <a:gd name="T24" fmla="*/ 68 w 72"/>
                <a:gd name="T25" fmla="*/ 92 h 96"/>
                <a:gd name="T26" fmla="*/ 68 w 72"/>
                <a:gd name="T27" fmla="*/ 27 h 96"/>
                <a:gd name="T28" fmla="*/ 45 w 72"/>
                <a:gd name="T29" fmla="*/ 4 h 96"/>
                <a:gd name="T30" fmla="*/ 4 w 72"/>
                <a:gd name="T31" fmla="*/ 4 h 96"/>
                <a:gd name="T32" fmla="*/ 4 w 72"/>
                <a:gd name="T33" fmla="*/ 9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96">
                  <a:moveTo>
                    <a:pt x="70" y="96"/>
                  </a:moveTo>
                  <a:cubicBezTo>
                    <a:pt x="2" y="96"/>
                    <a:pt x="2" y="96"/>
                    <a:pt x="2" y="96"/>
                  </a:cubicBezTo>
                  <a:cubicBezTo>
                    <a:pt x="1" y="96"/>
                    <a:pt x="0" y="95"/>
                    <a:pt x="0" y="94"/>
                  </a:cubicBezTo>
                  <a:cubicBezTo>
                    <a:pt x="0" y="2"/>
                    <a:pt x="0" y="2"/>
                    <a:pt x="0" y="2"/>
                  </a:cubicBezTo>
                  <a:cubicBezTo>
                    <a:pt x="0" y="1"/>
                    <a:pt x="1" y="0"/>
                    <a:pt x="2" y="0"/>
                  </a:cubicBezTo>
                  <a:cubicBezTo>
                    <a:pt x="46" y="0"/>
                    <a:pt x="46" y="0"/>
                    <a:pt x="46" y="0"/>
                  </a:cubicBezTo>
                  <a:cubicBezTo>
                    <a:pt x="47" y="0"/>
                    <a:pt x="47" y="0"/>
                    <a:pt x="47" y="1"/>
                  </a:cubicBezTo>
                  <a:cubicBezTo>
                    <a:pt x="71" y="25"/>
                    <a:pt x="71" y="25"/>
                    <a:pt x="71" y="25"/>
                  </a:cubicBezTo>
                  <a:cubicBezTo>
                    <a:pt x="72" y="25"/>
                    <a:pt x="72" y="25"/>
                    <a:pt x="72" y="26"/>
                  </a:cubicBezTo>
                  <a:cubicBezTo>
                    <a:pt x="72" y="94"/>
                    <a:pt x="72" y="94"/>
                    <a:pt x="72" y="94"/>
                  </a:cubicBezTo>
                  <a:cubicBezTo>
                    <a:pt x="72" y="95"/>
                    <a:pt x="71" y="96"/>
                    <a:pt x="70" y="96"/>
                  </a:cubicBezTo>
                  <a:close/>
                  <a:moveTo>
                    <a:pt x="4" y="92"/>
                  </a:moveTo>
                  <a:cubicBezTo>
                    <a:pt x="68" y="92"/>
                    <a:pt x="68" y="92"/>
                    <a:pt x="68" y="92"/>
                  </a:cubicBezTo>
                  <a:cubicBezTo>
                    <a:pt x="68" y="27"/>
                    <a:pt x="68" y="27"/>
                    <a:pt x="68" y="27"/>
                  </a:cubicBezTo>
                  <a:cubicBezTo>
                    <a:pt x="45" y="4"/>
                    <a:pt x="45" y="4"/>
                    <a:pt x="45" y="4"/>
                  </a:cubicBezTo>
                  <a:cubicBezTo>
                    <a:pt x="4" y="4"/>
                    <a:pt x="4" y="4"/>
                    <a:pt x="4" y="4"/>
                  </a:cubicBezTo>
                  <a:lnTo>
                    <a:pt x="4"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1" name="Freeform 1546">
              <a:extLst>
                <a:ext uri="{FF2B5EF4-FFF2-40B4-BE49-F238E27FC236}">
                  <a16:creationId xmlns:a16="http://schemas.microsoft.com/office/drawing/2014/main" id="{8818D23E-2865-EB5E-A0AD-48BF17D2768E}"/>
                </a:ext>
              </a:extLst>
            </p:cNvPr>
            <p:cNvSpPr>
              <a:spLocks/>
            </p:cNvSpPr>
            <p:nvPr/>
          </p:nvSpPr>
          <p:spPr bwMode="auto">
            <a:xfrm>
              <a:off x="7929563" y="723900"/>
              <a:ext cx="104775" cy="104775"/>
            </a:xfrm>
            <a:custGeom>
              <a:avLst/>
              <a:gdLst>
                <a:gd name="T0" fmla="*/ 26 w 28"/>
                <a:gd name="T1" fmla="*/ 28 h 28"/>
                <a:gd name="T2" fmla="*/ 2 w 28"/>
                <a:gd name="T3" fmla="*/ 28 h 28"/>
                <a:gd name="T4" fmla="*/ 0 w 28"/>
                <a:gd name="T5" fmla="*/ 26 h 28"/>
                <a:gd name="T6" fmla="*/ 0 w 28"/>
                <a:gd name="T7" fmla="*/ 2 h 28"/>
                <a:gd name="T8" fmla="*/ 2 w 28"/>
                <a:gd name="T9" fmla="*/ 0 h 28"/>
                <a:gd name="T10" fmla="*/ 4 w 28"/>
                <a:gd name="T11" fmla="*/ 2 h 28"/>
                <a:gd name="T12" fmla="*/ 4 w 28"/>
                <a:gd name="T13" fmla="*/ 24 h 28"/>
                <a:gd name="T14" fmla="*/ 26 w 28"/>
                <a:gd name="T15" fmla="*/ 24 h 28"/>
                <a:gd name="T16" fmla="*/ 28 w 28"/>
                <a:gd name="T17" fmla="*/ 26 h 28"/>
                <a:gd name="T18" fmla="*/ 26 w 28"/>
                <a:gd name="T1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28">
                  <a:moveTo>
                    <a:pt x="26" y="28"/>
                  </a:moveTo>
                  <a:cubicBezTo>
                    <a:pt x="2" y="28"/>
                    <a:pt x="2" y="28"/>
                    <a:pt x="2" y="28"/>
                  </a:cubicBezTo>
                  <a:cubicBezTo>
                    <a:pt x="1" y="28"/>
                    <a:pt x="0" y="27"/>
                    <a:pt x="0" y="26"/>
                  </a:cubicBezTo>
                  <a:cubicBezTo>
                    <a:pt x="0" y="2"/>
                    <a:pt x="0" y="2"/>
                    <a:pt x="0" y="2"/>
                  </a:cubicBezTo>
                  <a:cubicBezTo>
                    <a:pt x="0" y="1"/>
                    <a:pt x="1" y="0"/>
                    <a:pt x="2" y="0"/>
                  </a:cubicBezTo>
                  <a:cubicBezTo>
                    <a:pt x="3" y="0"/>
                    <a:pt x="4" y="1"/>
                    <a:pt x="4" y="2"/>
                  </a:cubicBezTo>
                  <a:cubicBezTo>
                    <a:pt x="4" y="24"/>
                    <a:pt x="4" y="24"/>
                    <a:pt x="4" y="24"/>
                  </a:cubicBezTo>
                  <a:cubicBezTo>
                    <a:pt x="26" y="24"/>
                    <a:pt x="26" y="24"/>
                    <a:pt x="26" y="24"/>
                  </a:cubicBezTo>
                  <a:cubicBezTo>
                    <a:pt x="27" y="24"/>
                    <a:pt x="28" y="25"/>
                    <a:pt x="28" y="26"/>
                  </a:cubicBezTo>
                  <a:cubicBezTo>
                    <a:pt x="28" y="27"/>
                    <a:pt x="27" y="28"/>
                    <a:pt x="26"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2" name="Freeform 1547">
              <a:extLst>
                <a:ext uri="{FF2B5EF4-FFF2-40B4-BE49-F238E27FC236}">
                  <a16:creationId xmlns:a16="http://schemas.microsoft.com/office/drawing/2014/main" id="{B381982E-7D74-3220-F13F-B5E450EBC0F4}"/>
                </a:ext>
              </a:extLst>
            </p:cNvPr>
            <p:cNvSpPr>
              <a:spLocks/>
            </p:cNvSpPr>
            <p:nvPr/>
          </p:nvSpPr>
          <p:spPr bwMode="auto">
            <a:xfrm>
              <a:off x="7808913" y="965200"/>
              <a:ext cx="180975" cy="14288"/>
            </a:xfrm>
            <a:custGeom>
              <a:avLst/>
              <a:gdLst>
                <a:gd name="T0" fmla="*/ 46 w 48"/>
                <a:gd name="T1" fmla="*/ 4 h 4"/>
                <a:gd name="T2" fmla="*/ 2 w 48"/>
                <a:gd name="T3" fmla="*/ 4 h 4"/>
                <a:gd name="T4" fmla="*/ 0 w 48"/>
                <a:gd name="T5" fmla="*/ 2 h 4"/>
                <a:gd name="T6" fmla="*/ 2 w 48"/>
                <a:gd name="T7" fmla="*/ 0 h 4"/>
                <a:gd name="T8" fmla="*/ 46 w 48"/>
                <a:gd name="T9" fmla="*/ 0 h 4"/>
                <a:gd name="T10" fmla="*/ 48 w 48"/>
                <a:gd name="T11" fmla="*/ 2 h 4"/>
                <a:gd name="T12" fmla="*/ 46 w 4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6" y="4"/>
                  </a:moveTo>
                  <a:cubicBezTo>
                    <a:pt x="2" y="4"/>
                    <a:pt x="2" y="4"/>
                    <a:pt x="2" y="4"/>
                  </a:cubicBezTo>
                  <a:cubicBezTo>
                    <a:pt x="1" y="4"/>
                    <a:pt x="0" y="3"/>
                    <a:pt x="0" y="2"/>
                  </a:cubicBezTo>
                  <a:cubicBezTo>
                    <a:pt x="0" y="1"/>
                    <a:pt x="1" y="0"/>
                    <a:pt x="2" y="0"/>
                  </a:cubicBezTo>
                  <a:cubicBezTo>
                    <a:pt x="46" y="0"/>
                    <a:pt x="46" y="0"/>
                    <a:pt x="46" y="0"/>
                  </a:cubicBezTo>
                  <a:cubicBezTo>
                    <a:pt x="47" y="0"/>
                    <a:pt x="48" y="1"/>
                    <a:pt x="48" y="2"/>
                  </a:cubicBezTo>
                  <a:cubicBezTo>
                    <a:pt x="48" y="3"/>
                    <a:pt x="47" y="4"/>
                    <a:pt x="4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3" name="Freeform 1548">
              <a:extLst>
                <a:ext uri="{FF2B5EF4-FFF2-40B4-BE49-F238E27FC236}">
                  <a16:creationId xmlns:a16="http://schemas.microsoft.com/office/drawing/2014/main" id="{C782D14F-E332-57BD-B275-0B926CC71E9D}"/>
                </a:ext>
              </a:extLst>
            </p:cNvPr>
            <p:cNvSpPr>
              <a:spLocks/>
            </p:cNvSpPr>
            <p:nvPr/>
          </p:nvSpPr>
          <p:spPr bwMode="auto">
            <a:xfrm>
              <a:off x="7899400" y="935038"/>
              <a:ext cx="90488" cy="14288"/>
            </a:xfrm>
            <a:custGeom>
              <a:avLst/>
              <a:gdLst>
                <a:gd name="T0" fmla="*/ 22 w 24"/>
                <a:gd name="T1" fmla="*/ 4 h 4"/>
                <a:gd name="T2" fmla="*/ 2 w 24"/>
                <a:gd name="T3" fmla="*/ 4 h 4"/>
                <a:gd name="T4" fmla="*/ 0 w 24"/>
                <a:gd name="T5" fmla="*/ 2 h 4"/>
                <a:gd name="T6" fmla="*/ 2 w 24"/>
                <a:gd name="T7" fmla="*/ 0 h 4"/>
                <a:gd name="T8" fmla="*/ 22 w 24"/>
                <a:gd name="T9" fmla="*/ 0 h 4"/>
                <a:gd name="T10" fmla="*/ 24 w 24"/>
                <a:gd name="T11" fmla="*/ 2 h 4"/>
                <a:gd name="T12" fmla="*/ 22 w 2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4" h="4">
                  <a:moveTo>
                    <a:pt x="22" y="4"/>
                  </a:moveTo>
                  <a:cubicBezTo>
                    <a:pt x="2" y="4"/>
                    <a:pt x="2" y="4"/>
                    <a:pt x="2" y="4"/>
                  </a:cubicBezTo>
                  <a:cubicBezTo>
                    <a:pt x="1" y="4"/>
                    <a:pt x="0" y="3"/>
                    <a:pt x="0" y="2"/>
                  </a:cubicBezTo>
                  <a:cubicBezTo>
                    <a:pt x="0" y="1"/>
                    <a:pt x="1" y="0"/>
                    <a:pt x="2" y="0"/>
                  </a:cubicBezTo>
                  <a:cubicBezTo>
                    <a:pt x="22" y="0"/>
                    <a:pt x="22" y="0"/>
                    <a:pt x="22" y="0"/>
                  </a:cubicBezTo>
                  <a:cubicBezTo>
                    <a:pt x="23" y="0"/>
                    <a:pt x="24" y="1"/>
                    <a:pt x="24" y="2"/>
                  </a:cubicBezTo>
                  <a:cubicBezTo>
                    <a:pt x="24" y="3"/>
                    <a:pt x="23" y="4"/>
                    <a:pt x="2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4" name="Freeform 1550">
              <a:extLst>
                <a:ext uri="{FF2B5EF4-FFF2-40B4-BE49-F238E27FC236}">
                  <a16:creationId xmlns:a16="http://schemas.microsoft.com/office/drawing/2014/main" id="{C9240CD3-291C-7900-32D6-357BD0FBA739}"/>
                </a:ext>
              </a:extLst>
            </p:cNvPr>
            <p:cNvSpPr>
              <a:spLocks/>
            </p:cNvSpPr>
            <p:nvPr/>
          </p:nvSpPr>
          <p:spPr bwMode="auto">
            <a:xfrm>
              <a:off x="7929563" y="904875"/>
              <a:ext cx="60325" cy="14288"/>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5" name="Freeform 1551">
              <a:extLst>
                <a:ext uri="{FF2B5EF4-FFF2-40B4-BE49-F238E27FC236}">
                  <a16:creationId xmlns:a16="http://schemas.microsoft.com/office/drawing/2014/main" id="{CF11AA75-D1C9-56B5-B3AC-4432C7B6F7A3}"/>
                </a:ext>
              </a:extLst>
            </p:cNvPr>
            <p:cNvSpPr>
              <a:spLocks/>
            </p:cNvSpPr>
            <p:nvPr/>
          </p:nvSpPr>
          <p:spPr bwMode="auto">
            <a:xfrm>
              <a:off x="7929563" y="874713"/>
              <a:ext cx="60325" cy="14288"/>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6" name="Freeform 1552">
              <a:extLst>
                <a:ext uri="{FF2B5EF4-FFF2-40B4-BE49-F238E27FC236}">
                  <a16:creationId xmlns:a16="http://schemas.microsoft.com/office/drawing/2014/main" id="{AED8A694-B677-FDFE-A7DE-D0875DA8D461}"/>
                </a:ext>
              </a:extLst>
            </p:cNvPr>
            <p:cNvSpPr>
              <a:spLocks/>
            </p:cNvSpPr>
            <p:nvPr/>
          </p:nvSpPr>
          <p:spPr bwMode="auto">
            <a:xfrm>
              <a:off x="7808913" y="993775"/>
              <a:ext cx="180975" cy="15875"/>
            </a:xfrm>
            <a:custGeom>
              <a:avLst/>
              <a:gdLst>
                <a:gd name="T0" fmla="*/ 46 w 48"/>
                <a:gd name="T1" fmla="*/ 4 h 4"/>
                <a:gd name="T2" fmla="*/ 2 w 48"/>
                <a:gd name="T3" fmla="*/ 4 h 4"/>
                <a:gd name="T4" fmla="*/ 0 w 48"/>
                <a:gd name="T5" fmla="*/ 2 h 4"/>
                <a:gd name="T6" fmla="*/ 2 w 48"/>
                <a:gd name="T7" fmla="*/ 0 h 4"/>
                <a:gd name="T8" fmla="*/ 46 w 48"/>
                <a:gd name="T9" fmla="*/ 0 h 4"/>
                <a:gd name="T10" fmla="*/ 48 w 48"/>
                <a:gd name="T11" fmla="*/ 2 h 4"/>
                <a:gd name="T12" fmla="*/ 46 w 4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6" y="4"/>
                  </a:moveTo>
                  <a:cubicBezTo>
                    <a:pt x="2" y="4"/>
                    <a:pt x="2" y="4"/>
                    <a:pt x="2" y="4"/>
                  </a:cubicBezTo>
                  <a:cubicBezTo>
                    <a:pt x="1" y="4"/>
                    <a:pt x="0" y="3"/>
                    <a:pt x="0" y="2"/>
                  </a:cubicBezTo>
                  <a:cubicBezTo>
                    <a:pt x="0" y="1"/>
                    <a:pt x="1" y="0"/>
                    <a:pt x="2" y="0"/>
                  </a:cubicBezTo>
                  <a:cubicBezTo>
                    <a:pt x="46" y="0"/>
                    <a:pt x="46" y="0"/>
                    <a:pt x="46" y="0"/>
                  </a:cubicBezTo>
                  <a:cubicBezTo>
                    <a:pt x="47" y="0"/>
                    <a:pt x="48" y="1"/>
                    <a:pt x="48" y="2"/>
                  </a:cubicBezTo>
                  <a:cubicBezTo>
                    <a:pt x="48" y="3"/>
                    <a:pt x="47" y="4"/>
                    <a:pt x="4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7" name="Freeform 1553">
              <a:extLst>
                <a:ext uri="{FF2B5EF4-FFF2-40B4-BE49-F238E27FC236}">
                  <a16:creationId xmlns:a16="http://schemas.microsoft.com/office/drawing/2014/main" id="{847859CD-784C-DDDC-13FF-CFBE10BA649B}"/>
                </a:ext>
              </a:extLst>
            </p:cNvPr>
            <p:cNvSpPr>
              <a:spLocks/>
            </p:cNvSpPr>
            <p:nvPr/>
          </p:nvSpPr>
          <p:spPr bwMode="auto">
            <a:xfrm>
              <a:off x="7808913" y="1023938"/>
              <a:ext cx="180975" cy="15875"/>
            </a:xfrm>
            <a:custGeom>
              <a:avLst/>
              <a:gdLst>
                <a:gd name="T0" fmla="*/ 46 w 48"/>
                <a:gd name="T1" fmla="*/ 4 h 4"/>
                <a:gd name="T2" fmla="*/ 2 w 48"/>
                <a:gd name="T3" fmla="*/ 4 h 4"/>
                <a:gd name="T4" fmla="*/ 0 w 48"/>
                <a:gd name="T5" fmla="*/ 2 h 4"/>
                <a:gd name="T6" fmla="*/ 2 w 48"/>
                <a:gd name="T7" fmla="*/ 0 h 4"/>
                <a:gd name="T8" fmla="*/ 46 w 48"/>
                <a:gd name="T9" fmla="*/ 0 h 4"/>
                <a:gd name="T10" fmla="*/ 48 w 48"/>
                <a:gd name="T11" fmla="*/ 2 h 4"/>
                <a:gd name="T12" fmla="*/ 46 w 4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8" h="4">
                  <a:moveTo>
                    <a:pt x="46" y="4"/>
                  </a:moveTo>
                  <a:cubicBezTo>
                    <a:pt x="2" y="4"/>
                    <a:pt x="2" y="4"/>
                    <a:pt x="2" y="4"/>
                  </a:cubicBezTo>
                  <a:cubicBezTo>
                    <a:pt x="1" y="4"/>
                    <a:pt x="0" y="3"/>
                    <a:pt x="0" y="2"/>
                  </a:cubicBezTo>
                  <a:cubicBezTo>
                    <a:pt x="0" y="1"/>
                    <a:pt x="1" y="0"/>
                    <a:pt x="2" y="0"/>
                  </a:cubicBezTo>
                  <a:cubicBezTo>
                    <a:pt x="46" y="0"/>
                    <a:pt x="46" y="0"/>
                    <a:pt x="46" y="0"/>
                  </a:cubicBezTo>
                  <a:cubicBezTo>
                    <a:pt x="47" y="0"/>
                    <a:pt x="48" y="1"/>
                    <a:pt x="48" y="2"/>
                  </a:cubicBezTo>
                  <a:cubicBezTo>
                    <a:pt x="48" y="3"/>
                    <a:pt x="47" y="4"/>
                    <a:pt x="4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58" name="Group 57">
            <a:extLst>
              <a:ext uri="{FF2B5EF4-FFF2-40B4-BE49-F238E27FC236}">
                <a16:creationId xmlns:a16="http://schemas.microsoft.com/office/drawing/2014/main" id="{27AC39F0-2E72-FBEA-262C-2473D591E8CD}"/>
              </a:ext>
            </a:extLst>
          </p:cNvPr>
          <p:cNvGrpSpPr/>
          <p:nvPr/>
        </p:nvGrpSpPr>
        <p:grpSpPr>
          <a:xfrm>
            <a:off x="9147814" y="3386842"/>
            <a:ext cx="297821" cy="289949"/>
            <a:chOff x="4113213" y="727075"/>
            <a:chExt cx="360363" cy="350838"/>
          </a:xfrm>
          <a:solidFill>
            <a:srgbClr val="00144F"/>
          </a:solidFill>
        </p:grpSpPr>
        <p:sp>
          <p:nvSpPr>
            <p:cNvPr id="59" name="Freeform 1724">
              <a:extLst>
                <a:ext uri="{FF2B5EF4-FFF2-40B4-BE49-F238E27FC236}">
                  <a16:creationId xmlns:a16="http://schemas.microsoft.com/office/drawing/2014/main" id="{FA5E748A-B454-A1ED-A81B-8D884022F568}"/>
                </a:ext>
              </a:extLst>
            </p:cNvPr>
            <p:cNvSpPr>
              <a:spLocks/>
            </p:cNvSpPr>
            <p:nvPr/>
          </p:nvSpPr>
          <p:spPr bwMode="auto">
            <a:xfrm>
              <a:off x="4273550" y="727075"/>
              <a:ext cx="49213" cy="95250"/>
            </a:xfrm>
            <a:custGeom>
              <a:avLst/>
              <a:gdLst>
                <a:gd name="T0" fmla="*/ 3 w 13"/>
                <a:gd name="T1" fmla="*/ 25 h 25"/>
                <a:gd name="T2" fmla="*/ 1 w 13"/>
                <a:gd name="T3" fmla="*/ 25 h 25"/>
                <a:gd name="T4" fmla="*/ 1 w 13"/>
                <a:gd name="T5" fmla="*/ 22 h 25"/>
                <a:gd name="T6" fmla="*/ 8 w 13"/>
                <a:gd name="T7" fmla="*/ 13 h 25"/>
                <a:gd name="T8" fmla="*/ 1 w 13"/>
                <a:gd name="T9" fmla="*/ 4 h 25"/>
                <a:gd name="T10" fmla="*/ 1 w 13"/>
                <a:gd name="T11" fmla="*/ 1 h 25"/>
                <a:gd name="T12" fmla="*/ 4 w 13"/>
                <a:gd name="T13" fmla="*/ 1 h 25"/>
                <a:gd name="T14" fmla="*/ 12 w 13"/>
                <a:gd name="T15" fmla="*/ 12 h 25"/>
                <a:gd name="T16" fmla="*/ 12 w 13"/>
                <a:gd name="T17" fmla="*/ 14 h 25"/>
                <a:gd name="T18" fmla="*/ 4 w 13"/>
                <a:gd name="T19" fmla="*/ 25 h 25"/>
                <a:gd name="T20" fmla="*/ 3 w 13"/>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5">
                  <a:moveTo>
                    <a:pt x="3" y="25"/>
                  </a:moveTo>
                  <a:cubicBezTo>
                    <a:pt x="2" y="25"/>
                    <a:pt x="2" y="25"/>
                    <a:pt x="1" y="25"/>
                  </a:cubicBezTo>
                  <a:cubicBezTo>
                    <a:pt x="1" y="24"/>
                    <a:pt x="0" y="23"/>
                    <a:pt x="1" y="22"/>
                  </a:cubicBezTo>
                  <a:cubicBezTo>
                    <a:pt x="8" y="13"/>
                    <a:pt x="8" y="13"/>
                    <a:pt x="8" y="13"/>
                  </a:cubicBezTo>
                  <a:cubicBezTo>
                    <a:pt x="1" y="4"/>
                    <a:pt x="1" y="4"/>
                    <a:pt x="1" y="4"/>
                  </a:cubicBezTo>
                  <a:cubicBezTo>
                    <a:pt x="0" y="3"/>
                    <a:pt x="1" y="2"/>
                    <a:pt x="1" y="1"/>
                  </a:cubicBezTo>
                  <a:cubicBezTo>
                    <a:pt x="2" y="0"/>
                    <a:pt x="4" y="1"/>
                    <a:pt x="4" y="1"/>
                  </a:cubicBezTo>
                  <a:cubicBezTo>
                    <a:pt x="12" y="12"/>
                    <a:pt x="12" y="12"/>
                    <a:pt x="12" y="12"/>
                  </a:cubicBezTo>
                  <a:cubicBezTo>
                    <a:pt x="13" y="12"/>
                    <a:pt x="13" y="14"/>
                    <a:pt x="12" y="14"/>
                  </a:cubicBezTo>
                  <a:cubicBezTo>
                    <a:pt x="4" y="25"/>
                    <a:pt x="4" y="25"/>
                    <a:pt x="4" y="25"/>
                  </a:cubicBezTo>
                  <a:cubicBezTo>
                    <a:pt x="4" y="25"/>
                    <a:pt x="3" y="25"/>
                    <a:pt x="3"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0" name="Freeform 1725">
              <a:extLst>
                <a:ext uri="{FF2B5EF4-FFF2-40B4-BE49-F238E27FC236}">
                  <a16:creationId xmlns:a16="http://schemas.microsoft.com/office/drawing/2014/main" id="{A8DC2EFA-AF55-9061-C9B1-572D322A2DB6}"/>
                </a:ext>
              </a:extLst>
            </p:cNvPr>
            <p:cNvSpPr>
              <a:spLocks/>
            </p:cNvSpPr>
            <p:nvPr/>
          </p:nvSpPr>
          <p:spPr bwMode="auto">
            <a:xfrm>
              <a:off x="4248150" y="768350"/>
              <a:ext cx="74613" cy="15875"/>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1" name="Freeform 1726">
              <a:extLst>
                <a:ext uri="{FF2B5EF4-FFF2-40B4-BE49-F238E27FC236}">
                  <a16:creationId xmlns:a16="http://schemas.microsoft.com/office/drawing/2014/main" id="{CDB8DCB2-83E0-A998-F265-A4E50CEDB6CA}"/>
                </a:ext>
              </a:extLst>
            </p:cNvPr>
            <p:cNvSpPr>
              <a:spLocks/>
            </p:cNvSpPr>
            <p:nvPr/>
          </p:nvSpPr>
          <p:spPr bwMode="auto">
            <a:xfrm>
              <a:off x="4248150" y="982663"/>
              <a:ext cx="44450" cy="95250"/>
            </a:xfrm>
            <a:custGeom>
              <a:avLst/>
              <a:gdLst>
                <a:gd name="T0" fmla="*/ 10 w 12"/>
                <a:gd name="T1" fmla="*/ 25 h 25"/>
                <a:gd name="T2" fmla="*/ 9 w 12"/>
                <a:gd name="T3" fmla="*/ 25 h 25"/>
                <a:gd name="T4" fmla="*/ 0 w 12"/>
                <a:gd name="T5" fmla="*/ 14 h 25"/>
                <a:gd name="T6" fmla="*/ 0 w 12"/>
                <a:gd name="T7" fmla="*/ 12 h 25"/>
                <a:gd name="T8" fmla="*/ 9 w 12"/>
                <a:gd name="T9" fmla="*/ 1 h 25"/>
                <a:gd name="T10" fmla="*/ 11 w 12"/>
                <a:gd name="T11" fmla="*/ 1 h 25"/>
                <a:gd name="T12" fmla="*/ 12 w 12"/>
                <a:gd name="T13" fmla="*/ 4 h 25"/>
                <a:gd name="T14" fmla="*/ 4 w 12"/>
                <a:gd name="T15" fmla="*/ 13 h 25"/>
                <a:gd name="T16" fmla="*/ 12 w 12"/>
                <a:gd name="T17" fmla="*/ 22 h 25"/>
                <a:gd name="T18" fmla="*/ 11 w 12"/>
                <a:gd name="T19" fmla="*/ 25 h 25"/>
                <a:gd name="T20" fmla="*/ 10 w 12"/>
                <a:gd name="T21"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5">
                  <a:moveTo>
                    <a:pt x="10" y="25"/>
                  </a:moveTo>
                  <a:cubicBezTo>
                    <a:pt x="10" y="25"/>
                    <a:pt x="9" y="25"/>
                    <a:pt x="9" y="25"/>
                  </a:cubicBezTo>
                  <a:cubicBezTo>
                    <a:pt x="0" y="14"/>
                    <a:pt x="0" y="14"/>
                    <a:pt x="0" y="14"/>
                  </a:cubicBezTo>
                  <a:cubicBezTo>
                    <a:pt x="0" y="14"/>
                    <a:pt x="0" y="12"/>
                    <a:pt x="0" y="12"/>
                  </a:cubicBezTo>
                  <a:cubicBezTo>
                    <a:pt x="9" y="1"/>
                    <a:pt x="9" y="1"/>
                    <a:pt x="9" y="1"/>
                  </a:cubicBezTo>
                  <a:cubicBezTo>
                    <a:pt x="9" y="1"/>
                    <a:pt x="11" y="0"/>
                    <a:pt x="11" y="1"/>
                  </a:cubicBezTo>
                  <a:cubicBezTo>
                    <a:pt x="12" y="2"/>
                    <a:pt x="12" y="3"/>
                    <a:pt x="12" y="4"/>
                  </a:cubicBezTo>
                  <a:cubicBezTo>
                    <a:pt x="4" y="13"/>
                    <a:pt x="4" y="13"/>
                    <a:pt x="4" y="13"/>
                  </a:cubicBezTo>
                  <a:cubicBezTo>
                    <a:pt x="12" y="22"/>
                    <a:pt x="12" y="22"/>
                    <a:pt x="12" y="22"/>
                  </a:cubicBezTo>
                  <a:cubicBezTo>
                    <a:pt x="12" y="23"/>
                    <a:pt x="12" y="24"/>
                    <a:pt x="11" y="25"/>
                  </a:cubicBezTo>
                  <a:cubicBezTo>
                    <a:pt x="11" y="25"/>
                    <a:pt x="11" y="25"/>
                    <a:pt x="1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2" name="Freeform 1727">
              <a:extLst>
                <a:ext uri="{FF2B5EF4-FFF2-40B4-BE49-F238E27FC236}">
                  <a16:creationId xmlns:a16="http://schemas.microsoft.com/office/drawing/2014/main" id="{9EFB325A-FF90-E53A-6302-7A2BB8E71133}"/>
                </a:ext>
              </a:extLst>
            </p:cNvPr>
            <p:cNvSpPr>
              <a:spLocks/>
            </p:cNvSpPr>
            <p:nvPr/>
          </p:nvSpPr>
          <p:spPr bwMode="auto">
            <a:xfrm>
              <a:off x="4248150" y="1023938"/>
              <a:ext cx="74613" cy="15875"/>
            </a:xfrm>
            <a:custGeom>
              <a:avLst/>
              <a:gdLst>
                <a:gd name="T0" fmla="*/ 18 w 20"/>
                <a:gd name="T1" fmla="*/ 4 h 4"/>
                <a:gd name="T2" fmla="*/ 2 w 20"/>
                <a:gd name="T3" fmla="*/ 4 h 4"/>
                <a:gd name="T4" fmla="*/ 0 w 20"/>
                <a:gd name="T5" fmla="*/ 2 h 4"/>
                <a:gd name="T6" fmla="*/ 2 w 20"/>
                <a:gd name="T7" fmla="*/ 0 h 4"/>
                <a:gd name="T8" fmla="*/ 18 w 20"/>
                <a:gd name="T9" fmla="*/ 0 h 4"/>
                <a:gd name="T10" fmla="*/ 20 w 20"/>
                <a:gd name="T11" fmla="*/ 2 h 4"/>
                <a:gd name="T12" fmla="*/ 18 w 20"/>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0" h="4">
                  <a:moveTo>
                    <a:pt x="18" y="4"/>
                  </a:moveTo>
                  <a:cubicBezTo>
                    <a:pt x="2" y="4"/>
                    <a:pt x="2" y="4"/>
                    <a:pt x="2" y="4"/>
                  </a:cubicBezTo>
                  <a:cubicBezTo>
                    <a:pt x="1" y="4"/>
                    <a:pt x="0" y="3"/>
                    <a:pt x="0" y="2"/>
                  </a:cubicBezTo>
                  <a:cubicBezTo>
                    <a:pt x="0" y="1"/>
                    <a:pt x="1" y="0"/>
                    <a:pt x="2" y="0"/>
                  </a:cubicBezTo>
                  <a:cubicBezTo>
                    <a:pt x="18" y="0"/>
                    <a:pt x="18" y="0"/>
                    <a:pt x="18" y="0"/>
                  </a:cubicBezTo>
                  <a:cubicBezTo>
                    <a:pt x="19" y="0"/>
                    <a:pt x="20" y="1"/>
                    <a:pt x="20" y="2"/>
                  </a:cubicBezTo>
                  <a:cubicBezTo>
                    <a:pt x="20" y="3"/>
                    <a:pt x="19"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3" name="Freeform 1728">
              <a:extLst>
                <a:ext uri="{FF2B5EF4-FFF2-40B4-BE49-F238E27FC236}">
                  <a16:creationId xmlns:a16="http://schemas.microsoft.com/office/drawing/2014/main" id="{776895F2-8501-A719-0730-BEBBD92B96AC}"/>
                </a:ext>
              </a:extLst>
            </p:cNvPr>
            <p:cNvSpPr>
              <a:spLocks/>
            </p:cNvSpPr>
            <p:nvPr/>
          </p:nvSpPr>
          <p:spPr bwMode="auto">
            <a:xfrm>
              <a:off x="4267200" y="858838"/>
              <a:ext cx="52388" cy="93663"/>
            </a:xfrm>
            <a:custGeom>
              <a:avLst/>
              <a:gdLst>
                <a:gd name="T0" fmla="*/ 7 w 14"/>
                <a:gd name="T1" fmla="*/ 25 h 25"/>
                <a:gd name="T2" fmla="*/ 0 w 14"/>
                <a:gd name="T3" fmla="*/ 18 h 25"/>
                <a:gd name="T4" fmla="*/ 2 w 14"/>
                <a:gd name="T5" fmla="*/ 16 h 25"/>
                <a:gd name="T6" fmla="*/ 4 w 14"/>
                <a:gd name="T7" fmla="*/ 18 h 25"/>
                <a:gd name="T8" fmla="*/ 7 w 14"/>
                <a:gd name="T9" fmla="*/ 21 h 25"/>
                <a:gd name="T10" fmla="*/ 10 w 14"/>
                <a:gd name="T11" fmla="*/ 18 h 25"/>
                <a:gd name="T12" fmla="*/ 7 w 14"/>
                <a:gd name="T13" fmla="*/ 15 h 25"/>
                <a:gd name="T14" fmla="*/ 0 w 14"/>
                <a:gd name="T15" fmla="*/ 7 h 25"/>
                <a:gd name="T16" fmla="*/ 7 w 14"/>
                <a:gd name="T17" fmla="*/ 0 h 25"/>
                <a:gd name="T18" fmla="*/ 14 w 14"/>
                <a:gd name="T19" fmla="*/ 7 h 25"/>
                <a:gd name="T20" fmla="*/ 12 w 14"/>
                <a:gd name="T21" fmla="*/ 9 h 25"/>
                <a:gd name="T22" fmla="*/ 10 w 14"/>
                <a:gd name="T23" fmla="*/ 7 h 25"/>
                <a:gd name="T24" fmla="*/ 7 w 14"/>
                <a:gd name="T25" fmla="*/ 4 h 25"/>
                <a:gd name="T26" fmla="*/ 4 w 14"/>
                <a:gd name="T27" fmla="*/ 7 h 25"/>
                <a:gd name="T28" fmla="*/ 7 w 14"/>
                <a:gd name="T29" fmla="*/ 11 h 25"/>
                <a:gd name="T30" fmla="*/ 14 w 14"/>
                <a:gd name="T31" fmla="*/ 18 h 25"/>
                <a:gd name="T32" fmla="*/ 7 w 14"/>
                <a:gd name="T3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25">
                  <a:moveTo>
                    <a:pt x="7" y="25"/>
                  </a:moveTo>
                  <a:cubicBezTo>
                    <a:pt x="3" y="25"/>
                    <a:pt x="0" y="22"/>
                    <a:pt x="0" y="18"/>
                  </a:cubicBezTo>
                  <a:cubicBezTo>
                    <a:pt x="0" y="17"/>
                    <a:pt x="1" y="16"/>
                    <a:pt x="2" y="16"/>
                  </a:cubicBezTo>
                  <a:cubicBezTo>
                    <a:pt x="3" y="16"/>
                    <a:pt x="4" y="17"/>
                    <a:pt x="4" y="18"/>
                  </a:cubicBezTo>
                  <a:cubicBezTo>
                    <a:pt x="4" y="19"/>
                    <a:pt x="6" y="21"/>
                    <a:pt x="7" y="21"/>
                  </a:cubicBezTo>
                  <a:cubicBezTo>
                    <a:pt x="9" y="21"/>
                    <a:pt x="10" y="19"/>
                    <a:pt x="10" y="18"/>
                  </a:cubicBezTo>
                  <a:cubicBezTo>
                    <a:pt x="10" y="16"/>
                    <a:pt x="9" y="15"/>
                    <a:pt x="7" y="15"/>
                  </a:cubicBezTo>
                  <a:cubicBezTo>
                    <a:pt x="3" y="15"/>
                    <a:pt x="0" y="11"/>
                    <a:pt x="0" y="7"/>
                  </a:cubicBezTo>
                  <a:cubicBezTo>
                    <a:pt x="0" y="3"/>
                    <a:pt x="3" y="0"/>
                    <a:pt x="7" y="0"/>
                  </a:cubicBezTo>
                  <a:cubicBezTo>
                    <a:pt x="11" y="0"/>
                    <a:pt x="14" y="3"/>
                    <a:pt x="14" y="7"/>
                  </a:cubicBezTo>
                  <a:cubicBezTo>
                    <a:pt x="14" y="8"/>
                    <a:pt x="14" y="9"/>
                    <a:pt x="12" y="9"/>
                  </a:cubicBezTo>
                  <a:cubicBezTo>
                    <a:pt x="11" y="9"/>
                    <a:pt x="10" y="8"/>
                    <a:pt x="10" y="7"/>
                  </a:cubicBezTo>
                  <a:cubicBezTo>
                    <a:pt x="10" y="6"/>
                    <a:pt x="9" y="4"/>
                    <a:pt x="7" y="4"/>
                  </a:cubicBezTo>
                  <a:cubicBezTo>
                    <a:pt x="6" y="4"/>
                    <a:pt x="4" y="6"/>
                    <a:pt x="4" y="7"/>
                  </a:cubicBezTo>
                  <a:cubicBezTo>
                    <a:pt x="4" y="9"/>
                    <a:pt x="6" y="11"/>
                    <a:pt x="7" y="11"/>
                  </a:cubicBezTo>
                  <a:cubicBezTo>
                    <a:pt x="11" y="11"/>
                    <a:pt x="14" y="14"/>
                    <a:pt x="14" y="18"/>
                  </a:cubicBezTo>
                  <a:cubicBezTo>
                    <a:pt x="14" y="22"/>
                    <a:pt x="11" y="25"/>
                    <a:pt x="7"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4" name="Freeform 1729">
              <a:extLst>
                <a:ext uri="{FF2B5EF4-FFF2-40B4-BE49-F238E27FC236}">
                  <a16:creationId xmlns:a16="http://schemas.microsoft.com/office/drawing/2014/main" id="{203315D5-EB1C-09F1-E94B-D09DEAA57389}"/>
                </a:ext>
              </a:extLst>
            </p:cNvPr>
            <p:cNvSpPr>
              <a:spLocks/>
            </p:cNvSpPr>
            <p:nvPr/>
          </p:nvSpPr>
          <p:spPr bwMode="auto">
            <a:xfrm>
              <a:off x="4286250" y="844550"/>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5" name="Freeform 1730">
              <a:extLst>
                <a:ext uri="{FF2B5EF4-FFF2-40B4-BE49-F238E27FC236}">
                  <a16:creationId xmlns:a16="http://schemas.microsoft.com/office/drawing/2014/main" id="{5744A98F-0720-0385-61A8-E49DDE19EEC3}"/>
                </a:ext>
              </a:extLst>
            </p:cNvPr>
            <p:cNvSpPr>
              <a:spLocks/>
            </p:cNvSpPr>
            <p:nvPr/>
          </p:nvSpPr>
          <p:spPr bwMode="auto">
            <a:xfrm>
              <a:off x="4286250" y="938213"/>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6" name="Freeform 1731">
              <a:extLst>
                <a:ext uri="{FF2B5EF4-FFF2-40B4-BE49-F238E27FC236}">
                  <a16:creationId xmlns:a16="http://schemas.microsoft.com/office/drawing/2014/main" id="{C652D4A7-3B56-88FE-A484-E23F09D24146}"/>
                </a:ext>
              </a:extLst>
            </p:cNvPr>
            <p:cNvSpPr>
              <a:spLocks noEditPoints="1"/>
            </p:cNvSpPr>
            <p:nvPr/>
          </p:nvSpPr>
          <p:spPr bwMode="auto">
            <a:xfrm>
              <a:off x="4113213" y="798513"/>
              <a:ext cx="90488" cy="90488"/>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7" name="Freeform 1732">
              <a:extLst>
                <a:ext uri="{FF2B5EF4-FFF2-40B4-BE49-F238E27FC236}">
                  <a16:creationId xmlns:a16="http://schemas.microsoft.com/office/drawing/2014/main" id="{1C1E5435-D84D-E089-327E-D7FD69EA04DB}"/>
                </a:ext>
              </a:extLst>
            </p:cNvPr>
            <p:cNvSpPr>
              <a:spLocks noEditPoints="1"/>
            </p:cNvSpPr>
            <p:nvPr/>
          </p:nvSpPr>
          <p:spPr bwMode="auto">
            <a:xfrm>
              <a:off x="4113213" y="904875"/>
              <a:ext cx="90488" cy="149225"/>
            </a:xfrm>
            <a:custGeom>
              <a:avLst/>
              <a:gdLst>
                <a:gd name="T0" fmla="*/ 22 w 24"/>
                <a:gd name="T1" fmla="*/ 40 h 40"/>
                <a:gd name="T2" fmla="*/ 2 w 24"/>
                <a:gd name="T3" fmla="*/ 40 h 40"/>
                <a:gd name="T4" fmla="*/ 0 w 24"/>
                <a:gd name="T5" fmla="*/ 38 h 40"/>
                <a:gd name="T6" fmla="*/ 0 w 24"/>
                <a:gd name="T7" fmla="*/ 12 h 40"/>
                <a:gd name="T8" fmla="*/ 12 w 24"/>
                <a:gd name="T9" fmla="*/ 0 h 40"/>
                <a:gd name="T10" fmla="*/ 24 w 24"/>
                <a:gd name="T11" fmla="*/ 12 h 40"/>
                <a:gd name="T12" fmla="*/ 24 w 24"/>
                <a:gd name="T13" fmla="*/ 38 h 40"/>
                <a:gd name="T14" fmla="*/ 22 w 24"/>
                <a:gd name="T15" fmla="*/ 40 h 40"/>
                <a:gd name="T16" fmla="*/ 4 w 24"/>
                <a:gd name="T17" fmla="*/ 36 h 40"/>
                <a:gd name="T18" fmla="*/ 20 w 24"/>
                <a:gd name="T19" fmla="*/ 36 h 40"/>
                <a:gd name="T20" fmla="*/ 20 w 24"/>
                <a:gd name="T21" fmla="*/ 12 h 40"/>
                <a:gd name="T22" fmla="*/ 12 w 24"/>
                <a:gd name="T23" fmla="*/ 4 h 40"/>
                <a:gd name="T24" fmla="*/ 4 w 24"/>
                <a:gd name="T25" fmla="*/ 12 h 40"/>
                <a:gd name="T26" fmla="*/ 4 w 24"/>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0">
                  <a:moveTo>
                    <a:pt x="22" y="40"/>
                  </a:moveTo>
                  <a:cubicBezTo>
                    <a:pt x="2" y="40"/>
                    <a:pt x="2" y="40"/>
                    <a:pt x="2" y="40"/>
                  </a:cubicBezTo>
                  <a:cubicBezTo>
                    <a:pt x="1" y="40"/>
                    <a:pt x="0" y="39"/>
                    <a:pt x="0" y="38"/>
                  </a:cubicBezTo>
                  <a:cubicBezTo>
                    <a:pt x="0" y="12"/>
                    <a:pt x="0" y="12"/>
                    <a:pt x="0" y="12"/>
                  </a:cubicBezTo>
                  <a:cubicBezTo>
                    <a:pt x="0" y="5"/>
                    <a:pt x="5" y="0"/>
                    <a:pt x="12" y="0"/>
                  </a:cubicBezTo>
                  <a:cubicBezTo>
                    <a:pt x="19" y="0"/>
                    <a:pt x="24" y="5"/>
                    <a:pt x="24" y="12"/>
                  </a:cubicBezTo>
                  <a:cubicBezTo>
                    <a:pt x="24" y="38"/>
                    <a:pt x="24" y="38"/>
                    <a:pt x="24" y="38"/>
                  </a:cubicBezTo>
                  <a:cubicBezTo>
                    <a:pt x="24" y="39"/>
                    <a:pt x="23" y="40"/>
                    <a:pt x="22" y="40"/>
                  </a:cubicBezTo>
                  <a:close/>
                  <a:moveTo>
                    <a:pt x="4" y="36"/>
                  </a:moveTo>
                  <a:cubicBezTo>
                    <a:pt x="20" y="36"/>
                    <a:pt x="20" y="36"/>
                    <a:pt x="20" y="36"/>
                  </a:cubicBezTo>
                  <a:cubicBezTo>
                    <a:pt x="20" y="12"/>
                    <a:pt x="20" y="12"/>
                    <a:pt x="20" y="12"/>
                  </a:cubicBezTo>
                  <a:cubicBezTo>
                    <a:pt x="20" y="8"/>
                    <a:pt x="16" y="4"/>
                    <a:pt x="12" y="4"/>
                  </a:cubicBezTo>
                  <a:cubicBezTo>
                    <a:pt x="8" y="4"/>
                    <a:pt x="4" y="8"/>
                    <a:pt x="4" y="12"/>
                  </a:cubicBezTo>
                  <a:lnTo>
                    <a:pt x="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8" name="Freeform 1733">
              <a:extLst>
                <a:ext uri="{FF2B5EF4-FFF2-40B4-BE49-F238E27FC236}">
                  <a16:creationId xmlns:a16="http://schemas.microsoft.com/office/drawing/2014/main" id="{094EB887-18FB-255C-BD7A-FD4B0C458298}"/>
                </a:ext>
              </a:extLst>
            </p:cNvPr>
            <p:cNvSpPr>
              <a:spLocks noEditPoints="1"/>
            </p:cNvSpPr>
            <p:nvPr/>
          </p:nvSpPr>
          <p:spPr bwMode="auto">
            <a:xfrm>
              <a:off x="4383088" y="798513"/>
              <a:ext cx="90488" cy="90488"/>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9" y="0"/>
                    <a:pt x="24" y="5"/>
                    <a:pt x="24" y="12"/>
                  </a:cubicBezTo>
                  <a:cubicBezTo>
                    <a:pt x="24" y="19"/>
                    <a:pt x="19" y="24"/>
                    <a:pt x="12" y="24"/>
                  </a:cubicBezTo>
                  <a:close/>
                  <a:moveTo>
                    <a:pt x="12" y="4"/>
                  </a:moveTo>
                  <a:cubicBezTo>
                    <a:pt x="8" y="4"/>
                    <a:pt x="4" y="8"/>
                    <a:pt x="4" y="12"/>
                  </a:cubicBezTo>
                  <a:cubicBezTo>
                    <a:pt x="4" y="16"/>
                    <a:pt x="8"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9" name="Freeform 1734">
              <a:extLst>
                <a:ext uri="{FF2B5EF4-FFF2-40B4-BE49-F238E27FC236}">
                  <a16:creationId xmlns:a16="http://schemas.microsoft.com/office/drawing/2014/main" id="{A47A893D-980F-9AFE-B529-214EE2C39C7C}"/>
                </a:ext>
              </a:extLst>
            </p:cNvPr>
            <p:cNvSpPr>
              <a:spLocks noEditPoints="1"/>
            </p:cNvSpPr>
            <p:nvPr/>
          </p:nvSpPr>
          <p:spPr bwMode="auto">
            <a:xfrm>
              <a:off x="4383088" y="904875"/>
              <a:ext cx="90488" cy="149225"/>
            </a:xfrm>
            <a:custGeom>
              <a:avLst/>
              <a:gdLst>
                <a:gd name="T0" fmla="*/ 22 w 24"/>
                <a:gd name="T1" fmla="*/ 40 h 40"/>
                <a:gd name="T2" fmla="*/ 2 w 24"/>
                <a:gd name="T3" fmla="*/ 40 h 40"/>
                <a:gd name="T4" fmla="*/ 0 w 24"/>
                <a:gd name="T5" fmla="*/ 38 h 40"/>
                <a:gd name="T6" fmla="*/ 0 w 24"/>
                <a:gd name="T7" fmla="*/ 12 h 40"/>
                <a:gd name="T8" fmla="*/ 12 w 24"/>
                <a:gd name="T9" fmla="*/ 0 h 40"/>
                <a:gd name="T10" fmla="*/ 24 w 24"/>
                <a:gd name="T11" fmla="*/ 12 h 40"/>
                <a:gd name="T12" fmla="*/ 24 w 24"/>
                <a:gd name="T13" fmla="*/ 38 h 40"/>
                <a:gd name="T14" fmla="*/ 22 w 24"/>
                <a:gd name="T15" fmla="*/ 40 h 40"/>
                <a:gd name="T16" fmla="*/ 4 w 24"/>
                <a:gd name="T17" fmla="*/ 36 h 40"/>
                <a:gd name="T18" fmla="*/ 20 w 24"/>
                <a:gd name="T19" fmla="*/ 36 h 40"/>
                <a:gd name="T20" fmla="*/ 20 w 24"/>
                <a:gd name="T21" fmla="*/ 12 h 40"/>
                <a:gd name="T22" fmla="*/ 12 w 24"/>
                <a:gd name="T23" fmla="*/ 4 h 40"/>
                <a:gd name="T24" fmla="*/ 4 w 24"/>
                <a:gd name="T25" fmla="*/ 12 h 40"/>
                <a:gd name="T26" fmla="*/ 4 w 24"/>
                <a:gd name="T27"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40">
                  <a:moveTo>
                    <a:pt x="22" y="40"/>
                  </a:moveTo>
                  <a:cubicBezTo>
                    <a:pt x="2" y="40"/>
                    <a:pt x="2" y="40"/>
                    <a:pt x="2" y="40"/>
                  </a:cubicBezTo>
                  <a:cubicBezTo>
                    <a:pt x="1" y="40"/>
                    <a:pt x="0" y="39"/>
                    <a:pt x="0" y="38"/>
                  </a:cubicBezTo>
                  <a:cubicBezTo>
                    <a:pt x="0" y="12"/>
                    <a:pt x="0" y="12"/>
                    <a:pt x="0" y="12"/>
                  </a:cubicBezTo>
                  <a:cubicBezTo>
                    <a:pt x="0" y="5"/>
                    <a:pt x="5" y="0"/>
                    <a:pt x="12" y="0"/>
                  </a:cubicBezTo>
                  <a:cubicBezTo>
                    <a:pt x="19" y="0"/>
                    <a:pt x="24" y="5"/>
                    <a:pt x="24" y="12"/>
                  </a:cubicBezTo>
                  <a:cubicBezTo>
                    <a:pt x="24" y="38"/>
                    <a:pt x="24" y="38"/>
                    <a:pt x="24" y="38"/>
                  </a:cubicBezTo>
                  <a:cubicBezTo>
                    <a:pt x="24" y="39"/>
                    <a:pt x="23" y="40"/>
                    <a:pt x="22" y="40"/>
                  </a:cubicBezTo>
                  <a:close/>
                  <a:moveTo>
                    <a:pt x="4" y="36"/>
                  </a:moveTo>
                  <a:cubicBezTo>
                    <a:pt x="20" y="36"/>
                    <a:pt x="20" y="36"/>
                    <a:pt x="20" y="36"/>
                  </a:cubicBezTo>
                  <a:cubicBezTo>
                    <a:pt x="20" y="12"/>
                    <a:pt x="20" y="12"/>
                    <a:pt x="20" y="12"/>
                  </a:cubicBezTo>
                  <a:cubicBezTo>
                    <a:pt x="20" y="8"/>
                    <a:pt x="16" y="4"/>
                    <a:pt x="12" y="4"/>
                  </a:cubicBezTo>
                  <a:cubicBezTo>
                    <a:pt x="8" y="4"/>
                    <a:pt x="4" y="8"/>
                    <a:pt x="4" y="12"/>
                  </a:cubicBezTo>
                  <a:lnTo>
                    <a:pt x="4"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70" name="Group 69">
            <a:extLst>
              <a:ext uri="{FF2B5EF4-FFF2-40B4-BE49-F238E27FC236}">
                <a16:creationId xmlns:a16="http://schemas.microsoft.com/office/drawing/2014/main" id="{4A13DF24-A86C-C2F0-B39E-9D660D9B5A50}"/>
              </a:ext>
            </a:extLst>
          </p:cNvPr>
          <p:cNvGrpSpPr/>
          <p:nvPr/>
        </p:nvGrpSpPr>
        <p:grpSpPr>
          <a:xfrm>
            <a:off x="9153717" y="5103774"/>
            <a:ext cx="286014" cy="299132"/>
            <a:chOff x="7718425" y="1444625"/>
            <a:chExt cx="346076" cy="361950"/>
          </a:xfrm>
          <a:solidFill>
            <a:srgbClr val="00144F"/>
          </a:solidFill>
        </p:grpSpPr>
        <p:sp>
          <p:nvSpPr>
            <p:cNvPr id="71" name="Freeform 1439">
              <a:extLst>
                <a:ext uri="{FF2B5EF4-FFF2-40B4-BE49-F238E27FC236}">
                  <a16:creationId xmlns:a16="http://schemas.microsoft.com/office/drawing/2014/main" id="{67AD4E83-923E-9D6D-D5D0-F5E386FD0211}"/>
                </a:ext>
              </a:extLst>
            </p:cNvPr>
            <p:cNvSpPr>
              <a:spLocks/>
            </p:cNvSpPr>
            <p:nvPr/>
          </p:nvSpPr>
          <p:spPr bwMode="auto">
            <a:xfrm>
              <a:off x="7748588" y="1700213"/>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2" name="Freeform 1440">
              <a:extLst>
                <a:ext uri="{FF2B5EF4-FFF2-40B4-BE49-F238E27FC236}">
                  <a16:creationId xmlns:a16="http://schemas.microsoft.com/office/drawing/2014/main" id="{4A649A26-6328-0259-F4F2-CCB609C0C6C1}"/>
                </a:ext>
              </a:extLst>
            </p:cNvPr>
            <p:cNvSpPr>
              <a:spLocks noEditPoints="1"/>
            </p:cNvSpPr>
            <p:nvPr/>
          </p:nvSpPr>
          <p:spPr bwMode="auto">
            <a:xfrm>
              <a:off x="7913688" y="1611313"/>
              <a:ext cx="150813" cy="58738"/>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3" name="Freeform 1441">
              <a:extLst>
                <a:ext uri="{FF2B5EF4-FFF2-40B4-BE49-F238E27FC236}">
                  <a16:creationId xmlns:a16="http://schemas.microsoft.com/office/drawing/2014/main" id="{B74B5D13-205D-808B-1824-858C76C9849F}"/>
                </a:ext>
              </a:extLst>
            </p:cNvPr>
            <p:cNvSpPr>
              <a:spLocks/>
            </p:cNvSpPr>
            <p:nvPr/>
          </p:nvSpPr>
          <p:spPr bwMode="auto">
            <a:xfrm>
              <a:off x="7943850" y="1611313"/>
              <a:ext cx="15875" cy="58738"/>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4" name="Freeform 1442">
              <a:extLst>
                <a:ext uri="{FF2B5EF4-FFF2-40B4-BE49-F238E27FC236}">
                  <a16:creationId xmlns:a16="http://schemas.microsoft.com/office/drawing/2014/main" id="{0B11F41B-06F4-ED18-B79D-817AEECAEF20}"/>
                </a:ext>
              </a:extLst>
            </p:cNvPr>
            <p:cNvSpPr>
              <a:spLocks/>
            </p:cNvSpPr>
            <p:nvPr/>
          </p:nvSpPr>
          <p:spPr bwMode="auto">
            <a:xfrm>
              <a:off x="8020050" y="1611313"/>
              <a:ext cx="14288" cy="58738"/>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5" name="Freeform 1443">
              <a:extLst>
                <a:ext uri="{FF2B5EF4-FFF2-40B4-BE49-F238E27FC236}">
                  <a16:creationId xmlns:a16="http://schemas.microsoft.com/office/drawing/2014/main" id="{CAC79BCF-AF19-5CEF-BAE1-BE8B0C3C83C0}"/>
                </a:ext>
              </a:extLst>
            </p:cNvPr>
            <p:cNvSpPr>
              <a:spLocks noEditPoints="1"/>
            </p:cNvSpPr>
            <p:nvPr/>
          </p:nvSpPr>
          <p:spPr bwMode="auto">
            <a:xfrm>
              <a:off x="7899400" y="1655763"/>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6" name="Freeform 1444">
              <a:extLst>
                <a:ext uri="{FF2B5EF4-FFF2-40B4-BE49-F238E27FC236}">
                  <a16:creationId xmlns:a16="http://schemas.microsoft.com/office/drawing/2014/main" id="{D017E711-7037-8463-799B-EE9FA752DAC5}"/>
                </a:ext>
              </a:extLst>
            </p:cNvPr>
            <p:cNvSpPr>
              <a:spLocks/>
            </p:cNvSpPr>
            <p:nvPr/>
          </p:nvSpPr>
          <p:spPr bwMode="auto">
            <a:xfrm>
              <a:off x="7929563" y="1655763"/>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7" name="Freeform 1445">
              <a:extLst>
                <a:ext uri="{FF2B5EF4-FFF2-40B4-BE49-F238E27FC236}">
                  <a16:creationId xmlns:a16="http://schemas.microsoft.com/office/drawing/2014/main" id="{ADB7A156-83B0-00B9-B348-DCC167703268}"/>
                </a:ext>
              </a:extLst>
            </p:cNvPr>
            <p:cNvSpPr>
              <a:spLocks/>
            </p:cNvSpPr>
            <p:nvPr/>
          </p:nvSpPr>
          <p:spPr bwMode="auto">
            <a:xfrm>
              <a:off x="8004175" y="1655763"/>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8" name="Freeform 1446">
              <a:extLst>
                <a:ext uri="{FF2B5EF4-FFF2-40B4-BE49-F238E27FC236}">
                  <a16:creationId xmlns:a16="http://schemas.microsoft.com/office/drawing/2014/main" id="{55FAA1C3-297C-6C87-82D9-62B9E74C244D}"/>
                </a:ext>
              </a:extLst>
            </p:cNvPr>
            <p:cNvSpPr>
              <a:spLocks noEditPoints="1"/>
            </p:cNvSpPr>
            <p:nvPr/>
          </p:nvSpPr>
          <p:spPr bwMode="auto">
            <a:xfrm>
              <a:off x="7913688" y="1700213"/>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9" name="Freeform 1447">
              <a:extLst>
                <a:ext uri="{FF2B5EF4-FFF2-40B4-BE49-F238E27FC236}">
                  <a16:creationId xmlns:a16="http://schemas.microsoft.com/office/drawing/2014/main" id="{6D78F1FB-75AB-9887-CFB5-1EC8F838C916}"/>
                </a:ext>
              </a:extLst>
            </p:cNvPr>
            <p:cNvSpPr>
              <a:spLocks/>
            </p:cNvSpPr>
            <p:nvPr/>
          </p:nvSpPr>
          <p:spPr bwMode="auto">
            <a:xfrm>
              <a:off x="7943850" y="1700213"/>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0" name="Freeform 1448">
              <a:extLst>
                <a:ext uri="{FF2B5EF4-FFF2-40B4-BE49-F238E27FC236}">
                  <a16:creationId xmlns:a16="http://schemas.microsoft.com/office/drawing/2014/main" id="{38F6B9FA-06D8-80D1-8769-729FED717DA8}"/>
                </a:ext>
              </a:extLst>
            </p:cNvPr>
            <p:cNvSpPr>
              <a:spLocks/>
            </p:cNvSpPr>
            <p:nvPr/>
          </p:nvSpPr>
          <p:spPr bwMode="auto">
            <a:xfrm>
              <a:off x="8020050" y="1700213"/>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1" name="Freeform 1449">
              <a:extLst>
                <a:ext uri="{FF2B5EF4-FFF2-40B4-BE49-F238E27FC236}">
                  <a16:creationId xmlns:a16="http://schemas.microsoft.com/office/drawing/2014/main" id="{282F43E7-9CC0-17E8-B7F5-C447B39D862D}"/>
                </a:ext>
              </a:extLst>
            </p:cNvPr>
            <p:cNvSpPr>
              <a:spLocks noEditPoints="1"/>
            </p:cNvSpPr>
            <p:nvPr/>
          </p:nvSpPr>
          <p:spPr bwMode="auto">
            <a:xfrm>
              <a:off x="7899400" y="1746250"/>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2" name="Freeform 1450">
              <a:extLst>
                <a:ext uri="{FF2B5EF4-FFF2-40B4-BE49-F238E27FC236}">
                  <a16:creationId xmlns:a16="http://schemas.microsoft.com/office/drawing/2014/main" id="{41D046D1-C072-BA91-D04A-A6B1520677A4}"/>
                </a:ext>
              </a:extLst>
            </p:cNvPr>
            <p:cNvSpPr>
              <a:spLocks/>
            </p:cNvSpPr>
            <p:nvPr/>
          </p:nvSpPr>
          <p:spPr bwMode="auto">
            <a:xfrm>
              <a:off x="7929563" y="1746250"/>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3" name="Freeform 1451">
              <a:extLst>
                <a:ext uri="{FF2B5EF4-FFF2-40B4-BE49-F238E27FC236}">
                  <a16:creationId xmlns:a16="http://schemas.microsoft.com/office/drawing/2014/main" id="{DE2438E0-CF02-1E01-BC42-D077C8B96B7D}"/>
                </a:ext>
              </a:extLst>
            </p:cNvPr>
            <p:cNvSpPr>
              <a:spLocks/>
            </p:cNvSpPr>
            <p:nvPr/>
          </p:nvSpPr>
          <p:spPr bwMode="auto">
            <a:xfrm>
              <a:off x="8004175" y="1746250"/>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4" name="Freeform 1452">
              <a:extLst>
                <a:ext uri="{FF2B5EF4-FFF2-40B4-BE49-F238E27FC236}">
                  <a16:creationId xmlns:a16="http://schemas.microsoft.com/office/drawing/2014/main" id="{6BD4DECC-CBD0-C742-4B5E-128FAC057448}"/>
                </a:ext>
              </a:extLst>
            </p:cNvPr>
            <p:cNvSpPr>
              <a:spLocks noEditPoints="1"/>
            </p:cNvSpPr>
            <p:nvPr/>
          </p:nvSpPr>
          <p:spPr bwMode="auto">
            <a:xfrm>
              <a:off x="7718425" y="1700213"/>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5" name="Freeform 1453">
              <a:extLst>
                <a:ext uri="{FF2B5EF4-FFF2-40B4-BE49-F238E27FC236}">
                  <a16:creationId xmlns:a16="http://schemas.microsoft.com/office/drawing/2014/main" id="{F1E5F3AF-32B4-8837-1057-00D4D81C6DB2}"/>
                </a:ext>
              </a:extLst>
            </p:cNvPr>
            <p:cNvSpPr>
              <a:spLocks/>
            </p:cNvSpPr>
            <p:nvPr/>
          </p:nvSpPr>
          <p:spPr bwMode="auto">
            <a:xfrm>
              <a:off x="7824788" y="1700213"/>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6" name="Freeform 1454">
              <a:extLst>
                <a:ext uri="{FF2B5EF4-FFF2-40B4-BE49-F238E27FC236}">
                  <a16:creationId xmlns:a16="http://schemas.microsoft.com/office/drawing/2014/main" id="{F7AB99EC-0AFE-D959-BF5C-376F402A98A4}"/>
                </a:ext>
              </a:extLst>
            </p:cNvPr>
            <p:cNvSpPr>
              <a:spLocks noEditPoints="1"/>
            </p:cNvSpPr>
            <p:nvPr/>
          </p:nvSpPr>
          <p:spPr bwMode="auto">
            <a:xfrm>
              <a:off x="7734300" y="1746250"/>
              <a:ext cx="149225"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7" name="Freeform 1455">
              <a:extLst>
                <a:ext uri="{FF2B5EF4-FFF2-40B4-BE49-F238E27FC236}">
                  <a16:creationId xmlns:a16="http://schemas.microsoft.com/office/drawing/2014/main" id="{4B5EB226-B216-0060-F815-29907E0A4790}"/>
                </a:ext>
              </a:extLst>
            </p:cNvPr>
            <p:cNvSpPr>
              <a:spLocks/>
            </p:cNvSpPr>
            <p:nvPr/>
          </p:nvSpPr>
          <p:spPr bwMode="auto">
            <a:xfrm>
              <a:off x="7839075" y="1746250"/>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8" name="Freeform 1456">
              <a:extLst>
                <a:ext uri="{FF2B5EF4-FFF2-40B4-BE49-F238E27FC236}">
                  <a16:creationId xmlns:a16="http://schemas.microsoft.com/office/drawing/2014/main" id="{A49B9859-7F58-2339-8DBB-A236EE9DA68C}"/>
                </a:ext>
              </a:extLst>
            </p:cNvPr>
            <p:cNvSpPr>
              <a:spLocks/>
            </p:cNvSpPr>
            <p:nvPr/>
          </p:nvSpPr>
          <p:spPr bwMode="auto">
            <a:xfrm>
              <a:off x="7764463" y="1746250"/>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9" name="Freeform 1457">
              <a:extLst>
                <a:ext uri="{FF2B5EF4-FFF2-40B4-BE49-F238E27FC236}">
                  <a16:creationId xmlns:a16="http://schemas.microsoft.com/office/drawing/2014/main" id="{89FAB6EF-96AE-203E-BDB8-B6A92A4A49ED}"/>
                </a:ext>
              </a:extLst>
            </p:cNvPr>
            <p:cNvSpPr>
              <a:spLocks/>
            </p:cNvSpPr>
            <p:nvPr/>
          </p:nvSpPr>
          <p:spPr bwMode="auto">
            <a:xfrm>
              <a:off x="7726363" y="1444625"/>
              <a:ext cx="338138" cy="211138"/>
            </a:xfrm>
            <a:custGeom>
              <a:avLst/>
              <a:gdLst>
                <a:gd name="T0" fmla="*/ 2 w 90"/>
                <a:gd name="T1" fmla="*/ 56 h 56"/>
                <a:gd name="T2" fmla="*/ 1 w 90"/>
                <a:gd name="T3" fmla="*/ 55 h 56"/>
                <a:gd name="T4" fmla="*/ 1 w 90"/>
                <a:gd name="T5" fmla="*/ 52 h 56"/>
                <a:gd name="T6" fmla="*/ 37 w 90"/>
                <a:gd name="T7" fmla="*/ 16 h 56"/>
                <a:gd name="T8" fmla="*/ 39 w 90"/>
                <a:gd name="T9" fmla="*/ 16 h 56"/>
                <a:gd name="T10" fmla="*/ 58 w 90"/>
                <a:gd name="T11" fmla="*/ 31 h 56"/>
                <a:gd name="T12" fmla="*/ 87 w 90"/>
                <a:gd name="T13" fmla="*/ 1 h 56"/>
                <a:gd name="T14" fmla="*/ 89 w 90"/>
                <a:gd name="T15" fmla="*/ 1 h 56"/>
                <a:gd name="T16" fmla="*/ 89 w 90"/>
                <a:gd name="T17" fmla="*/ 3 h 56"/>
                <a:gd name="T18" fmla="*/ 59 w 90"/>
                <a:gd name="T19" fmla="*/ 35 h 56"/>
                <a:gd name="T20" fmla="*/ 57 w 90"/>
                <a:gd name="T21" fmla="*/ 35 h 56"/>
                <a:gd name="T22" fmla="*/ 38 w 90"/>
                <a:gd name="T23" fmla="*/ 21 h 56"/>
                <a:gd name="T24" fmla="*/ 3 w 90"/>
                <a:gd name="T25" fmla="*/ 55 h 56"/>
                <a:gd name="T26" fmla="*/ 2 w 9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6">
                  <a:moveTo>
                    <a:pt x="2" y="56"/>
                  </a:moveTo>
                  <a:cubicBezTo>
                    <a:pt x="1" y="56"/>
                    <a:pt x="1" y="56"/>
                    <a:pt x="1" y="55"/>
                  </a:cubicBezTo>
                  <a:cubicBezTo>
                    <a:pt x="0" y="55"/>
                    <a:pt x="0" y="53"/>
                    <a:pt x="1" y="52"/>
                  </a:cubicBezTo>
                  <a:cubicBezTo>
                    <a:pt x="37" y="16"/>
                    <a:pt x="37" y="16"/>
                    <a:pt x="37" y="16"/>
                  </a:cubicBezTo>
                  <a:cubicBezTo>
                    <a:pt x="37" y="16"/>
                    <a:pt x="38" y="16"/>
                    <a:pt x="39" y="16"/>
                  </a:cubicBezTo>
                  <a:cubicBezTo>
                    <a:pt x="58" y="31"/>
                    <a:pt x="58" y="31"/>
                    <a:pt x="58" y="31"/>
                  </a:cubicBezTo>
                  <a:cubicBezTo>
                    <a:pt x="87" y="1"/>
                    <a:pt x="87" y="1"/>
                    <a:pt x="87" y="1"/>
                  </a:cubicBezTo>
                  <a:cubicBezTo>
                    <a:pt x="87" y="0"/>
                    <a:pt x="89" y="0"/>
                    <a:pt x="89" y="1"/>
                  </a:cubicBezTo>
                  <a:cubicBezTo>
                    <a:pt x="90" y="1"/>
                    <a:pt x="90" y="3"/>
                    <a:pt x="89" y="3"/>
                  </a:cubicBezTo>
                  <a:cubicBezTo>
                    <a:pt x="59" y="35"/>
                    <a:pt x="59" y="35"/>
                    <a:pt x="59" y="35"/>
                  </a:cubicBezTo>
                  <a:cubicBezTo>
                    <a:pt x="59" y="36"/>
                    <a:pt x="58" y="36"/>
                    <a:pt x="57" y="35"/>
                  </a:cubicBezTo>
                  <a:cubicBezTo>
                    <a:pt x="38" y="21"/>
                    <a:pt x="38" y="21"/>
                    <a:pt x="38" y="21"/>
                  </a:cubicBezTo>
                  <a:cubicBezTo>
                    <a:pt x="3" y="55"/>
                    <a:pt x="3" y="55"/>
                    <a:pt x="3" y="55"/>
                  </a:cubicBezTo>
                  <a:cubicBezTo>
                    <a:pt x="3" y="56"/>
                    <a:pt x="3" y="56"/>
                    <a:pt x="2"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90" name="Freeform 1458">
              <a:extLst>
                <a:ext uri="{FF2B5EF4-FFF2-40B4-BE49-F238E27FC236}">
                  <a16:creationId xmlns:a16="http://schemas.microsoft.com/office/drawing/2014/main" id="{575ECE5D-5303-23CB-029D-D1BF6450F436}"/>
                </a:ext>
              </a:extLst>
            </p:cNvPr>
            <p:cNvSpPr>
              <a:spLocks/>
            </p:cNvSpPr>
            <p:nvPr/>
          </p:nvSpPr>
          <p:spPr bwMode="auto">
            <a:xfrm>
              <a:off x="7943850" y="1444625"/>
              <a:ext cx="120650" cy="112713"/>
            </a:xfrm>
            <a:custGeom>
              <a:avLst/>
              <a:gdLst>
                <a:gd name="T0" fmla="*/ 30 w 32"/>
                <a:gd name="T1" fmla="*/ 30 h 30"/>
                <a:gd name="T2" fmla="*/ 28 w 32"/>
                <a:gd name="T3" fmla="*/ 28 h 30"/>
                <a:gd name="T4" fmla="*/ 28 w 32"/>
                <a:gd name="T5" fmla="*/ 4 h 30"/>
                <a:gd name="T6" fmla="*/ 2 w 32"/>
                <a:gd name="T7" fmla="*/ 4 h 30"/>
                <a:gd name="T8" fmla="*/ 0 w 32"/>
                <a:gd name="T9" fmla="*/ 2 h 30"/>
                <a:gd name="T10" fmla="*/ 2 w 32"/>
                <a:gd name="T11" fmla="*/ 0 h 30"/>
                <a:gd name="T12" fmla="*/ 30 w 32"/>
                <a:gd name="T13" fmla="*/ 0 h 30"/>
                <a:gd name="T14" fmla="*/ 32 w 32"/>
                <a:gd name="T15" fmla="*/ 2 h 30"/>
                <a:gd name="T16" fmla="*/ 32 w 32"/>
                <a:gd name="T17" fmla="*/ 28 h 30"/>
                <a:gd name="T18" fmla="*/ 30 w 32"/>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0">
                  <a:moveTo>
                    <a:pt x="30" y="30"/>
                  </a:moveTo>
                  <a:cubicBezTo>
                    <a:pt x="29" y="30"/>
                    <a:pt x="28" y="29"/>
                    <a:pt x="28" y="28"/>
                  </a:cubicBezTo>
                  <a:cubicBezTo>
                    <a:pt x="28" y="4"/>
                    <a:pt x="28" y="4"/>
                    <a:pt x="28" y="4"/>
                  </a:cubicBezTo>
                  <a:cubicBezTo>
                    <a:pt x="2" y="4"/>
                    <a:pt x="2" y="4"/>
                    <a:pt x="2" y="4"/>
                  </a:cubicBezTo>
                  <a:cubicBezTo>
                    <a:pt x="1" y="4"/>
                    <a:pt x="0" y="3"/>
                    <a:pt x="0" y="2"/>
                  </a:cubicBezTo>
                  <a:cubicBezTo>
                    <a:pt x="0" y="1"/>
                    <a:pt x="1" y="0"/>
                    <a:pt x="2" y="0"/>
                  </a:cubicBezTo>
                  <a:cubicBezTo>
                    <a:pt x="30" y="0"/>
                    <a:pt x="30" y="0"/>
                    <a:pt x="30" y="0"/>
                  </a:cubicBezTo>
                  <a:cubicBezTo>
                    <a:pt x="31" y="0"/>
                    <a:pt x="32" y="1"/>
                    <a:pt x="32" y="2"/>
                  </a:cubicBezTo>
                  <a:cubicBezTo>
                    <a:pt x="32" y="28"/>
                    <a:pt x="32" y="28"/>
                    <a:pt x="32" y="28"/>
                  </a:cubicBezTo>
                  <a:cubicBezTo>
                    <a:pt x="32" y="29"/>
                    <a:pt x="31" y="30"/>
                    <a:pt x="3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sp>
        <p:nvSpPr>
          <p:cNvPr id="95" name="Title 1023">
            <a:extLst>
              <a:ext uri="{FF2B5EF4-FFF2-40B4-BE49-F238E27FC236}">
                <a16:creationId xmlns:a16="http://schemas.microsoft.com/office/drawing/2014/main" id="{17FF7FCA-E2EE-F32B-B09D-8BA4A5B8EE50}"/>
              </a:ext>
            </a:extLst>
          </p:cNvPr>
          <p:cNvSpPr txBox="1">
            <a:spLocks/>
          </p:cNvSpPr>
          <p:nvPr/>
        </p:nvSpPr>
        <p:spPr>
          <a:xfrm>
            <a:off x="515938" y="549275"/>
            <a:ext cx="4477167" cy="105960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rgbClr val="00144F"/>
              </a:solidFill>
              <a:cs typeface="B Nazanin" panose="00000700000000000000" pitchFamily="2" charset="-78"/>
            </a:endParaRPr>
          </a:p>
        </p:txBody>
      </p:sp>
    </p:spTree>
    <p:extLst>
      <p:ext uri="{BB962C8B-B14F-4D97-AF65-F5344CB8AC3E}">
        <p14:creationId xmlns:p14="http://schemas.microsoft.com/office/powerpoint/2010/main" val="5650846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347635" y="549275"/>
            <a:ext cx="4986950" cy="661720"/>
          </a:xfrm>
          <a:prstGeom prst="rect">
            <a:avLst/>
          </a:prstGeom>
        </p:spPr>
        <p:txBody>
          <a:bodyPr wrap="square">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sz="4000"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 اصل ششم : كل گرايي</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340210"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20</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2">
            <a:extLst>
              <a:ext uri="{FF2B5EF4-FFF2-40B4-BE49-F238E27FC236}">
                <a16:creationId xmlns:a16="http://schemas.microsoft.com/office/drawing/2014/main" id="{54D88F15-6E25-E142-2967-8195E2F77435}"/>
              </a:ext>
            </a:extLst>
          </p:cNvPr>
          <p:cNvSpPr/>
          <p:nvPr/>
        </p:nvSpPr>
        <p:spPr>
          <a:xfrm>
            <a:off x="712922" y="2058226"/>
            <a:ext cx="10200432" cy="461665"/>
          </a:xfrm>
          <a:prstGeom prst="rect">
            <a:avLst/>
          </a:prstGeom>
        </p:spPr>
        <p:txBody>
          <a:bodyPr wrap="square">
            <a:spAutoFit/>
          </a:bodyPr>
          <a:lstStyle/>
          <a:p>
            <a:pPr algn="r" rtl="1"/>
            <a:r>
              <a:rPr lang="fa-IR" sz="2400" dirty="0">
                <a:cs typeface="B Nazanin" panose="00000700000000000000" pitchFamily="2" charset="-78"/>
              </a:rPr>
              <a:t>تمامی اصول سبز، نیازمند مشارکت در روندی کل گرا برای ساخت محیط مصنوع هستند .</a:t>
            </a:r>
          </a:p>
        </p:txBody>
      </p:sp>
      <p:pic>
        <p:nvPicPr>
          <p:cNvPr id="6" name="Picture 5">
            <a:extLst>
              <a:ext uri="{FF2B5EF4-FFF2-40B4-BE49-F238E27FC236}">
                <a16:creationId xmlns:a16="http://schemas.microsoft.com/office/drawing/2014/main" id="{AABA449A-2290-21AA-FE17-667A0E5276B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5727" y="2519891"/>
            <a:ext cx="11686073" cy="4228044"/>
          </a:xfrm>
          <a:prstGeom prst="rect">
            <a:avLst/>
          </a:prstGeom>
        </p:spPr>
      </p:pic>
    </p:spTree>
    <p:extLst>
      <p:ext uri="{BB962C8B-B14F-4D97-AF65-F5344CB8AC3E}">
        <p14:creationId xmlns:p14="http://schemas.microsoft.com/office/powerpoint/2010/main" val="179421488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857417" y="549275"/>
            <a:ext cx="4477167" cy="718658"/>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fa-IR"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 دلايل شكل گيري</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340210" cy="365125"/>
          </a:xfrm>
        </p:spPr>
        <p:txBody>
          <a:bodyPr/>
          <a:lstStyle/>
          <a:p>
            <a:pPr algn="ct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a:t>21</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2">
            <a:extLst>
              <a:ext uri="{FF2B5EF4-FFF2-40B4-BE49-F238E27FC236}">
                <a16:creationId xmlns:a16="http://schemas.microsoft.com/office/drawing/2014/main" id="{17F9FA69-B8B2-0D79-4BB0-8BB1AC4DBC60}"/>
              </a:ext>
            </a:extLst>
          </p:cNvPr>
          <p:cNvSpPr/>
          <p:nvPr/>
        </p:nvSpPr>
        <p:spPr>
          <a:xfrm>
            <a:off x="149468" y="1663222"/>
            <a:ext cx="11696700" cy="3097002"/>
          </a:xfrm>
          <a:prstGeom prst="rect">
            <a:avLst/>
          </a:prstGeom>
        </p:spPr>
        <p:txBody>
          <a:bodyPr wrap="square">
            <a:spAutoFit/>
          </a:bodyPr>
          <a:lstStyle/>
          <a:p>
            <a:pPr algn="r" rtl="1">
              <a:lnSpc>
                <a:spcPct val="150000"/>
              </a:lnSpc>
            </a:pPr>
            <a:r>
              <a:rPr lang="ar-SA" sz="2200" dirty="0">
                <a:cs typeface="B Nazanin" panose="00000700000000000000" pitchFamily="2" charset="-78"/>
              </a:rPr>
              <a:t>معماری سبز برخاسته از معماری پایدارو توسعه پایدار می باشد که این نیز ناشیاز نیاز انسان امروز در مقابل پیامدهای</a:t>
            </a:r>
            <a:r>
              <a:rPr lang="en-US" sz="2200" dirty="0">
                <a:cs typeface="B Nazanin" panose="00000700000000000000" pitchFamily="2" charset="-78"/>
              </a:rPr>
              <a:t> </a:t>
            </a:r>
            <a:r>
              <a:rPr lang="ar-SA" sz="2200" dirty="0">
                <a:cs typeface="B Nazanin" panose="00000700000000000000" pitchFamily="2" charset="-78"/>
              </a:rPr>
              <a:t>سوء جهان صنعتی ومصرفی عصر حاضر است</a:t>
            </a:r>
            <a:r>
              <a:rPr lang="en-US" sz="2200" dirty="0">
                <a:cs typeface="B Nazanin" panose="00000700000000000000" pitchFamily="2" charset="-78"/>
              </a:rPr>
              <a:t> . </a:t>
            </a:r>
            <a:r>
              <a:rPr lang="ar-SA" sz="2200" dirty="0">
                <a:cs typeface="B Nazanin" panose="00000700000000000000" pitchFamily="2" charset="-78"/>
              </a:rPr>
              <a:t>معماری و فن آوری میتوانند از یکدیگر یاد بگیرند</a:t>
            </a:r>
            <a:r>
              <a:rPr lang="en-US" sz="2200" dirty="0">
                <a:cs typeface="B Nazanin" panose="00000700000000000000" pitchFamily="2" charset="-78"/>
              </a:rPr>
              <a:t> .</a:t>
            </a:r>
            <a:r>
              <a:rPr lang="ar-SA" sz="2200" dirty="0">
                <a:cs typeface="B Nazanin" panose="00000700000000000000" pitchFamily="2" charset="-78"/>
              </a:rPr>
              <a:t>معماری "های تک" با منطق خشک تولید کلان واستفاده</a:t>
            </a:r>
            <a:r>
              <a:rPr lang="en-US" sz="2200" dirty="0">
                <a:cs typeface="B Nazanin" panose="00000700000000000000" pitchFamily="2" charset="-78"/>
              </a:rPr>
              <a:t> </a:t>
            </a:r>
            <a:r>
              <a:rPr lang="ar-SA" sz="2200" dirty="0">
                <a:cs typeface="B Nazanin" panose="00000700000000000000" pitchFamily="2" charset="-78"/>
              </a:rPr>
              <a:t>بی مهابا</a:t>
            </a:r>
            <a:r>
              <a:rPr lang="en-US" sz="2200" dirty="0">
                <a:cs typeface="B Nazanin" panose="00000700000000000000" pitchFamily="2" charset="-78"/>
              </a:rPr>
              <a:t> </a:t>
            </a:r>
            <a:r>
              <a:rPr lang="ar-SA" sz="2200" dirty="0">
                <a:cs typeface="B Nazanin" panose="00000700000000000000" pitchFamily="2" charset="-78"/>
              </a:rPr>
              <a:t>ازتکنولوژی و تلفیق با کارکردگرائی شدید منجربه محیط های خنثی و بی مصرف شد</a:t>
            </a:r>
            <a:r>
              <a:rPr lang="en-US" sz="2200" dirty="0">
                <a:cs typeface="B Nazanin" panose="00000700000000000000" pitchFamily="2" charset="-78"/>
              </a:rPr>
              <a:t> </a:t>
            </a:r>
            <a:r>
              <a:rPr lang="ar-SA" sz="2200" dirty="0">
                <a:cs typeface="B Nazanin" panose="00000700000000000000" pitchFamily="2" charset="-78"/>
              </a:rPr>
              <a:t>حساسیت در برابر چنین وضعیتی روابط گسترده تر از جمله</a:t>
            </a:r>
            <a:r>
              <a:rPr lang="en-US" sz="2200" dirty="0">
                <a:cs typeface="B Nazanin" panose="00000700000000000000" pitchFamily="2" charset="-78"/>
              </a:rPr>
              <a:t> </a:t>
            </a:r>
            <a:r>
              <a:rPr lang="ar-SA" sz="2200" dirty="0">
                <a:cs typeface="B Nazanin" panose="00000700000000000000" pitchFamily="2" charset="-78"/>
              </a:rPr>
              <a:t>ساخت مکان ،مصرف انرژی ،شهر سازی و آگاهی زیست محیطی</a:t>
            </a:r>
            <a:r>
              <a:rPr lang="en-US" sz="2200" dirty="0">
                <a:cs typeface="B Nazanin" panose="00000700000000000000" pitchFamily="2" charset="-78"/>
              </a:rPr>
              <a:t> </a:t>
            </a:r>
            <a:r>
              <a:rPr lang="ar-SA" sz="2200" dirty="0">
                <a:cs typeface="B Nazanin" panose="00000700000000000000" pitchFamily="2" charset="-78"/>
              </a:rPr>
              <a:t>را بوجود آورد بطوریکه امروزه اکوتک</a:t>
            </a:r>
            <a:r>
              <a:rPr lang="en-US" sz="2200" dirty="0">
                <a:cs typeface="B Nazanin" panose="00000700000000000000" pitchFamily="2" charset="-78"/>
              </a:rPr>
              <a:t>-</a:t>
            </a:r>
            <a:r>
              <a:rPr lang="ar-SA" sz="2200" dirty="0">
                <a:cs typeface="B Nazanin" panose="00000700000000000000" pitchFamily="2" charset="-78"/>
              </a:rPr>
              <a:t>تلفیق طبیعت با تکنولوژی</a:t>
            </a:r>
            <a:r>
              <a:rPr lang="en-US" sz="2200" dirty="0">
                <a:cs typeface="B Nazanin" panose="00000700000000000000" pitchFamily="2" charset="-78"/>
              </a:rPr>
              <a:t>-</a:t>
            </a:r>
            <a:br>
              <a:rPr lang="en-US" sz="2200" dirty="0">
                <a:cs typeface="B Nazanin" panose="00000700000000000000" pitchFamily="2" charset="-78"/>
              </a:rPr>
            </a:br>
            <a:r>
              <a:rPr lang="ar-SA" sz="2200" dirty="0">
                <a:cs typeface="B Nazanin" panose="00000700000000000000" pitchFamily="2" charset="-78"/>
              </a:rPr>
              <a:t>را در مقابل های تک قرار داده است</a:t>
            </a:r>
            <a:r>
              <a:rPr lang="en-US" sz="2200" dirty="0">
                <a:cs typeface="B Nazanin" panose="00000700000000000000" pitchFamily="2" charset="-78"/>
              </a:rPr>
              <a:t> .</a:t>
            </a:r>
          </a:p>
        </p:txBody>
      </p:sp>
    </p:spTree>
    <p:extLst>
      <p:ext uri="{BB962C8B-B14F-4D97-AF65-F5344CB8AC3E}">
        <p14:creationId xmlns:p14="http://schemas.microsoft.com/office/powerpoint/2010/main" val="332681072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1983783" y="411303"/>
            <a:ext cx="7671661" cy="661720"/>
          </a:xfrm>
          <a:prstGeom prst="rect">
            <a:avLst/>
          </a:prstGeom>
        </p:spPr>
        <p:txBody>
          <a:bodyPr wrap="square">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sz="4000"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كليات و اهداف در معماري سبز</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340210"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22</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2">
            <a:extLst>
              <a:ext uri="{FF2B5EF4-FFF2-40B4-BE49-F238E27FC236}">
                <a16:creationId xmlns:a16="http://schemas.microsoft.com/office/drawing/2014/main" id="{283CBB1C-EF67-0235-6F91-A4B23C95F181}"/>
              </a:ext>
            </a:extLst>
          </p:cNvPr>
          <p:cNvSpPr/>
          <p:nvPr/>
        </p:nvSpPr>
        <p:spPr>
          <a:xfrm>
            <a:off x="165100" y="1738658"/>
            <a:ext cx="11696700" cy="2081339"/>
          </a:xfrm>
          <a:prstGeom prst="rect">
            <a:avLst/>
          </a:prstGeom>
        </p:spPr>
        <p:txBody>
          <a:bodyPr wrap="square">
            <a:spAutoFit/>
          </a:bodyPr>
          <a:lstStyle/>
          <a:p>
            <a:pPr algn="r" rtl="1">
              <a:lnSpc>
                <a:spcPct val="150000"/>
              </a:lnSpc>
            </a:pPr>
            <a:r>
              <a:rPr lang="ar-SA" sz="2200" dirty="0">
                <a:cs typeface="B Nazanin" panose="00000700000000000000" pitchFamily="2" charset="-78"/>
              </a:rPr>
              <a:t>الگوهای نادرست رفتاری محیط طبیعی را ویران می کند در حالیکه ما</a:t>
            </a:r>
            <a:r>
              <a:rPr lang="fa-IR" sz="2200" dirty="0">
                <a:cs typeface="B Nazanin" panose="00000700000000000000" pitchFamily="2" charset="-78"/>
              </a:rPr>
              <a:t> </a:t>
            </a:r>
            <a:r>
              <a:rPr lang="ar-SA" sz="2200" dirty="0">
                <a:cs typeface="B Nazanin" panose="00000700000000000000" pitchFamily="2" charset="-78"/>
              </a:rPr>
              <a:t>برای دوره طولانی بقاء ،طی نسلهای آتی به آن وابسته ایم</a:t>
            </a:r>
            <a:r>
              <a:rPr lang="en-US" sz="2200" dirty="0">
                <a:cs typeface="B Nazanin" panose="00000700000000000000" pitchFamily="2" charset="-78"/>
              </a:rPr>
              <a:t> .</a:t>
            </a:r>
          </a:p>
          <a:p>
            <a:pPr algn="r" rtl="1">
              <a:lnSpc>
                <a:spcPct val="150000"/>
              </a:lnSpc>
            </a:pPr>
            <a:r>
              <a:rPr lang="ar-SA" sz="2200" dirty="0">
                <a:cs typeface="B Nazanin" panose="00000700000000000000" pitchFamily="2" charset="-78"/>
              </a:rPr>
              <a:t>طراحی سبز عملی است برای حل مشکلات که طی آن</a:t>
            </a:r>
            <a:r>
              <a:rPr lang="en-US" sz="2200" dirty="0">
                <a:cs typeface="B Nazanin" panose="00000700000000000000" pitchFamily="2" charset="-78"/>
              </a:rPr>
              <a:t> </a:t>
            </a:r>
            <a:r>
              <a:rPr lang="ar-SA" sz="2200" dirty="0">
                <a:cs typeface="B Nazanin" panose="00000700000000000000" pitchFamily="2" charset="-78"/>
              </a:rPr>
              <a:t>منابع طبیعی قبل،بعد وطی پروسه تولید و ساخت به کمترین</a:t>
            </a:r>
            <a:r>
              <a:rPr lang="en-US" sz="2200" dirty="0">
                <a:cs typeface="B Nazanin" panose="00000700000000000000" pitchFamily="2" charset="-78"/>
              </a:rPr>
              <a:t> </a:t>
            </a:r>
            <a:r>
              <a:rPr lang="ar-SA" sz="2200" dirty="0">
                <a:cs typeface="B Nazanin" panose="00000700000000000000" pitchFamily="2" charset="-78"/>
              </a:rPr>
              <a:t>حد آسیب می بیند به علاوه مصالح مفید بوده و قابل بازگشت</a:t>
            </a:r>
            <a:r>
              <a:rPr lang="en-US" sz="2200" dirty="0">
                <a:cs typeface="B Nazanin" panose="00000700000000000000" pitchFamily="2" charset="-78"/>
              </a:rPr>
              <a:t> </a:t>
            </a:r>
            <a:r>
              <a:rPr lang="ar-SA" sz="2200" dirty="0">
                <a:cs typeface="B Nazanin" panose="00000700000000000000" pitchFamily="2" charset="-78"/>
              </a:rPr>
              <a:t>به چرخه طبیعت باشند</a:t>
            </a:r>
            <a:r>
              <a:rPr lang="en-US" sz="2200" dirty="0">
                <a:cs typeface="B Nazanin" panose="00000700000000000000" pitchFamily="2" charset="-78"/>
              </a:rPr>
              <a:t> .</a:t>
            </a:r>
          </a:p>
        </p:txBody>
      </p:sp>
      <p:pic>
        <p:nvPicPr>
          <p:cNvPr id="6" name="Picture 5">
            <a:extLst>
              <a:ext uri="{FF2B5EF4-FFF2-40B4-BE49-F238E27FC236}">
                <a16:creationId xmlns:a16="http://schemas.microsoft.com/office/drawing/2014/main" id="{9D471FED-63D2-7C8B-2A40-6297A65DC4D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0200" y="4003942"/>
            <a:ext cx="7063245" cy="2682608"/>
          </a:xfrm>
          <a:prstGeom prst="rect">
            <a:avLst/>
          </a:prstGeom>
        </p:spPr>
      </p:pic>
    </p:spTree>
    <p:extLst>
      <p:ext uri="{BB962C8B-B14F-4D97-AF65-F5344CB8AC3E}">
        <p14:creationId xmlns:p14="http://schemas.microsoft.com/office/powerpoint/2010/main" val="47417578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2352690" y="426748"/>
            <a:ext cx="6338355" cy="661720"/>
          </a:xfrm>
          <a:prstGeom prst="rect">
            <a:avLst/>
          </a:prstGeom>
        </p:spPr>
        <p:txBody>
          <a:bodyPr wrap="square">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fa-IR" sz="4000"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موضوعات مطرح در معماري سبز</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340210" cy="365125"/>
          </a:xfrm>
        </p:spPr>
        <p:txBody>
          <a:bodyPr/>
          <a:lstStyle/>
          <a:p>
            <a:pPr algn="ct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a:t>23</a:t>
            </a:fld>
            <a:endParaRPr lang="en-US" b="1" dirty="0">
              <a:solidFill>
                <a:srgbClr val="DFEEEA"/>
              </a:solidFill>
              <a:latin typeface="Segoe UI" panose="020B0502040204020203" pitchFamily="34" charset="0"/>
              <a:cs typeface="B Nazanin" panose="00000700000000000000" pitchFamily="2" charset="-78"/>
            </a:endParaRPr>
          </a:p>
        </p:txBody>
      </p:sp>
      <p:sp>
        <p:nvSpPr>
          <p:cNvPr id="8" name="Rectangle 7">
            <a:extLst>
              <a:ext uri="{FF2B5EF4-FFF2-40B4-BE49-F238E27FC236}">
                <a16:creationId xmlns:a16="http://schemas.microsoft.com/office/drawing/2014/main" id="{F3C17357-4788-4789-2649-7EC4E5FFCD22}"/>
              </a:ext>
            </a:extLst>
          </p:cNvPr>
          <p:cNvSpPr/>
          <p:nvPr/>
        </p:nvSpPr>
        <p:spPr>
          <a:xfrm>
            <a:off x="687764" y="1867066"/>
            <a:ext cx="10988298" cy="2589170"/>
          </a:xfrm>
          <a:prstGeom prst="rect">
            <a:avLst/>
          </a:prstGeom>
        </p:spPr>
        <p:txBody>
          <a:bodyPr wrap="square">
            <a:spAutoFit/>
          </a:bodyPr>
          <a:lstStyle/>
          <a:p>
            <a:pPr algn="r" rtl="1">
              <a:lnSpc>
                <a:spcPct val="150000"/>
              </a:lnSpc>
            </a:pPr>
            <a:r>
              <a:rPr lang="en-US" sz="2200" dirty="0">
                <a:cs typeface="B Nazanin" panose="00000700000000000000" pitchFamily="2" charset="-78"/>
              </a:rPr>
              <a:t>-</a:t>
            </a:r>
            <a:r>
              <a:rPr lang="ar-SA" sz="2200" dirty="0">
                <a:cs typeface="B Nazanin" panose="00000700000000000000" pitchFamily="2" charset="-78"/>
              </a:rPr>
              <a:t>صرفه جوئی در انرژی</a:t>
            </a:r>
            <a:br>
              <a:rPr lang="en-US" sz="2200" dirty="0">
                <a:cs typeface="B Nazanin" panose="00000700000000000000" pitchFamily="2" charset="-78"/>
              </a:rPr>
            </a:br>
            <a:r>
              <a:rPr lang="en-US" sz="2200" dirty="0">
                <a:cs typeface="B Nazanin" panose="00000700000000000000" pitchFamily="2" charset="-78"/>
              </a:rPr>
              <a:t>-</a:t>
            </a:r>
            <a:r>
              <a:rPr lang="ar-SA" sz="2200" dirty="0">
                <a:cs typeface="B Nazanin" panose="00000700000000000000" pitchFamily="2" charset="-78"/>
              </a:rPr>
              <a:t>مسائل جهانی زیست محیطی</a:t>
            </a:r>
            <a:br>
              <a:rPr lang="en-US" sz="2200" dirty="0">
                <a:cs typeface="B Nazanin" panose="00000700000000000000" pitchFamily="2" charset="-78"/>
              </a:rPr>
            </a:br>
            <a:r>
              <a:rPr lang="en-US" sz="2200" dirty="0">
                <a:cs typeface="B Nazanin" panose="00000700000000000000" pitchFamily="2" charset="-78"/>
              </a:rPr>
              <a:t>-</a:t>
            </a:r>
            <a:r>
              <a:rPr lang="ar-SA" sz="2200" dirty="0">
                <a:cs typeface="B Nazanin" panose="00000700000000000000" pitchFamily="2" charset="-78"/>
              </a:rPr>
              <a:t>بهینه کردن پروسه تولید مصالح</a:t>
            </a:r>
            <a:br>
              <a:rPr lang="en-US" sz="2200" dirty="0">
                <a:cs typeface="B Nazanin" panose="00000700000000000000" pitchFamily="2" charset="-78"/>
              </a:rPr>
            </a:br>
            <a:r>
              <a:rPr lang="en-US" sz="2200" dirty="0">
                <a:cs typeface="B Nazanin" panose="00000700000000000000" pitchFamily="2" charset="-78"/>
              </a:rPr>
              <a:t>-</a:t>
            </a:r>
            <a:r>
              <a:rPr lang="ar-SA" sz="2200" dirty="0">
                <a:cs typeface="B Nazanin" panose="00000700000000000000" pitchFamily="2" charset="-78"/>
              </a:rPr>
              <a:t>بهره گیری از اصول معماری محلی</a:t>
            </a:r>
            <a:br>
              <a:rPr lang="en-US" sz="2200" dirty="0">
                <a:cs typeface="B Nazanin" panose="00000700000000000000" pitchFamily="2" charset="-78"/>
              </a:rPr>
            </a:br>
            <a:r>
              <a:rPr lang="en-US" sz="2200" dirty="0">
                <a:cs typeface="B Nazanin" panose="00000700000000000000" pitchFamily="2" charset="-78"/>
              </a:rPr>
              <a:t>-</a:t>
            </a:r>
            <a:r>
              <a:rPr lang="ar-SA" sz="2200" dirty="0">
                <a:cs typeface="B Nazanin" panose="00000700000000000000" pitchFamily="2" charset="-78"/>
              </a:rPr>
              <a:t>استفاده از فضای سبز برای کمک به حفاظت محیط زیست</a:t>
            </a:r>
            <a:endParaRPr lang="en-US" sz="2200" dirty="0">
              <a:cs typeface="B Nazanin" panose="00000700000000000000" pitchFamily="2" charset="-78"/>
            </a:endParaRPr>
          </a:p>
        </p:txBody>
      </p:sp>
      <p:pic>
        <p:nvPicPr>
          <p:cNvPr id="3" name="Picture 2">
            <a:extLst>
              <a:ext uri="{FF2B5EF4-FFF2-40B4-BE49-F238E27FC236}">
                <a16:creationId xmlns:a16="http://schemas.microsoft.com/office/drawing/2014/main" id="{55FE8B5D-BF21-FD0F-3386-A5450FE9EE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10127" y="1507180"/>
            <a:ext cx="4361873" cy="5236519"/>
          </a:xfrm>
          <a:prstGeom prst="rect">
            <a:avLst/>
          </a:prstGeom>
        </p:spPr>
      </p:pic>
    </p:spTree>
    <p:extLst>
      <p:ext uri="{BB962C8B-B14F-4D97-AF65-F5344CB8AC3E}">
        <p14:creationId xmlns:p14="http://schemas.microsoft.com/office/powerpoint/2010/main" val="215810674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857417" y="549275"/>
            <a:ext cx="4477167" cy="661720"/>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sz="4000"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 مصالح سبز</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5"/>
            <a:ext cx="515937"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24</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2">
            <a:extLst>
              <a:ext uri="{FF2B5EF4-FFF2-40B4-BE49-F238E27FC236}">
                <a16:creationId xmlns:a16="http://schemas.microsoft.com/office/drawing/2014/main" id="{22ADCF3E-A6C4-73F7-E638-4C07DF4524FB}"/>
              </a:ext>
            </a:extLst>
          </p:cNvPr>
          <p:cNvSpPr/>
          <p:nvPr/>
        </p:nvSpPr>
        <p:spPr>
          <a:xfrm>
            <a:off x="2520433" y="1758153"/>
            <a:ext cx="9001156" cy="4620496"/>
          </a:xfrm>
          <a:prstGeom prst="rect">
            <a:avLst/>
          </a:prstGeom>
        </p:spPr>
        <p:txBody>
          <a:bodyPr wrap="square">
            <a:spAutoFit/>
          </a:bodyPr>
          <a:lstStyle/>
          <a:p>
            <a:pPr algn="r" rtl="1">
              <a:lnSpc>
                <a:spcPct val="150000"/>
              </a:lnSpc>
              <a:buFontTx/>
              <a:buChar char="-"/>
            </a:pPr>
            <a:r>
              <a:rPr lang="ar-SA" sz="2200" dirty="0">
                <a:cs typeface="B Nazanin" panose="00000700000000000000" pitchFamily="2" charset="-78"/>
              </a:rPr>
              <a:t>استفاده از آن مواد شیمیائی که لایه ازن را از بین میبرند</a:t>
            </a:r>
            <a:br>
              <a:rPr lang="en-US" sz="2200" dirty="0">
                <a:cs typeface="B Nazanin" panose="00000700000000000000" pitchFamily="2" charset="-78"/>
              </a:rPr>
            </a:br>
            <a:r>
              <a:rPr lang="ar-SA" sz="2200" dirty="0">
                <a:cs typeface="B Nazanin" panose="00000700000000000000" pitchFamily="2" charset="-78"/>
              </a:rPr>
              <a:t>در تجهبزات مکانیکی و عایق ها اجتناب کنید</a:t>
            </a:r>
            <a:br>
              <a:rPr lang="en-US" sz="2200" dirty="0">
                <a:cs typeface="B Nazanin" panose="00000700000000000000" pitchFamily="2" charset="-78"/>
              </a:rPr>
            </a:br>
            <a:r>
              <a:rPr lang="en-US" sz="2200" dirty="0">
                <a:cs typeface="B Nazanin" panose="00000700000000000000" pitchFamily="2" charset="-78"/>
              </a:rPr>
              <a:t>-</a:t>
            </a:r>
            <a:r>
              <a:rPr lang="ar-SA" sz="2200" dirty="0">
                <a:cs typeface="B Nazanin" panose="00000700000000000000" pitchFamily="2" charset="-78"/>
              </a:rPr>
              <a:t>از مصالح ساختمانی بدست آمده از محل استفاده کنید</a:t>
            </a:r>
            <a:br>
              <a:rPr lang="en-US" sz="2200" dirty="0">
                <a:cs typeface="B Nazanin" panose="00000700000000000000" pitchFamily="2" charset="-78"/>
              </a:rPr>
            </a:br>
            <a:r>
              <a:rPr lang="en-US" sz="2200" dirty="0">
                <a:cs typeface="B Nazanin" panose="00000700000000000000" pitchFamily="2" charset="-78"/>
              </a:rPr>
              <a:t>-</a:t>
            </a:r>
            <a:r>
              <a:rPr lang="ar-SA" sz="2200" dirty="0">
                <a:cs typeface="B Nazanin" panose="00000700000000000000" pitchFamily="2" charset="-78"/>
              </a:rPr>
              <a:t>از مصالح ساختمانی زائد یا فرائرده هائی که از مواد</a:t>
            </a:r>
            <a:r>
              <a:rPr lang="en-US" sz="2200" dirty="0">
                <a:cs typeface="B Nazanin" panose="00000700000000000000" pitchFamily="2" charset="-78"/>
              </a:rPr>
              <a:t> </a:t>
            </a:r>
            <a:r>
              <a:rPr lang="ar-SA" sz="2200" dirty="0">
                <a:cs typeface="B Nazanin" panose="00000700000000000000" pitchFamily="2" charset="-78"/>
              </a:rPr>
              <a:t>قابل برگشت به چرخه طبیعت بدست آمده</a:t>
            </a:r>
            <a:r>
              <a:rPr lang="en-US" sz="2200" dirty="0">
                <a:cs typeface="B Nazanin" panose="00000700000000000000" pitchFamily="2" charset="-78"/>
              </a:rPr>
              <a:t> </a:t>
            </a:r>
            <a:r>
              <a:rPr lang="fa-IR" sz="2200" dirty="0">
                <a:cs typeface="B Nazanin" panose="00000700000000000000" pitchFamily="2" charset="-78"/>
              </a:rPr>
              <a:t>       </a:t>
            </a:r>
            <a:r>
              <a:rPr lang="ar-SA" sz="2200" dirty="0">
                <a:cs typeface="B Nazanin" panose="00000700000000000000" pitchFamily="2" charset="-78"/>
              </a:rPr>
              <a:t>استفاده کنید</a:t>
            </a:r>
            <a:r>
              <a:rPr lang="en-US" sz="2200" dirty="0">
                <a:cs typeface="B Nazanin" panose="00000700000000000000" pitchFamily="2" charset="-78"/>
              </a:rPr>
              <a:t> </a:t>
            </a:r>
          </a:p>
          <a:p>
            <a:pPr algn="r" rtl="1">
              <a:lnSpc>
                <a:spcPct val="150000"/>
              </a:lnSpc>
              <a:buFontTx/>
              <a:buChar char="-"/>
            </a:pPr>
            <a:r>
              <a:rPr lang="ar-SA" sz="2200" dirty="0">
                <a:cs typeface="B Nazanin" panose="00000700000000000000" pitchFamily="2" charset="-78"/>
              </a:rPr>
              <a:t>فراورده های چوبی را از جنگل های کنترل شده تهیه نمائید</a:t>
            </a:r>
            <a:br>
              <a:rPr lang="en-US" sz="2200" dirty="0">
                <a:cs typeface="B Nazanin" panose="00000700000000000000" pitchFamily="2" charset="-78"/>
              </a:rPr>
            </a:br>
            <a:r>
              <a:rPr lang="en-US" sz="2200" dirty="0">
                <a:cs typeface="B Nazanin" panose="00000700000000000000" pitchFamily="2" charset="-78"/>
              </a:rPr>
              <a:t>- </a:t>
            </a:r>
            <a:r>
              <a:rPr lang="ar-SA" sz="2200" dirty="0">
                <a:cs typeface="B Nazanin" panose="00000700000000000000" pitchFamily="2" charset="-78"/>
              </a:rPr>
              <a:t>از مواد دارای گازهای آلوده کننده اجتناب کنید</a:t>
            </a:r>
            <a:endParaRPr lang="en-US" sz="2200" dirty="0">
              <a:cs typeface="B Nazanin" panose="00000700000000000000" pitchFamily="2" charset="-78"/>
            </a:endParaRPr>
          </a:p>
          <a:p>
            <a:pPr algn="r" rtl="1">
              <a:lnSpc>
                <a:spcPct val="150000"/>
              </a:lnSpc>
            </a:pPr>
            <a:r>
              <a:rPr lang="en-US" sz="2200" dirty="0">
                <a:cs typeface="B Nazanin" panose="00000700000000000000" pitchFamily="2" charset="-78"/>
              </a:rPr>
              <a:t>- </a:t>
            </a:r>
            <a:r>
              <a:rPr lang="ar-SA" sz="2200" dirty="0">
                <a:cs typeface="B Nazanin" panose="00000700000000000000" pitchFamily="2" charset="-78"/>
              </a:rPr>
              <a:t>از وسایل تاسیساتی با کارائی بالا استفاده کنید و بهره گیرنده</a:t>
            </a:r>
            <a:br>
              <a:rPr lang="en-US" sz="2200" dirty="0">
                <a:cs typeface="B Nazanin" panose="00000700000000000000" pitchFamily="2" charset="-78"/>
              </a:rPr>
            </a:br>
            <a:r>
              <a:rPr lang="fa-IR" sz="2200" dirty="0">
                <a:cs typeface="B Nazanin" panose="00000700000000000000" pitchFamily="2" charset="-78"/>
              </a:rPr>
              <a:t>   </a:t>
            </a:r>
            <a:r>
              <a:rPr lang="ar-SA" sz="2200" dirty="0">
                <a:cs typeface="B Nazanin" panose="00000700000000000000" pitchFamily="2" charset="-78"/>
              </a:rPr>
              <a:t>از انرژی های طبیعی استفاده کنید</a:t>
            </a:r>
            <a:endParaRPr lang="en-US" sz="2200" dirty="0">
              <a:cs typeface="B Nazanin" panose="00000700000000000000" pitchFamily="2" charset="-78"/>
            </a:endParaRPr>
          </a:p>
        </p:txBody>
      </p:sp>
      <p:pic>
        <p:nvPicPr>
          <p:cNvPr id="5" name="Picture 3" descr="C:\Documents and Settings\Dear-User\Desktop\foilbuildings-ed01.jpg">
            <a:extLst>
              <a:ext uri="{FF2B5EF4-FFF2-40B4-BE49-F238E27FC236}">
                <a16:creationId xmlns:a16="http://schemas.microsoft.com/office/drawing/2014/main" id="{7B9BEE98-E5DF-63E7-EED2-2816C3CA8F6B}"/>
              </a:ext>
            </a:extLst>
          </p:cNvPr>
          <p:cNvPicPr>
            <a:picLocks noChangeAspect="1" noChangeArrowheads="1"/>
          </p:cNvPicPr>
          <p:nvPr/>
        </p:nvPicPr>
        <p:blipFill>
          <a:blip r:embed="rId2"/>
          <a:srcRect/>
          <a:stretch>
            <a:fillRect/>
          </a:stretch>
        </p:blipFill>
        <p:spPr bwMode="auto">
          <a:xfrm>
            <a:off x="501190" y="3928847"/>
            <a:ext cx="4357718" cy="2357454"/>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74910792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857417" y="549275"/>
            <a:ext cx="4477167" cy="661720"/>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sz="4000"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طراحي سبز</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340210"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25</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2">
            <a:extLst>
              <a:ext uri="{FF2B5EF4-FFF2-40B4-BE49-F238E27FC236}">
                <a16:creationId xmlns:a16="http://schemas.microsoft.com/office/drawing/2014/main" id="{E0EF7860-73AE-097E-73C8-1CEEF2898E96}"/>
              </a:ext>
            </a:extLst>
          </p:cNvPr>
          <p:cNvSpPr/>
          <p:nvPr/>
        </p:nvSpPr>
        <p:spPr>
          <a:xfrm>
            <a:off x="268246" y="1672032"/>
            <a:ext cx="11696700" cy="1573508"/>
          </a:xfrm>
          <a:prstGeom prst="rect">
            <a:avLst/>
          </a:prstGeom>
        </p:spPr>
        <p:txBody>
          <a:bodyPr wrap="square">
            <a:spAutoFit/>
          </a:bodyPr>
          <a:lstStyle/>
          <a:p>
            <a:pPr marL="109538" algn="r" rtl="1">
              <a:lnSpc>
                <a:spcPct val="150000"/>
              </a:lnSpc>
            </a:pPr>
            <a:r>
              <a:rPr lang="fa-IR" sz="2200" dirty="0">
                <a:cs typeface="B Nazanin" panose="00000700000000000000" pitchFamily="2" charset="-78"/>
              </a:rPr>
              <a:t>معماري سبز كاربري خاصي را شامل نمي شود و همين طور كه در ادامه خواهيد ديد ، كاربري هاي </a:t>
            </a:r>
          </a:p>
          <a:p>
            <a:pPr marL="109538" algn="r" rtl="1">
              <a:lnSpc>
                <a:spcPct val="150000"/>
              </a:lnSpc>
            </a:pPr>
            <a:r>
              <a:rPr lang="fa-IR" sz="2200" dirty="0">
                <a:cs typeface="B Nazanin" panose="00000700000000000000" pitchFamily="2" charset="-78"/>
              </a:rPr>
              <a:t>مختلفي از جمله آموزشي ، مسكوني ، اداري و يا تجاري و ورزشي را شامل شده است كه اين نشان</a:t>
            </a:r>
          </a:p>
          <a:p>
            <a:pPr marL="109538" algn="r" rtl="1">
              <a:lnSpc>
                <a:spcPct val="150000"/>
              </a:lnSpc>
            </a:pPr>
            <a:r>
              <a:rPr lang="fa-IR" sz="2200" dirty="0">
                <a:cs typeface="B Nazanin" panose="00000700000000000000" pitchFamily="2" charset="-78"/>
              </a:rPr>
              <a:t>دهنده اين موضوع است كه معماري سبز نوعي سبك محدود نيست .</a:t>
            </a:r>
            <a:endParaRPr lang="en-US" sz="2200" dirty="0">
              <a:cs typeface="B Nazanin" panose="00000700000000000000" pitchFamily="2" charset="-78"/>
            </a:endParaRPr>
          </a:p>
        </p:txBody>
      </p:sp>
      <p:pic>
        <p:nvPicPr>
          <p:cNvPr id="5" name="Picture 4" descr="F:\memari sabz\5_singapore.jpg">
            <a:extLst>
              <a:ext uri="{FF2B5EF4-FFF2-40B4-BE49-F238E27FC236}">
                <a16:creationId xmlns:a16="http://schemas.microsoft.com/office/drawing/2014/main" id="{2F3EC788-2AFD-4E0C-EBC1-6F1D4A454D34}"/>
              </a:ext>
            </a:extLst>
          </p:cNvPr>
          <p:cNvPicPr>
            <a:picLocks noChangeAspect="1" noChangeArrowheads="1"/>
          </p:cNvPicPr>
          <p:nvPr/>
        </p:nvPicPr>
        <p:blipFill>
          <a:blip r:embed="rId2"/>
          <a:srcRect/>
          <a:stretch>
            <a:fillRect/>
          </a:stretch>
        </p:blipFill>
        <p:spPr bwMode="auto">
          <a:xfrm>
            <a:off x="6191209" y="3613484"/>
            <a:ext cx="4000528" cy="266217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6" name="Picture 5" descr="F:\memari sabz\sport park\sports-park-ed01.jpg">
            <a:extLst>
              <a:ext uri="{FF2B5EF4-FFF2-40B4-BE49-F238E27FC236}">
                <a16:creationId xmlns:a16="http://schemas.microsoft.com/office/drawing/2014/main" id="{A7284AF7-75DA-68FB-0AA5-26A014EAED20}"/>
              </a:ext>
            </a:extLst>
          </p:cNvPr>
          <p:cNvPicPr>
            <a:picLocks noChangeAspect="1" noChangeArrowheads="1"/>
          </p:cNvPicPr>
          <p:nvPr/>
        </p:nvPicPr>
        <p:blipFill>
          <a:blip r:embed="rId3"/>
          <a:srcRect/>
          <a:stretch>
            <a:fillRect/>
          </a:stretch>
        </p:blipFill>
        <p:spPr bwMode="auto">
          <a:xfrm>
            <a:off x="1508131" y="3575397"/>
            <a:ext cx="4257669" cy="283844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3748711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857417" y="549275"/>
            <a:ext cx="4477167" cy="661720"/>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sz="4000"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بام سبز</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5"/>
            <a:ext cx="515937"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26</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2">
            <a:extLst>
              <a:ext uri="{FF2B5EF4-FFF2-40B4-BE49-F238E27FC236}">
                <a16:creationId xmlns:a16="http://schemas.microsoft.com/office/drawing/2014/main" id="{9EF42DD6-171E-D023-FA7F-DF79B76AE48C}"/>
              </a:ext>
            </a:extLst>
          </p:cNvPr>
          <p:cNvSpPr/>
          <p:nvPr/>
        </p:nvSpPr>
        <p:spPr>
          <a:xfrm>
            <a:off x="165100" y="2333742"/>
            <a:ext cx="11696700" cy="707886"/>
          </a:xfrm>
          <a:prstGeom prst="rect">
            <a:avLst/>
          </a:prstGeom>
        </p:spPr>
        <p:txBody>
          <a:bodyPr wrap="square">
            <a:spAutoFit/>
          </a:bodyPr>
          <a:lstStyle/>
          <a:p>
            <a:pPr algn="r" rtl="1"/>
            <a:r>
              <a:rPr lang="ar-SA" sz="2000" b="1" dirty="0">
                <a:cs typeface="B Nazanin" panose="00000700000000000000" pitchFamily="2" charset="-78"/>
              </a:rPr>
              <a:t>یک بام سبز، بامی است که مقدار یا تمامی آن با پوشش گیاهی و خاک، یا با محیط کشت روینده، پوشانده می شود. لفظ بام سبز همچنین می تواند برای بامهایی که مفاهیم</a:t>
            </a:r>
            <a:r>
              <a:rPr lang="en-US" sz="2000" b="1" dirty="0">
                <a:cs typeface="B Nazanin" panose="00000700000000000000" pitchFamily="2" charset="-78"/>
              </a:rPr>
              <a:t> "</a:t>
            </a:r>
            <a:r>
              <a:rPr lang="ar-SA" sz="2000" b="1" dirty="0">
                <a:cs typeface="B Nazanin" panose="00000700000000000000" pitchFamily="2" charset="-78"/>
              </a:rPr>
              <a:t>معماری سبز" را مد نظر قرار می دهند، نظیر پانلهای خورشیدی و یا صفحات فتوولتائیک، بکار رود</a:t>
            </a:r>
            <a:r>
              <a:rPr lang="en-US" sz="2000" b="1" dirty="0">
                <a:cs typeface="B Nazanin" panose="00000700000000000000" pitchFamily="2" charset="-78"/>
              </a:rPr>
              <a:t>. </a:t>
            </a:r>
          </a:p>
        </p:txBody>
      </p:sp>
      <p:sp>
        <p:nvSpPr>
          <p:cNvPr id="5" name="Rectangle 4">
            <a:extLst>
              <a:ext uri="{FF2B5EF4-FFF2-40B4-BE49-F238E27FC236}">
                <a16:creationId xmlns:a16="http://schemas.microsoft.com/office/drawing/2014/main" id="{01A0DCB4-4A3D-8CEF-B5A7-D6F51C89B728}"/>
              </a:ext>
            </a:extLst>
          </p:cNvPr>
          <p:cNvSpPr/>
          <p:nvPr/>
        </p:nvSpPr>
        <p:spPr>
          <a:xfrm>
            <a:off x="9900234" y="1720305"/>
            <a:ext cx="1922642" cy="461665"/>
          </a:xfrm>
          <a:prstGeom prst="rect">
            <a:avLst/>
          </a:prstGeom>
        </p:spPr>
        <p:txBody>
          <a:bodyPr wrap="none">
            <a:spAutoFit/>
          </a:bodyPr>
          <a:lstStyle/>
          <a:p>
            <a:pPr marL="109538" algn="r" rtl="1"/>
            <a:r>
              <a:rPr lang="fa-IR" sz="2400" dirty="0">
                <a:cs typeface="B Nazanin" panose="00000700000000000000" pitchFamily="2" charset="-78"/>
              </a:rPr>
              <a:t>مفهوم بام سبز :</a:t>
            </a:r>
            <a:endParaRPr lang="en-US" sz="2400" dirty="0">
              <a:cs typeface="B Nazanin" panose="00000700000000000000" pitchFamily="2" charset="-78"/>
            </a:endParaRPr>
          </a:p>
        </p:txBody>
      </p:sp>
      <p:sp>
        <p:nvSpPr>
          <p:cNvPr id="6" name="Rectangle 5">
            <a:extLst>
              <a:ext uri="{FF2B5EF4-FFF2-40B4-BE49-F238E27FC236}">
                <a16:creationId xmlns:a16="http://schemas.microsoft.com/office/drawing/2014/main" id="{FA2F4F5A-A879-0A3E-6D37-B17FFB151315}"/>
              </a:ext>
            </a:extLst>
          </p:cNvPr>
          <p:cNvSpPr/>
          <p:nvPr/>
        </p:nvSpPr>
        <p:spPr>
          <a:xfrm>
            <a:off x="9352327" y="3193273"/>
            <a:ext cx="2470549" cy="461665"/>
          </a:xfrm>
          <a:prstGeom prst="rect">
            <a:avLst/>
          </a:prstGeom>
        </p:spPr>
        <p:txBody>
          <a:bodyPr wrap="none">
            <a:spAutoFit/>
          </a:bodyPr>
          <a:lstStyle/>
          <a:p>
            <a:pPr algn="r" rtl="1"/>
            <a:r>
              <a:rPr lang="ar-SA" sz="2400" b="1" dirty="0">
                <a:cs typeface="B Nazanin" panose="00000700000000000000" pitchFamily="2" charset="-78"/>
              </a:rPr>
              <a:t>انواع بامهای سبـــز</a:t>
            </a:r>
            <a:r>
              <a:rPr lang="fa-IR" sz="2400" b="1" dirty="0">
                <a:cs typeface="B Nazanin" panose="00000700000000000000" pitchFamily="2" charset="-78"/>
              </a:rPr>
              <a:t> :</a:t>
            </a:r>
            <a:endParaRPr lang="fa-IR" sz="2400" dirty="0">
              <a:cs typeface="B Nazanin" panose="00000700000000000000" pitchFamily="2" charset="-78"/>
            </a:endParaRPr>
          </a:p>
        </p:txBody>
      </p:sp>
      <p:sp>
        <p:nvSpPr>
          <p:cNvPr id="8" name="Rectangle 7">
            <a:extLst>
              <a:ext uri="{FF2B5EF4-FFF2-40B4-BE49-F238E27FC236}">
                <a16:creationId xmlns:a16="http://schemas.microsoft.com/office/drawing/2014/main" id="{C9CD2510-AA85-D5EF-9425-CC508337AA21}"/>
              </a:ext>
            </a:extLst>
          </p:cNvPr>
          <p:cNvSpPr/>
          <p:nvPr/>
        </p:nvSpPr>
        <p:spPr>
          <a:xfrm>
            <a:off x="175727" y="3613435"/>
            <a:ext cx="11686073" cy="2823850"/>
          </a:xfrm>
          <a:prstGeom prst="rect">
            <a:avLst/>
          </a:prstGeom>
        </p:spPr>
        <p:txBody>
          <a:bodyPr wrap="square">
            <a:spAutoFit/>
          </a:bodyPr>
          <a:lstStyle/>
          <a:p>
            <a:pPr algn="r" rtl="1">
              <a:lnSpc>
                <a:spcPct val="150000"/>
              </a:lnSpc>
            </a:pPr>
            <a:r>
              <a:rPr lang="ar-SA" sz="2000" dirty="0">
                <a:cs typeface="B Nazanin" panose="00000700000000000000" pitchFamily="2" charset="-78"/>
              </a:rPr>
              <a:t>بامهای سبز می توانند در انواع "متمرکز و فشرده"، "نیمه متمرکز " و "گسترده یا وسیع" بسته به عمق متوسط کشت و میزان تاسیسات مورد نیاز طبقه بندی شوند. بامهای سنتی سبز که نیازمند عمق متعارفی از خاک برای رشد گیاهان حجیم و چمن معمولی می باشند، به عنوان بام های سبز متمرکز مطرحند</a:t>
            </a:r>
            <a:r>
              <a:rPr lang="en-US" sz="2000" dirty="0">
                <a:cs typeface="B Nazanin" panose="00000700000000000000" pitchFamily="2" charset="-78"/>
              </a:rPr>
              <a:t>. </a:t>
            </a:r>
            <a:r>
              <a:rPr lang="ar-SA" sz="2000" dirty="0">
                <a:cs typeface="B Nazanin" panose="00000700000000000000" pitchFamily="2" charset="-78"/>
              </a:rPr>
              <a:t>این نوع بامها نیازمند آبیاری، کوددهی و سایر مراقبتها می باشند. در مقابل، بامهای سبز وسیع یا گسترده، به عنوان سیستمهای خودنگهدار در نظر گرفته شده و به حداقل تاسیسات نگهداری، شاید تنها یکبار در سال هرس یا کوددهی برای افزایش رشد گیاهان، نیاز دارند. این نوع از بامهای سبز می توانند در لایه بسیار نازکی از "خاک" (اغلب از کودهای آلی با فرمول ویژه استفاده می شود)، قرار گیرند</a:t>
            </a:r>
            <a:r>
              <a:rPr lang="fa-IR" sz="2000" dirty="0">
                <a:cs typeface="B Nazanin" panose="00000700000000000000" pitchFamily="2" charset="-78"/>
              </a:rPr>
              <a:t> .</a:t>
            </a:r>
          </a:p>
        </p:txBody>
      </p:sp>
    </p:spTree>
    <p:extLst>
      <p:ext uri="{BB962C8B-B14F-4D97-AF65-F5344CB8AC3E}">
        <p14:creationId xmlns:p14="http://schemas.microsoft.com/office/powerpoint/2010/main" val="114165209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Rectangle 289">
            <a:extLst>
              <a:ext uri="{FF2B5EF4-FFF2-40B4-BE49-F238E27FC236}">
                <a16:creationId xmlns:a16="http://schemas.microsoft.com/office/drawing/2014/main" id="{B7C8A2CE-A6FE-CAF8-E985-26D82EAF5604}"/>
              </a:ext>
            </a:extLst>
          </p:cNvPr>
          <p:cNvSpPr/>
          <p:nvPr/>
        </p:nvSpPr>
        <p:spPr>
          <a:xfrm>
            <a:off x="165099" y="162012"/>
            <a:ext cx="11696700" cy="5232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5"/>
            <a:ext cx="515937" cy="43497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27</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Rectangle 1">
            <a:extLst>
              <a:ext uri="{FF2B5EF4-FFF2-40B4-BE49-F238E27FC236}">
                <a16:creationId xmlns:a16="http://schemas.microsoft.com/office/drawing/2014/main" id="{F074FA83-209D-525C-01AE-8C282325776A}"/>
              </a:ext>
            </a:extLst>
          </p:cNvPr>
          <p:cNvSpPr/>
          <p:nvPr/>
        </p:nvSpPr>
        <p:spPr>
          <a:xfrm>
            <a:off x="165099" y="312061"/>
            <a:ext cx="11696700" cy="1573508"/>
          </a:xfrm>
          <a:prstGeom prst="rect">
            <a:avLst/>
          </a:prstGeom>
        </p:spPr>
        <p:txBody>
          <a:bodyPr wrap="square">
            <a:spAutoFit/>
          </a:bodyPr>
          <a:lstStyle/>
          <a:p>
            <a:pPr algn="r" rtl="1">
              <a:lnSpc>
                <a:spcPct val="150000"/>
              </a:lnSpc>
            </a:pPr>
            <a:r>
              <a:rPr lang="ar-SA" sz="2200" dirty="0">
                <a:cs typeface="B Nazanin" panose="00000700000000000000" pitchFamily="2" charset="-78"/>
              </a:rPr>
              <a:t>بدین ترتیب بام هاي متمركز، محيط كشت ژرف و عميقي دارند و در دسترس هستند (مي توانند به عنوان يك فضاي باز در نظر گرفته شوند). مثالي از يك بام سبز متمركز، بام مركز</a:t>
            </a:r>
            <a:r>
              <a:rPr lang="en-US" sz="2200" dirty="0">
                <a:cs typeface="B Nazanin" panose="00000700000000000000" pitchFamily="2" charset="-78"/>
              </a:rPr>
              <a:t> Manulife </a:t>
            </a:r>
            <a:r>
              <a:rPr lang="ar-SA" sz="2200" dirty="0">
                <a:cs typeface="B Nazanin" panose="00000700000000000000" pitchFamily="2" charset="-78"/>
              </a:rPr>
              <a:t>است كه در بالاي يك پاركينگ قرار گرفته است. بام سبز 25 ساله اي كه در جاي مناسبی با درختان بالغ و تنومندش، مستقر شده است</a:t>
            </a:r>
            <a:r>
              <a:rPr lang="en-US" sz="2200" dirty="0">
                <a:cs typeface="B Nazanin" panose="00000700000000000000" pitchFamily="2" charset="-78"/>
              </a:rPr>
              <a:t> . </a:t>
            </a:r>
            <a:endParaRPr lang="fa-IR" sz="2200" dirty="0">
              <a:cs typeface="B Nazanin" panose="00000700000000000000" pitchFamily="2" charset="-78"/>
            </a:endParaRPr>
          </a:p>
        </p:txBody>
      </p:sp>
      <p:sp>
        <p:nvSpPr>
          <p:cNvPr id="3" name="Rectangle 2">
            <a:extLst>
              <a:ext uri="{FF2B5EF4-FFF2-40B4-BE49-F238E27FC236}">
                <a16:creationId xmlns:a16="http://schemas.microsoft.com/office/drawing/2014/main" id="{22B3EB4A-DFA4-6A36-990C-15BC7EDDF0A3}"/>
              </a:ext>
            </a:extLst>
          </p:cNvPr>
          <p:cNvSpPr/>
          <p:nvPr/>
        </p:nvSpPr>
        <p:spPr>
          <a:xfrm>
            <a:off x="165100" y="1966014"/>
            <a:ext cx="11696699" cy="1573508"/>
          </a:xfrm>
          <a:prstGeom prst="rect">
            <a:avLst/>
          </a:prstGeom>
        </p:spPr>
        <p:txBody>
          <a:bodyPr wrap="square">
            <a:spAutoFit/>
          </a:bodyPr>
          <a:lstStyle/>
          <a:p>
            <a:pPr algn="r" rtl="1">
              <a:lnSpc>
                <a:spcPct val="150000"/>
              </a:lnSpc>
            </a:pPr>
            <a:r>
              <a:rPr lang="ar-SA" sz="2200" dirty="0">
                <a:cs typeface="B Nazanin" panose="00000700000000000000" pitchFamily="2" charset="-78"/>
              </a:rPr>
              <a:t>طبقه بندی دیگر در خصوص بامهای مسطح و شیبدار است. بامهای سبز شیبدار، مشخصه برجسته بسیاری از ساختمانهای اسکاندیناویایی هستند که نیازمند طراحی ساده تری در قیاس با بامهای تخت می باشند. چرا که شیب بام کاهش خطر نفوذ آب از طریق سازه بام را با استفاده از لایه های آب بندی و زه کشی کمتری نسبت به بام تخت موجب می گردد</a:t>
            </a:r>
            <a:r>
              <a:rPr lang="en-US" sz="2200" dirty="0">
                <a:cs typeface="B Nazanin" panose="00000700000000000000" pitchFamily="2" charset="-78"/>
              </a:rPr>
              <a:t>. </a:t>
            </a:r>
            <a:endParaRPr lang="fa-IR" sz="2200" dirty="0">
              <a:cs typeface="B Nazanin" panose="00000700000000000000" pitchFamily="2" charset="-78"/>
            </a:endParaRPr>
          </a:p>
        </p:txBody>
      </p:sp>
      <p:pic>
        <p:nvPicPr>
          <p:cNvPr id="5" name="Picture 2" descr="F:\memari sabz\high school\Jean-Moulin-High-School-3.jpg">
            <a:extLst>
              <a:ext uri="{FF2B5EF4-FFF2-40B4-BE49-F238E27FC236}">
                <a16:creationId xmlns:a16="http://schemas.microsoft.com/office/drawing/2014/main" id="{F6154C07-F041-15E8-5F93-4CF9758B5EE1}"/>
              </a:ext>
            </a:extLst>
          </p:cNvPr>
          <p:cNvPicPr>
            <a:picLocks noChangeAspect="1" noChangeArrowheads="1"/>
          </p:cNvPicPr>
          <p:nvPr/>
        </p:nvPicPr>
        <p:blipFill>
          <a:blip r:embed="rId2"/>
          <a:srcRect/>
          <a:stretch>
            <a:fillRect/>
          </a:stretch>
        </p:blipFill>
        <p:spPr bwMode="auto">
          <a:xfrm>
            <a:off x="727004" y="3819347"/>
            <a:ext cx="4643470" cy="267194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8" name="Picture 7">
            <a:extLst>
              <a:ext uri="{FF2B5EF4-FFF2-40B4-BE49-F238E27FC236}">
                <a16:creationId xmlns:a16="http://schemas.microsoft.com/office/drawing/2014/main" id="{BAE07A36-D6AB-90EE-C457-EC5A9AB8B46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21528" y="3746964"/>
            <a:ext cx="4390331" cy="292688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39983752"/>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Rectangle 289">
            <a:extLst>
              <a:ext uri="{FF2B5EF4-FFF2-40B4-BE49-F238E27FC236}">
                <a16:creationId xmlns:a16="http://schemas.microsoft.com/office/drawing/2014/main" id="{B7C8A2CE-A6FE-CAF8-E985-26D82EAF5604}"/>
              </a:ext>
            </a:extLst>
          </p:cNvPr>
          <p:cNvSpPr/>
          <p:nvPr/>
        </p:nvSpPr>
        <p:spPr>
          <a:xfrm>
            <a:off x="165208" y="184149"/>
            <a:ext cx="11696700" cy="5232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340210"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28</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Rectangle 1">
            <a:extLst>
              <a:ext uri="{FF2B5EF4-FFF2-40B4-BE49-F238E27FC236}">
                <a16:creationId xmlns:a16="http://schemas.microsoft.com/office/drawing/2014/main" id="{D2F4BB89-9AAC-29FA-B662-1D76DFFB7F37}"/>
              </a:ext>
            </a:extLst>
          </p:cNvPr>
          <p:cNvSpPr/>
          <p:nvPr/>
        </p:nvSpPr>
        <p:spPr>
          <a:xfrm>
            <a:off x="8334584" y="1743480"/>
            <a:ext cx="3472746" cy="461665"/>
          </a:xfrm>
          <a:prstGeom prst="rect">
            <a:avLst/>
          </a:prstGeom>
        </p:spPr>
        <p:txBody>
          <a:bodyPr wrap="none">
            <a:spAutoFit/>
          </a:bodyPr>
          <a:lstStyle/>
          <a:p>
            <a:pPr marL="109538" algn="r" rtl="1"/>
            <a:r>
              <a:rPr lang="fa-IR" sz="2400" dirty="0">
                <a:cs typeface="B Nazanin" panose="00000700000000000000" pitchFamily="2" charset="-78"/>
              </a:rPr>
              <a:t>اجزائ تشكيل دهنده بام سبز :</a:t>
            </a:r>
            <a:endParaRPr lang="en-US" sz="2400" dirty="0">
              <a:cs typeface="B Nazanin" panose="00000700000000000000" pitchFamily="2" charset="-78"/>
            </a:endParaRPr>
          </a:p>
        </p:txBody>
      </p:sp>
      <p:pic>
        <p:nvPicPr>
          <p:cNvPr id="3" name="Picture 2" descr="green%20roof0008">
            <a:extLst>
              <a:ext uri="{FF2B5EF4-FFF2-40B4-BE49-F238E27FC236}">
                <a16:creationId xmlns:a16="http://schemas.microsoft.com/office/drawing/2014/main" id="{6B2D439B-9ECE-6357-4D2D-F6B48A01E6BC}"/>
              </a:ext>
            </a:extLst>
          </p:cNvPr>
          <p:cNvPicPr>
            <a:picLocks noChangeAspect="1" noChangeArrowheads="1"/>
          </p:cNvPicPr>
          <p:nvPr/>
        </p:nvPicPr>
        <p:blipFill>
          <a:blip r:embed="rId2"/>
          <a:srcRect/>
          <a:stretch>
            <a:fillRect/>
          </a:stretch>
        </p:blipFill>
        <p:spPr bwMode="auto">
          <a:xfrm>
            <a:off x="1111573" y="606424"/>
            <a:ext cx="4762500" cy="481012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312764950"/>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Rectangle 289">
            <a:extLst>
              <a:ext uri="{FF2B5EF4-FFF2-40B4-BE49-F238E27FC236}">
                <a16:creationId xmlns:a16="http://schemas.microsoft.com/office/drawing/2014/main" id="{B7C8A2CE-A6FE-CAF8-E985-26D82EAF5604}"/>
              </a:ext>
            </a:extLst>
          </p:cNvPr>
          <p:cNvSpPr/>
          <p:nvPr/>
        </p:nvSpPr>
        <p:spPr>
          <a:xfrm>
            <a:off x="165100" y="302216"/>
            <a:ext cx="11696700" cy="5232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6"/>
            <a:ext cx="515937" cy="247058"/>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29</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Rectangle 1">
            <a:extLst>
              <a:ext uri="{FF2B5EF4-FFF2-40B4-BE49-F238E27FC236}">
                <a16:creationId xmlns:a16="http://schemas.microsoft.com/office/drawing/2014/main" id="{DFF8F49F-8379-EC46-5093-37BF251BD98D}"/>
              </a:ext>
            </a:extLst>
          </p:cNvPr>
          <p:cNvSpPr/>
          <p:nvPr/>
        </p:nvSpPr>
        <p:spPr>
          <a:xfrm>
            <a:off x="8991784" y="672044"/>
            <a:ext cx="2870016" cy="461665"/>
          </a:xfrm>
          <a:prstGeom prst="rect">
            <a:avLst/>
          </a:prstGeom>
        </p:spPr>
        <p:txBody>
          <a:bodyPr wrap="none">
            <a:spAutoFit/>
          </a:bodyPr>
          <a:lstStyle/>
          <a:p>
            <a:pPr marL="109538" algn="r" rtl="1"/>
            <a:r>
              <a:rPr lang="fa-IR" sz="2400" dirty="0">
                <a:cs typeface="B Nazanin" panose="00000700000000000000" pitchFamily="2" charset="-78"/>
              </a:rPr>
              <a:t>تاريخچه كاربرد بام سبز :</a:t>
            </a:r>
            <a:endParaRPr lang="en-US" sz="2400" dirty="0">
              <a:cs typeface="B Nazanin" panose="00000700000000000000" pitchFamily="2" charset="-78"/>
            </a:endParaRPr>
          </a:p>
        </p:txBody>
      </p:sp>
      <p:sp>
        <p:nvSpPr>
          <p:cNvPr id="3" name="Rectangle 2">
            <a:extLst>
              <a:ext uri="{FF2B5EF4-FFF2-40B4-BE49-F238E27FC236}">
                <a16:creationId xmlns:a16="http://schemas.microsoft.com/office/drawing/2014/main" id="{FCA8286F-3DF4-DD0E-B2D1-8C819FA8A0E0}"/>
              </a:ext>
            </a:extLst>
          </p:cNvPr>
          <p:cNvSpPr/>
          <p:nvPr/>
        </p:nvSpPr>
        <p:spPr>
          <a:xfrm>
            <a:off x="165100" y="1347661"/>
            <a:ext cx="11696700" cy="2081339"/>
          </a:xfrm>
          <a:prstGeom prst="rect">
            <a:avLst/>
          </a:prstGeom>
        </p:spPr>
        <p:txBody>
          <a:bodyPr wrap="square">
            <a:spAutoFit/>
          </a:bodyPr>
          <a:lstStyle/>
          <a:p>
            <a:pPr algn="r" rtl="1">
              <a:lnSpc>
                <a:spcPct val="150000"/>
              </a:lnSpc>
            </a:pPr>
            <a:r>
              <a:rPr lang="ar-SA" sz="2200" dirty="0">
                <a:cs typeface="B Nazanin" panose="00000700000000000000" pitchFamily="2" charset="-78"/>
              </a:rPr>
              <a:t>بامهای سبز مدرن که از سیستم لایه های پیش ساخته تشکیل می شوند، بالنسبه پدیده ای نو می باشند. این نوع بامها در دهه 1960 در آلمان توسعه و به بسیاری از کشورهای اروپا گسترش یافتند. بر اساس برآوردهای موجود، امروزه حدود 10 درصد از کل بامهای آلمان، بام سبز می باشند. ایلات متحده نیز بامهای سبز قابل توجهی دارد، اما تعداد آنها به اندازه اروپا نیست</a:t>
            </a:r>
            <a:r>
              <a:rPr lang="en-US" sz="2200" dirty="0">
                <a:cs typeface="B Nazanin" panose="00000700000000000000" pitchFamily="2" charset="-78"/>
              </a:rPr>
              <a:t>. </a:t>
            </a:r>
            <a:endParaRPr lang="fa-IR" sz="2200" dirty="0">
              <a:cs typeface="B Nazanin" panose="00000700000000000000" pitchFamily="2" charset="-78"/>
            </a:endParaRPr>
          </a:p>
        </p:txBody>
      </p:sp>
      <p:pic>
        <p:nvPicPr>
          <p:cNvPr id="6" name="Picture 5">
            <a:extLst>
              <a:ext uri="{FF2B5EF4-FFF2-40B4-BE49-F238E27FC236}">
                <a16:creationId xmlns:a16="http://schemas.microsoft.com/office/drawing/2014/main" id="{5650EA28-7FDC-35BF-E6F0-C8BA23E6562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3015" y="3117741"/>
            <a:ext cx="6629400" cy="373380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68576840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Rectangle 135">
            <a:extLst>
              <a:ext uri="{FF2B5EF4-FFF2-40B4-BE49-F238E27FC236}">
                <a16:creationId xmlns:a16="http://schemas.microsoft.com/office/drawing/2014/main" id="{C9733971-2708-70C7-5357-99142255B6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nvGrpSpPr>
          <p:cNvPr id="8" name="Group 7">
            <a:extLst>
              <a:ext uri="{FF2B5EF4-FFF2-40B4-BE49-F238E27FC236}">
                <a16:creationId xmlns:a16="http://schemas.microsoft.com/office/drawing/2014/main" id="{7D6B76AF-0E14-5372-BA4A-8406F8B69611}"/>
              </a:ext>
            </a:extLst>
          </p:cNvPr>
          <p:cNvGrpSpPr/>
          <p:nvPr/>
        </p:nvGrpSpPr>
        <p:grpSpPr>
          <a:xfrm>
            <a:off x="5052440" y="3704746"/>
            <a:ext cx="2087120" cy="2087120"/>
            <a:chOff x="983098" y="2719285"/>
            <a:chExt cx="2295832" cy="2295832"/>
          </a:xfrm>
          <a:effectLst>
            <a:outerShdw blurRad="50800" dist="50800" dir="5400000" sx="90000" sy="-19000" rotWithShape="0">
              <a:srgbClr val="00144F">
                <a:alpha val="10000"/>
              </a:srgbClr>
            </a:outerShdw>
          </a:effectLst>
        </p:grpSpPr>
        <p:sp>
          <p:nvSpPr>
            <p:cNvPr id="4" name="Oval 3">
              <a:extLst>
                <a:ext uri="{FF2B5EF4-FFF2-40B4-BE49-F238E27FC236}">
                  <a16:creationId xmlns:a16="http://schemas.microsoft.com/office/drawing/2014/main" id="{4E5F3D94-42A0-DF8F-DC91-D79D6F3D8DCE}"/>
                </a:ext>
              </a:extLst>
            </p:cNvPr>
            <p:cNvSpPr/>
            <p:nvPr/>
          </p:nvSpPr>
          <p:spPr>
            <a:xfrm>
              <a:off x="1670127" y="3406314"/>
              <a:ext cx="921774" cy="921774"/>
            </a:xfrm>
            <a:prstGeom prst="ellipse">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Circle: Hollow 4">
              <a:extLst>
                <a:ext uri="{FF2B5EF4-FFF2-40B4-BE49-F238E27FC236}">
                  <a16:creationId xmlns:a16="http://schemas.microsoft.com/office/drawing/2014/main" id="{FDD25A86-90E0-DCAA-DA4B-6A015F3F1FD4}"/>
                </a:ext>
              </a:extLst>
            </p:cNvPr>
            <p:cNvSpPr/>
            <p:nvPr/>
          </p:nvSpPr>
          <p:spPr>
            <a:xfrm>
              <a:off x="983098" y="2719285"/>
              <a:ext cx="2295832" cy="2295832"/>
            </a:xfrm>
            <a:prstGeom prst="donut">
              <a:avLst>
                <a:gd name="adj" fmla="val 10440"/>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 name="Circle: Hollow 5">
              <a:extLst>
                <a:ext uri="{FF2B5EF4-FFF2-40B4-BE49-F238E27FC236}">
                  <a16:creationId xmlns:a16="http://schemas.microsoft.com/office/drawing/2014/main" id="{9DF23523-BF83-6345-3E6D-DCE68D2DB9ED}"/>
                </a:ext>
              </a:extLst>
            </p:cNvPr>
            <p:cNvSpPr/>
            <p:nvPr/>
          </p:nvSpPr>
          <p:spPr>
            <a:xfrm>
              <a:off x="1325491" y="3061678"/>
              <a:ext cx="1611046" cy="1611046"/>
            </a:xfrm>
            <a:prstGeom prst="donut">
              <a:avLst>
                <a:gd name="adj" fmla="val 12789"/>
              </a:avLst>
            </a:prstGeom>
            <a:solidFill>
              <a:srgbClr val="F5AE18"/>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pic>
          <p:nvPicPr>
            <p:cNvPr id="7" name="Graphic 6" descr="Target outline">
              <a:extLst>
                <a:ext uri="{FF2B5EF4-FFF2-40B4-BE49-F238E27FC236}">
                  <a16:creationId xmlns:a16="http://schemas.microsoft.com/office/drawing/2014/main" id="{894E1CB0-7CAC-C9A2-BBBF-4FD513BC6EF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87513" y="3523700"/>
              <a:ext cx="687003" cy="687003"/>
            </a:xfrm>
            <a:prstGeom prst="rect">
              <a:avLst/>
            </a:prstGeom>
          </p:spPr>
        </p:pic>
      </p:grpSp>
      <p:sp>
        <p:nvSpPr>
          <p:cNvPr id="13" name="Rectangle 12">
            <a:extLst>
              <a:ext uri="{FF2B5EF4-FFF2-40B4-BE49-F238E27FC236}">
                <a16:creationId xmlns:a16="http://schemas.microsoft.com/office/drawing/2014/main" id="{CEFDBA8F-AF15-B665-830B-5EB3FB876980}"/>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 name="Slide Number Placeholder 1">
            <a:extLst>
              <a:ext uri="{FF2B5EF4-FFF2-40B4-BE49-F238E27FC236}">
                <a16:creationId xmlns:a16="http://schemas.microsoft.com/office/drawing/2014/main" id="{C4827D09-8AF0-ECE3-A887-FFDD956A15C8}"/>
              </a:ext>
            </a:extLst>
          </p:cNvPr>
          <p:cNvSpPr>
            <a:spLocks noGrp="1"/>
          </p:cNvSpPr>
          <p:nvPr>
            <p:ph type="sldNum" sz="quarter" idx="12"/>
          </p:nvPr>
        </p:nvSpPr>
        <p:spPr>
          <a:xfrm>
            <a:off x="11676063" y="6308725"/>
            <a:ext cx="340210" cy="365125"/>
          </a:xfrm>
        </p:spPr>
        <p:txBody>
          <a:bodyPr/>
          <a:lstStyle/>
          <a:p>
            <a:pPr algn="ct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a:t>3</a:t>
            </a:fld>
            <a:endParaRPr lang="en-US" b="1" dirty="0">
              <a:solidFill>
                <a:srgbClr val="DFEEEA"/>
              </a:solidFill>
              <a:latin typeface="Segoe UI" panose="020B0502040204020203" pitchFamily="34" charset="0"/>
              <a:cs typeface="B Nazanin" panose="00000700000000000000" pitchFamily="2" charset="-78"/>
            </a:endParaRPr>
          </a:p>
        </p:txBody>
      </p:sp>
      <p:grpSp>
        <p:nvGrpSpPr>
          <p:cNvPr id="36" name="Group 35">
            <a:extLst>
              <a:ext uri="{FF2B5EF4-FFF2-40B4-BE49-F238E27FC236}">
                <a16:creationId xmlns:a16="http://schemas.microsoft.com/office/drawing/2014/main" id="{DCB6A982-B025-E701-63F2-9B7284E19A5C}"/>
              </a:ext>
            </a:extLst>
          </p:cNvPr>
          <p:cNvGrpSpPr/>
          <p:nvPr/>
        </p:nvGrpSpPr>
        <p:grpSpPr>
          <a:xfrm>
            <a:off x="533947" y="4588164"/>
            <a:ext cx="2766747" cy="988259"/>
            <a:chOff x="533947" y="4596176"/>
            <a:chExt cx="2766747" cy="988259"/>
          </a:xfrm>
        </p:grpSpPr>
        <p:sp>
          <p:nvSpPr>
            <p:cNvPr id="31" name="Title 1">
              <a:extLst>
                <a:ext uri="{FF2B5EF4-FFF2-40B4-BE49-F238E27FC236}">
                  <a16:creationId xmlns:a16="http://schemas.microsoft.com/office/drawing/2014/main" id="{40F21C9A-394E-9BBB-D3ED-15E50F6ED171}"/>
                </a:ext>
              </a:extLst>
            </p:cNvPr>
            <p:cNvSpPr txBox="1">
              <a:spLocks/>
            </p:cNvSpPr>
            <p:nvPr/>
          </p:nvSpPr>
          <p:spPr>
            <a:xfrm>
              <a:off x="533947" y="4938104"/>
              <a:ext cx="2766747" cy="6463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32" name="Title 1">
              <a:extLst>
                <a:ext uri="{FF2B5EF4-FFF2-40B4-BE49-F238E27FC236}">
                  <a16:creationId xmlns:a16="http://schemas.microsoft.com/office/drawing/2014/main" id="{C503382B-3587-58EA-B6FB-AA700940E501}"/>
                </a:ext>
              </a:extLst>
            </p:cNvPr>
            <p:cNvSpPr txBox="1">
              <a:spLocks/>
            </p:cNvSpPr>
            <p:nvPr/>
          </p:nvSpPr>
          <p:spPr>
            <a:xfrm>
              <a:off x="533947" y="4596176"/>
              <a:ext cx="2766747"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ضعف</a:t>
              </a:r>
            </a:p>
          </p:txBody>
        </p:sp>
      </p:grpSp>
      <p:grpSp>
        <p:nvGrpSpPr>
          <p:cNvPr id="35" name="Group 34">
            <a:extLst>
              <a:ext uri="{FF2B5EF4-FFF2-40B4-BE49-F238E27FC236}">
                <a16:creationId xmlns:a16="http://schemas.microsoft.com/office/drawing/2014/main" id="{D4BB736A-9699-14A7-A1C5-5BE3E628B624}"/>
              </a:ext>
            </a:extLst>
          </p:cNvPr>
          <p:cNvGrpSpPr/>
          <p:nvPr/>
        </p:nvGrpSpPr>
        <p:grpSpPr>
          <a:xfrm>
            <a:off x="533947" y="2891336"/>
            <a:ext cx="2766747" cy="988259"/>
            <a:chOff x="533947" y="3033320"/>
            <a:chExt cx="2766747" cy="988259"/>
          </a:xfrm>
        </p:grpSpPr>
        <p:sp>
          <p:nvSpPr>
            <p:cNvPr id="33" name="Title 1">
              <a:extLst>
                <a:ext uri="{FF2B5EF4-FFF2-40B4-BE49-F238E27FC236}">
                  <a16:creationId xmlns:a16="http://schemas.microsoft.com/office/drawing/2014/main" id="{5681C583-ABBA-F8CF-EA1C-B34460369378}"/>
                </a:ext>
              </a:extLst>
            </p:cNvPr>
            <p:cNvSpPr txBox="1">
              <a:spLocks/>
            </p:cNvSpPr>
            <p:nvPr/>
          </p:nvSpPr>
          <p:spPr>
            <a:xfrm>
              <a:off x="533947" y="3375248"/>
              <a:ext cx="2766747" cy="6463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34" name="Title 1">
              <a:extLst>
                <a:ext uri="{FF2B5EF4-FFF2-40B4-BE49-F238E27FC236}">
                  <a16:creationId xmlns:a16="http://schemas.microsoft.com/office/drawing/2014/main" id="{935CAEC5-2D38-D265-2AF8-A714C58DE818}"/>
                </a:ext>
              </a:extLst>
            </p:cNvPr>
            <p:cNvSpPr txBox="1">
              <a:spLocks/>
            </p:cNvSpPr>
            <p:nvPr/>
          </p:nvSpPr>
          <p:spPr>
            <a:xfrm>
              <a:off x="533947" y="3033320"/>
              <a:ext cx="2766747"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نقاط قوت</a:t>
              </a:r>
              <a:endParaRPr lang="en-US"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grpSp>
      <p:grpSp>
        <p:nvGrpSpPr>
          <p:cNvPr id="37" name="Group 36">
            <a:extLst>
              <a:ext uri="{FF2B5EF4-FFF2-40B4-BE49-F238E27FC236}">
                <a16:creationId xmlns:a16="http://schemas.microsoft.com/office/drawing/2014/main" id="{C2F6E8FA-65B8-8630-637E-19E804E1708D}"/>
              </a:ext>
            </a:extLst>
          </p:cNvPr>
          <p:cNvGrpSpPr/>
          <p:nvPr/>
        </p:nvGrpSpPr>
        <p:grpSpPr>
          <a:xfrm>
            <a:off x="8909316" y="4588164"/>
            <a:ext cx="2766747" cy="988259"/>
            <a:chOff x="533947" y="4596176"/>
            <a:chExt cx="2766747" cy="988259"/>
          </a:xfrm>
        </p:grpSpPr>
        <p:sp>
          <p:nvSpPr>
            <p:cNvPr id="38" name="Title 1">
              <a:extLst>
                <a:ext uri="{FF2B5EF4-FFF2-40B4-BE49-F238E27FC236}">
                  <a16:creationId xmlns:a16="http://schemas.microsoft.com/office/drawing/2014/main" id="{E8546641-EAE2-EF07-E1A8-8EF642B352B3}"/>
                </a:ext>
              </a:extLst>
            </p:cNvPr>
            <p:cNvSpPr txBox="1">
              <a:spLocks/>
            </p:cNvSpPr>
            <p:nvPr/>
          </p:nvSpPr>
          <p:spPr>
            <a:xfrm>
              <a:off x="533947" y="4938104"/>
              <a:ext cx="2766747" cy="6463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lnSpc>
                  <a:spcPct val="100000"/>
                </a:lnSpc>
              </a:pPr>
              <a:r>
                <a:rPr lang="fa-IR"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39" name="Title 1">
              <a:extLst>
                <a:ext uri="{FF2B5EF4-FFF2-40B4-BE49-F238E27FC236}">
                  <a16:creationId xmlns:a16="http://schemas.microsoft.com/office/drawing/2014/main" id="{EA4E51EB-C0BE-2CC2-8141-111028AAAB9A}"/>
                </a:ext>
              </a:extLst>
            </p:cNvPr>
            <p:cNvSpPr txBox="1">
              <a:spLocks/>
            </p:cNvSpPr>
            <p:nvPr/>
          </p:nvSpPr>
          <p:spPr>
            <a:xfrm>
              <a:off x="533947" y="4596176"/>
              <a:ext cx="2766747"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تعهدیدها</a:t>
              </a:r>
              <a:endParaRPr lang="en-US"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grpSp>
      <p:grpSp>
        <p:nvGrpSpPr>
          <p:cNvPr id="40" name="Group 39">
            <a:extLst>
              <a:ext uri="{FF2B5EF4-FFF2-40B4-BE49-F238E27FC236}">
                <a16:creationId xmlns:a16="http://schemas.microsoft.com/office/drawing/2014/main" id="{0B342391-8B5E-12E5-7794-31232A5DF05B}"/>
              </a:ext>
            </a:extLst>
          </p:cNvPr>
          <p:cNvGrpSpPr/>
          <p:nvPr/>
        </p:nvGrpSpPr>
        <p:grpSpPr>
          <a:xfrm>
            <a:off x="8909316" y="2891336"/>
            <a:ext cx="2766747" cy="988259"/>
            <a:chOff x="533947" y="3033320"/>
            <a:chExt cx="2766747" cy="988259"/>
          </a:xfrm>
        </p:grpSpPr>
        <p:sp>
          <p:nvSpPr>
            <p:cNvPr id="41" name="Title 1">
              <a:extLst>
                <a:ext uri="{FF2B5EF4-FFF2-40B4-BE49-F238E27FC236}">
                  <a16:creationId xmlns:a16="http://schemas.microsoft.com/office/drawing/2014/main" id="{D421C146-699D-9A40-3704-1495B0BBA8AB}"/>
                </a:ext>
              </a:extLst>
            </p:cNvPr>
            <p:cNvSpPr txBox="1">
              <a:spLocks/>
            </p:cNvSpPr>
            <p:nvPr/>
          </p:nvSpPr>
          <p:spPr>
            <a:xfrm>
              <a:off x="533947" y="3375248"/>
              <a:ext cx="2766747" cy="6463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lnSpc>
                  <a:spcPct val="100000"/>
                </a:lnSpc>
              </a:pPr>
              <a:r>
                <a:rPr lang="fa-IR"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42" name="Title 1">
              <a:extLst>
                <a:ext uri="{FF2B5EF4-FFF2-40B4-BE49-F238E27FC236}">
                  <a16:creationId xmlns:a16="http://schemas.microsoft.com/office/drawing/2014/main" id="{E343E25A-1622-5228-D020-ECB0308B0619}"/>
                </a:ext>
              </a:extLst>
            </p:cNvPr>
            <p:cNvSpPr txBox="1">
              <a:spLocks/>
            </p:cNvSpPr>
            <p:nvPr/>
          </p:nvSpPr>
          <p:spPr>
            <a:xfrm>
              <a:off x="533947" y="3033320"/>
              <a:ext cx="2766747"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فرصت ها</a:t>
              </a:r>
              <a:endParaRPr lang="en-US"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grpSp>
      <p:grpSp>
        <p:nvGrpSpPr>
          <p:cNvPr id="43" name="Group 42">
            <a:extLst>
              <a:ext uri="{FF2B5EF4-FFF2-40B4-BE49-F238E27FC236}">
                <a16:creationId xmlns:a16="http://schemas.microsoft.com/office/drawing/2014/main" id="{3A73C2CB-AA96-62F7-7249-239460251F48}"/>
              </a:ext>
            </a:extLst>
          </p:cNvPr>
          <p:cNvGrpSpPr/>
          <p:nvPr/>
        </p:nvGrpSpPr>
        <p:grpSpPr>
          <a:xfrm>
            <a:off x="4306526" y="1438388"/>
            <a:ext cx="3578946" cy="988259"/>
            <a:chOff x="533947" y="3033320"/>
            <a:chExt cx="2766747" cy="988259"/>
          </a:xfrm>
        </p:grpSpPr>
        <p:sp>
          <p:nvSpPr>
            <p:cNvPr id="44" name="Title 1">
              <a:extLst>
                <a:ext uri="{FF2B5EF4-FFF2-40B4-BE49-F238E27FC236}">
                  <a16:creationId xmlns:a16="http://schemas.microsoft.com/office/drawing/2014/main" id="{19B232CD-07F6-8978-3D68-3C196938563A}"/>
                </a:ext>
              </a:extLst>
            </p:cNvPr>
            <p:cNvSpPr txBox="1">
              <a:spLocks/>
            </p:cNvSpPr>
            <p:nvPr/>
          </p:nvSpPr>
          <p:spPr>
            <a:xfrm>
              <a:off x="533947" y="3375248"/>
              <a:ext cx="2766747" cy="6463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fa-IR"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45" name="Title 1">
              <a:extLst>
                <a:ext uri="{FF2B5EF4-FFF2-40B4-BE49-F238E27FC236}">
                  <a16:creationId xmlns:a16="http://schemas.microsoft.com/office/drawing/2014/main" id="{9A86F4A3-63AB-095E-B65C-354ED0C1A0CA}"/>
                </a:ext>
              </a:extLst>
            </p:cNvPr>
            <p:cNvSpPr txBox="1">
              <a:spLocks/>
            </p:cNvSpPr>
            <p:nvPr/>
          </p:nvSpPr>
          <p:spPr>
            <a:xfrm>
              <a:off x="533947" y="3033320"/>
              <a:ext cx="2766747"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عنوان</a:t>
              </a:r>
              <a:endParaRPr lang="en-US"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grpSp>
      <p:grpSp>
        <p:nvGrpSpPr>
          <p:cNvPr id="46" name="Group 45">
            <a:extLst>
              <a:ext uri="{FF2B5EF4-FFF2-40B4-BE49-F238E27FC236}">
                <a16:creationId xmlns:a16="http://schemas.microsoft.com/office/drawing/2014/main" id="{1C7C9339-09DC-F083-DC5D-A2AB765357E5}"/>
              </a:ext>
            </a:extLst>
          </p:cNvPr>
          <p:cNvGrpSpPr/>
          <p:nvPr/>
        </p:nvGrpSpPr>
        <p:grpSpPr>
          <a:xfrm>
            <a:off x="5940272" y="3122072"/>
            <a:ext cx="311457" cy="475960"/>
            <a:chOff x="4643437" y="587376"/>
            <a:chExt cx="225425" cy="344488"/>
          </a:xfrm>
          <a:solidFill>
            <a:srgbClr val="F3BE94"/>
          </a:solidFill>
        </p:grpSpPr>
        <p:sp>
          <p:nvSpPr>
            <p:cNvPr id="47" name="Freeform 8">
              <a:extLst>
                <a:ext uri="{FF2B5EF4-FFF2-40B4-BE49-F238E27FC236}">
                  <a16:creationId xmlns:a16="http://schemas.microsoft.com/office/drawing/2014/main" id="{32A31AEA-2E30-8E70-EFE8-A2F7B93022C8}"/>
                </a:ext>
              </a:extLst>
            </p:cNvPr>
            <p:cNvSpPr>
              <a:spLocks/>
            </p:cNvSpPr>
            <p:nvPr/>
          </p:nvSpPr>
          <p:spPr bwMode="auto">
            <a:xfrm>
              <a:off x="4643437" y="587376"/>
              <a:ext cx="225425" cy="344488"/>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5875" cap="rnd">
              <a:noFill/>
              <a:prstDash val="solid"/>
              <a:round/>
              <a:headEnd/>
              <a:tailEnd/>
            </a:ln>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48" name="Oval 9">
              <a:extLst>
                <a:ext uri="{FF2B5EF4-FFF2-40B4-BE49-F238E27FC236}">
                  <a16:creationId xmlns:a16="http://schemas.microsoft.com/office/drawing/2014/main" id="{3D4B5A29-04B1-D68A-78EB-7CEA0CECEE8B}"/>
                </a:ext>
              </a:extLst>
            </p:cNvPr>
            <p:cNvSpPr>
              <a:spLocks noChangeArrowheads="1"/>
            </p:cNvSpPr>
            <p:nvPr/>
          </p:nvSpPr>
          <p:spPr bwMode="auto">
            <a:xfrm>
              <a:off x="4711700" y="654051"/>
              <a:ext cx="88900" cy="90488"/>
            </a:xfrm>
            <a:prstGeom prst="ellipse">
              <a:avLst/>
            </a:prstGeom>
            <a:grpFill/>
            <a:ln w="15875" cap="rnd">
              <a:noFill/>
              <a:prstDash val="solid"/>
              <a:round/>
              <a:headEnd/>
              <a:tailEnd/>
            </a:ln>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grpSp>
      <p:grpSp>
        <p:nvGrpSpPr>
          <p:cNvPr id="28" name="Group 27">
            <a:extLst>
              <a:ext uri="{FF2B5EF4-FFF2-40B4-BE49-F238E27FC236}">
                <a16:creationId xmlns:a16="http://schemas.microsoft.com/office/drawing/2014/main" id="{6EEF9F03-AE08-8994-8AC5-3CD3B423CF32}"/>
              </a:ext>
            </a:extLst>
          </p:cNvPr>
          <p:cNvGrpSpPr/>
          <p:nvPr/>
        </p:nvGrpSpPr>
        <p:grpSpPr>
          <a:xfrm>
            <a:off x="5669119" y="2537679"/>
            <a:ext cx="853762" cy="853762"/>
            <a:chOff x="3352801" y="4752004"/>
            <a:chExt cx="853762" cy="853762"/>
          </a:xfrm>
        </p:grpSpPr>
        <p:sp>
          <p:nvSpPr>
            <p:cNvPr id="29" name="Oval 28">
              <a:extLst>
                <a:ext uri="{FF2B5EF4-FFF2-40B4-BE49-F238E27FC236}">
                  <a16:creationId xmlns:a16="http://schemas.microsoft.com/office/drawing/2014/main" id="{08E82D56-DF0D-BCC9-A2FC-E41BD2719C50}"/>
                </a:ext>
              </a:extLst>
            </p:cNvPr>
            <p:cNvSpPr/>
            <p:nvPr/>
          </p:nvSpPr>
          <p:spPr>
            <a:xfrm>
              <a:off x="3352801" y="4752004"/>
              <a:ext cx="853762" cy="853762"/>
            </a:xfrm>
            <a:prstGeom prst="ellipse">
              <a:avLst/>
            </a:prstGeom>
            <a:solidFill>
              <a:srgbClr val="F3BE94"/>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0" name="Oval 29">
              <a:extLst>
                <a:ext uri="{FF2B5EF4-FFF2-40B4-BE49-F238E27FC236}">
                  <a16:creationId xmlns:a16="http://schemas.microsoft.com/office/drawing/2014/main" id="{01D00665-12A5-DA83-D1D9-03EF5B001285}"/>
                </a:ext>
              </a:extLst>
            </p:cNvPr>
            <p:cNvSpPr/>
            <p:nvPr/>
          </p:nvSpPr>
          <p:spPr>
            <a:xfrm>
              <a:off x="3464701" y="4863904"/>
              <a:ext cx="629962" cy="629962"/>
            </a:xfrm>
            <a:prstGeom prst="ellipse">
              <a:avLst/>
            </a:prstGeom>
            <a:solidFill>
              <a:schemeClr val="bg1"/>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000" b="1" dirty="0">
                <a:solidFill>
                  <a:schemeClr val="tx1"/>
                </a:solidFill>
                <a:latin typeface="Segoe UI" panose="020B0502040204020203" pitchFamily="34" charset="0"/>
                <a:cs typeface="B Nazanin" panose="00000700000000000000" pitchFamily="2" charset="-78"/>
              </a:endParaRPr>
            </a:p>
          </p:txBody>
        </p:sp>
      </p:grpSp>
      <p:grpSp>
        <p:nvGrpSpPr>
          <p:cNvPr id="49" name="Group 48">
            <a:extLst>
              <a:ext uri="{FF2B5EF4-FFF2-40B4-BE49-F238E27FC236}">
                <a16:creationId xmlns:a16="http://schemas.microsoft.com/office/drawing/2014/main" id="{DB8C6F54-CDEE-6BFD-1516-4EF77A32E170}"/>
              </a:ext>
            </a:extLst>
          </p:cNvPr>
          <p:cNvGrpSpPr/>
          <p:nvPr/>
        </p:nvGrpSpPr>
        <p:grpSpPr>
          <a:xfrm rot="18900000">
            <a:off x="4329177" y="3690563"/>
            <a:ext cx="311457" cy="475960"/>
            <a:chOff x="4643437" y="587376"/>
            <a:chExt cx="225425" cy="344488"/>
          </a:xfrm>
          <a:solidFill>
            <a:srgbClr val="9F9F9F"/>
          </a:solidFill>
        </p:grpSpPr>
        <p:sp>
          <p:nvSpPr>
            <p:cNvPr id="50" name="Freeform 8">
              <a:extLst>
                <a:ext uri="{FF2B5EF4-FFF2-40B4-BE49-F238E27FC236}">
                  <a16:creationId xmlns:a16="http://schemas.microsoft.com/office/drawing/2014/main" id="{04534032-9AD6-30D7-5FF0-32399CF00B05}"/>
                </a:ext>
              </a:extLst>
            </p:cNvPr>
            <p:cNvSpPr>
              <a:spLocks/>
            </p:cNvSpPr>
            <p:nvPr/>
          </p:nvSpPr>
          <p:spPr bwMode="auto">
            <a:xfrm>
              <a:off x="4643437" y="587376"/>
              <a:ext cx="225425" cy="344488"/>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5875" cap="rnd">
              <a:noFill/>
              <a:prstDash val="solid"/>
              <a:round/>
              <a:headEnd/>
              <a:tailEnd/>
            </a:ln>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51" name="Oval 9">
              <a:extLst>
                <a:ext uri="{FF2B5EF4-FFF2-40B4-BE49-F238E27FC236}">
                  <a16:creationId xmlns:a16="http://schemas.microsoft.com/office/drawing/2014/main" id="{9F0BD5BD-2FCA-4E6F-5E3E-C1777235DC41}"/>
                </a:ext>
              </a:extLst>
            </p:cNvPr>
            <p:cNvSpPr>
              <a:spLocks noChangeArrowheads="1"/>
            </p:cNvSpPr>
            <p:nvPr/>
          </p:nvSpPr>
          <p:spPr bwMode="auto">
            <a:xfrm>
              <a:off x="4711700" y="654051"/>
              <a:ext cx="88900" cy="90488"/>
            </a:xfrm>
            <a:prstGeom prst="ellipse">
              <a:avLst/>
            </a:prstGeom>
            <a:grpFill/>
            <a:ln w="15875" cap="rnd">
              <a:noFill/>
              <a:prstDash val="solid"/>
              <a:round/>
              <a:headEnd/>
              <a:tailEnd/>
            </a:ln>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grpSp>
      <p:grpSp>
        <p:nvGrpSpPr>
          <p:cNvPr id="19" name="Group 18">
            <a:extLst>
              <a:ext uri="{FF2B5EF4-FFF2-40B4-BE49-F238E27FC236}">
                <a16:creationId xmlns:a16="http://schemas.microsoft.com/office/drawing/2014/main" id="{4A0B8D15-8C6F-5747-D245-9F72BD539C33}"/>
              </a:ext>
            </a:extLst>
          </p:cNvPr>
          <p:cNvGrpSpPr/>
          <p:nvPr/>
        </p:nvGrpSpPr>
        <p:grpSpPr>
          <a:xfrm>
            <a:off x="3749686" y="3241276"/>
            <a:ext cx="853762" cy="853762"/>
            <a:chOff x="3352801" y="4752004"/>
            <a:chExt cx="853762" cy="853762"/>
          </a:xfrm>
        </p:grpSpPr>
        <p:sp>
          <p:nvSpPr>
            <p:cNvPr id="20" name="Oval 19">
              <a:extLst>
                <a:ext uri="{FF2B5EF4-FFF2-40B4-BE49-F238E27FC236}">
                  <a16:creationId xmlns:a16="http://schemas.microsoft.com/office/drawing/2014/main" id="{5999BA6A-B1A4-CC92-353C-8254A4E1FB1F}"/>
                </a:ext>
              </a:extLst>
            </p:cNvPr>
            <p:cNvSpPr/>
            <p:nvPr/>
          </p:nvSpPr>
          <p:spPr>
            <a:xfrm>
              <a:off x="3352801" y="4752004"/>
              <a:ext cx="853762" cy="853762"/>
            </a:xfrm>
            <a:prstGeom prst="ellipse">
              <a:avLst/>
            </a:prstGeom>
            <a:solidFill>
              <a:schemeClr val="bg1">
                <a:lumMod val="65000"/>
              </a:schemeClr>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1" name="Oval 20">
              <a:extLst>
                <a:ext uri="{FF2B5EF4-FFF2-40B4-BE49-F238E27FC236}">
                  <a16:creationId xmlns:a16="http://schemas.microsoft.com/office/drawing/2014/main" id="{67DD1930-E54A-48AC-9B6A-73B63BD9C0F7}"/>
                </a:ext>
              </a:extLst>
            </p:cNvPr>
            <p:cNvSpPr/>
            <p:nvPr/>
          </p:nvSpPr>
          <p:spPr>
            <a:xfrm>
              <a:off x="3464701" y="4863904"/>
              <a:ext cx="629962" cy="629962"/>
            </a:xfrm>
            <a:prstGeom prst="ellipse">
              <a:avLst/>
            </a:prstGeom>
            <a:solidFill>
              <a:schemeClr val="bg1"/>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000" b="1" dirty="0">
                <a:solidFill>
                  <a:schemeClr val="tx1"/>
                </a:solidFill>
                <a:latin typeface="Segoe UI" panose="020B0502040204020203" pitchFamily="34" charset="0"/>
                <a:cs typeface="B Nazanin" panose="00000700000000000000" pitchFamily="2" charset="-78"/>
              </a:endParaRPr>
            </a:p>
          </p:txBody>
        </p:sp>
      </p:grpSp>
      <p:grpSp>
        <p:nvGrpSpPr>
          <p:cNvPr id="52" name="Group 51">
            <a:extLst>
              <a:ext uri="{FF2B5EF4-FFF2-40B4-BE49-F238E27FC236}">
                <a16:creationId xmlns:a16="http://schemas.microsoft.com/office/drawing/2014/main" id="{6974378E-9FB8-37C4-606F-165244F94703}"/>
              </a:ext>
            </a:extLst>
          </p:cNvPr>
          <p:cNvGrpSpPr/>
          <p:nvPr/>
        </p:nvGrpSpPr>
        <p:grpSpPr>
          <a:xfrm rot="15300000">
            <a:off x="4416682" y="4975861"/>
            <a:ext cx="311457" cy="475960"/>
            <a:chOff x="4643437" y="587376"/>
            <a:chExt cx="225425" cy="344488"/>
          </a:xfrm>
          <a:solidFill>
            <a:srgbClr val="D7D7D7"/>
          </a:solidFill>
        </p:grpSpPr>
        <p:sp>
          <p:nvSpPr>
            <p:cNvPr id="53" name="Freeform 8">
              <a:extLst>
                <a:ext uri="{FF2B5EF4-FFF2-40B4-BE49-F238E27FC236}">
                  <a16:creationId xmlns:a16="http://schemas.microsoft.com/office/drawing/2014/main" id="{850F7889-3A0D-2DFF-2D3C-3D37D00F648D}"/>
                </a:ext>
              </a:extLst>
            </p:cNvPr>
            <p:cNvSpPr>
              <a:spLocks/>
            </p:cNvSpPr>
            <p:nvPr/>
          </p:nvSpPr>
          <p:spPr bwMode="auto">
            <a:xfrm>
              <a:off x="4643437" y="587376"/>
              <a:ext cx="225425" cy="344488"/>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5875" cap="rnd">
              <a:noFill/>
              <a:prstDash val="solid"/>
              <a:round/>
              <a:headEnd/>
              <a:tailEnd/>
            </a:ln>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54" name="Oval 9">
              <a:extLst>
                <a:ext uri="{FF2B5EF4-FFF2-40B4-BE49-F238E27FC236}">
                  <a16:creationId xmlns:a16="http://schemas.microsoft.com/office/drawing/2014/main" id="{D3F3DF8D-83EE-9D08-4617-2E53F12D16E6}"/>
                </a:ext>
              </a:extLst>
            </p:cNvPr>
            <p:cNvSpPr>
              <a:spLocks noChangeArrowheads="1"/>
            </p:cNvSpPr>
            <p:nvPr/>
          </p:nvSpPr>
          <p:spPr bwMode="auto">
            <a:xfrm>
              <a:off x="4711700" y="654051"/>
              <a:ext cx="88900" cy="90488"/>
            </a:xfrm>
            <a:prstGeom prst="ellipse">
              <a:avLst/>
            </a:prstGeom>
            <a:grpFill/>
            <a:ln w="15875" cap="rnd">
              <a:noFill/>
              <a:prstDash val="solid"/>
              <a:round/>
              <a:headEnd/>
              <a:tailEnd/>
            </a:ln>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grpSp>
      <p:grpSp>
        <p:nvGrpSpPr>
          <p:cNvPr id="18" name="Group 17">
            <a:extLst>
              <a:ext uri="{FF2B5EF4-FFF2-40B4-BE49-F238E27FC236}">
                <a16:creationId xmlns:a16="http://schemas.microsoft.com/office/drawing/2014/main" id="{CFD5C786-6147-D861-0839-1892EB0DD69C}"/>
              </a:ext>
            </a:extLst>
          </p:cNvPr>
          <p:cNvGrpSpPr/>
          <p:nvPr/>
        </p:nvGrpSpPr>
        <p:grpSpPr>
          <a:xfrm>
            <a:off x="3749686" y="4938104"/>
            <a:ext cx="853762" cy="853762"/>
            <a:chOff x="3352801" y="4752004"/>
            <a:chExt cx="853762" cy="853762"/>
          </a:xfrm>
        </p:grpSpPr>
        <p:sp>
          <p:nvSpPr>
            <p:cNvPr id="16" name="Oval 15">
              <a:extLst>
                <a:ext uri="{FF2B5EF4-FFF2-40B4-BE49-F238E27FC236}">
                  <a16:creationId xmlns:a16="http://schemas.microsoft.com/office/drawing/2014/main" id="{8E602E24-4049-5652-C4EE-22404D2787A8}"/>
                </a:ext>
              </a:extLst>
            </p:cNvPr>
            <p:cNvSpPr/>
            <p:nvPr/>
          </p:nvSpPr>
          <p:spPr>
            <a:xfrm>
              <a:off x="3352801" y="4752004"/>
              <a:ext cx="853762" cy="853762"/>
            </a:xfrm>
            <a:prstGeom prst="ellipse">
              <a:avLst/>
            </a:prstGeom>
            <a:solidFill>
              <a:schemeClr val="bg1">
                <a:lumMod val="85000"/>
              </a:schemeClr>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7" name="Oval 16">
              <a:extLst>
                <a:ext uri="{FF2B5EF4-FFF2-40B4-BE49-F238E27FC236}">
                  <a16:creationId xmlns:a16="http://schemas.microsoft.com/office/drawing/2014/main" id="{BFF1DFE0-E61A-A580-2733-5418ACD63740}"/>
                </a:ext>
              </a:extLst>
            </p:cNvPr>
            <p:cNvSpPr/>
            <p:nvPr/>
          </p:nvSpPr>
          <p:spPr>
            <a:xfrm>
              <a:off x="3464701" y="4863904"/>
              <a:ext cx="629962" cy="629962"/>
            </a:xfrm>
            <a:prstGeom prst="ellipse">
              <a:avLst/>
            </a:prstGeom>
            <a:solidFill>
              <a:schemeClr val="bg1"/>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000" b="1" dirty="0">
                <a:solidFill>
                  <a:schemeClr val="tx1"/>
                </a:solidFill>
                <a:latin typeface="Segoe UI" panose="020B0502040204020203" pitchFamily="34" charset="0"/>
                <a:cs typeface="B Nazanin" panose="00000700000000000000" pitchFamily="2" charset="-78"/>
              </a:endParaRPr>
            </a:p>
          </p:txBody>
        </p:sp>
      </p:grpSp>
      <p:grpSp>
        <p:nvGrpSpPr>
          <p:cNvPr id="55" name="Group 54">
            <a:extLst>
              <a:ext uri="{FF2B5EF4-FFF2-40B4-BE49-F238E27FC236}">
                <a16:creationId xmlns:a16="http://schemas.microsoft.com/office/drawing/2014/main" id="{AAA3E8B3-0C76-4815-F2CC-2441EFA52F68}"/>
              </a:ext>
            </a:extLst>
          </p:cNvPr>
          <p:cNvGrpSpPr/>
          <p:nvPr/>
        </p:nvGrpSpPr>
        <p:grpSpPr>
          <a:xfrm rot="2700000" flipH="1">
            <a:off x="7580186" y="3690561"/>
            <a:ext cx="311457" cy="475960"/>
            <a:chOff x="4643437" y="587376"/>
            <a:chExt cx="225425" cy="344488"/>
          </a:xfrm>
          <a:solidFill>
            <a:srgbClr val="F5AE18"/>
          </a:solidFill>
        </p:grpSpPr>
        <p:sp>
          <p:nvSpPr>
            <p:cNvPr id="56" name="Freeform 8">
              <a:extLst>
                <a:ext uri="{FF2B5EF4-FFF2-40B4-BE49-F238E27FC236}">
                  <a16:creationId xmlns:a16="http://schemas.microsoft.com/office/drawing/2014/main" id="{24E58335-A61E-E86C-D65E-661215F5EBAC}"/>
                </a:ext>
              </a:extLst>
            </p:cNvPr>
            <p:cNvSpPr>
              <a:spLocks/>
            </p:cNvSpPr>
            <p:nvPr/>
          </p:nvSpPr>
          <p:spPr bwMode="auto">
            <a:xfrm>
              <a:off x="4643437" y="587376"/>
              <a:ext cx="225425" cy="344488"/>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5875" cap="rnd">
              <a:noFill/>
              <a:prstDash val="solid"/>
              <a:round/>
              <a:headEnd/>
              <a:tailEnd/>
            </a:ln>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57" name="Oval 9">
              <a:extLst>
                <a:ext uri="{FF2B5EF4-FFF2-40B4-BE49-F238E27FC236}">
                  <a16:creationId xmlns:a16="http://schemas.microsoft.com/office/drawing/2014/main" id="{3FEDF087-27C6-77B0-A58F-C9FD74DE75DE}"/>
                </a:ext>
              </a:extLst>
            </p:cNvPr>
            <p:cNvSpPr>
              <a:spLocks noChangeArrowheads="1"/>
            </p:cNvSpPr>
            <p:nvPr/>
          </p:nvSpPr>
          <p:spPr bwMode="auto">
            <a:xfrm>
              <a:off x="4711700" y="654051"/>
              <a:ext cx="88900" cy="90488"/>
            </a:xfrm>
            <a:prstGeom prst="ellipse">
              <a:avLst/>
            </a:prstGeom>
            <a:grpFill/>
            <a:ln w="15875" cap="rnd">
              <a:noFill/>
              <a:prstDash val="solid"/>
              <a:round/>
              <a:headEnd/>
              <a:tailEnd/>
            </a:ln>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grpSp>
      <p:grpSp>
        <p:nvGrpSpPr>
          <p:cNvPr id="58" name="Group 57">
            <a:extLst>
              <a:ext uri="{FF2B5EF4-FFF2-40B4-BE49-F238E27FC236}">
                <a16:creationId xmlns:a16="http://schemas.microsoft.com/office/drawing/2014/main" id="{CD715191-F324-B5D6-0C7F-F578814B787F}"/>
              </a:ext>
            </a:extLst>
          </p:cNvPr>
          <p:cNvGrpSpPr/>
          <p:nvPr/>
        </p:nvGrpSpPr>
        <p:grpSpPr>
          <a:xfrm rot="6300000" flipH="1">
            <a:off x="7486529" y="4975860"/>
            <a:ext cx="311457" cy="475960"/>
            <a:chOff x="4643437" y="587376"/>
            <a:chExt cx="225425" cy="344488"/>
          </a:xfrm>
          <a:solidFill>
            <a:srgbClr val="00144F"/>
          </a:solidFill>
        </p:grpSpPr>
        <p:sp>
          <p:nvSpPr>
            <p:cNvPr id="59" name="Freeform 8">
              <a:extLst>
                <a:ext uri="{FF2B5EF4-FFF2-40B4-BE49-F238E27FC236}">
                  <a16:creationId xmlns:a16="http://schemas.microsoft.com/office/drawing/2014/main" id="{CB817A15-325D-AEE2-9146-332408BC9E9B}"/>
                </a:ext>
              </a:extLst>
            </p:cNvPr>
            <p:cNvSpPr>
              <a:spLocks/>
            </p:cNvSpPr>
            <p:nvPr/>
          </p:nvSpPr>
          <p:spPr bwMode="auto">
            <a:xfrm>
              <a:off x="4643437" y="587376"/>
              <a:ext cx="225425" cy="344488"/>
            </a:xfrm>
            <a:custGeom>
              <a:avLst/>
              <a:gdLst>
                <a:gd name="T0" fmla="*/ 60 w 60"/>
                <a:gd name="T1" fmla="*/ 30 h 92"/>
                <a:gd name="T2" fmla="*/ 30 w 60"/>
                <a:gd name="T3" fmla="*/ 92 h 92"/>
                <a:gd name="T4" fmla="*/ 0 w 60"/>
                <a:gd name="T5" fmla="*/ 30 h 92"/>
                <a:gd name="T6" fmla="*/ 30 w 60"/>
                <a:gd name="T7" fmla="*/ 0 h 92"/>
                <a:gd name="T8" fmla="*/ 60 w 60"/>
                <a:gd name="T9" fmla="*/ 30 h 92"/>
              </a:gdLst>
              <a:ahLst/>
              <a:cxnLst>
                <a:cxn ang="0">
                  <a:pos x="T0" y="T1"/>
                </a:cxn>
                <a:cxn ang="0">
                  <a:pos x="T2" y="T3"/>
                </a:cxn>
                <a:cxn ang="0">
                  <a:pos x="T4" y="T5"/>
                </a:cxn>
                <a:cxn ang="0">
                  <a:pos x="T6" y="T7"/>
                </a:cxn>
                <a:cxn ang="0">
                  <a:pos x="T8" y="T9"/>
                </a:cxn>
              </a:cxnLst>
              <a:rect l="0" t="0" r="r" b="b"/>
              <a:pathLst>
                <a:path w="60" h="92">
                  <a:moveTo>
                    <a:pt x="60" y="30"/>
                  </a:moveTo>
                  <a:cubicBezTo>
                    <a:pt x="60" y="47"/>
                    <a:pt x="30" y="92"/>
                    <a:pt x="30" y="92"/>
                  </a:cubicBezTo>
                  <a:cubicBezTo>
                    <a:pt x="30" y="92"/>
                    <a:pt x="0" y="47"/>
                    <a:pt x="0" y="30"/>
                  </a:cubicBezTo>
                  <a:cubicBezTo>
                    <a:pt x="0" y="13"/>
                    <a:pt x="13" y="0"/>
                    <a:pt x="30" y="0"/>
                  </a:cubicBezTo>
                  <a:cubicBezTo>
                    <a:pt x="47" y="0"/>
                    <a:pt x="60" y="13"/>
                    <a:pt x="60" y="30"/>
                  </a:cubicBezTo>
                  <a:close/>
                </a:path>
              </a:pathLst>
            </a:custGeom>
            <a:grpFill/>
            <a:ln w="15875" cap="rnd">
              <a:noFill/>
              <a:prstDash val="solid"/>
              <a:round/>
              <a:headEnd/>
              <a:tailEnd/>
            </a:ln>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60" name="Oval 9">
              <a:extLst>
                <a:ext uri="{FF2B5EF4-FFF2-40B4-BE49-F238E27FC236}">
                  <a16:creationId xmlns:a16="http://schemas.microsoft.com/office/drawing/2014/main" id="{9BB4D919-6816-1DDB-663D-4ACB41AB5A61}"/>
                </a:ext>
              </a:extLst>
            </p:cNvPr>
            <p:cNvSpPr>
              <a:spLocks noChangeArrowheads="1"/>
            </p:cNvSpPr>
            <p:nvPr/>
          </p:nvSpPr>
          <p:spPr bwMode="auto">
            <a:xfrm>
              <a:off x="4711700" y="654051"/>
              <a:ext cx="88900" cy="90488"/>
            </a:xfrm>
            <a:prstGeom prst="ellipse">
              <a:avLst/>
            </a:prstGeom>
            <a:grpFill/>
            <a:ln w="15875" cap="rnd">
              <a:noFill/>
              <a:prstDash val="solid"/>
              <a:round/>
              <a:headEnd/>
              <a:tailEnd/>
            </a:ln>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grpSp>
      <p:grpSp>
        <p:nvGrpSpPr>
          <p:cNvPr id="22" name="Group 21">
            <a:extLst>
              <a:ext uri="{FF2B5EF4-FFF2-40B4-BE49-F238E27FC236}">
                <a16:creationId xmlns:a16="http://schemas.microsoft.com/office/drawing/2014/main" id="{66F9D47B-A3DE-5F54-9A32-918C7A6497C8}"/>
              </a:ext>
            </a:extLst>
          </p:cNvPr>
          <p:cNvGrpSpPr/>
          <p:nvPr/>
        </p:nvGrpSpPr>
        <p:grpSpPr>
          <a:xfrm>
            <a:off x="7586309" y="3241276"/>
            <a:ext cx="853762" cy="853762"/>
            <a:chOff x="3352801" y="4752004"/>
            <a:chExt cx="853762" cy="853762"/>
          </a:xfrm>
        </p:grpSpPr>
        <p:sp>
          <p:nvSpPr>
            <p:cNvPr id="23" name="Oval 22">
              <a:extLst>
                <a:ext uri="{FF2B5EF4-FFF2-40B4-BE49-F238E27FC236}">
                  <a16:creationId xmlns:a16="http://schemas.microsoft.com/office/drawing/2014/main" id="{8CEB47B2-841C-E585-914E-D720861D650B}"/>
                </a:ext>
              </a:extLst>
            </p:cNvPr>
            <p:cNvSpPr/>
            <p:nvPr/>
          </p:nvSpPr>
          <p:spPr>
            <a:xfrm>
              <a:off x="3352801" y="4752004"/>
              <a:ext cx="853762" cy="853762"/>
            </a:xfrm>
            <a:prstGeom prst="ellipse">
              <a:avLst/>
            </a:prstGeom>
            <a:solidFill>
              <a:srgbClr val="F5AE18"/>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4" name="Oval 23">
              <a:extLst>
                <a:ext uri="{FF2B5EF4-FFF2-40B4-BE49-F238E27FC236}">
                  <a16:creationId xmlns:a16="http://schemas.microsoft.com/office/drawing/2014/main" id="{BC6DC8E8-2533-A000-3F88-F4293C3E13EC}"/>
                </a:ext>
              </a:extLst>
            </p:cNvPr>
            <p:cNvSpPr/>
            <p:nvPr/>
          </p:nvSpPr>
          <p:spPr>
            <a:xfrm>
              <a:off x="3464701" y="4863904"/>
              <a:ext cx="629962" cy="629962"/>
            </a:xfrm>
            <a:prstGeom prst="ellipse">
              <a:avLst/>
            </a:prstGeom>
            <a:solidFill>
              <a:schemeClr val="bg1"/>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000" b="1" dirty="0">
                <a:solidFill>
                  <a:schemeClr val="tx1"/>
                </a:solidFill>
                <a:latin typeface="Segoe UI" panose="020B0502040204020203" pitchFamily="34" charset="0"/>
                <a:cs typeface="B Nazanin" panose="00000700000000000000" pitchFamily="2" charset="-78"/>
              </a:endParaRPr>
            </a:p>
          </p:txBody>
        </p:sp>
      </p:grpSp>
      <p:grpSp>
        <p:nvGrpSpPr>
          <p:cNvPr id="25" name="Group 24">
            <a:extLst>
              <a:ext uri="{FF2B5EF4-FFF2-40B4-BE49-F238E27FC236}">
                <a16:creationId xmlns:a16="http://schemas.microsoft.com/office/drawing/2014/main" id="{BB96F5DE-04B5-12CC-847B-37CD442F4498}"/>
              </a:ext>
            </a:extLst>
          </p:cNvPr>
          <p:cNvGrpSpPr/>
          <p:nvPr/>
        </p:nvGrpSpPr>
        <p:grpSpPr>
          <a:xfrm>
            <a:off x="7586309" y="4938104"/>
            <a:ext cx="853762" cy="853762"/>
            <a:chOff x="3352801" y="4752004"/>
            <a:chExt cx="853762" cy="853762"/>
          </a:xfrm>
        </p:grpSpPr>
        <p:sp>
          <p:nvSpPr>
            <p:cNvPr id="26" name="Oval 25">
              <a:extLst>
                <a:ext uri="{FF2B5EF4-FFF2-40B4-BE49-F238E27FC236}">
                  <a16:creationId xmlns:a16="http://schemas.microsoft.com/office/drawing/2014/main" id="{BEEC9E11-75A8-B5EE-A20A-736CD92E780A}"/>
                </a:ext>
              </a:extLst>
            </p:cNvPr>
            <p:cNvSpPr/>
            <p:nvPr/>
          </p:nvSpPr>
          <p:spPr>
            <a:xfrm>
              <a:off x="3352801" y="4752004"/>
              <a:ext cx="853762" cy="853762"/>
            </a:xfrm>
            <a:prstGeom prst="ellipse">
              <a:avLst/>
            </a:prstGeom>
            <a:solidFill>
              <a:srgbClr val="00144F"/>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7" name="Oval 26">
              <a:extLst>
                <a:ext uri="{FF2B5EF4-FFF2-40B4-BE49-F238E27FC236}">
                  <a16:creationId xmlns:a16="http://schemas.microsoft.com/office/drawing/2014/main" id="{A2C9440A-AA18-F46C-FE61-E5E9EE50A6A4}"/>
                </a:ext>
              </a:extLst>
            </p:cNvPr>
            <p:cNvSpPr/>
            <p:nvPr/>
          </p:nvSpPr>
          <p:spPr>
            <a:xfrm>
              <a:off x="3464701" y="4863904"/>
              <a:ext cx="629962" cy="629962"/>
            </a:xfrm>
            <a:prstGeom prst="ellipse">
              <a:avLst/>
            </a:prstGeom>
            <a:solidFill>
              <a:schemeClr val="bg1"/>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2000" b="1" dirty="0">
                <a:solidFill>
                  <a:schemeClr val="tx1"/>
                </a:solidFill>
                <a:latin typeface="Segoe UI" panose="020B0502040204020203" pitchFamily="34" charset="0"/>
                <a:cs typeface="B Nazanin" panose="00000700000000000000" pitchFamily="2" charset="-78"/>
              </a:endParaRPr>
            </a:p>
          </p:txBody>
        </p:sp>
      </p:grpSp>
      <p:cxnSp>
        <p:nvCxnSpPr>
          <p:cNvPr id="62" name="Straight Connector 61">
            <a:extLst>
              <a:ext uri="{FF2B5EF4-FFF2-40B4-BE49-F238E27FC236}">
                <a16:creationId xmlns:a16="http://schemas.microsoft.com/office/drawing/2014/main" id="{33AABA50-5091-A4AB-B69E-D434617EFB25}"/>
              </a:ext>
            </a:extLst>
          </p:cNvPr>
          <p:cNvCxnSpPr>
            <a:cxnSpLocks/>
          </p:cNvCxnSpPr>
          <p:nvPr/>
        </p:nvCxnSpPr>
        <p:spPr>
          <a:xfrm>
            <a:off x="533947" y="4341601"/>
            <a:ext cx="2641872" cy="0"/>
          </a:xfrm>
          <a:prstGeom prst="line">
            <a:avLst/>
          </a:prstGeom>
          <a:ln>
            <a:solidFill>
              <a:srgbClr val="F3BE94"/>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70FD8120-BF9C-80F5-E33B-1FFF814FA97D}"/>
              </a:ext>
            </a:extLst>
          </p:cNvPr>
          <p:cNvCxnSpPr>
            <a:cxnSpLocks/>
          </p:cNvCxnSpPr>
          <p:nvPr/>
        </p:nvCxnSpPr>
        <p:spPr>
          <a:xfrm>
            <a:off x="9034191" y="4341601"/>
            <a:ext cx="2641872" cy="0"/>
          </a:xfrm>
          <a:prstGeom prst="line">
            <a:avLst/>
          </a:prstGeom>
          <a:ln>
            <a:solidFill>
              <a:srgbClr val="F3BE94"/>
            </a:solidFill>
          </a:ln>
        </p:spPr>
        <p:style>
          <a:lnRef idx="1">
            <a:schemeClr val="accent1"/>
          </a:lnRef>
          <a:fillRef idx="0">
            <a:schemeClr val="accent1"/>
          </a:fillRef>
          <a:effectRef idx="0">
            <a:schemeClr val="accent1"/>
          </a:effectRef>
          <a:fontRef idx="minor">
            <a:schemeClr val="tx1"/>
          </a:fontRef>
        </p:style>
      </p:cxnSp>
      <p:grpSp>
        <p:nvGrpSpPr>
          <p:cNvPr id="65" name="Group 64">
            <a:extLst>
              <a:ext uri="{FF2B5EF4-FFF2-40B4-BE49-F238E27FC236}">
                <a16:creationId xmlns:a16="http://schemas.microsoft.com/office/drawing/2014/main" id="{7F87BA00-C684-D4AC-CFDF-48F61A778F7F}"/>
              </a:ext>
            </a:extLst>
          </p:cNvPr>
          <p:cNvGrpSpPr/>
          <p:nvPr/>
        </p:nvGrpSpPr>
        <p:grpSpPr>
          <a:xfrm>
            <a:off x="7840153" y="3493532"/>
            <a:ext cx="346075" cy="349250"/>
            <a:chOff x="6283325" y="2890838"/>
            <a:chExt cx="346075" cy="349250"/>
          </a:xfrm>
        </p:grpSpPr>
        <p:sp>
          <p:nvSpPr>
            <p:cNvPr id="66" name="Freeform 18">
              <a:extLst>
                <a:ext uri="{FF2B5EF4-FFF2-40B4-BE49-F238E27FC236}">
                  <a16:creationId xmlns:a16="http://schemas.microsoft.com/office/drawing/2014/main" id="{3886F283-ECCA-2E1F-E2A3-C01DA5BDF9B0}"/>
                </a:ext>
              </a:extLst>
            </p:cNvPr>
            <p:cNvSpPr>
              <a:spLocks/>
            </p:cNvSpPr>
            <p:nvPr/>
          </p:nvSpPr>
          <p:spPr bwMode="auto">
            <a:xfrm>
              <a:off x="6283325" y="3087688"/>
              <a:ext cx="142875" cy="84138"/>
            </a:xfrm>
            <a:custGeom>
              <a:avLst/>
              <a:gdLst>
                <a:gd name="T0" fmla="*/ 90 w 90"/>
                <a:gd name="T1" fmla="*/ 0 h 53"/>
                <a:gd name="T2" fmla="*/ 0 w 90"/>
                <a:gd name="T3" fmla="*/ 0 h 53"/>
                <a:gd name="T4" fmla="*/ 0 w 90"/>
                <a:gd name="T5" fmla="*/ 53 h 53"/>
              </a:gdLst>
              <a:ahLst/>
              <a:cxnLst>
                <a:cxn ang="0">
                  <a:pos x="T0" y="T1"/>
                </a:cxn>
                <a:cxn ang="0">
                  <a:pos x="T2" y="T3"/>
                </a:cxn>
                <a:cxn ang="0">
                  <a:pos x="T4" y="T5"/>
                </a:cxn>
              </a:cxnLst>
              <a:rect l="0" t="0" r="r" b="b"/>
              <a:pathLst>
                <a:path w="90" h="53">
                  <a:moveTo>
                    <a:pt x="90" y="0"/>
                  </a:moveTo>
                  <a:lnTo>
                    <a:pt x="0" y="0"/>
                  </a:lnTo>
                  <a:lnTo>
                    <a:pt x="0" y="53"/>
                  </a:lnTo>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67" name="Freeform 19">
              <a:extLst>
                <a:ext uri="{FF2B5EF4-FFF2-40B4-BE49-F238E27FC236}">
                  <a16:creationId xmlns:a16="http://schemas.microsoft.com/office/drawing/2014/main" id="{E45A0575-4994-7742-039D-33C158B531B1}"/>
                </a:ext>
              </a:extLst>
            </p:cNvPr>
            <p:cNvSpPr>
              <a:spLocks/>
            </p:cNvSpPr>
            <p:nvPr/>
          </p:nvSpPr>
          <p:spPr bwMode="auto">
            <a:xfrm>
              <a:off x="6283325" y="3011488"/>
              <a:ext cx="188913" cy="84138"/>
            </a:xfrm>
            <a:custGeom>
              <a:avLst/>
              <a:gdLst>
                <a:gd name="T0" fmla="*/ 0 w 119"/>
                <a:gd name="T1" fmla="*/ 53 h 53"/>
                <a:gd name="T2" fmla="*/ 0 w 119"/>
                <a:gd name="T3" fmla="*/ 0 h 53"/>
                <a:gd name="T4" fmla="*/ 119 w 119"/>
                <a:gd name="T5" fmla="*/ 0 h 53"/>
              </a:gdLst>
              <a:ahLst/>
              <a:cxnLst>
                <a:cxn ang="0">
                  <a:pos x="T0" y="T1"/>
                </a:cxn>
                <a:cxn ang="0">
                  <a:pos x="T2" y="T3"/>
                </a:cxn>
                <a:cxn ang="0">
                  <a:pos x="T4" y="T5"/>
                </a:cxn>
              </a:cxnLst>
              <a:rect l="0" t="0" r="r" b="b"/>
              <a:pathLst>
                <a:path w="119" h="53">
                  <a:moveTo>
                    <a:pt x="0" y="53"/>
                  </a:moveTo>
                  <a:lnTo>
                    <a:pt x="0" y="0"/>
                  </a:lnTo>
                  <a:lnTo>
                    <a:pt x="119" y="0"/>
                  </a:lnTo>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68" name="Rectangle 67">
              <a:extLst>
                <a:ext uri="{FF2B5EF4-FFF2-40B4-BE49-F238E27FC236}">
                  <a16:creationId xmlns:a16="http://schemas.microsoft.com/office/drawing/2014/main" id="{0C4107D1-380F-C169-A492-EB18A9F46120}"/>
                </a:ext>
              </a:extLst>
            </p:cNvPr>
            <p:cNvSpPr>
              <a:spLocks noChangeArrowheads="1"/>
            </p:cNvSpPr>
            <p:nvPr/>
          </p:nvSpPr>
          <p:spPr bwMode="auto">
            <a:xfrm>
              <a:off x="6283325" y="2935288"/>
              <a:ext cx="166688" cy="76200"/>
            </a:xfrm>
            <a:prstGeom prst="rect">
              <a:avLst/>
            </a:pr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69" name="Line 21">
              <a:extLst>
                <a:ext uri="{FF2B5EF4-FFF2-40B4-BE49-F238E27FC236}">
                  <a16:creationId xmlns:a16="http://schemas.microsoft.com/office/drawing/2014/main" id="{C6EF5B60-78EF-24BA-9FC8-3A7B342CA604}"/>
                </a:ext>
              </a:extLst>
            </p:cNvPr>
            <p:cNvSpPr>
              <a:spLocks noChangeShapeType="1"/>
            </p:cNvSpPr>
            <p:nvPr/>
          </p:nvSpPr>
          <p:spPr bwMode="auto">
            <a:xfrm>
              <a:off x="6343650" y="2935288"/>
              <a:ext cx="0" cy="7620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70" name="Line 22">
              <a:extLst>
                <a:ext uri="{FF2B5EF4-FFF2-40B4-BE49-F238E27FC236}">
                  <a16:creationId xmlns:a16="http://schemas.microsoft.com/office/drawing/2014/main" id="{ECC201FF-1F93-A271-57F8-4716D780361D}"/>
                </a:ext>
              </a:extLst>
            </p:cNvPr>
            <p:cNvSpPr>
              <a:spLocks noChangeShapeType="1"/>
            </p:cNvSpPr>
            <p:nvPr/>
          </p:nvSpPr>
          <p:spPr bwMode="auto">
            <a:xfrm>
              <a:off x="6403975" y="3011488"/>
              <a:ext cx="0" cy="7620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71" name="Line 23">
              <a:extLst>
                <a:ext uri="{FF2B5EF4-FFF2-40B4-BE49-F238E27FC236}">
                  <a16:creationId xmlns:a16="http://schemas.microsoft.com/office/drawing/2014/main" id="{56C31248-43A8-31D3-1E77-099DE7B315A3}"/>
                </a:ext>
              </a:extLst>
            </p:cNvPr>
            <p:cNvSpPr>
              <a:spLocks noChangeShapeType="1"/>
            </p:cNvSpPr>
            <p:nvPr/>
          </p:nvSpPr>
          <p:spPr bwMode="auto">
            <a:xfrm>
              <a:off x="6343650" y="3087688"/>
              <a:ext cx="0" cy="7620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72" name="Line 24">
              <a:extLst>
                <a:ext uri="{FF2B5EF4-FFF2-40B4-BE49-F238E27FC236}">
                  <a16:creationId xmlns:a16="http://schemas.microsoft.com/office/drawing/2014/main" id="{C37A5A6B-1351-E803-96D6-140858441694}"/>
                </a:ext>
              </a:extLst>
            </p:cNvPr>
            <p:cNvSpPr>
              <a:spLocks noChangeShapeType="1"/>
            </p:cNvSpPr>
            <p:nvPr/>
          </p:nvSpPr>
          <p:spPr bwMode="auto">
            <a:xfrm>
              <a:off x="6524625" y="3171825"/>
              <a:ext cx="0" cy="68263"/>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73" name="Freeform 25">
              <a:extLst>
                <a:ext uri="{FF2B5EF4-FFF2-40B4-BE49-F238E27FC236}">
                  <a16:creationId xmlns:a16="http://schemas.microsoft.com/office/drawing/2014/main" id="{750793CA-2C1A-F752-D219-ED41FECF6BB5}"/>
                </a:ext>
              </a:extLst>
            </p:cNvPr>
            <p:cNvSpPr>
              <a:spLocks/>
            </p:cNvSpPr>
            <p:nvPr/>
          </p:nvSpPr>
          <p:spPr bwMode="auto">
            <a:xfrm>
              <a:off x="6524625" y="2890838"/>
              <a:ext cx="104775" cy="101600"/>
            </a:xfrm>
            <a:custGeom>
              <a:avLst/>
              <a:gdLst>
                <a:gd name="T0" fmla="*/ 2 w 28"/>
                <a:gd name="T1" fmla="*/ 25 h 27"/>
                <a:gd name="T2" fmla="*/ 10 w 28"/>
                <a:gd name="T3" fmla="*/ 25 h 27"/>
                <a:gd name="T4" fmla="*/ 26 w 28"/>
                <a:gd name="T5" fmla="*/ 11 h 27"/>
                <a:gd name="T6" fmla="*/ 28 w 28"/>
                <a:gd name="T7" fmla="*/ 7 h 27"/>
                <a:gd name="T8" fmla="*/ 26 w 28"/>
                <a:gd name="T9" fmla="*/ 3 h 27"/>
                <a:gd name="T10" fmla="*/ 18 w 28"/>
                <a:gd name="T11" fmla="*/ 2 h 27"/>
                <a:gd name="T12" fmla="*/ 3 w 28"/>
                <a:gd name="T13" fmla="*/ 16 h 27"/>
                <a:gd name="T14" fmla="*/ 1 w 28"/>
                <a:gd name="T15" fmla="*/ 20 h 27"/>
                <a:gd name="T16" fmla="*/ 2 w 28"/>
                <a:gd name="T1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7">
                  <a:moveTo>
                    <a:pt x="2" y="25"/>
                  </a:moveTo>
                  <a:cubicBezTo>
                    <a:pt x="4" y="27"/>
                    <a:pt x="8" y="27"/>
                    <a:pt x="10" y="25"/>
                  </a:cubicBezTo>
                  <a:cubicBezTo>
                    <a:pt x="26" y="11"/>
                    <a:pt x="26" y="11"/>
                    <a:pt x="26" y="11"/>
                  </a:cubicBezTo>
                  <a:cubicBezTo>
                    <a:pt x="27" y="10"/>
                    <a:pt x="28" y="9"/>
                    <a:pt x="28" y="7"/>
                  </a:cubicBezTo>
                  <a:cubicBezTo>
                    <a:pt x="28" y="5"/>
                    <a:pt x="28" y="4"/>
                    <a:pt x="26" y="3"/>
                  </a:cubicBezTo>
                  <a:cubicBezTo>
                    <a:pt x="24" y="0"/>
                    <a:pt x="20" y="0"/>
                    <a:pt x="18" y="2"/>
                  </a:cubicBezTo>
                  <a:cubicBezTo>
                    <a:pt x="3" y="16"/>
                    <a:pt x="3" y="16"/>
                    <a:pt x="3" y="16"/>
                  </a:cubicBezTo>
                  <a:cubicBezTo>
                    <a:pt x="1" y="17"/>
                    <a:pt x="1" y="19"/>
                    <a:pt x="1" y="20"/>
                  </a:cubicBezTo>
                  <a:cubicBezTo>
                    <a:pt x="0" y="22"/>
                    <a:pt x="1" y="23"/>
                    <a:pt x="2" y="25"/>
                  </a:cubicBezTo>
                  <a:close/>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74" name="Freeform 26">
              <a:extLst>
                <a:ext uri="{FF2B5EF4-FFF2-40B4-BE49-F238E27FC236}">
                  <a16:creationId xmlns:a16="http://schemas.microsoft.com/office/drawing/2014/main" id="{84144DA0-8029-2B78-8B6E-86E70DE88B88}"/>
                </a:ext>
              </a:extLst>
            </p:cNvPr>
            <p:cNvSpPr>
              <a:spLocks/>
            </p:cNvSpPr>
            <p:nvPr/>
          </p:nvSpPr>
          <p:spPr bwMode="auto">
            <a:xfrm>
              <a:off x="6524625" y="2986088"/>
              <a:ext cx="55563" cy="104775"/>
            </a:xfrm>
            <a:custGeom>
              <a:avLst/>
              <a:gdLst>
                <a:gd name="T0" fmla="*/ 5 w 35"/>
                <a:gd name="T1" fmla="*/ 0 h 66"/>
                <a:gd name="T2" fmla="*/ 35 w 35"/>
                <a:gd name="T3" fmla="*/ 33 h 66"/>
                <a:gd name="T4" fmla="*/ 0 w 35"/>
                <a:gd name="T5" fmla="*/ 66 h 66"/>
              </a:gdLst>
              <a:ahLst/>
              <a:cxnLst>
                <a:cxn ang="0">
                  <a:pos x="T0" y="T1"/>
                </a:cxn>
                <a:cxn ang="0">
                  <a:pos x="T2" y="T3"/>
                </a:cxn>
                <a:cxn ang="0">
                  <a:pos x="T4" y="T5"/>
                </a:cxn>
              </a:cxnLst>
              <a:rect l="0" t="0" r="r" b="b"/>
              <a:pathLst>
                <a:path w="35" h="66">
                  <a:moveTo>
                    <a:pt x="5" y="0"/>
                  </a:moveTo>
                  <a:lnTo>
                    <a:pt x="35" y="33"/>
                  </a:lnTo>
                  <a:lnTo>
                    <a:pt x="0" y="66"/>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75" name="Freeform 27">
              <a:extLst>
                <a:ext uri="{FF2B5EF4-FFF2-40B4-BE49-F238E27FC236}">
                  <a16:creationId xmlns:a16="http://schemas.microsoft.com/office/drawing/2014/main" id="{F365C71E-1591-1D0D-D2D8-1CE7929D1986}"/>
                </a:ext>
              </a:extLst>
            </p:cNvPr>
            <p:cNvSpPr>
              <a:spLocks/>
            </p:cNvSpPr>
            <p:nvPr/>
          </p:nvSpPr>
          <p:spPr bwMode="auto">
            <a:xfrm>
              <a:off x="6434138" y="3019425"/>
              <a:ext cx="153988" cy="155575"/>
            </a:xfrm>
            <a:custGeom>
              <a:avLst/>
              <a:gdLst>
                <a:gd name="T0" fmla="*/ 14 w 41"/>
                <a:gd name="T1" fmla="*/ 5 h 41"/>
                <a:gd name="T2" fmla="*/ 24 w 41"/>
                <a:gd name="T3" fmla="*/ 3 h 41"/>
                <a:gd name="T4" fmla="*/ 38 w 41"/>
                <a:gd name="T5" fmla="*/ 17 h 41"/>
                <a:gd name="T6" fmla="*/ 36 w 41"/>
                <a:gd name="T7" fmla="*/ 27 h 41"/>
                <a:gd name="T8" fmla="*/ 0 w 41"/>
                <a:gd name="T9" fmla="*/ 41 h 41"/>
                <a:gd name="T10" fmla="*/ 14 w 41"/>
                <a:gd name="T11" fmla="*/ 5 h 41"/>
              </a:gdLst>
              <a:ahLst/>
              <a:cxnLst>
                <a:cxn ang="0">
                  <a:pos x="T0" y="T1"/>
                </a:cxn>
                <a:cxn ang="0">
                  <a:pos x="T2" y="T3"/>
                </a:cxn>
                <a:cxn ang="0">
                  <a:pos x="T4" y="T5"/>
                </a:cxn>
                <a:cxn ang="0">
                  <a:pos x="T6" y="T7"/>
                </a:cxn>
                <a:cxn ang="0">
                  <a:pos x="T8" y="T9"/>
                </a:cxn>
                <a:cxn ang="0">
                  <a:pos x="T10" y="T11"/>
                </a:cxn>
              </a:cxnLst>
              <a:rect l="0" t="0" r="r" b="b"/>
              <a:pathLst>
                <a:path w="41" h="41">
                  <a:moveTo>
                    <a:pt x="14" y="5"/>
                  </a:moveTo>
                  <a:cubicBezTo>
                    <a:pt x="15" y="1"/>
                    <a:pt x="21" y="0"/>
                    <a:pt x="24" y="3"/>
                  </a:cubicBezTo>
                  <a:cubicBezTo>
                    <a:pt x="38" y="17"/>
                    <a:pt x="38" y="17"/>
                    <a:pt x="38" y="17"/>
                  </a:cubicBezTo>
                  <a:cubicBezTo>
                    <a:pt x="41" y="21"/>
                    <a:pt x="41" y="26"/>
                    <a:pt x="36" y="27"/>
                  </a:cubicBezTo>
                  <a:cubicBezTo>
                    <a:pt x="0" y="41"/>
                    <a:pt x="0" y="41"/>
                    <a:pt x="0" y="41"/>
                  </a:cubicBezTo>
                  <a:lnTo>
                    <a:pt x="14" y="5"/>
                  </a:lnTo>
                  <a:close/>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76" name="Freeform 28">
              <a:extLst>
                <a:ext uri="{FF2B5EF4-FFF2-40B4-BE49-F238E27FC236}">
                  <a16:creationId xmlns:a16="http://schemas.microsoft.com/office/drawing/2014/main" id="{1A3C802B-8C36-4BF8-71E8-0E5ECF208D16}"/>
                </a:ext>
              </a:extLst>
            </p:cNvPr>
            <p:cNvSpPr>
              <a:spLocks/>
            </p:cNvSpPr>
            <p:nvPr/>
          </p:nvSpPr>
          <p:spPr bwMode="auto">
            <a:xfrm>
              <a:off x="6283325" y="3163888"/>
              <a:ext cx="346075" cy="76200"/>
            </a:xfrm>
            <a:custGeom>
              <a:avLst/>
              <a:gdLst>
                <a:gd name="T0" fmla="*/ 171 w 218"/>
                <a:gd name="T1" fmla="*/ 0 h 48"/>
                <a:gd name="T2" fmla="*/ 218 w 218"/>
                <a:gd name="T3" fmla="*/ 0 h 48"/>
                <a:gd name="T4" fmla="*/ 218 w 218"/>
                <a:gd name="T5" fmla="*/ 48 h 48"/>
                <a:gd name="T6" fmla="*/ 0 w 218"/>
                <a:gd name="T7" fmla="*/ 48 h 48"/>
                <a:gd name="T8" fmla="*/ 0 w 218"/>
                <a:gd name="T9" fmla="*/ 0 h 48"/>
                <a:gd name="T10" fmla="*/ 71 w 218"/>
                <a:gd name="T11" fmla="*/ 0 h 48"/>
                <a:gd name="T12" fmla="*/ 76 w 218"/>
                <a:gd name="T13" fmla="*/ 0 h 48"/>
                <a:gd name="T14" fmla="*/ 76 w 218"/>
                <a:gd name="T15" fmla="*/ 48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48">
                  <a:moveTo>
                    <a:pt x="171" y="0"/>
                  </a:moveTo>
                  <a:lnTo>
                    <a:pt x="218" y="0"/>
                  </a:lnTo>
                  <a:lnTo>
                    <a:pt x="218" y="48"/>
                  </a:lnTo>
                  <a:lnTo>
                    <a:pt x="0" y="48"/>
                  </a:lnTo>
                  <a:lnTo>
                    <a:pt x="0" y="0"/>
                  </a:lnTo>
                  <a:lnTo>
                    <a:pt x="71" y="0"/>
                  </a:lnTo>
                  <a:lnTo>
                    <a:pt x="76" y="0"/>
                  </a:lnTo>
                  <a:lnTo>
                    <a:pt x="76" y="48"/>
                  </a:lnTo>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grpSp>
      <p:grpSp>
        <p:nvGrpSpPr>
          <p:cNvPr id="77" name="Group 76">
            <a:extLst>
              <a:ext uri="{FF2B5EF4-FFF2-40B4-BE49-F238E27FC236}">
                <a16:creationId xmlns:a16="http://schemas.microsoft.com/office/drawing/2014/main" id="{7332957D-1B52-98A4-706A-207E63679024}"/>
              </a:ext>
            </a:extLst>
          </p:cNvPr>
          <p:cNvGrpSpPr/>
          <p:nvPr/>
        </p:nvGrpSpPr>
        <p:grpSpPr>
          <a:xfrm>
            <a:off x="4025754" y="3493532"/>
            <a:ext cx="301626" cy="349250"/>
            <a:chOff x="7740650" y="2890838"/>
            <a:chExt cx="301626" cy="349250"/>
          </a:xfrm>
        </p:grpSpPr>
        <p:sp>
          <p:nvSpPr>
            <p:cNvPr id="78" name="Rectangle 77">
              <a:extLst>
                <a:ext uri="{FF2B5EF4-FFF2-40B4-BE49-F238E27FC236}">
                  <a16:creationId xmlns:a16="http://schemas.microsoft.com/office/drawing/2014/main" id="{96BB00A3-AF10-686D-3C31-AE1E932FFE6B}"/>
                </a:ext>
              </a:extLst>
            </p:cNvPr>
            <p:cNvSpPr>
              <a:spLocks noChangeArrowheads="1"/>
            </p:cNvSpPr>
            <p:nvPr/>
          </p:nvSpPr>
          <p:spPr bwMode="auto">
            <a:xfrm>
              <a:off x="7861300" y="3071813"/>
              <a:ext cx="60325" cy="76200"/>
            </a:xfrm>
            <a:prstGeom prst="rect">
              <a:avLst/>
            </a:pr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79" name="Freeform 43">
              <a:extLst>
                <a:ext uri="{FF2B5EF4-FFF2-40B4-BE49-F238E27FC236}">
                  <a16:creationId xmlns:a16="http://schemas.microsoft.com/office/drawing/2014/main" id="{48CB3CD8-B372-EBA6-601B-88C02731BCE1}"/>
                </a:ext>
              </a:extLst>
            </p:cNvPr>
            <p:cNvSpPr>
              <a:spLocks/>
            </p:cNvSpPr>
            <p:nvPr/>
          </p:nvSpPr>
          <p:spPr bwMode="auto">
            <a:xfrm>
              <a:off x="7831138" y="2890838"/>
              <a:ext cx="120650" cy="180975"/>
            </a:xfrm>
            <a:custGeom>
              <a:avLst/>
              <a:gdLst>
                <a:gd name="T0" fmla="*/ 0 w 32"/>
                <a:gd name="T1" fmla="*/ 16 h 48"/>
                <a:gd name="T2" fmla="*/ 16 w 32"/>
                <a:gd name="T3" fmla="*/ 0 h 48"/>
                <a:gd name="T4" fmla="*/ 32 w 32"/>
                <a:gd name="T5" fmla="*/ 16 h 48"/>
                <a:gd name="T6" fmla="*/ 32 w 32"/>
                <a:gd name="T7" fmla="*/ 48 h 48"/>
                <a:gd name="T8" fmla="*/ 0 w 32"/>
                <a:gd name="T9" fmla="*/ 48 h 48"/>
                <a:gd name="T10" fmla="*/ 0 w 32"/>
                <a:gd name="T11" fmla="*/ 16 h 48"/>
              </a:gdLst>
              <a:ahLst/>
              <a:cxnLst>
                <a:cxn ang="0">
                  <a:pos x="T0" y="T1"/>
                </a:cxn>
                <a:cxn ang="0">
                  <a:pos x="T2" y="T3"/>
                </a:cxn>
                <a:cxn ang="0">
                  <a:pos x="T4" y="T5"/>
                </a:cxn>
                <a:cxn ang="0">
                  <a:pos x="T6" y="T7"/>
                </a:cxn>
                <a:cxn ang="0">
                  <a:pos x="T8" y="T9"/>
                </a:cxn>
                <a:cxn ang="0">
                  <a:pos x="T10" y="T11"/>
                </a:cxn>
              </a:cxnLst>
              <a:rect l="0" t="0" r="r" b="b"/>
              <a:pathLst>
                <a:path w="32" h="48">
                  <a:moveTo>
                    <a:pt x="0" y="16"/>
                  </a:moveTo>
                  <a:cubicBezTo>
                    <a:pt x="0" y="7"/>
                    <a:pt x="7" y="0"/>
                    <a:pt x="16" y="0"/>
                  </a:cubicBezTo>
                  <a:cubicBezTo>
                    <a:pt x="25" y="0"/>
                    <a:pt x="32" y="7"/>
                    <a:pt x="32" y="16"/>
                  </a:cubicBezTo>
                  <a:cubicBezTo>
                    <a:pt x="32" y="48"/>
                    <a:pt x="32" y="48"/>
                    <a:pt x="32" y="48"/>
                  </a:cubicBezTo>
                  <a:cubicBezTo>
                    <a:pt x="0" y="48"/>
                    <a:pt x="0" y="48"/>
                    <a:pt x="0" y="48"/>
                  </a:cubicBezTo>
                  <a:lnTo>
                    <a:pt x="0" y="16"/>
                  </a:lnTo>
                  <a:close/>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80" name="Line 44">
              <a:extLst>
                <a:ext uri="{FF2B5EF4-FFF2-40B4-BE49-F238E27FC236}">
                  <a16:creationId xmlns:a16="http://schemas.microsoft.com/office/drawing/2014/main" id="{F8C8816B-EE20-C621-5049-5CE12C7792BA}"/>
                </a:ext>
              </a:extLst>
            </p:cNvPr>
            <p:cNvSpPr>
              <a:spLocks noChangeShapeType="1"/>
            </p:cNvSpPr>
            <p:nvPr/>
          </p:nvSpPr>
          <p:spPr bwMode="auto">
            <a:xfrm>
              <a:off x="7891463" y="3148013"/>
              <a:ext cx="0" cy="92075"/>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81" name="Freeform 45">
              <a:extLst>
                <a:ext uri="{FF2B5EF4-FFF2-40B4-BE49-F238E27FC236}">
                  <a16:creationId xmlns:a16="http://schemas.microsoft.com/office/drawing/2014/main" id="{782AF7BD-345A-D11B-2A98-4F196DCCB184}"/>
                </a:ext>
              </a:extLst>
            </p:cNvPr>
            <p:cNvSpPr>
              <a:spLocks/>
            </p:cNvSpPr>
            <p:nvPr/>
          </p:nvSpPr>
          <p:spPr bwMode="auto">
            <a:xfrm>
              <a:off x="7951788" y="2935288"/>
              <a:ext cx="90488" cy="31750"/>
            </a:xfrm>
            <a:custGeom>
              <a:avLst/>
              <a:gdLst>
                <a:gd name="T0" fmla="*/ 24 w 24"/>
                <a:gd name="T1" fmla="*/ 4 h 8"/>
                <a:gd name="T2" fmla="*/ 20 w 24"/>
                <a:gd name="T3" fmla="*/ 8 h 8"/>
                <a:gd name="T4" fmla="*/ 0 w 24"/>
                <a:gd name="T5" fmla="*/ 8 h 8"/>
                <a:gd name="T6" fmla="*/ 0 w 24"/>
                <a:gd name="T7" fmla="*/ 0 h 8"/>
                <a:gd name="T8" fmla="*/ 20 w 24"/>
                <a:gd name="T9" fmla="*/ 0 h 8"/>
                <a:gd name="T10" fmla="*/ 24 w 24"/>
                <a:gd name="T11" fmla="*/ 4 h 8"/>
              </a:gdLst>
              <a:ahLst/>
              <a:cxnLst>
                <a:cxn ang="0">
                  <a:pos x="T0" y="T1"/>
                </a:cxn>
                <a:cxn ang="0">
                  <a:pos x="T2" y="T3"/>
                </a:cxn>
                <a:cxn ang="0">
                  <a:pos x="T4" y="T5"/>
                </a:cxn>
                <a:cxn ang="0">
                  <a:pos x="T6" y="T7"/>
                </a:cxn>
                <a:cxn ang="0">
                  <a:pos x="T8" y="T9"/>
                </a:cxn>
                <a:cxn ang="0">
                  <a:pos x="T10" y="T11"/>
                </a:cxn>
              </a:cxnLst>
              <a:rect l="0" t="0" r="r" b="b"/>
              <a:pathLst>
                <a:path w="24" h="8">
                  <a:moveTo>
                    <a:pt x="24" y="4"/>
                  </a:moveTo>
                  <a:cubicBezTo>
                    <a:pt x="24" y="6"/>
                    <a:pt x="22" y="8"/>
                    <a:pt x="20" y="8"/>
                  </a:cubicBezTo>
                  <a:cubicBezTo>
                    <a:pt x="0" y="8"/>
                    <a:pt x="0" y="8"/>
                    <a:pt x="0" y="8"/>
                  </a:cubicBezTo>
                  <a:cubicBezTo>
                    <a:pt x="0" y="0"/>
                    <a:pt x="0" y="0"/>
                    <a:pt x="0" y="0"/>
                  </a:cubicBezTo>
                  <a:cubicBezTo>
                    <a:pt x="20" y="0"/>
                    <a:pt x="20" y="0"/>
                    <a:pt x="20" y="0"/>
                  </a:cubicBezTo>
                  <a:cubicBezTo>
                    <a:pt x="22" y="0"/>
                    <a:pt x="24" y="2"/>
                    <a:pt x="24" y="4"/>
                  </a:cubicBezTo>
                  <a:close/>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82" name="Freeform 46">
              <a:extLst>
                <a:ext uri="{FF2B5EF4-FFF2-40B4-BE49-F238E27FC236}">
                  <a16:creationId xmlns:a16="http://schemas.microsoft.com/office/drawing/2014/main" id="{5C0BE425-9A7F-D990-AA6A-DFC040C93B12}"/>
                </a:ext>
              </a:extLst>
            </p:cNvPr>
            <p:cNvSpPr>
              <a:spLocks/>
            </p:cNvSpPr>
            <p:nvPr/>
          </p:nvSpPr>
          <p:spPr bwMode="auto">
            <a:xfrm>
              <a:off x="7740650" y="2935288"/>
              <a:ext cx="90488" cy="31750"/>
            </a:xfrm>
            <a:custGeom>
              <a:avLst/>
              <a:gdLst>
                <a:gd name="T0" fmla="*/ 0 w 24"/>
                <a:gd name="T1" fmla="*/ 4 h 8"/>
                <a:gd name="T2" fmla="*/ 4 w 24"/>
                <a:gd name="T3" fmla="*/ 0 h 8"/>
                <a:gd name="T4" fmla="*/ 24 w 24"/>
                <a:gd name="T5" fmla="*/ 0 h 8"/>
                <a:gd name="T6" fmla="*/ 24 w 24"/>
                <a:gd name="T7" fmla="*/ 8 h 8"/>
                <a:gd name="T8" fmla="*/ 4 w 24"/>
                <a:gd name="T9" fmla="*/ 8 h 8"/>
                <a:gd name="T10" fmla="*/ 0 w 24"/>
                <a:gd name="T11" fmla="*/ 4 h 8"/>
              </a:gdLst>
              <a:ahLst/>
              <a:cxnLst>
                <a:cxn ang="0">
                  <a:pos x="T0" y="T1"/>
                </a:cxn>
                <a:cxn ang="0">
                  <a:pos x="T2" y="T3"/>
                </a:cxn>
                <a:cxn ang="0">
                  <a:pos x="T4" y="T5"/>
                </a:cxn>
                <a:cxn ang="0">
                  <a:pos x="T6" y="T7"/>
                </a:cxn>
                <a:cxn ang="0">
                  <a:pos x="T8" y="T9"/>
                </a:cxn>
                <a:cxn ang="0">
                  <a:pos x="T10" y="T11"/>
                </a:cxn>
              </a:cxnLst>
              <a:rect l="0" t="0" r="r" b="b"/>
              <a:pathLst>
                <a:path w="24" h="8">
                  <a:moveTo>
                    <a:pt x="0" y="4"/>
                  </a:moveTo>
                  <a:cubicBezTo>
                    <a:pt x="0" y="2"/>
                    <a:pt x="2" y="0"/>
                    <a:pt x="4" y="0"/>
                  </a:cubicBezTo>
                  <a:cubicBezTo>
                    <a:pt x="24" y="0"/>
                    <a:pt x="24" y="0"/>
                    <a:pt x="24" y="0"/>
                  </a:cubicBezTo>
                  <a:cubicBezTo>
                    <a:pt x="24" y="8"/>
                    <a:pt x="24" y="8"/>
                    <a:pt x="24" y="8"/>
                  </a:cubicBezTo>
                  <a:cubicBezTo>
                    <a:pt x="4" y="8"/>
                    <a:pt x="4" y="8"/>
                    <a:pt x="4" y="8"/>
                  </a:cubicBezTo>
                  <a:cubicBezTo>
                    <a:pt x="2" y="8"/>
                    <a:pt x="0" y="6"/>
                    <a:pt x="0" y="4"/>
                  </a:cubicBezTo>
                  <a:close/>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83" name="Line 47">
              <a:extLst>
                <a:ext uri="{FF2B5EF4-FFF2-40B4-BE49-F238E27FC236}">
                  <a16:creationId xmlns:a16="http://schemas.microsoft.com/office/drawing/2014/main" id="{AA9B3521-D77B-F187-6E5A-6B91BAAF300E}"/>
                </a:ext>
              </a:extLst>
            </p:cNvPr>
            <p:cNvSpPr>
              <a:spLocks noChangeShapeType="1"/>
            </p:cNvSpPr>
            <p:nvPr/>
          </p:nvSpPr>
          <p:spPr bwMode="auto">
            <a:xfrm>
              <a:off x="7869238" y="2935288"/>
              <a:ext cx="4445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84" name="Line 48">
              <a:extLst>
                <a:ext uri="{FF2B5EF4-FFF2-40B4-BE49-F238E27FC236}">
                  <a16:creationId xmlns:a16="http://schemas.microsoft.com/office/drawing/2014/main" id="{C67280B0-64F3-CA5D-5679-A14AA3D52648}"/>
                </a:ext>
              </a:extLst>
            </p:cNvPr>
            <p:cNvSpPr>
              <a:spLocks noChangeShapeType="1"/>
            </p:cNvSpPr>
            <p:nvPr/>
          </p:nvSpPr>
          <p:spPr bwMode="auto">
            <a:xfrm>
              <a:off x="7869238" y="2967038"/>
              <a:ext cx="4445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85" name="Freeform 49">
              <a:extLst>
                <a:ext uri="{FF2B5EF4-FFF2-40B4-BE49-F238E27FC236}">
                  <a16:creationId xmlns:a16="http://schemas.microsoft.com/office/drawing/2014/main" id="{92274ADB-6BF4-0C23-5D6B-A364E4DC6A7A}"/>
                </a:ext>
              </a:extLst>
            </p:cNvPr>
            <p:cNvSpPr>
              <a:spLocks/>
            </p:cNvSpPr>
            <p:nvPr/>
          </p:nvSpPr>
          <p:spPr bwMode="auto">
            <a:xfrm>
              <a:off x="7943850" y="3171825"/>
              <a:ext cx="90488" cy="44450"/>
            </a:xfrm>
            <a:custGeom>
              <a:avLst/>
              <a:gdLst>
                <a:gd name="T0" fmla="*/ 0 w 57"/>
                <a:gd name="T1" fmla="*/ 28 h 28"/>
                <a:gd name="T2" fmla="*/ 19 w 57"/>
                <a:gd name="T3" fmla="*/ 0 h 28"/>
                <a:gd name="T4" fmla="*/ 38 w 57"/>
                <a:gd name="T5" fmla="*/ 28 h 28"/>
                <a:gd name="T6" fmla="*/ 57 w 57"/>
                <a:gd name="T7" fmla="*/ 0 h 28"/>
              </a:gdLst>
              <a:ahLst/>
              <a:cxnLst>
                <a:cxn ang="0">
                  <a:pos x="T0" y="T1"/>
                </a:cxn>
                <a:cxn ang="0">
                  <a:pos x="T2" y="T3"/>
                </a:cxn>
                <a:cxn ang="0">
                  <a:pos x="T4" y="T5"/>
                </a:cxn>
                <a:cxn ang="0">
                  <a:pos x="T6" y="T7"/>
                </a:cxn>
              </a:cxnLst>
              <a:rect l="0" t="0" r="r" b="b"/>
              <a:pathLst>
                <a:path w="57" h="28">
                  <a:moveTo>
                    <a:pt x="0" y="28"/>
                  </a:moveTo>
                  <a:lnTo>
                    <a:pt x="19" y="0"/>
                  </a:lnTo>
                  <a:lnTo>
                    <a:pt x="38" y="28"/>
                  </a:lnTo>
                  <a:lnTo>
                    <a:pt x="57"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86" name="Freeform 50">
              <a:extLst>
                <a:ext uri="{FF2B5EF4-FFF2-40B4-BE49-F238E27FC236}">
                  <a16:creationId xmlns:a16="http://schemas.microsoft.com/office/drawing/2014/main" id="{0748F992-E0F7-6A76-F1E6-3D7B95647720}"/>
                </a:ext>
              </a:extLst>
            </p:cNvPr>
            <p:cNvSpPr>
              <a:spLocks/>
            </p:cNvSpPr>
            <p:nvPr/>
          </p:nvSpPr>
          <p:spPr bwMode="auto">
            <a:xfrm>
              <a:off x="7748588" y="3171825"/>
              <a:ext cx="90488" cy="44450"/>
            </a:xfrm>
            <a:custGeom>
              <a:avLst/>
              <a:gdLst>
                <a:gd name="T0" fmla="*/ 57 w 57"/>
                <a:gd name="T1" fmla="*/ 28 h 28"/>
                <a:gd name="T2" fmla="*/ 38 w 57"/>
                <a:gd name="T3" fmla="*/ 0 h 28"/>
                <a:gd name="T4" fmla="*/ 19 w 57"/>
                <a:gd name="T5" fmla="*/ 28 h 28"/>
                <a:gd name="T6" fmla="*/ 0 w 57"/>
                <a:gd name="T7" fmla="*/ 0 h 28"/>
              </a:gdLst>
              <a:ahLst/>
              <a:cxnLst>
                <a:cxn ang="0">
                  <a:pos x="T0" y="T1"/>
                </a:cxn>
                <a:cxn ang="0">
                  <a:pos x="T2" y="T3"/>
                </a:cxn>
                <a:cxn ang="0">
                  <a:pos x="T4" y="T5"/>
                </a:cxn>
                <a:cxn ang="0">
                  <a:pos x="T6" y="T7"/>
                </a:cxn>
              </a:cxnLst>
              <a:rect l="0" t="0" r="r" b="b"/>
              <a:pathLst>
                <a:path w="57" h="28">
                  <a:moveTo>
                    <a:pt x="57" y="28"/>
                  </a:moveTo>
                  <a:lnTo>
                    <a:pt x="38" y="0"/>
                  </a:lnTo>
                  <a:lnTo>
                    <a:pt x="19" y="28"/>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grpSp>
      <p:grpSp>
        <p:nvGrpSpPr>
          <p:cNvPr id="87" name="Group 86">
            <a:extLst>
              <a:ext uri="{FF2B5EF4-FFF2-40B4-BE49-F238E27FC236}">
                <a16:creationId xmlns:a16="http://schemas.microsoft.com/office/drawing/2014/main" id="{47E2A3A1-CC97-C363-B4D3-38197C4CF78E}"/>
              </a:ext>
            </a:extLst>
          </p:cNvPr>
          <p:cNvGrpSpPr/>
          <p:nvPr/>
        </p:nvGrpSpPr>
        <p:grpSpPr>
          <a:xfrm>
            <a:off x="4003530" y="5190360"/>
            <a:ext cx="346075" cy="349250"/>
            <a:chOff x="5562600" y="3617913"/>
            <a:chExt cx="346075" cy="349250"/>
          </a:xfrm>
        </p:grpSpPr>
        <p:sp>
          <p:nvSpPr>
            <p:cNvPr id="88" name="Freeform 61">
              <a:extLst>
                <a:ext uri="{FF2B5EF4-FFF2-40B4-BE49-F238E27FC236}">
                  <a16:creationId xmlns:a16="http://schemas.microsoft.com/office/drawing/2014/main" id="{11EFBAB1-F7B2-59FC-6A6F-EE26CE1329C7}"/>
                </a:ext>
              </a:extLst>
            </p:cNvPr>
            <p:cNvSpPr>
              <a:spLocks/>
            </p:cNvSpPr>
            <p:nvPr/>
          </p:nvSpPr>
          <p:spPr bwMode="auto">
            <a:xfrm>
              <a:off x="5719763" y="3617913"/>
              <a:ext cx="166688" cy="168275"/>
            </a:xfrm>
            <a:custGeom>
              <a:avLst/>
              <a:gdLst>
                <a:gd name="T0" fmla="*/ 34 w 105"/>
                <a:gd name="T1" fmla="*/ 96 h 106"/>
                <a:gd name="T2" fmla="*/ 0 w 105"/>
                <a:gd name="T3" fmla="*/ 106 h 106"/>
                <a:gd name="T4" fmla="*/ 10 w 105"/>
                <a:gd name="T5" fmla="*/ 72 h 106"/>
                <a:gd name="T6" fmla="*/ 81 w 105"/>
                <a:gd name="T7" fmla="*/ 0 h 106"/>
                <a:gd name="T8" fmla="*/ 105 w 105"/>
                <a:gd name="T9" fmla="*/ 24 h 106"/>
                <a:gd name="T10" fmla="*/ 34 w 105"/>
                <a:gd name="T11" fmla="*/ 96 h 106"/>
              </a:gdLst>
              <a:ahLst/>
              <a:cxnLst>
                <a:cxn ang="0">
                  <a:pos x="T0" y="T1"/>
                </a:cxn>
                <a:cxn ang="0">
                  <a:pos x="T2" y="T3"/>
                </a:cxn>
                <a:cxn ang="0">
                  <a:pos x="T4" y="T5"/>
                </a:cxn>
                <a:cxn ang="0">
                  <a:pos x="T6" y="T7"/>
                </a:cxn>
                <a:cxn ang="0">
                  <a:pos x="T8" y="T9"/>
                </a:cxn>
                <a:cxn ang="0">
                  <a:pos x="T10" y="T11"/>
                </a:cxn>
              </a:cxnLst>
              <a:rect l="0" t="0" r="r" b="b"/>
              <a:pathLst>
                <a:path w="105" h="106">
                  <a:moveTo>
                    <a:pt x="34" y="96"/>
                  </a:moveTo>
                  <a:lnTo>
                    <a:pt x="0" y="106"/>
                  </a:lnTo>
                  <a:lnTo>
                    <a:pt x="10" y="72"/>
                  </a:lnTo>
                  <a:lnTo>
                    <a:pt x="81" y="0"/>
                  </a:lnTo>
                  <a:lnTo>
                    <a:pt x="105" y="24"/>
                  </a:lnTo>
                  <a:lnTo>
                    <a:pt x="34" y="96"/>
                  </a:lnTo>
                  <a:close/>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89" name="Line 62">
              <a:extLst>
                <a:ext uri="{FF2B5EF4-FFF2-40B4-BE49-F238E27FC236}">
                  <a16:creationId xmlns:a16="http://schemas.microsoft.com/office/drawing/2014/main" id="{75D5C669-8BC0-D05F-622D-46695EAA3644}"/>
                </a:ext>
              </a:extLst>
            </p:cNvPr>
            <p:cNvSpPr>
              <a:spLocks noChangeShapeType="1"/>
            </p:cNvSpPr>
            <p:nvPr/>
          </p:nvSpPr>
          <p:spPr bwMode="auto">
            <a:xfrm>
              <a:off x="5818188" y="3649663"/>
              <a:ext cx="38100" cy="36513"/>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90" name="Line 63">
              <a:extLst>
                <a:ext uri="{FF2B5EF4-FFF2-40B4-BE49-F238E27FC236}">
                  <a16:creationId xmlns:a16="http://schemas.microsoft.com/office/drawing/2014/main" id="{3ED96738-C45C-963D-A13F-D12A90EB2D40}"/>
                </a:ext>
              </a:extLst>
            </p:cNvPr>
            <p:cNvSpPr>
              <a:spLocks noChangeShapeType="1"/>
            </p:cNvSpPr>
            <p:nvPr/>
          </p:nvSpPr>
          <p:spPr bwMode="auto">
            <a:xfrm>
              <a:off x="5735638" y="3732213"/>
              <a:ext cx="38100" cy="3810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91" name="Freeform 64">
              <a:extLst>
                <a:ext uri="{FF2B5EF4-FFF2-40B4-BE49-F238E27FC236}">
                  <a16:creationId xmlns:a16="http://schemas.microsoft.com/office/drawing/2014/main" id="{AC6489C8-719E-FC5E-DAD3-831A3128261D}"/>
                </a:ext>
              </a:extLst>
            </p:cNvPr>
            <p:cNvSpPr>
              <a:spLocks/>
            </p:cNvSpPr>
            <p:nvPr/>
          </p:nvSpPr>
          <p:spPr bwMode="auto">
            <a:xfrm>
              <a:off x="5562600" y="3694113"/>
              <a:ext cx="346075" cy="273050"/>
            </a:xfrm>
            <a:custGeom>
              <a:avLst/>
              <a:gdLst>
                <a:gd name="T0" fmla="*/ 204 w 218"/>
                <a:gd name="T1" fmla="*/ 0 h 172"/>
                <a:gd name="T2" fmla="*/ 218 w 218"/>
                <a:gd name="T3" fmla="*/ 0 h 172"/>
                <a:gd name="T4" fmla="*/ 218 w 218"/>
                <a:gd name="T5" fmla="*/ 172 h 172"/>
                <a:gd name="T6" fmla="*/ 0 w 218"/>
                <a:gd name="T7" fmla="*/ 172 h 172"/>
                <a:gd name="T8" fmla="*/ 0 w 218"/>
                <a:gd name="T9" fmla="*/ 0 h 172"/>
                <a:gd name="T10" fmla="*/ 109 w 218"/>
                <a:gd name="T11" fmla="*/ 0 h 172"/>
              </a:gdLst>
              <a:ahLst/>
              <a:cxnLst>
                <a:cxn ang="0">
                  <a:pos x="T0" y="T1"/>
                </a:cxn>
                <a:cxn ang="0">
                  <a:pos x="T2" y="T3"/>
                </a:cxn>
                <a:cxn ang="0">
                  <a:pos x="T4" y="T5"/>
                </a:cxn>
                <a:cxn ang="0">
                  <a:pos x="T6" y="T7"/>
                </a:cxn>
                <a:cxn ang="0">
                  <a:pos x="T8" y="T9"/>
                </a:cxn>
                <a:cxn ang="0">
                  <a:pos x="T10" y="T11"/>
                </a:cxn>
              </a:cxnLst>
              <a:rect l="0" t="0" r="r" b="b"/>
              <a:pathLst>
                <a:path w="218" h="172">
                  <a:moveTo>
                    <a:pt x="204" y="0"/>
                  </a:moveTo>
                  <a:lnTo>
                    <a:pt x="218" y="0"/>
                  </a:lnTo>
                  <a:lnTo>
                    <a:pt x="218" y="172"/>
                  </a:lnTo>
                  <a:lnTo>
                    <a:pt x="0" y="172"/>
                  </a:lnTo>
                  <a:lnTo>
                    <a:pt x="0" y="0"/>
                  </a:lnTo>
                  <a:lnTo>
                    <a:pt x="109" y="0"/>
                  </a:lnTo>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92" name="Freeform 65">
              <a:extLst>
                <a:ext uri="{FF2B5EF4-FFF2-40B4-BE49-F238E27FC236}">
                  <a16:creationId xmlns:a16="http://schemas.microsoft.com/office/drawing/2014/main" id="{F50B07F1-47A2-9F85-A918-C76E19FA79EE}"/>
                </a:ext>
              </a:extLst>
            </p:cNvPr>
            <p:cNvSpPr>
              <a:spLocks/>
            </p:cNvSpPr>
            <p:nvPr/>
          </p:nvSpPr>
          <p:spPr bwMode="auto">
            <a:xfrm>
              <a:off x="5607050" y="3740150"/>
              <a:ext cx="255588" cy="182563"/>
            </a:xfrm>
            <a:custGeom>
              <a:avLst/>
              <a:gdLst>
                <a:gd name="T0" fmla="*/ 43 w 161"/>
                <a:gd name="T1" fmla="*/ 0 h 115"/>
                <a:gd name="T2" fmla="*/ 0 w 161"/>
                <a:gd name="T3" fmla="*/ 0 h 115"/>
                <a:gd name="T4" fmla="*/ 0 w 161"/>
                <a:gd name="T5" fmla="*/ 115 h 115"/>
                <a:gd name="T6" fmla="*/ 86 w 161"/>
                <a:gd name="T7" fmla="*/ 115 h 115"/>
                <a:gd name="T8" fmla="*/ 86 w 161"/>
                <a:gd name="T9" fmla="*/ 76 h 115"/>
                <a:gd name="T10" fmla="*/ 133 w 161"/>
                <a:gd name="T11" fmla="*/ 76 h 115"/>
                <a:gd name="T12" fmla="*/ 133 w 161"/>
                <a:gd name="T13" fmla="*/ 115 h 115"/>
                <a:gd name="T14" fmla="*/ 161 w 161"/>
                <a:gd name="T15" fmla="*/ 115 h 115"/>
                <a:gd name="T16" fmla="*/ 161 w 161"/>
                <a:gd name="T17" fmla="*/ 5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1" h="115">
                  <a:moveTo>
                    <a:pt x="43" y="0"/>
                  </a:moveTo>
                  <a:lnTo>
                    <a:pt x="0" y="0"/>
                  </a:lnTo>
                  <a:lnTo>
                    <a:pt x="0" y="115"/>
                  </a:lnTo>
                  <a:lnTo>
                    <a:pt x="86" y="115"/>
                  </a:lnTo>
                  <a:lnTo>
                    <a:pt x="86" y="76"/>
                  </a:lnTo>
                  <a:lnTo>
                    <a:pt x="133" y="76"/>
                  </a:lnTo>
                  <a:lnTo>
                    <a:pt x="133" y="115"/>
                  </a:lnTo>
                  <a:lnTo>
                    <a:pt x="161" y="115"/>
                  </a:lnTo>
                  <a:lnTo>
                    <a:pt x="161" y="5"/>
                  </a:lnTo>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93" name="Line 66">
              <a:extLst>
                <a:ext uri="{FF2B5EF4-FFF2-40B4-BE49-F238E27FC236}">
                  <a16:creationId xmlns:a16="http://schemas.microsoft.com/office/drawing/2014/main" id="{DA0A2C64-9D59-F4A2-8F86-B2F66777BB0C}"/>
                </a:ext>
              </a:extLst>
            </p:cNvPr>
            <p:cNvSpPr>
              <a:spLocks noChangeShapeType="1"/>
            </p:cNvSpPr>
            <p:nvPr/>
          </p:nvSpPr>
          <p:spPr bwMode="auto">
            <a:xfrm>
              <a:off x="5743575" y="3890963"/>
              <a:ext cx="74613"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94" name="Line 67">
              <a:extLst>
                <a:ext uri="{FF2B5EF4-FFF2-40B4-BE49-F238E27FC236}">
                  <a16:creationId xmlns:a16="http://schemas.microsoft.com/office/drawing/2014/main" id="{E3209239-3475-FE4D-CA0D-E141A1799B45}"/>
                </a:ext>
              </a:extLst>
            </p:cNvPr>
            <p:cNvSpPr>
              <a:spLocks noChangeShapeType="1"/>
            </p:cNvSpPr>
            <p:nvPr/>
          </p:nvSpPr>
          <p:spPr bwMode="auto">
            <a:xfrm>
              <a:off x="5743575" y="3922713"/>
              <a:ext cx="74613"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95" name="Line 68">
              <a:extLst>
                <a:ext uri="{FF2B5EF4-FFF2-40B4-BE49-F238E27FC236}">
                  <a16:creationId xmlns:a16="http://schemas.microsoft.com/office/drawing/2014/main" id="{582F6A04-AF89-9AA2-1317-032A7EC1C611}"/>
                </a:ext>
              </a:extLst>
            </p:cNvPr>
            <p:cNvSpPr>
              <a:spLocks noChangeShapeType="1"/>
            </p:cNvSpPr>
            <p:nvPr/>
          </p:nvSpPr>
          <p:spPr bwMode="auto">
            <a:xfrm>
              <a:off x="5607050" y="3816350"/>
              <a:ext cx="68263"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96" name="Line 69">
              <a:extLst>
                <a:ext uri="{FF2B5EF4-FFF2-40B4-BE49-F238E27FC236}">
                  <a16:creationId xmlns:a16="http://schemas.microsoft.com/office/drawing/2014/main" id="{EE7A030D-E7FF-4ADD-B0BE-C5EE3DF73979}"/>
                </a:ext>
              </a:extLst>
            </p:cNvPr>
            <p:cNvSpPr>
              <a:spLocks noChangeShapeType="1"/>
            </p:cNvSpPr>
            <p:nvPr/>
          </p:nvSpPr>
          <p:spPr bwMode="auto">
            <a:xfrm>
              <a:off x="5795963" y="3830638"/>
              <a:ext cx="66675"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97" name="Line 70">
              <a:extLst>
                <a:ext uri="{FF2B5EF4-FFF2-40B4-BE49-F238E27FC236}">
                  <a16:creationId xmlns:a16="http://schemas.microsoft.com/office/drawing/2014/main" id="{EAE11438-AF02-FE39-9B2C-A2F9DDBB849B}"/>
                </a:ext>
              </a:extLst>
            </p:cNvPr>
            <p:cNvSpPr>
              <a:spLocks noChangeShapeType="1"/>
            </p:cNvSpPr>
            <p:nvPr/>
          </p:nvSpPr>
          <p:spPr bwMode="auto">
            <a:xfrm>
              <a:off x="5795963" y="3800475"/>
              <a:ext cx="66675"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98" name="Freeform 71">
              <a:extLst>
                <a:ext uri="{FF2B5EF4-FFF2-40B4-BE49-F238E27FC236}">
                  <a16:creationId xmlns:a16="http://schemas.microsoft.com/office/drawing/2014/main" id="{D762604F-3D48-0F30-936C-BDA8AAA867A8}"/>
                </a:ext>
              </a:extLst>
            </p:cNvPr>
            <p:cNvSpPr>
              <a:spLocks/>
            </p:cNvSpPr>
            <p:nvPr/>
          </p:nvSpPr>
          <p:spPr bwMode="auto">
            <a:xfrm>
              <a:off x="5607050" y="3860800"/>
              <a:ext cx="60325" cy="53975"/>
            </a:xfrm>
            <a:custGeom>
              <a:avLst/>
              <a:gdLst>
                <a:gd name="T0" fmla="*/ 0 w 38"/>
                <a:gd name="T1" fmla="*/ 0 h 34"/>
                <a:gd name="T2" fmla="*/ 38 w 38"/>
                <a:gd name="T3" fmla="*/ 0 h 34"/>
                <a:gd name="T4" fmla="*/ 38 w 38"/>
                <a:gd name="T5" fmla="*/ 34 h 34"/>
              </a:gdLst>
              <a:ahLst/>
              <a:cxnLst>
                <a:cxn ang="0">
                  <a:pos x="T0" y="T1"/>
                </a:cxn>
                <a:cxn ang="0">
                  <a:pos x="T2" y="T3"/>
                </a:cxn>
                <a:cxn ang="0">
                  <a:pos x="T4" y="T5"/>
                </a:cxn>
              </a:cxnLst>
              <a:rect l="0" t="0" r="r" b="b"/>
              <a:pathLst>
                <a:path w="38" h="34">
                  <a:moveTo>
                    <a:pt x="0" y="0"/>
                  </a:moveTo>
                  <a:lnTo>
                    <a:pt x="38" y="0"/>
                  </a:lnTo>
                  <a:lnTo>
                    <a:pt x="38" y="34"/>
                  </a:lnTo>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grpSp>
      <p:grpSp>
        <p:nvGrpSpPr>
          <p:cNvPr id="99" name="Group 98">
            <a:extLst>
              <a:ext uri="{FF2B5EF4-FFF2-40B4-BE49-F238E27FC236}">
                <a16:creationId xmlns:a16="http://schemas.microsoft.com/office/drawing/2014/main" id="{6B0FDCE4-E9C6-C891-802E-27E7DC9DDE50}"/>
              </a:ext>
            </a:extLst>
          </p:cNvPr>
          <p:cNvGrpSpPr/>
          <p:nvPr/>
        </p:nvGrpSpPr>
        <p:grpSpPr>
          <a:xfrm>
            <a:off x="5922963" y="2797079"/>
            <a:ext cx="346075" cy="334963"/>
            <a:chOff x="3398838" y="2905125"/>
            <a:chExt cx="346075" cy="334963"/>
          </a:xfrm>
        </p:grpSpPr>
        <p:sp>
          <p:nvSpPr>
            <p:cNvPr id="100" name="Oval 99">
              <a:extLst>
                <a:ext uri="{FF2B5EF4-FFF2-40B4-BE49-F238E27FC236}">
                  <a16:creationId xmlns:a16="http://schemas.microsoft.com/office/drawing/2014/main" id="{076B67F1-71FB-1CEF-C6EA-467BB40A29DA}"/>
                </a:ext>
              </a:extLst>
            </p:cNvPr>
            <p:cNvSpPr>
              <a:spLocks noChangeArrowheads="1"/>
            </p:cNvSpPr>
            <p:nvPr/>
          </p:nvSpPr>
          <p:spPr bwMode="auto">
            <a:xfrm>
              <a:off x="3684588" y="3194050"/>
              <a:ext cx="44450" cy="46038"/>
            </a:xfrm>
            <a:prstGeom prst="ellipse">
              <a:avLst/>
            </a:pr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01" name="Oval 100">
              <a:extLst>
                <a:ext uri="{FF2B5EF4-FFF2-40B4-BE49-F238E27FC236}">
                  <a16:creationId xmlns:a16="http://schemas.microsoft.com/office/drawing/2014/main" id="{21362475-2AA1-B0AB-8641-21FC73AC1EEF}"/>
                </a:ext>
              </a:extLst>
            </p:cNvPr>
            <p:cNvSpPr>
              <a:spLocks noChangeArrowheads="1"/>
            </p:cNvSpPr>
            <p:nvPr/>
          </p:nvSpPr>
          <p:spPr bwMode="auto">
            <a:xfrm>
              <a:off x="3414713" y="3194050"/>
              <a:ext cx="44450" cy="46038"/>
            </a:xfrm>
            <a:prstGeom prst="ellipse">
              <a:avLst/>
            </a:pr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02" name="Freeform 96">
              <a:extLst>
                <a:ext uri="{FF2B5EF4-FFF2-40B4-BE49-F238E27FC236}">
                  <a16:creationId xmlns:a16="http://schemas.microsoft.com/office/drawing/2014/main" id="{B6BD317C-1B46-6925-678E-A2B0E0D9CDBC}"/>
                </a:ext>
              </a:extLst>
            </p:cNvPr>
            <p:cNvSpPr>
              <a:spLocks/>
            </p:cNvSpPr>
            <p:nvPr/>
          </p:nvSpPr>
          <p:spPr bwMode="auto">
            <a:xfrm>
              <a:off x="3398838" y="2935288"/>
              <a:ext cx="346075" cy="258763"/>
            </a:xfrm>
            <a:custGeom>
              <a:avLst/>
              <a:gdLst>
                <a:gd name="T0" fmla="*/ 194 w 218"/>
                <a:gd name="T1" fmla="*/ 0 h 163"/>
                <a:gd name="T2" fmla="*/ 170 w 218"/>
                <a:gd name="T3" fmla="*/ 0 h 163"/>
                <a:gd name="T4" fmla="*/ 170 w 218"/>
                <a:gd name="T5" fmla="*/ 134 h 163"/>
                <a:gd name="T6" fmla="*/ 0 w 218"/>
                <a:gd name="T7" fmla="*/ 134 h 163"/>
                <a:gd name="T8" fmla="*/ 0 w 218"/>
                <a:gd name="T9" fmla="*/ 163 h 163"/>
                <a:gd name="T10" fmla="*/ 218 w 218"/>
                <a:gd name="T11" fmla="*/ 163 h 163"/>
                <a:gd name="T12" fmla="*/ 218 w 218"/>
                <a:gd name="T13" fmla="*/ 29 h 163"/>
                <a:gd name="T14" fmla="*/ 194 w 218"/>
                <a:gd name="T15" fmla="*/ 0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163">
                  <a:moveTo>
                    <a:pt x="194" y="0"/>
                  </a:moveTo>
                  <a:lnTo>
                    <a:pt x="170" y="0"/>
                  </a:lnTo>
                  <a:lnTo>
                    <a:pt x="170" y="134"/>
                  </a:lnTo>
                  <a:lnTo>
                    <a:pt x="0" y="134"/>
                  </a:lnTo>
                  <a:lnTo>
                    <a:pt x="0" y="163"/>
                  </a:lnTo>
                  <a:lnTo>
                    <a:pt x="218" y="163"/>
                  </a:lnTo>
                  <a:lnTo>
                    <a:pt x="218" y="29"/>
                  </a:lnTo>
                  <a:lnTo>
                    <a:pt x="194" y="0"/>
                  </a:lnTo>
                  <a:close/>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03" name="Freeform 97">
              <a:extLst>
                <a:ext uri="{FF2B5EF4-FFF2-40B4-BE49-F238E27FC236}">
                  <a16:creationId xmlns:a16="http://schemas.microsoft.com/office/drawing/2014/main" id="{5337B87E-9BB2-D318-73A3-C135DF961910}"/>
                </a:ext>
              </a:extLst>
            </p:cNvPr>
            <p:cNvSpPr>
              <a:spLocks/>
            </p:cNvSpPr>
            <p:nvPr/>
          </p:nvSpPr>
          <p:spPr bwMode="auto">
            <a:xfrm>
              <a:off x="3398838" y="2905125"/>
              <a:ext cx="255588" cy="228600"/>
            </a:xfrm>
            <a:custGeom>
              <a:avLst/>
              <a:gdLst>
                <a:gd name="T0" fmla="*/ 68 w 68"/>
                <a:gd name="T1" fmla="*/ 28 h 60"/>
                <a:gd name="T2" fmla="*/ 36 w 68"/>
                <a:gd name="T3" fmla="*/ 60 h 60"/>
                <a:gd name="T4" fmla="*/ 32 w 68"/>
                <a:gd name="T5" fmla="*/ 60 h 60"/>
                <a:gd name="T6" fmla="*/ 0 w 68"/>
                <a:gd name="T7" fmla="*/ 28 h 60"/>
                <a:gd name="T8" fmla="*/ 0 w 68"/>
                <a:gd name="T9" fmla="*/ 22 h 60"/>
                <a:gd name="T10" fmla="*/ 12 w 68"/>
                <a:gd name="T11" fmla="*/ 0 h 60"/>
                <a:gd name="T12" fmla="*/ 56 w 68"/>
                <a:gd name="T13" fmla="*/ 0 h 60"/>
                <a:gd name="T14" fmla="*/ 68 w 68"/>
                <a:gd name="T15" fmla="*/ 22 h 60"/>
                <a:gd name="T16" fmla="*/ 68 w 68"/>
                <a:gd name="T17"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60">
                  <a:moveTo>
                    <a:pt x="68" y="28"/>
                  </a:moveTo>
                  <a:cubicBezTo>
                    <a:pt x="68" y="46"/>
                    <a:pt x="54" y="60"/>
                    <a:pt x="36" y="60"/>
                  </a:cubicBezTo>
                  <a:cubicBezTo>
                    <a:pt x="32" y="60"/>
                    <a:pt x="32" y="60"/>
                    <a:pt x="32" y="60"/>
                  </a:cubicBezTo>
                  <a:cubicBezTo>
                    <a:pt x="14" y="60"/>
                    <a:pt x="0" y="46"/>
                    <a:pt x="0" y="28"/>
                  </a:cubicBezTo>
                  <a:cubicBezTo>
                    <a:pt x="0" y="22"/>
                    <a:pt x="0" y="22"/>
                    <a:pt x="0" y="22"/>
                  </a:cubicBezTo>
                  <a:cubicBezTo>
                    <a:pt x="12" y="0"/>
                    <a:pt x="12" y="0"/>
                    <a:pt x="12" y="0"/>
                  </a:cubicBezTo>
                  <a:cubicBezTo>
                    <a:pt x="56" y="0"/>
                    <a:pt x="56" y="0"/>
                    <a:pt x="56" y="0"/>
                  </a:cubicBezTo>
                  <a:cubicBezTo>
                    <a:pt x="68" y="22"/>
                    <a:pt x="68" y="22"/>
                    <a:pt x="68" y="22"/>
                  </a:cubicBezTo>
                  <a:lnTo>
                    <a:pt x="68" y="28"/>
                  </a:lnTo>
                  <a:close/>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04" name="Line 98">
              <a:extLst>
                <a:ext uri="{FF2B5EF4-FFF2-40B4-BE49-F238E27FC236}">
                  <a16:creationId xmlns:a16="http://schemas.microsoft.com/office/drawing/2014/main" id="{BD4E9F9E-7ADB-95BC-C269-2E13D8BED652}"/>
                </a:ext>
              </a:extLst>
            </p:cNvPr>
            <p:cNvSpPr>
              <a:spLocks noChangeShapeType="1"/>
            </p:cNvSpPr>
            <p:nvPr/>
          </p:nvSpPr>
          <p:spPr bwMode="auto">
            <a:xfrm>
              <a:off x="3406775" y="2973388"/>
              <a:ext cx="0"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05" name="Line 99">
              <a:extLst>
                <a:ext uri="{FF2B5EF4-FFF2-40B4-BE49-F238E27FC236}">
                  <a16:creationId xmlns:a16="http://schemas.microsoft.com/office/drawing/2014/main" id="{8DED8675-560A-CF8C-FB20-BF2289A8E993}"/>
                </a:ext>
              </a:extLst>
            </p:cNvPr>
            <p:cNvSpPr>
              <a:spLocks noChangeShapeType="1"/>
            </p:cNvSpPr>
            <p:nvPr/>
          </p:nvSpPr>
          <p:spPr bwMode="auto">
            <a:xfrm>
              <a:off x="3402013" y="2981325"/>
              <a:ext cx="249238"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06" name="Line 100">
              <a:extLst>
                <a:ext uri="{FF2B5EF4-FFF2-40B4-BE49-F238E27FC236}">
                  <a16:creationId xmlns:a16="http://schemas.microsoft.com/office/drawing/2014/main" id="{D49397FD-CA90-6A64-7B5B-DF38C5B7619D}"/>
                </a:ext>
              </a:extLst>
            </p:cNvPr>
            <p:cNvSpPr>
              <a:spLocks noChangeShapeType="1"/>
            </p:cNvSpPr>
            <p:nvPr/>
          </p:nvSpPr>
          <p:spPr bwMode="auto">
            <a:xfrm>
              <a:off x="3402013" y="3041650"/>
              <a:ext cx="249238"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07" name="Line 101">
              <a:extLst>
                <a:ext uri="{FF2B5EF4-FFF2-40B4-BE49-F238E27FC236}">
                  <a16:creationId xmlns:a16="http://schemas.microsoft.com/office/drawing/2014/main" id="{C3C9976D-5540-404F-8450-EE6875C393F0}"/>
                </a:ext>
              </a:extLst>
            </p:cNvPr>
            <p:cNvSpPr>
              <a:spLocks noChangeShapeType="1"/>
            </p:cNvSpPr>
            <p:nvPr/>
          </p:nvSpPr>
          <p:spPr bwMode="auto">
            <a:xfrm flipH="1">
              <a:off x="3706813" y="3011488"/>
              <a:ext cx="38100"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08" name="Line 102">
              <a:extLst>
                <a:ext uri="{FF2B5EF4-FFF2-40B4-BE49-F238E27FC236}">
                  <a16:creationId xmlns:a16="http://schemas.microsoft.com/office/drawing/2014/main" id="{9AF9ED8F-8B94-E43B-EBF9-EDB33279BEDC}"/>
                </a:ext>
              </a:extLst>
            </p:cNvPr>
            <p:cNvSpPr>
              <a:spLocks noChangeShapeType="1"/>
            </p:cNvSpPr>
            <p:nvPr/>
          </p:nvSpPr>
          <p:spPr bwMode="auto">
            <a:xfrm flipH="1">
              <a:off x="3706813" y="3041650"/>
              <a:ext cx="38100"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09" name="Line 103">
              <a:extLst>
                <a:ext uri="{FF2B5EF4-FFF2-40B4-BE49-F238E27FC236}">
                  <a16:creationId xmlns:a16="http://schemas.microsoft.com/office/drawing/2014/main" id="{AA90B341-B0B6-603D-4C1B-B44CDF196E24}"/>
                </a:ext>
              </a:extLst>
            </p:cNvPr>
            <p:cNvSpPr>
              <a:spLocks noChangeShapeType="1"/>
            </p:cNvSpPr>
            <p:nvPr/>
          </p:nvSpPr>
          <p:spPr bwMode="auto">
            <a:xfrm flipH="1">
              <a:off x="3706813" y="3071813"/>
              <a:ext cx="38100"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grpSp>
      <p:grpSp>
        <p:nvGrpSpPr>
          <p:cNvPr id="110" name="Group 109">
            <a:extLst>
              <a:ext uri="{FF2B5EF4-FFF2-40B4-BE49-F238E27FC236}">
                <a16:creationId xmlns:a16="http://schemas.microsoft.com/office/drawing/2014/main" id="{9D24F527-EB8C-2CEF-44E1-0E05F0F6E880}"/>
              </a:ext>
            </a:extLst>
          </p:cNvPr>
          <p:cNvGrpSpPr/>
          <p:nvPr/>
        </p:nvGrpSpPr>
        <p:grpSpPr>
          <a:xfrm>
            <a:off x="7840153" y="5191947"/>
            <a:ext cx="346075" cy="346076"/>
            <a:chOff x="4119563" y="3255963"/>
            <a:chExt cx="346075" cy="346076"/>
          </a:xfrm>
        </p:grpSpPr>
        <p:sp>
          <p:nvSpPr>
            <p:cNvPr id="111" name="Rectangle 88">
              <a:extLst>
                <a:ext uri="{FF2B5EF4-FFF2-40B4-BE49-F238E27FC236}">
                  <a16:creationId xmlns:a16="http://schemas.microsoft.com/office/drawing/2014/main" id="{43CFF7FA-A890-123D-AC01-F95D164DA5CD}"/>
                </a:ext>
              </a:extLst>
            </p:cNvPr>
            <p:cNvSpPr>
              <a:spLocks noChangeArrowheads="1"/>
            </p:cNvSpPr>
            <p:nvPr/>
          </p:nvSpPr>
          <p:spPr bwMode="auto">
            <a:xfrm>
              <a:off x="4119563" y="3360738"/>
              <a:ext cx="136525" cy="241300"/>
            </a:xfrm>
            <a:prstGeom prst="rect">
              <a:avLst/>
            </a:pr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12" name="Rectangle 89">
              <a:extLst>
                <a:ext uri="{FF2B5EF4-FFF2-40B4-BE49-F238E27FC236}">
                  <a16:creationId xmlns:a16="http://schemas.microsoft.com/office/drawing/2014/main" id="{803620CD-D6FE-E03A-BBD5-8F7B578E6276}"/>
                </a:ext>
              </a:extLst>
            </p:cNvPr>
            <p:cNvSpPr>
              <a:spLocks noChangeArrowheads="1"/>
            </p:cNvSpPr>
            <p:nvPr/>
          </p:nvSpPr>
          <p:spPr bwMode="auto">
            <a:xfrm>
              <a:off x="4135438" y="3300413"/>
              <a:ext cx="104775" cy="60325"/>
            </a:xfrm>
            <a:prstGeom prst="rect">
              <a:avLst/>
            </a:pr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13" name="Line 90">
              <a:extLst>
                <a:ext uri="{FF2B5EF4-FFF2-40B4-BE49-F238E27FC236}">
                  <a16:creationId xmlns:a16="http://schemas.microsoft.com/office/drawing/2014/main" id="{6B75C3C7-A17F-F02C-7165-9E133808C82C}"/>
                </a:ext>
              </a:extLst>
            </p:cNvPr>
            <p:cNvSpPr>
              <a:spLocks noChangeShapeType="1"/>
            </p:cNvSpPr>
            <p:nvPr/>
          </p:nvSpPr>
          <p:spPr bwMode="auto">
            <a:xfrm flipV="1">
              <a:off x="4179888" y="3255963"/>
              <a:ext cx="0" cy="4445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14" name="Rectangle 91">
              <a:extLst>
                <a:ext uri="{FF2B5EF4-FFF2-40B4-BE49-F238E27FC236}">
                  <a16:creationId xmlns:a16="http://schemas.microsoft.com/office/drawing/2014/main" id="{B7E7C4D1-0D4C-565C-085A-B32DA9329398}"/>
                </a:ext>
              </a:extLst>
            </p:cNvPr>
            <p:cNvSpPr>
              <a:spLocks noChangeArrowheads="1"/>
            </p:cNvSpPr>
            <p:nvPr/>
          </p:nvSpPr>
          <p:spPr bwMode="auto">
            <a:xfrm>
              <a:off x="4360863" y="3390901"/>
              <a:ext cx="104775" cy="211138"/>
            </a:xfrm>
            <a:prstGeom prst="rect">
              <a:avLst/>
            </a:pr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15" name="Rectangle 92">
              <a:extLst>
                <a:ext uri="{FF2B5EF4-FFF2-40B4-BE49-F238E27FC236}">
                  <a16:creationId xmlns:a16="http://schemas.microsoft.com/office/drawing/2014/main" id="{779ECBB4-7C63-6C1C-6268-8D1AA28D9879}"/>
                </a:ext>
              </a:extLst>
            </p:cNvPr>
            <p:cNvSpPr>
              <a:spLocks noChangeArrowheads="1"/>
            </p:cNvSpPr>
            <p:nvPr/>
          </p:nvSpPr>
          <p:spPr bwMode="auto">
            <a:xfrm>
              <a:off x="4375151" y="3346451"/>
              <a:ext cx="76200" cy="44450"/>
            </a:xfrm>
            <a:prstGeom prst="rect">
              <a:avLst/>
            </a:pr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16" name="Line 93">
              <a:extLst>
                <a:ext uri="{FF2B5EF4-FFF2-40B4-BE49-F238E27FC236}">
                  <a16:creationId xmlns:a16="http://schemas.microsoft.com/office/drawing/2014/main" id="{71DF6F26-37F4-A06B-9DE8-791AB452DCFD}"/>
                </a:ext>
              </a:extLst>
            </p:cNvPr>
            <p:cNvSpPr>
              <a:spLocks noChangeShapeType="1"/>
            </p:cNvSpPr>
            <p:nvPr/>
          </p:nvSpPr>
          <p:spPr bwMode="auto">
            <a:xfrm>
              <a:off x="4256088" y="3451226"/>
              <a:ext cx="104775"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17" name="Line 94">
              <a:extLst>
                <a:ext uri="{FF2B5EF4-FFF2-40B4-BE49-F238E27FC236}">
                  <a16:creationId xmlns:a16="http://schemas.microsoft.com/office/drawing/2014/main" id="{2E623106-B4B0-7377-5BDE-050740139559}"/>
                </a:ext>
              </a:extLst>
            </p:cNvPr>
            <p:cNvSpPr>
              <a:spLocks noChangeShapeType="1"/>
            </p:cNvSpPr>
            <p:nvPr/>
          </p:nvSpPr>
          <p:spPr bwMode="auto">
            <a:xfrm>
              <a:off x="4256088" y="3602038"/>
              <a:ext cx="104775"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18" name="Line 95">
              <a:extLst>
                <a:ext uri="{FF2B5EF4-FFF2-40B4-BE49-F238E27FC236}">
                  <a16:creationId xmlns:a16="http://schemas.microsoft.com/office/drawing/2014/main" id="{34672400-2117-DBAB-FBD3-53057BF88906}"/>
                </a:ext>
              </a:extLst>
            </p:cNvPr>
            <p:cNvSpPr>
              <a:spLocks noChangeShapeType="1"/>
            </p:cNvSpPr>
            <p:nvPr/>
          </p:nvSpPr>
          <p:spPr bwMode="auto">
            <a:xfrm>
              <a:off x="4165601" y="3330576"/>
              <a:ext cx="4445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19" name="Line 96">
              <a:extLst>
                <a:ext uri="{FF2B5EF4-FFF2-40B4-BE49-F238E27FC236}">
                  <a16:creationId xmlns:a16="http://schemas.microsoft.com/office/drawing/2014/main" id="{191E83E7-1D92-4EB9-1C4B-85CC1622FBC6}"/>
                </a:ext>
              </a:extLst>
            </p:cNvPr>
            <p:cNvSpPr>
              <a:spLocks noChangeShapeType="1"/>
            </p:cNvSpPr>
            <p:nvPr/>
          </p:nvSpPr>
          <p:spPr bwMode="auto">
            <a:xfrm>
              <a:off x="4149726" y="3390901"/>
              <a:ext cx="7620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20" name="Line 97">
              <a:extLst>
                <a:ext uri="{FF2B5EF4-FFF2-40B4-BE49-F238E27FC236}">
                  <a16:creationId xmlns:a16="http://schemas.microsoft.com/office/drawing/2014/main" id="{D23B53E9-280F-9EE2-75DF-3DBCF6315B97}"/>
                </a:ext>
              </a:extLst>
            </p:cNvPr>
            <p:cNvSpPr>
              <a:spLocks noChangeShapeType="1"/>
            </p:cNvSpPr>
            <p:nvPr/>
          </p:nvSpPr>
          <p:spPr bwMode="auto">
            <a:xfrm>
              <a:off x="4149726" y="3421063"/>
              <a:ext cx="7620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21" name="Line 98">
              <a:extLst>
                <a:ext uri="{FF2B5EF4-FFF2-40B4-BE49-F238E27FC236}">
                  <a16:creationId xmlns:a16="http://schemas.microsoft.com/office/drawing/2014/main" id="{1E14CD25-D8CC-7AD5-0953-301887380AA7}"/>
                </a:ext>
              </a:extLst>
            </p:cNvPr>
            <p:cNvSpPr>
              <a:spLocks noChangeShapeType="1"/>
            </p:cNvSpPr>
            <p:nvPr/>
          </p:nvSpPr>
          <p:spPr bwMode="auto">
            <a:xfrm>
              <a:off x="4149726" y="3451226"/>
              <a:ext cx="7620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22" name="Line 99">
              <a:extLst>
                <a:ext uri="{FF2B5EF4-FFF2-40B4-BE49-F238E27FC236}">
                  <a16:creationId xmlns:a16="http://schemas.microsoft.com/office/drawing/2014/main" id="{89D568AB-23A6-8D49-55A1-E1AB30F678D1}"/>
                </a:ext>
              </a:extLst>
            </p:cNvPr>
            <p:cNvSpPr>
              <a:spLocks noChangeShapeType="1"/>
            </p:cNvSpPr>
            <p:nvPr/>
          </p:nvSpPr>
          <p:spPr bwMode="auto">
            <a:xfrm>
              <a:off x="4149726" y="3481388"/>
              <a:ext cx="7620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23" name="Line 100">
              <a:extLst>
                <a:ext uri="{FF2B5EF4-FFF2-40B4-BE49-F238E27FC236}">
                  <a16:creationId xmlns:a16="http://schemas.microsoft.com/office/drawing/2014/main" id="{D4B24A64-92BB-1B36-FE88-64C7B7A6D250}"/>
                </a:ext>
              </a:extLst>
            </p:cNvPr>
            <p:cNvSpPr>
              <a:spLocks noChangeShapeType="1"/>
            </p:cNvSpPr>
            <p:nvPr/>
          </p:nvSpPr>
          <p:spPr bwMode="auto">
            <a:xfrm>
              <a:off x="4149726" y="3511551"/>
              <a:ext cx="7620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24" name="Line 101">
              <a:extLst>
                <a:ext uri="{FF2B5EF4-FFF2-40B4-BE49-F238E27FC236}">
                  <a16:creationId xmlns:a16="http://schemas.microsoft.com/office/drawing/2014/main" id="{AEA0DBBE-35E6-14BA-C8C7-63B4D3E59DF4}"/>
                </a:ext>
              </a:extLst>
            </p:cNvPr>
            <p:cNvSpPr>
              <a:spLocks noChangeShapeType="1"/>
            </p:cNvSpPr>
            <p:nvPr/>
          </p:nvSpPr>
          <p:spPr bwMode="auto">
            <a:xfrm>
              <a:off x="4149726" y="3541713"/>
              <a:ext cx="7620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25" name="Line 102">
              <a:extLst>
                <a:ext uri="{FF2B5EF4-FFF2-40B4-BE49-F238E27FC236}">
                  <a16:creationId xmlns:a16="http://schemas.microsoft.com/office/drawing/2014/main" id="{85268ED1-A1A9-AE85-1D43-39E4F8ECAD46}"/>
                </a:ext>
              </a:extLst>
            </p:cNvPr>
            <p:cNvSpPr>
              <a:spLocks noChangeShapeType="1"/>
            </p:cNvSpPr>
            <p:nvPr/>
          </p:nvSpPr>
          <p:spPr bwMode="auto">
            <a:xfrm>
              <a:off x="4391026" y="3421063"/>
              <a:ext cx="4445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26" name="Line 103">
              <a:extLst>
                <a:ext uri="{FF2B5EF4-FFF2-40B4-BE49-F238E27FC236}">
                  <a16:creationId xmlns:a16="http://schemas.microsoft.com/office/drawing/2014/main" id="{D27EA578-1285-01F8-EE94-691D7D53C005}"/>
                </a:ext>
              </a:extLst>
            </p:cNvPr>
            <p:cNvSpPr>
              <a:spLocks noChangeShapeType="1"/>
            </p:cNvSpPr>
            <p:nvPr/>
          </p:nvSpPr>
          <p:spPr bwMode="auto">
            <a:xfrm>
              <a:off x="4391026" y="3451226"/>
              <a:ext cx="4445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27" name="Line 104">
              <a:extLst>
                <a:ext uri="{FF2B5EF4-FFF2-40B4-BE49-F238E27FC236}">
                  <a16:creationId xmlns:a16="http://schemas.microsoft.com/office/drawing/2014/main" id="{DD4FD503-D1F4-81AB-442B-E9EF36C75A91}"/>
                </a:ext>
              </a:extLst>
            </p:cNvPr>
            <p:cNvSpPr>
              <a:spLocks noChangeShapeType="1"/>
            </p:cNvSpPr>
            <p:nvPr/>
          </p:nvSpPr>
          <p:spPr bwMode="auto">
            <a:xfrm>
              <a:off x="4391026" y="3481388"/>
              <a:ext cx="4445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28" name="Line 105">
              <a:extLst>
                <a:ext uri="{FF2B5EF4-FFF2-40B4-BE49-F238E27FC236}">
                  <a16:creationId xmlns:a16="http://schemas.microsoft.com/office/drawing/2014/main" id="{5765B144-E51D-5198-5657-754231473466}"/>
                </a:ext>
              </a:extLst>
            </p:cNvPr>
            <p:cNvSpPr>
              <a:spLocks noChangeShapeType="1"/>
            </p:cNvSpPr>
            <p:nvPr/>
          </p:nvSpPr>
          <p:spPr bwMode="auto">
            <a:xfrm>
              <a:off x="4391026" y="3511551"/>
              <a:ext cx="4445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29" name="Line 106">
              <a:extLst>
                <a:ext uri="{FF2B5EF4-FFF2-40B4-BE49-F238E27FC236}">
                  <a16:creationId xmlns:a16="http://schemas.microsoft.com/office/drawing/2014/main" id="{11264E2A-C854-CE81-151D-676797ABA217}"/>
                </a:ext>
              </a:extLst>
            </p:cNvPr>
            <p:cNvSpPr>
              <a:spLocks noChangeShapeType="1"/>
            </p:cNvSpPr>
            <p:nvPr/>
          </p:nvSpPr>
          <p:spPr bwMode="auto">
            <a:xfrm>
              <a:off x="4391026" y="3541713"/>
              <a:ext cx="4445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30" name="Line 107">
              <a:extLst>
                <a:ext uri="{FF2B5EF4-FFF2-40B4-BE49-F238E27FC236}">
                  <a16:creationId xmlns:a16="http://schemas.microsoft.com/office/drawing/2014/main" id="{16BE904A-ECC8-069E-867E-1DACB194B8A3}"/>
                </a:ext>
              </a:extLst>
            </p:cNvPr>
            <p:cNvSpPr>
              <a:spLocks noChangeShapeType="1"/>
            </p:cNvSpPr>
            <p:nvPr/>
          </p:nvSpPr>
          <p:spPr bwMode="auto">
            <a:xfrm>
              <a:off x="4286251" y="3481388"/>
              <a:ext cx="4445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31" name="Line 108">
              <a:extLst>
                <a:ext uri="{FF2B5EF4-FFF2-40B4-BE49-F238E27FC236}">
                  <a16:creationId xmlns:a16="http://schemas.microsoft.com/office/drawing/2014/main" id="{BA18E528-B113-F703-40EB-9A626EBBA60B}"/>
                </a:ext>
              </a:extLst>
            </p:cNvPr>
            <p:cNvSpPr>
              <a:spLocks noChangeShapeType="1"/>
            </p:cNvSpPr>
            <p:nvPr/>
          </p:nvSpPr>
          <p:spPr bwMode="auto">
            <a:xfrm>
              <a:off x="4286251" y="3511551"/>
              <a:ext cx="4445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32" name="Line 109">
              <a:extLst>
                <a:ext uri="{FF2B5EF4-FFF2-40B4-BE49-F238E27FC236}">
                  <a16:creationId xmlns:a16="http://schemas.microsoft.com/office/drawing/2014/main" id="{1FB08172-26D7-41EE-5733-7337A32BB49E}"/>
                </a:ext>
              </a:extLst>
            </p:cNvPr>
            <p:cNvSpPr>
              <a:spLocks noChangeShapeType="1"/>
            </p:cNvSpPr>
            <p:nvPr/>
          </p:nvSpPr>
          <p:spPr bwMode="auto">
            <a:xfrm>
              <a:off x="4286251" y="3541713"/>
              <a:ext cx="44450"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33" name="Rectangle 110">
              <a:extLst>
                <a:ext uri="{FF2B5EF4-FFF2-40B4-BE49-F238E27FC236}">
                  <a16:creationId xmlns:a16="http://schemas.microsoft.com/office/drawing/2014/main" id="{C0F8E2E6-CF1A-75F9-2450-AF7256DEA207}"/>
                </a:ext>
              </a:extLst>
            </p:cNvPr>
            <p:cNvSpPr>
              <a:spLocks noChangeArrowheads="1"/>
            </p:cNvSpPr>
            <p:nvPr/>
          </p:nvSpPr>
          <p:spPr bwMode="auto">
            <a:xfrm>
              <a:off x="4165601" y="3571876"/>
              <a:ext cx="30163" cy="30163"/>
            </a:xfrm>
            <a:prstGeom prst="rect">
              <a:avLst/>
            </a:pr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sp>
          <p:nvSpPr>
            <p:cNvPr id="134" name="Rectangle 111">
              <a:extLst>
                <a:ext uri="{FF2B5EF4-FFF2-40B4-BE49-F238E27FC236}">
                  <a16:creationId xmlns:a16="http://schemas.microsoft.com/office/drawing/2014/main" id="{099350D7-C443-188D-1AC9-CDB1CF290D10}"/>
                </a:ext>
              </a:extLst>
            </p:cNvPr>
            <p:cNvSpPr>
              <a:spLocks noChangeArrowheads="1"/>
            </p:cNvSpPr>
            <p:nvPr/>
          </p:nvSpPr>
          <p:spPr bwMode="auto">
            <a:xfrm>
              <a:off x="4405313" y="3571876"/>
              <a:ext cx="30163" cy="30163"/>
            </a:xfrm>
            <a:prstGeom prst="rect">
              <a:avLst/>
            </a:pr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id-ID">
                <a:cs typeface="B Nazanin" panose="00000700000000000000" pitchFamily="2" charset="-78"/>
              </a:endParaRPr>
            </a:p>
          </p:txBody>
        </p:sp>
      </p:grpSp>
      <p:sp>
        <p:nvSpPr>
          <p:cNvPr id="135" name="Title 1023">
            <a:extLst>
              <a:ext uri="{FF2B5EF4-FFF2-40B4-BE49-F238E27FC236}">
                <a16:creationId xmlns:a16="http://schemas.microsoft.com/office/drawing/2014/main" id="{811D75E6-897C-EA8B-7284-9491CC25099A}"/>
              </a:ext>
            </a:extLst>
          </p:cNvPr>
          <p:cNvSpPr txBox="1">
            <a:spLocks/>
          </p:cNvSpPr>
          <p:nvPr/>
        </p:nvSpPr>
        <p:spPr>
          <a:xfrm>
            <a:off x="3857417" y="549275"/>
            <a:ext cx="4477167" cy="718658"/>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fa-IR"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chemeClr val="bg1"/>
              </a:solidFill>
              <a:cs typeface="B Nazanin" panose="00000700000000000000" pitchFamily="2" charset="-78"/>
            </a:endParaRPr>
          </a:p>
        </p:txBody>
      </p:sp>
    </p:spTree>
    <p:extLst>
      <p:ext uri="{BB962C8B-B14F-4D97-AF65-F5344CB8AC3E}">
        <p14:creationId xmlns:p14="http://schemas.microsoft.com/office/powerpoint/2010/main" val="12611161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857416" y="304349"/>
            <a:ext cx="4477167" cy="661720"/>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sz="4000"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مزاياي بام سبز :</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5"/>
            <a:ext cx="515937"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30</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2">
            <a:extLst>
              <a:ext uri="{FF2B5EF4-FFF2-40B4-BE49-F238E27FC236}">
                <a16:creationId xmlns:a16="http://schemas.microsoft.com/office/drawing/2014/main" id="{192197F4-E974-930C-7F75-E87B6F0A6BF3}"/>
              </a:ext>
            </a:extLst>
          </p:cNvPr>
          <p:cNvSpPr/>
          <p:nvPr/>
        </p:nvSpPr>
        <p:spPr>
          <a:xfrm>
            <a:off x="165100" y="1740548"/>
            <a:ext cx="11696700" cy="4154984"/>
          </a:xfrm>
          <a:prstGeom prst="rect">
            <a:avLst/>
          </a:prstGeom>
        </p:spPr>
        <p:txBody>
          <a:bodyPr wrap="square">
            <a:spAutoFit/>
          </a:bodyPr>
          <a:lstStyle/>
          <a:p>
            <a:pPr algn="r" rtl="1"/>
            <a:r>
              <a:rPr lang="ar-SA" sz="2200" dirty="0">
                <a:cs typeface="B Nazanin" panose="00000700000000000000" pitchFamily="2" charset="-78"/>
              </a:rPr>
              <a:t>تامین فضایی سازگار و مطبوع برای کاربران ساختمان – به دلیل قراردادن حیاط و پاسیو</a:t>
            </a:r>
            <a:br>
              <a:rPr lang="en-US" sz="2200" dirty="0">
                <a:cs typeface="B Nazanin" panose="00000700000000000000" pitchFamily="2" charset="-78"/>
              </a:rPr>
            </a:br>
            <a:r>
              <a:rPr lang="en-US" sz="2200" dirty="0">
                <a:cs typeface="B Nazanin" panose="00000700000000000000" pitchFamily="2" charset="-78"/>
              </a:rPr>
              <a:t>• </a:t>
            </a:r>
            <a:r>
              <a:rPr lang="ar-SA" sz="2200" dirty="0">
                <a:cs typeface="B Nazanin" panose="00000700000000000000" pitchFamily="2" charset="-78"/>
              </a:rPr>
              <a:t>امکان پرورش میوه جات، سبزیجات و گلها</a:t>
            </a:r>
            <a:br>
              <a:rPr lang="en-US" sz="2200" dirty="0">
                <a:cs typeface="B Nazanin" panose="00000700000000000000" pitchFamily="2" charset="-78"/>
              </a:rPr>
            </a:br>
            <a:r>
              <a:rPr lang="en-US" sz="2200" dirty="0">
                <a:cs typeface="B Nazanin" panose="00000700000000000000" pitchFamily="2" charset="-78"/>
              </a:rPr>
              <a:t>• </a:t>
            </a:r>
            <a:r>
              <a:rPr lang="ar-SA" sz="2200" dirty="0">
                <a:cs typeface="B Nazanin" panose="00000700000000000000" pitchFamily="2" charset="-78"/>
              </a:rPr>
              <a:t>کاهش بار گرمایش (با افزودن توده و لایه عایق حرارتی) و سرمایش بنا (از طریق سرمایش تبخیری) – بویژه اگر بصورت شیشه ای بوده و بعنوان گلخانه و یا سیستم گرمایش غیرفعال خورشیدی عمل نماید. بر اساس پژوهشی که در سال 2005 توسط</a:t>
            </a:r>
            <a:r>
              <a:rPr lang="en-US" sz="2200" dirty="0">
                <a:cs typeface="B Nazanin" panose="00000700000000000000" pitchFamily="2" charset="-78"/>
              </a:rPr>
              <a:t> Brad Bass </a:t>
            </a:r>
            <a:r>
              <a:rPr lang="ar-SA" sz="2200" dirty="0">
                <a:cs typeface="B Nazanin" panose="00000700000000000000" pitchFamily="2" charset="-78"/>
              </a:rPr>
              <a:t>از دانشگاه تورنتو انجام یافت، نشان داده شد که بامهای سبز می توانند اتلاف گرمایش و مصرف انرژی را در زمستان به مقدار قابل توجهی کاهش دهند</a:t>
            </a:r>
            <a:r>
              <a:rPr lang="en-US" sz="2200" dirty="0">
                <a:cs typeface="B Nazanin" panose="00000700000000000000" pitchFamily="2" charset="-78"/>
              </a:rPr>
              <a:t>. </a:t>
            </a:r>
            <a:br>
              <a:rPr lang="en-US" sz="2200" dirty="0">
                <a:cs typeface="B Nazanin" panose="00000700000000000000" pitchFamily="2" charset="-78"/>
              </a:rPr>
            </a:br>
            <a:r>
              <a:rPr lang="en-US" sz="2200" dirty="0">
                <a:cs typeface="B Nazanin" panose="00000700000000000000" pitchFamily="2" charset="-78"/>
              </a:rPr>
              <a:t>• </a:t>
            </a:r>
            <a:r>
              <a:rPr lang="ar-SA" sz="2200" dirty="0">
                <a:cs typeface="B Nazanin" panose="00000700000000000000" pitchFamily="2" charset="-78"/>
              </a:rPr>
              <a:t>کاهش اثرات گرمایش و تغییرات آب و هوایی شهری</a:t>
            </a:r>
            <a:br>
              <a:rPr lang="en-US" sz="2200" dirty="0">
                <a:cs typeface="B Nazanin" panose="00000700000000000000" pitchFamily="2" charset="-78"/>
              </a:rPr>
            </a:br>
            <a:r>
              <a:rPr lang="en-US" sz="2200" dirty="0">
                <a:cs typeface="B Nazanin" panose="00000700000000000000" pitchFamily="2" charset="-78"/>
              </a:rPr>
              <a:t>• </a:t>
            </a:r>
            <a:r>
              <a:rPr lang="ar-SA" sz="2200" dirty="0">
                <a:cs typeface="B Nazanin" panose="00000700000000000000" pitchFamily="2" charset="-78"/>
              </a:rPr>
              <a:t>افزایش محدوده زندگی</a:t>
            </a:r>
            <a:r>
              <a:rPr lang="en-US" sz="2200" dirty="0">
                <a:cs typeface="B Nazanin" panose="00000700000000000000" pitchFamily="2" charset="-78"/>
              </a:rPr>
              <a:t> (</a:t>
            </a:r>
            <a:r>
              <a:rPr lang="ar-SA" sz="2200" dirty="0">
                <a:cs typeface="B Nazanin" panose="00000700000000000000" pitchFamily="2" charset="-78"/>
              </a:rPr>
              <a:t>بامهای سبز می توانند بعنوان فضای تفریح، استراحت مورد استفاده قرارگیرند</a:t>
            </a:r>
            <a:r>
              <a:rPr lang="en-US" sz="2200" dirty="0">
                <a:cs typeface="B Nazanin" panose="00000700000000000000" pitchFamily="2" charset="-78"/>
              </a:rPr>
              <a:t>.) </a:t>
            </a:r>
            <a:br>
              <a:rPr lang="en-US" sz="2200" dirty="0">
                <a:cs typeface="B Nazanin" panose="00000700000000000000" pitchFamily="2" charset="-78"/>
              </a:rPr>
            </a:br>
            <a:r>
              <a:rPr lang="en-US" sz="2200" dirty="0">
                <a:cs typeface="B Nazanin" panose="00000700000000000000" pitchFamily="2" charset="-78"/>
              </a:rPr>
              <a:t>• </a:t>
            </a:r>
            <a:r>
              <a:rPr lang="ar-SA" sz="2200" dirty="0">
                <a:cs typeface="B Nazanin" panose="00000700000000000000" pitchFamily="2" charset="-78"/>
              </a:rPr>
              <a:t>کاهش سیلاب</a:t>
            </a:r>
            <a:br>
              <a:rPr lang="en-US" sz="2200" dirty="0">
                <a:cs typeface="B Nazanin" panose="00000700000000000000" pitchFamily="2" charset="-78"/>
              </a:rPr>
            </a:br>
            <a:r>
              <a:rPr lang="en-US" sz="2200" dirty="0">
                <a:cs typeface="B Nazanin" panose="00000700000000000000" pitchFamily="2" charset="-78"/>
              </a:rPr>
              <a:t>• </a:t>
            </a:r>
            <a:r>
              <a:rPr lang="ar-SA" sz="2200" dirty="0">
                <a:cs typeface="B Nazanin" panose="00000700000000000000" pitchFamily="2" charset="-78"/>
              </a:rPr>
              <a:t>تصفیه هوا و کاهش</a:t>
            </a:r>
            <a:r>
              <a:rPr lang="en-US" sz="2200" dirty="0">
                <a:cs typeface="B Nazanin" panose="00000700000000000000" pitchFamily="2" charset="-78"/>
              </a:rPr>
              <a:t> CO2 </a:t>
            </a:r>
            <a:r>
              <a:rPr lang="ar-SA" sz="2200" dirty="0">
                <a:cs typeface="B Nazanin" panose="00000700000000000000" pitchFamily="2" charset="-78"/>
              </a:rPr>
              <a:t>هوا</a:t>
            </a:r>
            <a:br>
              <a:rPr lang="en-US" sz="2200" dirty="0">
                <a:cs typeface="B Nazanin" panose="00000700000000000000" pitchFamily="2" charset="-78"/>
              </a:rPr>
            </a:br>
            <a:r>
              <a:rPr lang="en-US" sz="2200" dirty="0">
                <a:cs typeface="B Nazanin" panose="00000700000000000000" pitchFamily="2" charset="-78"/>
              </a:rPr>
              <a:t>• </a:t>
            </a:r>
            <a:r>
              <a:rPr lang="ar-SA" sz="2200" dirty="0">
                <a:cs typeface="B Nazanin" panose="00000700000000000000" pitchFamily="2" charset="-78"/>
              </a:rPr>
              <a:t>كاهش و تعدیل شدت صداهایی كه تا</a:t>
            </a:r>
            <a:r>
              <a:rPr lang="en-US" sz="2200" dirty="0">
                <a:cs typeface="B Nazanin" panose="00000700000000000000" pitchFamily="2" charset="-78"/>
              </a:rPr>
              <a:t> dB18 </a:t>
            </a:r>
            <a:r>
              <a:rPr lang="ar-SA" sz="2200" dirty="0">
                <a:cs typeface="B Nazanin" panose="00000700000000000000" pitchFamily="2" charset="-78"/>
              </a:rPr>
              <a:t>وارد ساختمان می شود و از آن خارج می شود به میزان</a:t>
            </a:r>
            <a:r>
              <a:rPr lang="en-US" sz="2200" dirty="0">
                <a:cs typeface="B Nazanin" panose="00000700000000000000" pitchFamily="2" charset="-78"/>
              </a:rPr>
              <a:t> dB3 </a:t>
            </a:r>
            <a:r>
              <a:rPr lang="ar-SA" sz="2200" dirty="0">
                <a:cs typeface="B Nazanin" panose="00000700000000000000" pitchFamily="2" charset="-78"/>
              </a:rPr>
              <a:t>یا بیشتر</a:t>
            </a:r>
            <a:br>
              <a:rPr lang="en-US" sz="2200" dirty="0">
                <a:cs typeface="B Nazanin" panose="00000700000000000000" pitchFamily="2" charset="-78"/>
              </a:rPr>
            </a:br>
            <a:endParaRPr lang="fa-IR" sz="2200" dirty="0">
              <a:cs typeface="B Nazanin" panose="00000700000000000000" pitchFamily="2" charset="-78"/>
            </a:endParaRPr>
          </a:p>
        </p:txBody>
      </p:sp>
    </p:spTree>
    <p:extLst>
      <p:ext uri="{BB962C8B-B14F-4D97-AF65-F5344CB8AC3E}">
        <p14:creationId xmlns:p14="http://schemas.microsoft.com/office/powerpoint/2010/main" val="2342957576"/>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 name="Rectangle 289">
            <a:extLst>
              <a:ext uri="{FF2B5EF4-FFF2-40B4-BE49-F238E27FC236}">
                <a16:creationId xmlns:a16="http://schemas.microsoft.com/office/drawing/2014/main" id="{B7C8A2CE-A6FE-CAF8-E985-26D82EAF5604}"/>
              </a:ext>
            </a:extLst>
          </p:cNvPr>
          <p:cNvSpPr/>
          <p:nvPr/>
        </p:nvSpPr>
        <p:spPr>
          <a:xfrm>
            <a:off x="319573" y="184149"/>
            <a:ext cx="11696700" cy="52324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200">
              <a:cs typeface="B Nazanin" panose="00000700000000000000" pitchFamily="2" charset="-78"/>
            </a:endParaRP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200">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5"/>
            <a:ext cx="515937" cy="365125"/>
          </a:xfrm>
        </p:spPr>
        <p:txBody>
          <a:bodyPr/>
          <a:lstStyle/>
          <a:p>
            <a:pPr algn="ctr" rtl="1"/>
            <a:fld id="{D4F9442E-9437-4062-8DAD-965F8584E449}" type="slidenum">
              <a:rPr lang="en-US" sz="2200" b="1" smtClean="0">
                <a:solidFill>
                  <a:srgbClr val="DFEEEA"/>
                </a:solidFill>
                <a:latin typeface="Segoe UI" panose="020B0502040204020203" pitchFamily="34" charset="0"/>
                <a:cs typeface="B Nazanin" panose="00000700000000000000" pitchFamily="2" charset="-78"/>
              </a:rPr>
              <a:pPr algn="ctr" rtl="1"/>
              <a:t>31</a:t>
            </a:fld>
            <a:endParaRPr lang="en-US" sz="2200" b="1" dirty="0">
              <a:solidFill>
                <a:srgbClr val="DFEEEA"/>
              </a:solidFill>
              <a:latin typeface="Segoe UI" panose="020B0502040204020203" pitchFamily="34" charset="0"/>
              <a:cs typeface="B Nazanin" panose="00000700000000000000" pitchFamily="2" charset="-78"/>
            </a:endParaRPr>
          </a:p>
        </p:txBody>
      </p:sp>
      <p:sp>
        <p:nvSpPr>
          <p:cNvPr id="3" name="TextBox 2">
            <a:extLst>
              <a:ext uri="{FF2B5EF4-FFF2-40B4-BE49-F238E27FC236}">
                <a16:creationId xmlns:a16="http://schemas.microsoft.com/office/drawing/2014/main" id="{29FC0041-0088-A1FA-30E7-4EDE84B139A4}"/>
              </a:ext>
            </a:extLst>
          </p:cNvPr>
          <p:cNvSpPr txBox="1"/>
          <p:nvPr/>
        </p:nvSpPr>
        <p:spPr>
          <a:xfrm>
            <a:off x="149468" y="0"/>
            <a:ext cx="11696700" cy="2081339"/>
          </a:xfrm>
          <a:prstGeom prst="rect">
            <a:avLst/>
          </a:prstGeom>
          <a:noFill/>
        </p:spPr>
        <p:txBody>
          <a:bodyPr wrap="square">
            <a:spAutoFit/>
          </a:bodyPr>
          <a:lstStyle/>
          <a:p>
            <a:pPr algn="r" rtl="1">
              <a:lnSpc>
                <a:spcPct val="150000"/>
              </a:lnSpc>
            </a:pPr>
            <a:br>
              <a:rPr lang="fa-IR" sz="2200" dirty="0">
                <a:cs typeface="B Nazanin" panose="00000700000000000000" pitchFamily="2" charset="-78"/>
              </a:rPr>
            </a:br>
            <a:r>
              <a:rPr lang="fa-IR" sz="2200" dirty="0">
                <a:cs typeface="B Nazanin" panose="00000700000000000000" pitchFamily="2" charset="-78"/>
              </a:rPr>
              <a:t>• بهبود مناظر اطراف ساختمان با فراهم كردن یك فضای سبز زیبا</a:t>
            </a:r>
            <a:br>
              <a:rPr lang="fa-IR" sz="2200" dirty="0">
                <a:cs typeface="B Nazanin" panose="00000700000000000000" pitchFamily="2" charset="-78"/>
              </a:rPr>
            </a:br>
            <a:r>
              <a:rPr lang="fa-IR" sz="2200" dirty="0">
                <a:cs typeface="B Nazanin" panose="00000700000000000000" pitchFamily="2" charset="-78"/>
              </a:rPr>
              <a:t>• بالا بردن طول عمر غشای بام (دو یا سه بار بیشتر) با محافظت از آن در برابر اشعات </a:t>
            </a:r>
            <a:r>
              <a:rPr lang="en-US" sz="2200" dirty="0">
                <a:cs typeface="B Nazanin" panose="00000700000000000000" pitchFamily="2" charset="-78"/>
              </a:rPr>
              <a:t>UV </a:t>
            </a:r>
            <a:r>
              <a:rPr lang="fa-IR" sz="2200" dirty="0">
                <a:cs typeface="B Nazanin" panose="00000700000000000000" pitchFamily="2" charset="-78"/>
              </a:rPr>
              <a:t>مضر و صدمات آب و هوایی</a:t>
            </a:r>
            <a:br>
              <a:rPr lang="fa-IR" sz="2200" dirty="0">
                <a:cs typeface="B Nazanin" panose="00000700000000000000" pitchFamily="2" charset="-78"/>
              </a:rPr>
            </a:br>
            <a:r>
              <a:rPr lang="fa-IR" sz="2200" dirty="0">
                <a:cs typeface="B Nazanin" panose="00000700000000000000" pitchFamily="2" charset="-78"/>
              </a:rPr>
              <a:t>• افزایش ارزش ملك </a:t>
            </a:r>
          </a:p>
        </p:txBody>
      </p:sp>
      <p:pic>
        <p:nvPicPr>
          <p:cNvPr id="5" name="Picture 4">
            <a:extLst>
              <a:ext uri="{FF2B5EF4-FFF2-40B4-BE49-F238E27FC236}">
                <a16:creationId xmlns:a16="http://schemas.microsoft.com/office/drawing/2014/main" id="{C27CBD5C-7983-7D1E-C77F-38DCB8BD753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0926" y="1716213"/>
            <a:ext cx="7344565" cy="477666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15205920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857416" y="380854"/>
            <a:ext cx="4477167" cy="661720"/>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fa-IR" sz="4000"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معايب بام سبز :</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2" y="6308725"/>
            <a:ext cx="515937" cy="365125"/>
          </a:xfrm>
        </p:spPr>
        <p:txBody>
          <a:bodyPr/>
          <a:lstStyle/>
          <a:p>
            <a:pPr algn="ct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a:t>32</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Rectangle 1">
            <a:extLst>
              <a:ext uri="{FF2B5EF4-FFF2-40B4-BE49-F238E27FC236}">
                <a16:creationId xmlns:a16="http://schemas.microsoft.com/office/drawing/2014/main" id="{961114E5-BAED-958B-968D-6668BF4A31D8}"/>
              </a:ext>
            </a:extLst>
          </p:cNvPr>
          <p:cNvSpPr/>
          <p:nvPr/>
        </p:nvSpPr>
        <p:spPr>
          <a:xfrm>
            <a:off x="247958" y="1372668"/>
            <a:ext cx="11686073" cy="4112664"/>
          </a:xfrm>
          <a:prstGeom prst="rect">
            <a:avLst/>
          </a:prstGeom>
        </p:spPr>
        <p:txBody>
          <a:bodyPr wrap="square">
            <a:spAutoFit/>
          </a:bodyPr>
          <a:lstStyle/>
          <a:p>
            <a:pPr algn="r" rtl="1">
              <a:lnSpc>
                <a:spcPct val="150000"/>
              </a:lnSpc>
            </a:pPr>
            <a:br>
              <a:rPr lang="en-US" sz="2200" b="1" dirty="0">
                <a:cs typeface="B Nazanin" panose="00000700000000000000" pitchFamily="2" charset="-78"/>
              </a:rPr>
            </a:br>
            <a:r>
              <a:rPr lang="en-US" sz="2200" b="1" dirty="0">
                <a:cs typeface="B Nazanin" panose="00000700000000000000" pitchFamily="2" charset="-78"/>
              </a:rPr>
              <a:t>• </a:t>
            </a:r>
            <a:r>
              <a:rPr lang="ar-SA" sz="2200" b="1" dirty="0">
                <a:cs typeface="B Nazanin" panose="00000700000000000000" pitchFamily="2" charset="-78"/>
              </a:rPr>
              <a:t>برخی پیامدهای منفی استفاده از بامهای سبز به شرح زیر است</a:t>
            </a:r>
            <a:r>
              <a:rPr lang="en-US" sz="2200" b="1" dirty="0">
                <a:cs typeface="B Nazanin" panose="00000700000000000000" pitchFamily="2" charset="-78"/>
              </a:rPr>
              <a:t>:</a:t>
            </a:r>
            <a:br>
              <a:rPr lang="en-US" sz="2200" b="1" dirty="0">
                <a:cs typeface="B Nazanin" panose="00000700000000000000" pitchFamily="2" charset="-78"/>
              </a:rPr>
            </a:br>
            <a:r>
              <a:rPr lang="en-US" sz="2200" b="1" dirty="0">
                <a:cs typeface="B Nazanin" panose="00000700000000000000" pitchFamily="2" charset="-78"/>
              </a:rPr>
              <a:t>• </a:t>
            </a:r>
            <a:r>
              <a:rPr lang="ar-SA" sz="2200" b="1" dirty="0">
                <a:cs typeface="B Nazanin" panose="00000700000000000000" pitchFamily="2" charset="-78"/>
              </a:rPr>
              <a:t>نیاز به تقویت سازه بامهای موجود برای استقرار بام سبز و وجود این حقیقت که اغلب این بامها برای حضور انسان طراحی نمی شوند</a:t>
            </a:r>
            <a:r>
              <a:rPr lang="en-US" sz="2200" b="1" dirty="0">
                <a:cs typeface="B Nazanin" panose="00000700000000000000" pitchFamily="2" charset="-78"/>
              </a:rPr>
              <a:t>. </a:t>
            </a:r>
            <a:br>
              <a:rPr lang="en-US" sz="2200" b="1" dirty="0">
                <a:cs typeface="B Nazanin" panose="00000700000000000000" pitchFamily="2" charset="-78"/>
              </a:rPr>
            </a:br>
            <a:r>
              <a:rPr lang="en-US" sz="2200" b="1" dirty="0">
                <a:cs typeface="B Nazanin" panose="00000700000000000000" pitchFamily="2" charset="-78"/>
              </a:rPr>
              <a:t>• </a:t>
            </a:r>
            <a:r>
              <a:rPr lang="ar-SA" sz="2200" b="1" dirty="0">
                <a:cs typeface="B Nazanin" panose="00000700000000000000" pitchFamily="2" charset="-78"/>
              </a:rPr>
              <a:t>در برخی موارد، تطبیق طراحی این بامها با شرایط اقلیمی منطقه کاری دشوار است</a:t>
            </a:r>
            <a:r>
              <a:rPr lang="en-US" sz="2200" b="1" dirty="0">
                <a:cs typeface="B Nazanin" panose="00000700000000000000" pitchFamily="2" charset="-78"/>
              </a:rPr>
              <a:t>.</a:t>
            </a:r>
            <a:br>
              <a:rPr lang="en-US" sz="2200" b="1" dirty="0">
                <a:cs typeface="B Nazanin" panose="00000700000000000000" pitchFamily="2" charset="-78"/>
              </a:rPr>
            </a:br>
            <a:r>
              <a:rPr lang="en-US" sz="2200" b="1" dirty="0">
                <a:cs typeface="B Nazanin" panose="00000700000000000000" pitchFamily="2" charset="-78"/>
              </a:rPr>
              <a:t>• </a:t>
            </a:r>
            <a:r>
              <a:rPr lang="ar-SA" sz="2200" b="1" dirty="0">
                <a:cs typeface="B Nazanin" panose="00000700000000000000" pitchFamily="2" charset="-78"/>
              </a:rPr>
              <a:t>بامهای سبز همچنین نیازمند معیارهای سازه ای قابل قبول می باشند</a:t>
            </a:r>
            <a:r>
              <a:rPr lang="en-US" sz="2200" b="1" dirty="0">
                <a:cs typeface="B Nazanin" panose="00000700000000000000" pitchFamily="2" charset="-78"/>
              </a:rPr>
              <a:t>. </a:t>
            </a:r>
            <a:r>
              <a:rPr lang="ar-SA" sz="2200" b="1" dirty="0">
                <a:cs typeface="B Nazanin" panose="00000700000000000000" pitchFamily="2" charset="-78"/>
              </a:rPr>
              <a:t>بسیاری از بامهای موجود، بدلیل بار وزن ملزومات خاک و گیاهان برای دارابودن بام سبز مناسب نیستند. (در این بین یک دال بتنی در تبدیل به بام سبز بسیار کاراتر از دالهای چوبی یا فلزی است</a:t>
            </a:r>
            <a:r>
              <a:rPr lang="en-US" sz="2200" b="1" dirty="0">
                <a:cs typeface="B Nazanin" panose="00000700000000000000" pitchFamily="2" charset="-78"/>
              </a:rPr>
              <a:t> .</a:t>
            </a:r>
          </a:p>
        </p:txBody>
      </p:sp>
    </p:spTree>
    <p:extLst>
      <p:ext uri="{BB962C8B-B14F-4D97-AF65-F5344CB8AC3E}">
        <p14:creationId xmlns:p14="http://schemas.microsoft.com/office/powerpoint/2010/main" val="167970040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D4F9442E-9437-4062-8DAD-965F8584E449}" type="slidenum">
              <a:rPr lang="en-US" b="1" smtClean="0">
                <a:solidFill>
                  <a:srgbClr val="DFEEEA"/>
                </a:solidFill>
                <a:latin typeface="Segoe UI" panose="020B0502040204020203" pitchFamily="34" charset="0"/>
                <a:cs typeface="B Nazanin" panose="00000700000000000000" pitchFamily="2" charset="-78"/>
              </a:rPr>
              <a:pPr algn="ctr"/>
              <a:t>33</a:t>
            </a:fld>
            <a:endParaRPr lang="en-US" b="1" dirty="0">
              <a:solidFill>
                <a:srgbClr val="DFEEEA"/>
              </a:solidFill>
              <a:latin typeface="Segoe UI" panose="020B0502040204020203" pitchFamily="34" charset="0"/>
              <a:cs typeface="B Nazanin" panose="00000700000000000000" pitchFamily="2" charset="-78"/>
            </a:endParaRPr>
          </a:p>
        </p:txBody>
      </p:sp>
      <p:sp>
        <p:nvSpPr>
          <p:cNvPr id="6" name="Slide Number Placeholder 1">
            <a:extLst>
              <a:ext uri="{FF2B5EF4-FFF2-40B4-BE49-F238E27FC236}">
                <a16:creationId xmlns:a16="http://schemas.microsoft.com/office/drawing/2014/main" id="{03BA4D7C-B37A-BF70-3014-3747BC51BA75}"/>
              </a:ext>
            </a:extLst>
          </p:cNvPr>
          <p:cNvSpPr>
            <a:spLocks noGrp="1"/>
          </p:cNvSpPr>
          <p:nvPr>
            <p:ph type="sldNum" sz="quarter" idx="12"/>
          </p:nvPr>
        </p:nvSpPr>
        <p:spPr>
          <a:xfrm>
            <a:off x="9374527" y="6310050"/>
            <a:ext cx="2743200" cy="365125"/>
          </a:xfrm>
        </p:spPr>
        <p:txBody>
          <a:bodyPr/>
          <a:lstStyle/>
          <a:p>
            <a:pPr algn="l" rtl="1"/>
            <a:fld id="{D4F9442E-9437-4062-8DAD-965F8584E449}" type="slidenum">
              <a:rPr lang="en-US" b="1" smtClean="0">
                <a:solidFill>
                  <a:srgbClr val="DFEEEA"/>
                </a:solidFill>
                <a:latin typeface="Segoe UI" panose="020B0502040204020203" pitchFamily="34" charset="0"/>
                <a:cs typeface="B Nazanin" panose="00000700000000000000" pitchFamily="2" charset="-78"/>
              </a:rPr>
              <a:pPr algn="l" rtl="1"/>
              <a:t>33</a:t>
            </a:fld>
            <a:endParaRPr lang="en-US" b="1" dirty="0">
              <a:solidFill>
                <a:srgbClr val="DFEEEA"/>
              </a:solidFill>
              <a:latin typeface="Segoe UI" panose="020B0502040204020203" pitchFamily="34" charset="0"/>
              <a:cs typeface="B Nazanin" panose="00000700000000000000" pitchFamily="2" charset="-78"/>
            </a:endParaRPr>
          </a:p>
        </p:txBody>
      </p:sp>
      <p:sp>
        <p:nvSpPr>
          <p:cNvPr id="41" name="Title 1023">
            <a:extLst>
              <a:ext uri="{FF2B5EF4-FFF2-40B4-BE49-F238E27FC236}">
                <a16:creationId xmlns:a16="http://schemas.microsoft.com/office/drawing/2014/main" id="{BC8A258C-8B53-1C48-7F90-11AD942DF2DB}"/>
              </a:ext>
            </a:extLst>
          </p:cNvPr>
          <p:cNvSpPr txBox="1">
            <a:spLocks/>
          </p:cNvSpPr>
          <p:nvPr/>
        </p:nvSpPr>
        <p:spPr>
          <a:xfrm>
            <a:off x="515938" y="549275"/>
            <a:ext cx="11160125" cy="80629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rgbClr val="00144F"/>
              </a:solidFill>
              <a:cs typeface="B Nazanin" panose="00000700000000000000" pitchFamily="2" charset="-78"/>
            </a:endParaRPr>
          </a:p>
        </p:txBody>
      </p:sp>
      <p:sp>
        <p:nvSpPr>
          <p:cNvPr id="48" name="Freeform: Shape 47">
            <a:extLst>
              <a:ext uri="{FF2B5EF4-FFF2-40B4-BE49-F238E27FC236}">
                <a16:creationId xmlns:a16="http://schemas.microsoft.com/office/drawing/2014/main" id="{0894088D-50F7-5253-B479-11691701B4B3}"/>
              </a:ext>
            </a:extLst>
          </p:cNvPr>
          <p:cNvSpPr/>
          <p:nvPr/>
        </p:nvSpPr>
        <p:spPr>
          <a:xfrm>
            <a:off x="703512" y="1603374"/>
            <a:ext cx="2345826" cy="2649945"/>
          </a:xfrm>
          <a:custGeom>
            <a:avLst/>
            <a:gdLst>
              <a:gd name="connsiteX0" fmla="*/ 1172913 w 2345826"/>
              <a:gd name="connsiteY0" fmla="*/ 0 h 2649945"/>
              <a:gd name="connsiteX1" fmla="*/ 2345826 w 2345826"/>
              <a:gd name="connsiteY1" fmla="*/ 1172913 h 2649945"/>
              <a:gd name="connsiteX2" fmla="*/ 1521702 w 2345826"/>
              <a:gd name="connsiteY2" fmla="*/ 2293094 h 2649945"/>
              <a:gd name="connsiteX3" fmla="*/ 1520205 w 2345826"/>
              <a:gd name="connsiteY3" fmla="*/ 2293479 h 2649945"/>
              <a:gd name="connsiteX4" fmla="*/ 1172914 w 2345826"/>
              <a:gd name="connsiteY4" fmla="*/ 2649945 h 2649945"/>
              <a:gd name="connsiteX5" fmla="*/ 825623 w 2345826"/>
              <a:gd name="connsiteY5" fmla="*/ 2293480 h 2649945"/>
              <a:gd name="connsiteX6" fmla="*/ 824125 w 2345826"/>
              <a:gd name="connsiteY6" fmla="*/ 2293094 h 2649945"/>
              <a:gd name="connsiteX7" fmla="*/ 0 w 2345826"/>
              <a:gd name="connsiteY7" fmla="*/ 1172913 h 2649945"/>
              <a:gd name="connsiteX8" fmla="*/ 1172913 w 2345826"/>
              <a:gd name="connsiteY8" fmla="*/ 0 h 26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826" h="2649945">
                <a:moveTo>
                  <a:pt x="1172913" y="0"/>
                </a:moveTo>
                <a:cubicBezTo>
                  <a:pt x="1820695" y="0"/>
                  <a:pt x="2345826" y="525131"/>
                  <a:pt x="2345826" y="1172913"/>
                </a:cubicBezTo>
                <a:cubicBezTo>
                  <a:pt x="2345826" y="1699236"/>
                  <a:pt x="1999158" y="2144590"/>
                  <a:pt x="1521702" y="2293094"/>
                </a:cubicBezTo>
                <a:lnTo>
                  <a:pt x="1520205" y="2293479"/>
                </a:lnTo>
                <a:lnTo>
                  <a:pt x="1172914" y="2649945"/>
                </a:lnTo>
                <a:lnTo>
                  <a:pt x="825623" y="2293480"/>
                </a:lnTo>
                <a:lnTo>
                  <a:pt x="824125" y="2293094"/>
                </a:lnTo>
                <a:cubicBezTo>
                  <a:pt x="346669" y="2144590"/>
                  <a:pt x="0" y="1699236"/>
                  <a:pt x="0" y="1172913"/>
                </a:cubicBezTo>
                <a:cubicBezTo>
                  <a:pt x="0" y="525131"/>
                  <a:pt x="525131" y="0"/>
                  <a:pt x="1172913" y="0"/>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2CBC419B-130F-8D57-C165-06B685D23009}"/>
              </a:ext>
            </a:extLst>
          </p:cNvPr>
          <p:cNvSpPr/>
          <p:nvPr/>
        </p:nvSpPr>
        <p:spPr>
          <a:xfrm>
            <a:off x="3516562" y="1603374"/>
            <a:ext cx="2345826" cy="2649945"/>
          </a:xfrm>
          <a:custGeom>
            <a:avLst/>
            <a:gdLst>
              <a:gd name="connsiteX0" fmla="*/ 1172913 w 2345826"/>
              <a:gd name="connsiteY0" fmla="*/ 0 h 2649945"/>
              <a:gd name="connsiteX1" fmla="*/ 2345826 w 2345826"/>
              <a:gd name="connsiteY1" fmla="*/ 1172913 h 2649945"/>
              <a:gd name="connsiteX2" fmla="*/ 1521702 w 2345826"/>
              <a:gd name="connsiteY2" fmla="*/ 2293094 h 2649945"/>
              <a:gd name="connsiteX3" fmla="*/ 1520205 w 2345826"/>
              <a:gd name="connsiteY3" fmla="*/ 2293479 h 2649945"/>
              <a:gd name="connsiteX4" fmla="*/ 1172914 w 2345826"/>
              <a:gd name="connsiteY4" fmla="*/ 2649945 h 2649945"/>
              <a:gd name="connsiteX5" fmla="*/ 825623 w 2345826"/>
              <a:gd name="connsiteY5" fmla="*/ 2293480 h 2649945"/>
              <a:gd name="connsiteX6" fmla="*/ 824125 w 2345826"/>
              <a:gd name="connsiteY6" fmla="*/ 2293094 h 2649945"/>
              <a:gd name="connsiteX7" fmla="*/ 0 w 2345826"/>
              <a:gd name="connsiteY7" fmla="*/ 1172913 h 2649945"/>
              <a:gd name="connsiteX8" fmla="*/ 1172913 w 2345826"/>
              <a:gd name="connsiteY8" fmla="*/ 0 h 26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826" h="2649945">
                <a:moveTo>
                  <a:pt x="1172913" y="0"/>
                </a:moveTo>
                <a:cubicBezTo>
                  <a:pt x="1820695" y="0"/>
                  <a:pt x="2345826" y="525131"/>
                  <a:pt x="2345826" y="1172913"/>
                </a:cubicBezTo>
                <a:cubicBezTo>
                  <a:pt x="2345826" y="1699236"/>
                  <a:pt x="1999158" y="2144590"/>
                  <a:pt x="1521702" y="2293094"/>
                </a:cubicBezTo>
                <a:lnTo>
                  <a:pt x="1520205" y="2293479"/>
                </a:lnTo>
                <a:lnTo>
                  <a:pt x="1172914" y="2649945"/>
                </a:lnTo>
                <a:lnTo>
                  <a:pt x="825623" y="2293480"/>
                </a:lnTo>
                <a:lnTo>
                  <a:pt x="824125" y="2293094"/>
                </a:lnTo>
                <a:cubicBezTo>
                  <a:pt x="346669" y="2144590"/>
                  <a:pt x="0" y="1699236"/>
                  <a:pt x="0" y="1172913"/>
                </a:cubicBezTo>
                <a:cubicBezTo>
                  <a:pt x="0" y="525131"/>
                  <a:pt x="525131" y="0"/>
                  <a:pt x="1172913" y="0"/>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51" name="Freeform: Shape 50">
            <a:extLst>
              <a:ext uri="{FF2B5EF4-FFF2-40B4-BE49-F238E27FC236}">
                <a16:creationId xmlns:a16="http://schemas.microsoft.com/office/drawing/2014/main" id="{8BFBEA4D-033D-5855-D9A6-B90EE7A85DF5}"/>
              </a:ext>
            </a:extLst>
          </p:cNvPr>
          <p:cNvSpPr/>
          <p:nvPr/>
        </p:nvSpPr>
        <p:spPr>
          <a:xfrm>
            <a:off x="6329612" y="1603374"/>
            <a:ext cx="2345826" cy="2649945"/>
          </a:xfrm>
          <a:custGeom>
            <a:avLst/>
            <a:gdLst>
              <a:gd name="connsiteX0" fmla="*/ 1172913 w 2345826"/>
              <a:gd name="connsiteY0" fmla="*/ 0 h 2649945"/>
              <a:gd name="connsiteX1" fmla="*/ 2345826 w 2345826"/>
              <a:gd name="connsiteY1" fmla="*/ 1172913 h 2649945"/>
              <a:gd name="connsiteX2" fmla="*/ 1521702 w 2345826"/>
              <a:gd name="connsiteY2" fmla="*/ 2293094 h 2649945"/>
              <a:gd name="connsiteX3" fmla="*/ 1520205 w 2345826"/>
              <a:gd name="connsiteY3" fmla="*/ 2293479 h 2649945"/>
              <a:gd name="connsiteX4" fmla="*/ 1172914 w 2345826"/>
              <a:gd name="connsiteY4" fmla="*/ 2649945 h 2649945"/>
              <a:gd name="connsiteX5" fmla="*/ 825623 w 2345826"/>
              <a:gd name="connsiteY5" fmla="*/ 2293480 h 2649945"/>
              <a:gd name="connsiteX6" fmla="*/ 824125 w 2345826"/>
              <a:gd name="connsiteY6" fmla="*/ 2293094 h 2649945"/>
              <a:gd name="connsiteX7" fmla="*/ 0 w 2345826"/>
              <a:gd name="connsiteY7" fmla="*/ 1172913 h 2649945"/>
              <a:gd name="connsiteX8" fmla="*/ 1172913 w 2345826"/>
              <a:gd name="connsiteY8" fmla="*/ 0 h 26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826" h="2649945">
                <a:moveTo>
                  <a:pt x="1172913" y="0"/>
                </a:moveTo>
                <a:cubicBezTo>
                  <a:pt x="1820695" y="0"/>
                  <a:pt x="2345826" y="525131"/>
                  <a:pt x="2345826" y="1172913"/>
                </a:cubicBezTo>
                <a:cubicBezTo>
                  <a:pt x="2345826" y="1699236"/>
                  <a:pt x="1999158" y="2144590"/>
                  <a:pt x="1521702" y="2293094"/>
                </a:cubicBezTo>
                <a:lnTo>
                  <a:pt x="1520205" y="2293479"/>
                </a:lnTo>
                <a:lnTo>
                  <a:pt x="1172914" y="2649945"/>
                </a:lnTo>
                <a:lnTo>
                  <a:pt x="825623" y="2293480"/>
                </a:lnTo>
                <a:lnTo>
                  <a:pt x="824125" y="2293094"/>
                </a:lnTo>
                <a:cubicBezTo>
                  <a:pt x="346669" y="2144590"/>
                  <a:pt x="0" y="1699236"/>
                  <a:pt x="0" y="1172913"/>
                </a:cubicBezTo>
                <a:cubicBezTo>
                  <a:pt x="0" y="525131"/>
                  <a:pt x="525131" y="0"/>
                  <a:pt x="1172913" y="0"/>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54" name="Freeform: Shape 53">
            <a:extLst>
              <a:ext uri="{FF2B5EF4-FFF2-40B4-BE49-F238E27FC236}">
                <a16:creationId xmlns:a16="http://schemas.microsoft.com/office/drawing/2014/main" id="{19A9DFF7-1648-09EB-34CE-D4B98A6CBA04}"/>
              </a:ext>
            </a:extLst>
          </p:cNvPr>
          <p:cNvSpPr/>
          <p:nvPr/>
        </p:nvSpPr>
        <p:spPr>
          <a:xfrm>
            <a:off x="9142662" y="1603374"/>
            <a:ext cx="2345826" cy="2649945"/>
          </a:xfrm>
          <a:custGeom>
            <a:avLst/>
            <a:gdLst>
              <a:gd name="connsiteX0" fmla="*/ 1172913 w 2345826"/>
              <a:gd name="connsiteY0" fmla="*/ 0 h 2649945"/>
              <a:gd name="connsiteX1" fmla="*/ 2345826 w 2345826"/>
              <a:gd name="connsiteY1" fmla="*/ 1172913 h 2649945"/>
              <a:gd name="connsiteX2" fmla="*/ 1521701 w 2345826"/>
              <a:gd name="connsiteY2" fmla="*/ 2293094 h 2649945"/>
              <a:gd name="connsiteX3" fmla="*/ 1520205 w 2345826"/>
              <a:gd name="connsiteY3" fmla="*/ 2293479 h 2649945"/>
              <a:gd name="connsiteX4" fmla="*/ 1172914 w 2345826"/>
              <a:gd name="connsiteY4" fmla="*/ 2649945 h 2649945"/>
              <a:gd name="connsiteX5" fmla="*/ 825623 w 2345826"/>
              <a:gd name="connsiteY5" fmla="*/ 2293480 h 2649945"/>
              <a:gd name="connsiteX6" fmla="*/ 824125 w 2345826"/>
              <a:gd name="connsiteY6" fmla="*/ 2293094 h 2649945"/>
              <a:gd name="connsiteX7" fmla="*/ 0 w 2345826"/>
              <a:gd name="connsiteY7" fmla="*/ 1172913 h 2649945"/>
              <a:gd name="connsiteX8" fmla="*/ 1172913 w 2345826"/>
              <a:gd name="connsiteY8" fmla="*/ 0 h 264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826" h="2649945">
                <a:moveTo>
                  <a:pt x="1172913" y="0"/>
                </a:moveTo>
                <a:cubicBezTo>
                  <a:pt x="1820695" y="0"/>
                  <a:pt x="2345826" y="525131"/>
                  <a:pt x="2345826" y="1172913"/>
                </a:cubicBezTo>
                <a:cubicBezTo>
                  <a:pt x="2345826" y="1699236"/>
                  <a:pt x="1999157" y="2144590"/>
                  <a:pt x="1521701" y="2293094"/>
                </a:cubicBezTo>
                <a:lnTo>
                  <a:pt x="1520205" y="2293479"/>
                </a:lnTo>
                <a:lnTo>
                  <a:pt x="1172914" y="2649945"/>
                </a:lnTo>
                <a:lnTo>
                  <a:pt x="825623" y="2293480"/>
                </a:lnTo>
                <a:lnTo>
                  <a:pt x="824125" y="2293094"/>
                </a:lnTo>
                <a:cubicBezTo>
                  <a:pt x="346669" y="2144590"/>
                  <a:pt x="0" y="1699236"/>
                  <a:pt x="0" y="1172913"/>
                </a:cubicBezTo>
                <a:cubicBezTo>
                  <a:pt x="0" y="525131"/>
                  <a:pt x="525131" y="0"/>
                  <a:pt x="1172913" y="0"/>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en-US">
              <a:cs typeface="B Nazanin" panose="00000700000000000000" pitchFamily="2" charset="-78"/>
            </a:endParaRPr>
          </a:p>
        </p:txBody>
      </p:sp>
      <p:sp>
        <p:nvSpPr>
          <p:cNvPr id="55" name="Oval 54">
            <a:extLst>
              <a:ext uri="{FF2B5EF4-FFF2-40B4-BE49-F238E27FC236}">
                <a16:creationId xmlns:a16="http://schemas.microsoft.com/office/drawing/2014/main" id="{5225BD54-6BD4-ED23-D58B-2D44DF9DDD26}"/>
              </a:ext>
            </a:extLst>
          </p:cNvPr>
          <p:cNvSpPr/>
          <p:nvPr/>
        </p:nvSpPr>
        <p:spPr>
          <a:xfrm>
            <a:off x="1075310" y="1975172"/>
            <a:ext cx="1602231" cy="1602231"/>
          </a:xfrm>
          <a:prstGeom prst="ellipse">
            <a:avLst/>
          </a:prstGeom>
          <a:solidFill>
            <a:srgbClr val="F5AE1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6" name="Oval 55">
            <a:extLst>
              <a:ext uri="{FF2B5EF4-FFF2-40B4-BE49-F238E27FC236}">
                <a16:creationId xmlns:a16="http://schemas.microsoft.com/office/drawing/2014/main" id="{69F19719-1D27-BB7A-9FB2-4DAA028CA928}"/>
              </a:ext>
            </a:extLst>
          </p:cNvPr>
          <p:cNvSpPr/>
          <p:nvPr/>
        </p:nvSpPr>
        <p:spPr>
          <a:xfrm>
            <a:off x="3888360" y="1975172"/>
            <a:ext cx="1602231" cy="1602231"/>
          </a:xfrm>
          <a:prstGeom prst="ellipse">
            <a:avLst/>
          </a:prstGeom>
          <a:solidFill>
            <a:srgbClr val="F5AE1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7" name="Oval 56">
            <a:extLst>
              <a:ext uri="{FF2B5EF4-FFF2-40B4-BE49-F238E27FC236}">
                <a16:creationId xmlns:a16="http://schemas.microsoft.com/office/drawing/2014/main" id="{B845960B-EDA4-6E32-FD42-C0D35509F7A7}"/>
              </a:ext>
            </a:extLst>
          </p:cNvPr>
          <p:cNvSpPr/>
          <p:nvPr/>
        </p:nvSpPr>
        <p:spPr>
          <a:xfrm>
            <a:off x="6701410" y="1975172"/>
            <a:ext cx="1602231" cy="1602231"/>
          </a:xfrm>
          <a:prstGeom prst="ellipse">
            <a:avLst/>
          </a:prstGeom>
          <a:solidFill>
            <a:srgbClr val="F5AE1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4" name="Oval 73">
            <a:extLst>
              <a:ext uri="{FF2B5EF4-FFF2-40B4-BE49-F238E27FC236}">
                <a16:creationId xmlns:a16="http://schemas.microsoft.com/office/drawing/2014/main" id="{9BC365F9-4C92-7E13-3407-482C32E7D7D4}"/>
              </a:ext>
            </a:extLst>
          </p:cNvPr>
          <p:cNvSpPr/>
          <p:nvPr/>
        </p:nvSpPr>
        <p:spPr>
          <a:xfrm>
            <a:off x="9514460" y="1975172"/>
            <a:ext cx="1602231" cy="1602231"/>
          </a:xfrm>
          <a:prstGeom prst="ellipse">
            <a:avLst/>
          </a:prstGeom>
          <a:solidFill>
            <a:srgbClr val="F5AE1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5" name="Oval 74">
            <a:extLst>
              <a:ext uri="{FF2B5EF4-FFF2-40B4-BE49-F238E27FC236}">
                <a16:creationId xmlns:a16="http://schemas.microsoft.com/office/drawing/2014/main" id="{3C908AE2-CCD4-BE01-58DA-130531AA719C}"/>
              </a:ext>
            </a:extLst>
          </p:cNvPr>
          <p:cNvSpPr/>
          <p:nvPr/>
        </p:nvSpPr>
        <p:spPr>
          <a:xfrm>
            <a:off x="973095" y="2020227"/>
            <a:ext cx="558995" cy="558995"/>
          </a:xfrm>
          <a:prstGeom prst="ellipse">
            <a:avLst/>
          </a:prstGeom>
          <a:solidFill>
            <a:srgbClr val="29345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sz="2400" b="1" dirty="0">
                <a:latin typeface="Segoe UI" panose="020B0502040204020203" pitchFamily="34" charset="0"/>
                <a:cs typeface="B Nazanin" panose="00000700000000000000" pitchFamily="2" charset="-78"/>
              </a:rPr>
              <a:t>1</a:t>
            </a:r>
          </a:p>
        </p:txBody>
      </p:sp>
      <p:sp>
        <p:nvSpPr>
          <p:cNvPr id="76" name="Oval 75">
            <a:extLst>
              <a:ext uri="{FF2B5EF4-FFF2-40B4-BE49-F238E27FC236}">
                <a16:creationId xmlns:a16="http://schemas.microsoft.com/office/drawing/2014/main" id="{BE41B929-87B3-6843-DF6C-7F58E12EFAF5}"/>
              </a:ext>
            </a:extLst>
          </p:cNvPr>
          <p:cNvSpPr/>
          <p:nvPr/>
        </p:nvSpPr>
        <p:spPr>
          <a:xfrm>
            <a:off x="3786145" y="2020227"/>
            <a:ext cx="558995" cy="558995"/>
          </a:xfrm>
          <a:prstGeom prst="ellipse">
            <a:avLst/>
          </a:prstGeom>
          <a:solidFill>
            <a:srgbClr val="29345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sz="2400" b="1" dirty="0">
                <a:latin typeface="Segoe UI" panose="020B0502040204020203" pitchFamily="34" charset="0"/>
                <a:cs typeface="B Nazanin" panose="00000700000000000000" pitchFamily="2" charset="-78"/>
              </a:rPr>
              <a:t>2</a:t>
            </a:r>
          </a:p>
        </p:txBody>
      </p:sp>
      <p:sp>
        <p:nvSpPr>
          <p:cNvPr id="77" name="Oval 76">
            <a:extLst>
              <a:ext uri="{FF2B5EF4-FFF2-40B4-BE49-F238E27FC236}">
                <a16:creationId xmlns:a16="http://schemas.microsoft.com/office/drawing/2014/main" id="{64014A34-469C-E06E-D1B6-18BF48D9D749}"/>
              </a:ext>
            </a:extLst>
          </p:cNvPr>
          <p:cNvSpPr/>
          <p:nvPr/>
        </p:nvSpPr>
        <p:spPr>
          <a:xfrm>
            <a:off x="6599195" y="2020227"/>
            <a:ext cx="558995" cy="558995"/>
          </a:xfrm>
          <a:prstGeom prst="ellipse">
            <a:avLst/>
          </a:prstGeom>
          <a:solidFill>
            <a:srgbClr val="29345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sz="2400" b="1" dirty="0">
                <a:latin typeface="Segoe UI" panose="020B0502040204020203" pitchFamily="34" charset="0"/>
                <a:cs typeface="B Nazanin" panose="00000700000000000000" pitchFamily="2" charset="-78"/>
              </a:rPr>
              <a:t>3</a:t>
            </a:r>
          </a:p>
        </p:txBody>
      </p:sp>
      <p:sp>
        <p:nvSpPr>
          <p:cNvPr id="78" name="Oval 77">
            <a:extLst>
              <a:ext uri="{FF2B5EF4-FFF2-40B4-BE49-F238E27FC236}">
                <a16:creationId xmlns:a16="http://schemas.microsoft.com/office/drawing/2014/main" id="{2C6272BE-6753-FC71-1E5C-C1A134669D77}"/>
              </a:ext>
            </a:extLst>
          </p:cNvPr>
          <p:cNvSpPr/>
          <p:nvPr/>
        </p:nvSpPr>
        <p:spPr>
          <a:xfrm>
            <a:off x="9412245" y="2020227"/>
            <a:ext cx="558995" cy="558995"/>
          </a:xfrm>
          <a:prstGeom prst="ellipse">
            <a:avLst/>
          </a:prstGeom>
          <a:solidFill>
            <a:srgbClr val="29345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sz="2400" b="1" dirty="0">
                <a:latin typeface="Segoe UI" panose="020B0502040204020203" pitchFamily="34" charset="0"/>
                <a:cs typeface="B Nazanin" panose="00000700000000000000" pitchFamily="2" charset="-78"/>
              </a:rPr>
              <a:t>4</a:t>
            </a:r>
          </a:p>
        </p:txBody>
      </p:sp>
      <p:sp>
        <p:nvSpPr>
          <p:cNvPr id="98" name="Rectangle 97">
            <a:extLst>
              <a:ext uri="{FF2B5EF4-FFF2-40B4-BE49-F238E27FC236}">
                <a16:creationId xmlns:a16="http://schemas.microsoft.com/office/drawing/2014/main" id="{9ABE6DDA-1BFA-34F2-9D58-9A6AA6C72D60}"/>
              </a:ext>
            </a:extLst>
          </p:cNvPr>
          <p:cNvSpPr/>
          <p:nvPr/>
        </p:nvSpPr>
        <p:spPr>
          <a:xfrm>
            <a:off x="585355" y="5073797"/>
            <a:ext cx="2563091" cy="1446550"/>
          </a:xfrm>
          <a:prstGeom prst="rect">
            <a:avLst/>
          </a:prstGeom>
        </p:spPr>
        <p:txBody>
          <a:bodyPr wrap="square" lIns="0" tIns="0" rIns="0" bIns="0">
            <a:spAutoFit/>
          </a:bodyPr>
          <a:lstStyle/>
          <a:p>
            <a:pPr algn="r" rtl="1">
              <a:lnSpc>
                <a:spcPct val="150000"/>
              </a:lnSpc>
            </a:pPr>
            <a:r>
              <a:rPr lang="fa-IR" sz="16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latin typeface="Segoe UI" panose="020B0502040204020203" pitchFamily="34" charset="0"/>
              <a:cs typeface="B Nazanin" panose="00000700000000000000" pitchFamily="2" charset="-78"/>
            </a:endParaRPr>
          </a:p>
        </p:txBody>
      </p:sp>
      <p:sp>
        <p:nvSpPr>
          <p:cNvPr id="99" name="Rectangle 98">
            <a:extLst>
              <a:ext uri="{FF2B5EF4-FFF2-40B4-BE49-F238E27FC236}">
                <a16:creationId xmlns:a16="http://schemas.microsoft.com/office/drawing/2014/main" id="{ADD24EA8-14E8-37E6-3B90-F0A2CDF24BA5}"/>
              </a:ext>
            </a:extLst>
          </p:cNvPr>
          <p:cNvSpPr/>
          <p:nvPr/>
        </p:nvSpPr>
        <p:spPr>
          <a:xfrm>
            <a:off x="585355" y="4460368"/>
            <a:ext cx="2563091" cy="401019"/>
          </a:xfrm>
          <a:prstGeom prst="rect">
            <a:avLst/>
          </a:prstGeom>
          <a:solidFill>
            <a:srgbClr val="F5AE18"/>
          </a:solidFill>
          <a:effectLst/>
        </p:spPr>
        <p:txBody>
          <a:bodyPr wrap="square" lIns="0" tIns="0" rIns="0" bIns="0" anchor="ctr" anchorCtr="0">
            <a:noAutofit/>
          </a:bodyPr>
          <a:lstStyle/>
          <a:p>
            <a:pPr algn="ctr" rtl="1"/>
            <a:r>
              <a:rPr lang="fa-IR" sz="1600" b="1" dirty="0">
                <a:solidFill>
                  <a:schemeClr val="bg1"/>
                </a:solidFill>
                <a:latin typeface="Segoe UI" panose="020B0502040204020203" pitchFamily="34" charset="0"/>
                <a:cs typeface="B Nazanin" panose="00000700000000000000" pitchFamily="2" charset="-78"/>
              </a:rPr>
              <a:t>عنوان شما در اینجا</a:t>
            </a:r>
            <a:endParaRPr lang="en-US" sz="1600" b="1" dirty="0">
              <a:solidFill>
                <a:schemeClr val="bg1"/>
              </a:solidFill>
              <a:latin typeface="Segoe UI" panose="020B0502040204020203" pitchFamily="34" charset="0"/>
              <a:cs typeface="B Nazanin" panose="00000700000000000000" pitchFamily="2" charset="-78"/>
            </a:endParaRPr>
          </a:p>
        </p:txBody>
      </p:sp>
      <p:sp>
        <p:nvSpPr>
          <p:cNvPr id="100" name="Rectangle 99">
            <a:extLst>
              <a:ext uri="{FF2B5EF4-FFF2-40B4-BE49-F238E27FC236}">
                <a16:creationId xmlns:a16="http://schemas.microsoft.com/office/drawing/2014/main" id="{E6C3844E-872D-468D-1437-A4E6483DF383}"/>
              </a:ext>
            </a:extLst>
          </p:cNvPr>
          <p:cNvSpPr/>
          <p:nvPr/>
        </p:nvSpPr>
        <p:spPr>
          <a:xfrm>
            <a:off x="3412375" y="5073797"/>
            <a:ext cx="2563091" cy="1446550"/>
          </a:xfrm>
          <a:prstGeom prst="rect">
            <a:avLst/>
          </a:prstGeom>
        </p:spPr>
        <p:txBody>
          <a:bodyPr wrap="square" lIns="0" tIns="0" rIns="0" bIns="0">
            <a:spAutoFit/>
          </a:bodyPr>
          <a:lstStyle/>
          <a:p>
            <a:pPr algn="r" rtl="1">
              <a:lnSpc>
                <a:spcPct val="150000"/>
              </a:lnSpc>
            </a:pPr>
            <a:r>
              <a:rPr lang="fa-IR" sz="16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latin typeface="Segoe UI" panose="020B0502040204020203" pitchFamily="34" charset="0"/>
              <a:cs typeface="B Nazanin" panose="00000700000000000000" pitchFamily="2" charset="-78"/>
            </a:endParaRPr>
          </a:p>
        </p:txBody>
      </p:sp>
      <p:sp>
        <p:nvSpPr>
          <p:cNvPr id="101" name="Rectangle 100">
            <a:extLst>
              <a:ext uri="{FF2B5EF4-FFF2-40B4-BE49-F238E27FC236}">
                <a16:creationId xmlns:a16="http://schemas.microsoft.com/office/drawing/2014/main" id="{FD29CD5E-8CFA-E366-0949-C2D5F4A07EF8}"/>
              </a:ext>
            </a:extLst>
          </p:cNvPr>
          <p:cNvSpPr/>
          <p:nvPr/>
        </p:nvSpPr>
        <p:spPr>
          <a:xfrm>
            <a:off x="3412375" y="4460368"/>
            <a:ext cx="2563091" cy="401019"/>
          </a:xfrm>
          <a:prstGeom prst="rect">
            <a:avLst/>
          </a:prstGeom>
          <a:solidFill>
            <a:srgbClr val="F5AE18"/>
          </a:solidFill>
          <a:effectLst/>
        </p:spPr>
        <p:txBody>
          <a:bodyPr wrap="square" lIns="0" tIns="0" rIns="0" bIns="0" anchor="ctr" anchorCtr="0">
            <a:noAutofit/>
          </a:bodyPr>
          <a:lstStyle/>
          <a:p>
            <a:pPr algn="ctr" rtl="1"/>
            <a:r>
              <a:rPr lang="fa-IR" sz="1600" b="1" dirty="0">
                <a:solidFill>
                  <a:schemeClr val="bg1"/>
                </a:solidFill>
                <a:latin typeface="Segoe UI" panose="020B0502040204020203" pitchFamily="34" charset="0"/>
                <a:cs typeface="B Nazanin" panose="00000700000000000000" pitchFamily="2" charset="-78"/>
              </a:rPr>
              <a:t>عنوان شما در اینجا</a:t>
            </a:r>
            <a:endParaRPr lang="en-US" sz="1600" b="1" dirty="0">
              <a:solidFill>
                <a:schemeClr val="bg1"/>
              </a:solidFill>
              <a:latin typeface="Segoe UI" panose="020B0502040204020203" pitchFamily="34" charset="0"/>
              <a:cs typeface="B Nazanin" panose="00000700000000000000" pitchFamily="2" charset="-78"/>
            </a:endParaRPr>
          </a:p>
        </p:txBody>
      </p:sp>
      <p:sp>
        <p:nvSpPr>
          <p:cNvPr id="102" name="Rectangle 101">
            <a:extLst>
              <a:ext uri="{FF2B5EF4-FFF2-40B4-BE49-F238E27FC236}">
                <a16:creationId xmlns:a16="http://schemas.microsoft.com/office/drawing/2014/main" id="{162BC026-31E1-6BC9-D557-E2669DA1FDDE}"/>
              </a:ext>
            </a:extLst>
          </p:cNvPr>
          <p:cNvSpPr/>
          <p:nvPr/>
        </p:nvSpPr>
        <p:spPr>
          <a:xfrm>
            <a:off x="6206375" y="5073797"/>
            <a:ext cx="2563091" cy="1446550"/>
          </a:xfrm>
          <a:prstGeom prst="rect">
            <a:avLst/>
          </a:prstGeom>
        </p:spPr>
        <p:txBody>
          <a:bodyPr wrap="square" lIns="0" tIns="0" rIns="0" bIns="0">
            <a:spAutoFit/>
          </a:bodyPr>
          <a:lstStyle/>
          <a:p>
            <a:pPr algn="r" rtl="1">
              <a:lnSpc>
                <a:spcPct val="150000"/>
              </a:lnSpc>
            </a:pPr>
            <a:r>
              <a:rPr lang="fa-IR" sz="16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latin typeface="Segoe UI" panose="020B0502040204020203" pitchFamily="34" charset="0"/>
              <a:cs typeface="B Nazanin" panose="00000700000000000000" pitchFamily="2" charset="-78"/>
            </a:endParaRPr>
          </a:p>
        </p:txBody>
      </p:sp>
      <p:sp>
        <p:nvSpPr>
          <p:cNvPr id="103" name="Rectangle 102">
            <a:extLst>
              <a:ext uri="{FF2B5EF4-FFF2-40B4-BE49-F238E27FC236}">
                <a16:creationId xmlns:a16="http://schemas.microsoft.com/office/drawing/2014/main" id="{F75C87F8-9960-6FEF-0208-29F9ACA78218}"/>
              </a:ext>
            </a:extLst>
          </p:cNvPr>
          <p:cNvSpPr/>
          <p:nvPr/>
        </p:nvSpPr>
        <p:spPr>
          <a:xfrm>
            <a:off x="6206375" y="4460368"/>
            <a:ext cx="2563091" cy="401019"/>
          </a:xfrm>
          <a:prstGeom prst="rect">
            <a:avLst/>
          </a:prstGeom>
          <a:solidFill>
            <a:srgbClr val="F5AE18"/>
          </a:solidFill>
          <a:effectLst/>
        </p:spPr>
        <p:txBody>
          <a:bodyPr wrap="square" lIns="0" tIns="0" rIns="0" bIns="0" anchor="ctr" anchorCtr="0">
            <a:noAutofit/>
          </a:bodyPr>
          <a:lstStyle/>
          <a:p>
            <a:pPr algn="ctr" rtl="1"/>
            <a:r>
              <a:rPr lang="fa-IR" sz="1600" b="1" dirty="0">
                <a:solidFill>
                  <a:schemeClr val="bg1"/>
                </a:solidFill>
                <a:latin typeface="Segoe UI" panose="020B0502040204020203" pitchFamily="34" charset="0"/>
                <a:cs typeface="B Nazanin" panose="00000700000000000000" pitchFamily="2" charset="-78"/>
              </a:rPr>
              <a:t>عنوان شما در اینجا</a:t>
            </a:r>
            <a:endParaRPr lang="en-US" sz="1600" b="1" dirty="0">
              <a:solidFill>
                <a:schemeClr val="bg1"/>
              </a:solidFill>
              <a:latin typeface="Segoe UI" panose="020B0502040204020203" pitchFamily="34" charset="0"/>
              <a:cs typeface="B Nazanin" panose="00000700000000000000" pitchFamily="2" charset="-78"/>
            </a:endParaRPr>
          </a:p>
        </p:txBody>
      </p:sp>
      <p:sp>
        <p:nvSpPr>
          <p:cNvPr id="104" name="Rectangle 103">
            <a:extLst>
              <a:ext uri="{FF2B5EF4-FFF2-40B4-BE49-F238E27FC236}">
                <a16:creationId xmlns:a16="http://schemas.microsoft.com/office/drawing/2014/main" id="{CE2F76EA-8536-F773-96AB-609C38D6C76E}"/>
              </a:ext>
            </a:extLst>
          </p:cNvPr>
          <p:cNvSpPr/>
          <p:nvPr/>
        </p:nvSpPr>
        <p:spPr>
          <a:xfrm>
            <a:off x="9063875" y="5073797"/>
            <a:ext cx="2563091" cy="1446550"/>
          </a:xfrm>
          <a:prstGeom prst="rect">
            <a:avLst/>
          </a:prstGeom>
        </p:spPr>
        <p:txBody>
          <a:bodyPr wrap="square" lIns="0" tIns="0" rIns="0" bIns="0">
            <a:spAutoFit/>
          </a:bodyPr>
          <a:lstStyle/>
          <a:p>
            <a:pPr algn="r" rtl="1">
              <a:lnSpc>
                <a:spcPct val="150000"/>
              </a:lnSpc>
            </a:pPr>
            <a:r>
              <a:rPr lang="fa-IR" sz="16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latin typeface="Segoe UI" panose="020B0502040204020203" pitchFamily="34" charset="0"/>
              <a:cs typeface="B Nazanin" panose="00000700000000000000" pitchFamily="2" charset="-78"/>
            </a:endParaRPr>
          </a:p>
        </p:txBody>
      </p:sp>
      <p:sp>
        <p:nvSpPr>
          <p:cNvPr id="105" name="Rectangle 104">
            <a:extLst>
              <a:ext uri="{FF2B5EF4-FFF2-40B4-BE49-F238E27FC236}">
                <a16:creationId xmlns:a16="http://schemas.microsoft.com/office/drawing/2014/main" id="{0A069BB9-E4AC-5363-D5B8-DA9063F64621}"/>
              </a:ext>
            </a:extLst>
          </p:cNvPr>
          <p:cNvSpPr/>
          <p:nvPr/>
        </p:nvSpPr>
        <p:spPr>
          <a:xfrm>
            <a:off x="9063875" y="4460368"/>
            <a:ext cx="2563091" cy="401019"/>
          </a:xfrm>
          <a:prstGeom prst="rect">
            <a:avLst/>
          </a:prstGeom>
          <a:solidFill>
            <a:srgbClr val="F5AE18"/>
          </a:solidFill>
          <a:effectLst/>
        </p:spPr>
        <p:txBody>
          <a:bodyPr wrap="square" lIns="0" tIns="0" rIns="0" bIns="0" anchor="ctr" anchorCtr="0">
            <a:noAutofit/>
          </a:bodyPr>
          <a:lstStyle/>
          <a:p>
            <a:pPr algn="ctr" rtl="1"/>
            <a:r>
              <a:rPr lang="fa-IR" sz="1600" b="1" dirty="0">
                <a:solidFill>
                  <a:schemeClr val="bg1"/>
                </a:solidFill>
                <a:latin typeface="Segoe UI" panose="020B0502040204020203" pitchFamily="34" charset="0"/>
                <a:cs typeface="B Nazanin" panose="00000700000000000000" pitchFamily="2" charset="-78"/>
              </a:rPr>
              <a:t>عنوان شما در اینجا</a:t>
            </a:r>
            <a:endParaRPr lang="en-US" sz="1600" b="1" dirty="0">
              <a:solidFill>
                <a:schemeClr val="bg1"/>
              </a:solidFill>
              <a:latin typeface="Segoe UI" panose="020B0502040204020203" pitchFamily="34" charset="0"/>
              <a:cs typeface="B Nazanin" panose="00000700000000000000" pitchFamily="2" charset="-78"/>
            </a:endParaRPr>
          </a:p>
        </p:txBody>
      </p:sp>
      <p:grpSp>
        <p:nvGrpSpPr>
          <p:cNvPr id="106" name="Group 105">
            <a:extLst>
              <a:ext uri="{FF2B5EF4-FFF2-40B4-BE49-F238E27FC236}">
                <a16:creationId xmlns:a16="http://schemas.microsoft.com/office/drawing/2014/main" id="{A74A8C04-81BF-8FB5-7131-96916CF97B42}"/>
              </a:ext>
            </a:extLst>
          </p:cNvPr>
          <p:cNvGrpSpPr/>
          <p:nvPr/>
        </p:nvGrpSpPr>
        <p:grpSpPr>
          <a:xfrm>
            <a:off x="9978374" y="2425164"/>
            <a:ext cx="674403" cy="702246"/>
            <a:chOff x="3398838" y="1811338"/>
            <a:chExt cx="346075" cy="360363"/>
          </a:xfrm>
        </p:grpSpPr>
        <p:sp>
          <p:nvSpPr>
            <p:cNvPr id="109" name="Freeform 48">
              <a:extLst>
                <a:ext uri="{FF2B5EF4-FFF2-40B4-BE49-F238E27FC236}">
                  <a16:creationId xmlns:a16="http://schemas.microsoft.com/office/drawing/2014/main" id="{AD4642F3-D06B-D7EB-7F4F-2E631107C6FA}"/>
                </a:ext>
              </a:extLst>
            </p:cNvPr>
            <p:cNvSpPr>
              <a:spLocks/>
            </p:cNvSpPr>
            <p:nvPr/>
          </p:nvSpPr>
          <p:spPr bwMode="auto">
            <a:xfrm>
              <a:off x="3598863" y="1885951"/>
              <a:ext cx="112713" cy="120650"/>
            </a:xfrm>
            <a:custGeom>
              <a:avLst/>
              <a:gdLst>
                <a:gd name="T0" fmla="*/ 7 w 30"/>
                <a:gd name="T1" fmla="*/ 8 h 32"/>
                <a:gd name="T2" fmla="*/ 7 w 30"/>
                <a:gd name="T3" fmla="*/ 22 h 32"/>
                <a:gd name="T4" fmla="*/ 23 w 30"/>
                <a:gd name="T5" fmla="*/ 24 h 32"/>
                <a:gd name="T6" fmla="*/ 26 w 30"/>
                <a:gd name="T7" fmla="*/ 0 h 32"/>
                <a:gd name="T8" fmla="*/ 7 w 30"/>
                <a:gd name="T9" fmla="*/ 8 h 32"/>
              </a:gdLst>
              <a:ahLst/>
              <a:cxnLst>
                <a:cxn ang="0">
                  <a:pos x="T0" y="T1"/>
                </a:cxn>
                <a:cxn ang="0">
                  <a:pos x="T2" y="T3"/>
                </a:cxn>
                <a:cxn ang="0">
                  <a:pos x="T4" y="T5"/>
                </a:cxn>
                <a:cxn ang="0">
                  <a:pos x="T6" y="T7"/>
                </a:cxn>
                <a:cxn ang="0">
                  <a:pos x="T8" y="T9"/>
                </a:cxn>
              </a:cxnLst>
              <a:rect l="0" t="0" r="r" b="b"/>
              <a:pathLst>
                <a:path w="30" h="32">
                  <a:moveTo>
                    <a:pt x="7" y="8"/>
                  </a:moveTo>
                  <a:cubicBezTo>
                    <a:pt x="2" y="11"/>
                    <a:pt x="0" y="17"/>
                    <a:pt x="7" y="22"/>
                  </a:cubicBezTo>
                  <a:cubicBezTo>
                    <a:pt x="11" y="32"/>
                    <a:pt x="18" y="29"/>
                    <a:pt x="23" y="24"/>
                  </a:cubicBezTo>
                  <a:cubicBezTo>
                    <a:pt x="27" y="20"/>
                    <a:pt x="30" y="7"/>
                    <a:pt x="26" y="0"/>
                  </a:cubicBezTo>
                  <a:cubicBezTo>
                    <a:pt x="19" y="5"/>
                    <a:pt x="13" y="4"/>
                    <a:pt x="7" y="8"/>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10" name="Freeform 49">
              <a:extLst>
                <a:ext uri="{FF2B5EF4-FFF2-40B4-BE49-F238E27FC236}">
                  <a16:creationId xmlns:a16="http://schemas.microsoft.com/office/drawing/2014/main" id="{DAAC2E83-46B2-3B8E-F150-AB91135B4E23}"/>
                </a:ext>
              </a:extLst>
            </p:cNvPr>
            <p:cNvSpPr>
              <a:spLocks/>
            </p:cNvSpPr>
            <p:nvPr/>
          </p:nvSpPr>
          <p:spPr bwMode="auto">
            <a:xfrm>
              <a:off x="3451226" y="1811338"/>
              <a:ext cx="150813" cy="173038"/>
            </a:xfrm>
            <a:custGeom>
              <a:avLst/>
              <a:gdLst>
                <a:gd name="T0" fmla="*/ 32 w 40"/>
                <a:gd name="T1" fmla="*/ 14 h 46"/>
                <a:gd name="T2" fmla="*/ 28 w 40"/>
                <a:gd name="T3" fmla="*/ 33 h 46"/>
                <a:gd name="T4" fmla="*/ 8 w 40"/>
                <a:gd name="T5" fmla="*/ 34 h 46"/>
                <a:gd name="T6" fmla="*/ 5 w 40"/>
                <a:gd name="T7" fmla="*/ 0 h 46"/>
                <a:gd name="T8" fmla="*/ 32 w 40"/>
                <a:gd name="T9" fmla="*/ 14 h 46"/>
              </a:gdLst>
              <a:ahLst/>
              <a:cxnLst>
                <a:cxn ang="0">
                  <a:pos x="T0" y="T1"/>
                </a:cxn>
                <a:cxn ang="0">
                  <a:pos x="T2" y="T3"/>
                </a:cxn>
                <a:cxn ang="0">
                  <a:pos x="T4" y="T5"/>
                </a:cxn>
                <a:cxn ang="0">
                  <a:pos x="T6" y="T7"/>
                </a:cxn>
                <a:cxn ang="0">
                  <a:pos x="T8" y="T9"/>
                </a:cxn>
              </a:cxnLst>
              <a:rect l="0" t="0" r="r" b="b"/>
              <a:pathLst>
                <a:path w="40" h="46">
                  <a:moveTo>
                    <a:pt x="32" y="14"/>
                  </a:moveTo>
                  <a:cubicBezTo>
                    <a:pt x="37" y="20"/>
                    <a:pt x="40" y="28"/>
                    <a:pt x="28" y="33"/>
                  </a:cubicBezTo>
                  <a:cubicBezTo>
                    <a:pt x="22" y="46"/>
                    <a:pt x="13" y="41"/>
                    <a:pt x="8" y="34"/>
                  </a:cubicBezTo>
                  <a:cubicBezTo>
                    <a:pt x="2" y="28"/>
                    <a:pt x="0" y="10"/>
                    <a:pt x="5" y="0"/>
                  </a:cubicBezTo>
                  <a:cubicBezTo>
                    <a:pt x="14" y="8"/>
                    <a:pt x="26" y="6"/>
                    <a:pt x="32" y="14"/>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11" name="Freeform 50">
              <a:extLst>
                <a:ext uri="{FF2B5EF4-FFF2-40B4-BE49-F238E27FC236}">
                  <a16:creationId xmlns:a16="http://schemas.microsoft.com/office/drawing/2014/main" id="{9F5EB937-C317-3FB7-A1E3-F3B13A294FAE}"/>
                </a:ext>
              </a:extLst>
            </p:cNvPr>
            <p:cNvSpPr>
              <a:spLocks/>
            </p:cNvSpPr>
            <p:nvPr/>
          </p:nvSpPr>
          <p:spPr bwMode="auto">
            <a:xfrm>
              <a:off x="3500438" y="1863726"/>
              <a:ext cx="161925" cy="158750"/>
            </a:xfrm>
            <a:custGeom>
              <a:avLst/>
              <a:gdLst>
                <a:gd name="T0" fmla="*/ 43 w 43"/>
                <a:gd name="T1" fmla="*/ 20 h 42"/>
                <a:gd name="T2" fmla="*/ 25 w 43"/>
                <a:gd name="T3" fmla="*/ 42 h 42"/>
                <a:gd name="T4" fmla="*/ 0 w 43"/>
                <a:gd name="T5" fmla="*/ 0 h 42"/>
              </a:gdLst>
              <a:ahLst/>
              <a:cxnLst>
                <a:cxn ang="0">
                  <a:pos x="T0" y="T1"/>
                </a:cxn>
                <a:cxn ang="0">
                  <a:pos x="T2" y="T3"/>
                </a:cxn>
                <a:cxn ang="0">
                  <a:pos x="T4" y="T5"/>
                </a:cxn>
              </a:cxnLst>
              <a:rect l="0" t="0" r="r" b="b"/>
              <a:pathLst>
                <a:path w="43" h="42">
                  <a:moveTo>
                    <a:pt x="43" y="20"/>
                  </a:moveTo>
                  <a:cubicBezTo>
                    <a:pt x="31" y="26"/>
                    <a:pt x="25" y="42"/>
                    <a:pt x="25" y="42"/>
                  </a:cubicBezTo>
                  <a:cubicBezTo>
                    <a:pt x="25" y="42"/>
                    <a:pt x="20" y="18"/>
                    <a:pt x="0" y="0"/>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12" name="Rectangle 51">
              <a:extLst>
                <a:ext uri="{FF2B5EF4-FFF2-40B4-BE49-F238E27FC236}">
                  <a16:creationId xmlns:a16="http://schemas.microsoft.com/office/drawing/2014/main" id="{B339809D-4B03-3E74-C456-374FB46E536C}"/>
                </a:ext>
              </a:extLst>
            </p:cNvPr>
            <p:cNvSpPr>
              <a:spLocks noChangeArrowheads="1"/>
            </p:cNvSpPr>
            <p:nvPr/>
          </p:nvSpPr>
          <p:spPr bwMode="auto">
            <a:xfrm>
              <a:off x="3398838" y="2022476"/>
              <a:ext cx="60325" cy="119063"/>
            </a:xfrm>
            <a:prstGeom prst="rect">
              <a:avLst/>
            </a:pr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13" name="Freeform 52">
              <a:extLst>
                <a:ext uri="{FF2B5EF4-FFF2-40B4-BE49-F238E27FC236}">
                  <a16:creationId xmlns:a16="http://schemas.microsoft.com/office/drawing/2014/main" id="{CDA2B20F-49C4-674D-CEA3-B7D1BCF86B4A}"/>
                </a:ext>
              </a:extLst>
            </p:cNvPr>
            <p:cNvSpPr>
              <a:spLocks/>
            </p:cNvSpPr>
            <p:nvPr/>
          </p:nvSpPr>
          <p:spPr bwMode="auto">
            <a:xfrm>
              <a:off x="3459163" y="2063751"/>
              <a:ext cx="285750" cy="107950"/>
            </a:xfrm>
            <a:custGeom>
              <a:avLst/>
              <a:gdLst>
                <a:gd name="T0" fmla="*/ 0 w 76"/>
                <a:gd name="T1" fmla="*/ 15 h 29"/>
                <a:gd name="T2" fmla="*/ 76 w 76"/>
                <a:gd name="T3" fmla="*/ 5 h 29"/>
                <a:gd name="T4" fmla="*/ 64 w 76"/>
                <a:gd name="T5" fmla="*/ 1 h 29"/>
                <a:gd name="T6" fmla="*/ 46 w 76"/>
                <a:gd name="T7" fmla="*/ 7 h 29"/>
              </a:gdLst>
              <a:ahLst/>
              <a:cxnLst>
                <a:cxn ang="0">
                  <a:pos x="T0" y="T1"/>
                </a:cxn>
                <a:cxn ang="0">
                  <a:pos x="T2" y="T3"/>
                </a:cxn>
                <a:cxn ang="0">
                  <a:pos x="T4" y="T5"/>
                </a:cxn>
                <a:cxn ang="0">
                  <a:pos x="T6" y="T7"/>
                </a:cxn>
              </a:cxnLst>
              <a:rect l="0" t="0" r="r" b="b"/>
              <a:pathLst>
                <a:path w="76" h="29">
                  <a:moveTo>
                    <a:pt x="0" y="15"/>
                  </a:moveTo>
                  <a:cubicBezTo>
                    <a:pt x="43" y="29"/>
                    <a:pt x="27" y="29"/>
                    <a:pt x="76" y="5"/>
                  </a:cubicBezTo>
                  <a:cubicBezTo>
                    <a:pt x="72" y="1"/>
                    <a:pt x="68" y="0"/>
                    <a:pt x="64" y="1"/>
                  </a:cubicBezTo>
                  <a:cubicBezTo>
                    <a:pt x="46" y="7"/>
                    <a:pt x="46" y="7"/>
                    <a:pt x="46" y="7"/>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14" name="Freeform 53">
              <a:extLst>
                <a:ext uri="{FF2B5EF4-FFF2-40B4-BE49-F238E27FC236}">
                  <a16:creationId xmlns:a16="http://schemas.microsoft.com/office/drawing/2014/main" id="{56600038-B002-3C10-F7AC-612EBA9B6C2B}"/>
                </a:ext>
              </a:extLst>
            </p:cNvPr>
            <p:cNvSpPr>
              <a:spLocks/>
            </p:cNvSpPr>
            <p:nvPr/>
          </p:nvSpPr>
          <p:spPr bwMode="auto">
            <a:xfrm>
              <a:off x="3459163" y="2036763"/>
              <a:ext cx="180975" cy="60325"/>
            </a:xfrm>
            <a:custGeom>
              <a:avLst/>
              <a:gdLst>
                <a:gd name="T0" fmla="*/ 0 w 48"/>
                <a:gd name="T1" fmla="*/ 0 h 16"/>
                <a:gd name="T2" fmla="*/ 12 w 48"/>
                <a:gd name="T3" fmla="*/ 0 h 16"/>
                <a:gd name="T4" fmla="*/ 30 w 48"/>
                <a:gd name="T5" fmla="*/ 8 h 16"/>
                <a:gd name="T6" fmla="*/ 42 w 48"/>
                <a:gd name="T7" fmla="*/ 8 h 16"/>
                <a:gd name="T8" fmla="*/ 42 w 48"/>
                <a:gd name="T9" fmla="*/ 16 h 16"/>
                <a:gd name="T10" fmla="*/ 20 w 48"/>
                <a:gd name="T11" fmla="*/ 16 h 16"/>
              </a:gdLst>
              <a:ahLst/>
              <a:cxnLst>
                <a:cxn ang="0">
                  <a:pos x="T0" y="T1"/>
                </a:cxn>
                <a:cxn ang="0">
                  <a:pos x="T2" y="T3"/>
                </a:cxn>
                <a:cxn ang="0">
                  <a:pos x="T4" y="T5"/>
                </a:cxn>
                <a:cxn ang="0">
                  <a:pos x="T6" y="T7"/>
                </a:cxn>
                <a:cxn ang="0">
                  <a:pos x="T8" y="T9"/>
                </a:cxn>
                <a:cxn ang="0">
                  <a:pos x="T10" y="T11"/>
                </a:cxn>
              </a:cxnLst>
              <a:rect l="0" t="0" r="r" b="b"/>
              <a:pathLst>
                <a:path w="48" h="16">
                  <a:moveTo>
                    <a:pt x="0" y="0"/>
                  </a:moveTo>
                  <a:cubicBezTo>
                    <a:pt x="12" y="0"/>
                    <a:pt x="12" y="0"/>
                    <a:pt x="12" y="0"/>
                  </a:cubicBezTo>
                  <a:cubicBezTo>
                    <a:pt x="21" y="0"/>
                    <a:pt x="28" y="6"/>
                    <a:pt x="30" y="8"/>
                  </a:cubicBezTo>
                  <a:cubicBezTo>
                    <a:pt x="30" y="8"/>
                    <a:pt x="36" y="8"/>
                    <a:pt x="42" y="8"/>
                  </a:cubicBezTo>
                  <a:cubicBezTo>
                    <a:pt x="48" y="8"/>
                    <a:pt x="48" y="16"/>
                    <a:pt x="42" y="16"/>
                  </a:cubicBezTo>
                  <a:cubicBezTo>
                    <a:pt x="20" y="16"/>
                    <a:pt x="20" y="16"/>
                    <a:pt x="20" y="16"/>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115" name="Group 114">
            <a:extLst>
              <a:ext uri="{FF2B5EF4-FFF2-40B4-BE49-F238E27FC236}">
                <a16:creationId xmlns:a16="http://schemas.microsoft.com/office/drawing/2014/main" id="{2C447FDE-6FB2-3ABB-7DB7-9CF4F35E59EA}"/>
              </a:ext>
            </a:extLst>
          </p:cNvPr>
          <p:cNvGrpSpPr/>
          <p:nvPr/>
        </p:nvGrpSpPr>
        <p:grpSpPr>
          <a:xfrm>
            <a:off x="4353821" y="2439084"/>
            <a:ext cx="671308" cy="674407"/>
            <a:chOff x="9169401" y="3255963"/>
            <a:chExt cx="344487" cy="346076"/>
          </a:xfrm>
        </p:grpSpPr>
        <p:sp>
          <p:nvSpPr>
            <p:cNvPr id="116" name="Line 72">
              <a:extLst>
                <a:ext uri="{FF2B5EF4-FFF2-40B4-BE49-F238E27FC236}">
                  <a16:creationId xmlns:a16="http://schemas.microsoft.com/office/drawing/2014/main" id="{D2A4911A-19DB-202B-5CF0-C57B6307487C}"/>
                </a:ext>
              </a:extLst>
            </p:cNvPr>
            <p:cNvSpPr>
              <a:spLocks noChangeShapeType="1"/>
            </p:cNvSpPr>
            <p:nvPr/>
          </p:nvSpPr>
          <p:spPr bwMode="auto">
            <a:xfrm>
              <a:off x="9304338" y="3255963"/>
              <a:ext cx="0" cy="1587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17" name="Line 73">
              <a:extLst>
                <a:ext uri="{FF2B5EF4-FFF2-40B4-BE49-F238E27FC236}">
                  <a16:creationId xmlns:a16="http://schemas.microsoft.com/office/drawing/2014/main" id="{52708229-4AC0-B5C4-48AE-6EA328BBED53}"/>
                </a:ext>
              </a:extLst>
            </p:cNvPr>
            <p:cNvSpPr>
              <a:spLocks noChangeShapeType="1"/>
            </p:cNvSpPr>
            <p:nvPr/>
          </p:nvSpPr>
          <p:spPr bwMode="auto">
            <a:xfrm>
              <a:off x="9199563" y="3286126"/>
              <a:ext cx="14288" cy="1428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18" name="Line 74">
              <a:extLst>
                <a:ext uri="{FF2B5EF4-FFF2-40B4-BE49-F238E27FC236}">
                  <a16:creationId xmlns:a16="http://schemas.microsoft.com/office/drawing/2014/main" id="{ED176C6E-66AD-406B-ED65-99432C5EEB16}"/>
                </a:ext>
              </a:extLst>
            </p:cNvPr>
            <p:cNvSpPr>
              <a:spLocks noChangeShapeType="1"/>
            </p:cNvSpPr>
            <p:nvPr/>
          </p:nvSpPr>
          <p:spPr bwMode="auto">
            <a:xfrm flipH="1">
              <a:off x="9394826" y="3286126"/>
              <a:ext cx="14288" cy="1428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19" name="Line 75">
              <a:extLst>
                <a:ext uri="{FF2B5EF4-FFF2-40B4-BE49-F238E27FC236}">
                  <a16:creationId xmlns:a16="http://schemas.microsoft.com/office/drawing/2014/main" id="{F6BB0CD2-1A57-61CB-7585-18F562BB2C8E}"/>
                </a:ext>
              </a:extLst>
            </p:cNvPr>
            <p:cNvSpPr>
              <a:spLocks noChangeShapeType="1"/>
            </p:cNvSpPr>
            <p:nvPr/>
          </p:nvSpPr>
          <p:spPr bwMode="auto">
            <a:xfrm>
              <a:off x="9169401" y="3390901"/>
              <a:ext cx="14288"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20" name="Freeform 76">
              <a:extLst>
                <a:ext uri="{FF2B5EF4-FFF2-40B4-BE49-F238E27FC236}">
                  <a16:creationId xmlns:a16="http://schemas.microsoft.com/office/drawing/2014/main" id="{DC606E0E-B7F7-F88F-0BAE-76EE03B85B44}"/>
                </a:ext>
              </a:extLst>
            </p:cNvPr>
            <p:cNvSpPr>
              <a:spLocks/>
            </p:cNvSpPr>
            <p:nvPr/>
          </p:nvSpPr>
          <p:spPr bwMode="auto">
            <a:xfrm>
              <a:off x="9213851" y="3300413"/>
              <a:ext cx="157163" cy="120650"/>
            </a:xfrm>
            <a:custGeom>
              <a:avLst/>
              <a:gdLst>
                <a:gd name="T0" fmla="*/ 42 w 42"/>
                <a:gd name="T1" fmla="*/ 8 h 32"/>
                <a:gd name="T2" fmla="*/ 24 w 42"/>
                <a:gd name="T3" fmla="*/ 0 h 32"/>
                <a:gd name="T4" fmla="*/ 0 w 42"/>
                <a:gd name="T5" fmla="*/ 24 h 32"/>
                <a:gd name="T6" fmla="*/ 1 w 42"/>
                <a:gd name="T7" fmla="*/ 32 h 32"/>
              </a:gdLst>
              <a:ahLst/>
              <a:cxnLst>
                <a:cxn ang="0">
                  <a:pos x="T0" y="T1"/>
                </a:cxn>
                <a:cxn ang="0">
                  <a:pos x="T2" y="T3"/>
                </a:cxn>
                <a:cxn ang="0">
                  <a:pos x="T4" y="T5"/>
                </a:cxn>
                <a:cxn ang="0">
                  <a:pos x="T6" y="T7"/>
                </a:cxn>
              </a:cxnLst>
              <a:rect l="0" t="0" r="r" b="b"/>
              <a:pathLst>
                <a:path w="42" h="32">
                  <a:moveTo>
                    <a:pt x="42" y="8"/>
                  </a:moveTo>
                  <a:cubicBezTo>
                    <a:pt x="38" y="3"/>
                    <a:pt x="31" y="0"/>
                    <a:pt x="24" y="0"/>
                  </a:cubicBezTo>
                  <a:cubicBezTo>
                    <a:pt x="11" y="0"/>
                    <a:pt x="0" y="11"/>
                    <a:pt x="0" y="24"/>
                  </a:cubicBezTo>
                  <a:cubicBezTo>
                    <a:pt x="0" y="27"/>
                    <a:pt x="0" y="29"/>
                    <a:pt x="1" y="32"/>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21" name="Freeform 77">
              <a:extLst>
                <a:ext uri="{FF2B5EF4-FFF2-40B4-BE49-F238E27FC236}">
                  <a16:creationId xmlns:a16="http://schemas.microsoft.com/office/drawing/2014/main" id="{8BB9BD1F-BB1F-AB14-57D5-5F275555C5CB}"/>
                </a:ext>
              </a:extLst>
            </p:cNvPr>
            <p:cNvSpPr>
              <a:spLocks/>
            </p:cNvSpPr>
            <p:nvPr/>
          </p:nvSpPr>
          <p:spPr bwMode="auto">
            <a:xfrm>
              <a:off x="9199563" y="3390901"/>
              <a:ext cx="314325" cy="136525"/>
            </a:xfrm>
            <a:custGeom>
              <a:avLst/>
              <a:gdLst>
                <a:gd name="T0" fmla="*/ 47 w 198"/>
                <a:gd name="T1" fmla="*/ 0 h 86"/>
                <a:gd name="T2" fmla="*/ 151 w 198"/>
                <a:gd name="T3" fmla="*/ 0 h 86"/>
                <a:gd name="T4" fmla="*/ 198 w 198"/>
                <a:gd name="T5" fmla="*/ 86 h 86"/>
                <a:gd name="T6" fmla="*/ 0 w 198"/>
                <a:gd name="T7" fmla="*/ 86 h 86"/>
                <a:gd name="T8" fmla="*/ 47 w 198"/>
                <a:gd name="T9" fmla="*/ 0 h 86"/>
              </a:gdLst>
              <a:ahLst/>
              <a:cxnLst>
                <a:cxn ang="0">
                  <a:pos x="T0" y="T1"/>
                </a:cxn>
                <a:cxn ang="0">
                  <a:pos x="T2" y="T3"/>
                </a:cxn>
                <a:cxn ang="0">
                  <a:pos x="T4" y="T5"/>
                </a:cxn>
                <a:cxn ang="0">
                  <a:pos x="T6" y="T7"/>
                </a:cxn>
                <a:cxn ang="0">
                  <a:pos x="T8" y="T9"/>
                </a:cxn>
              </a:cxnLst>
              <a:rect l="0" t="0" r="r" b="b"/>
              <a:pathLst>
                <a:path w="198" h="86">
                  <a:moveTo>
                    <a:pt x="47" y="0"/>
                  </a:moveTo>
                  <a:lnTo>
                    <a:pt x="151" y="0"/>
                  </a:lnTo>
                  <a:lnTo>
                    <a:pt x="198" y="86"/>
                  </a:lnTo>
                  <a:lnTo>
                    <a:pt x="0" y="86"/>
                  </a:lnTo>
                  <a:lnTo>
                    <a:pt x="47" y="0"/>
                  </a:ln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22" name="Rectangle 78">
              <a:extLst>
                <a:ext uri="{FF2B5EF4-FFF2-40B4-BE49-F238E27FC236}">
                  <a16:creationId xmlns:a16="http://schemas.microsoft.com/office/drawing/2014/main" id="{30FB9E14-70C2-1CF2-1305-9F35E785AA01}"/>
                </a:ext>
              </a:extLst>
            </p:cNvPr>
            <p:cNvSpPr>
              <a:spLocks noChangeArrowheads="1"/>
            </p:cNvSpPr>
            <p:nvPr/>
          </p:nvSpPr>
          <p:spPr bwMode="auto">
            <a:xfrm>
              <a:off x="9334501" y="3527426"/>
              <a:ext cx="44450" cy="74613"/>
            </a:xfrm>
            <a:prstGeom prst="rect">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23" name="Line 79">
              <a:extLst>
                <a:ext uri="{FF2B5EF4-FFF2-40B4-BE49-F238E27FC236}">
                  <a16:creationId xmlns:a16="http://schemas.microsoft.com/office/drawing/2014/main" id="{1519B15F-6132-2D2B-884C-F77A24E6E5CE}"/>
                </a:ext>
              </a:extLst>
            </p:cNvPr>
            <p:cNvSpPr>
              <a:spLocks noChangeShapeType="1"/>
            </p:cNvSpPr>
            <p:nvPr/>
          </p:nvSpPr>
          <p:spPr bwMode="auto">
            <a:xfrm flipH="1">
              <a:off x="9296401" y="3390901"/>
              <a:ext cx="30163" cy="13652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24" name="Line 80">
              <a:extLst>
                <a:ext uri="{FF2B5EF4-FFF2-40B4-BE49-F238E27FC236}">
                  <a16:creationId xmlns:a16="http://schemas.microsoft.com/office/drawing/2014/main" id="{D66F7706-A9D4-60B2-E808-A0F0F49CA06B}"/>
                </a:ext>
              </a:extLst>
            </p:cNvPr>
            <p:cNvSpPr>
              <a:spLocks noChangeShapeType="1"/>
            </p:cNvSpPr>
            <p:nvPr/>
          </p:nvSpPr>
          <p:spPr bwMode="auto">
            <a:xfrm>
              <a:off x="9386888" y="3390901"/>
              <a:ext cx="30163" cy="136525"/>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25" name="Line 81">
              <a:extLst>
                <a:ext uri="{FF2B5EF4-FFF2-40B4-BE49-F238E27FC236}">
                  <a16:creationId xmlns:a16="http://schemas.microsoft.com/office/drawing/2014/main" id="{472C9824-8D68-83C6-8A2B-85037B7EC77D}"/>
                </a:ext>
              </a:extLst>
            </p:cNvPr>
            <p:cNvSpPr>
              <a:spLocks noChangeShapeType="1"/>
            </p:cNvSpPr>
            <p:nvPr/>
          </p:nvSpPr>
          <p:spPr bwMode="auto">
            <a:xfrm>
              <a:off x="9247188" y="3436938"/>
              <a:ext cx="219075" cy="0"/>
            </a:xfrm>
            <a:prstGeom prst="line">
              <a:avLst/>
            </a:prstGeom>
            <a:noFill/>
            <a:ln w="15875" cap="flat">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26" name="Line 82">
              <a:extLst>
                <a:ext uri="{FF2B5EF4-FFF2-40B4-BE49-F238E27FC236}">
                  <a16:creationId xmlns:a16="http://schemas.microsoft.com/office/drawing/2014/main" id="{3634A661-8122-236F-94BA-1CBF8BB01E17}"/>
                </a:ext>
              </a:extLst>
            </p:cNvPr>
            <p:cNvSpPr>
              <a:spLocks noChangeShapeType="1"/>
            </p:cNvSpPr>
            <p:nvPr/>
          </p:nvSpPr>
          <p:spPr bwMode="auto">
            <a:xfrm>
              <a:off x="9224963" y="3481388"/>
              <a:ext cx="263525" cy="0"/>
            </a:xfrm>
            <a:prstGeom prst="line">
              <a:avLst/>
            </a:prstGeom>
            <a:noFill/>
            <a:ln w="15875" cap="flat">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127" name="Group 126">
            <a:extLst>
              <a:ext uri="{FF2B5EF4-FFF2-40B4-BE49-F238E27FC236}">
                <a16:creationId xmlns:a16="http://schemas.microsoft.com/office/drawing/2014/main" id="{FBABB2D1-BA9F-888F-0D00-3C3F3D3E08DB}"/>
              </a:ext>
            </a:extLst>
          </p:cNvPr>
          <p:cNvGrpSpPr/>
          <p:nvPr/>
        </p:nvGrpSpPr>
        <p:grpSpPr>
          <a:xfrm>
            <a:off x="1540770" y="2442179"/>
            <a:ext cx="671310" cy="668217"/>
            <a:chOff x="7005638" y="1814513"/>
            <a:chExt cx="344488" cy="342901"/>
          </a:xfrm>
        </p:grpSpPr>
        <p:sp>
          <p:nvSpPr>
            <p:cNvPr id="128" name="Freeform 92">
              <a:extLst>
                <a:ext uri="{FF2B5EF4-FFF2-40B4-BE49-F238E27FC236}">
                  <a16:creationId xmlns:a16="http://schemas.microsoft.com/office/drawing/2014/main" id="{B93E47D7-91CD-E3DF-79E3-79AB330F72A2}"/>
                </a:ext>
              </a:extLst>
            </p:cNvPr>
            <p:cNvSpPr>
              <a:spLocks/>
            </p:cNvSpPr>
            <p:nvPr/>
          </p:nvSpPr>
          <p:spPr bwMode="auto">
            <a:xfrm>
              <a:off x="7118351" y="1814513"/>
              <a:ext cx="119063" cy="184150"/>
            </a:xfrm>
            <a:custGeom>
              <a:avLst/>
              <a:gdLst>
                <a:gd name="T0" fmla="*/ 32 w 32"/>
                <a:gd name="T1" fmla="*/ 34 h 49"/>
                <a:gd name="T2" fmla="*/ 16 w 32"/>
                <a:gd name="T3" fmla="*/ 49 h 49"/>
                <a:gd name="T4" fmla="*/ 0 w 32"/>
                <a:gd name="T5" fmla="*/ 34 h 49"/>
                <a:gd name="T6" fmla="*/ 16 w 32"/>
                <a:gd name="T7" fmla="*/ 0 h 49"/>
                <a:gd name="T8" fmla="*/ 32 w 32"/>
                <a:gd name="T9" fmla="*/ 34 h 49"/>
              </a:gdLst>
              <a:ahLst/>
              <a:cxnLst>
                <a:cxn ang="0">
                  <a:pos x="T0" y="T1"/>
                </a:cxn>
                <a:cxn ang="0">
                  <a:pos x="T2" y="T3"/>
                </a:cxn>
                <a:cxn ang="0">
                  <a:pos x="T4" y="T5"/>
                </a:cxn>
                <a:cxn ang="0">
                  <a:pos x="T6" y="T7"/>
                </a:cxn>
                <a:cxn ang="0">
                  <a:pos x="T8" y="T9"/>
                </a:cxn>
              </a:cxnLst>
              <a:rect l="0" t="0" r="r" b="b"/>
              <a:pathLst>
                <a:path w="32" h="49">
                  <a:moveTo>
                    <a:pt x="32" y="34"/>
                  </a:moveTo>
                  <a:cubicBezTo>
                    <a:pt x="32" y="43"/>
                    <a:pt x="25" y="49"/>
                    <a:pt x="16" y="49"/>
                  </a:cubicBezTo>
                  <a:cubicBezTo>
                    <a:pt x="7" y="49"/>
                    <a:pt x="0" y="43"/>
                    <a:pt x="0" y="34"/>
                  </a:cubicBezTo>
                  <a:cubicBezTo>
                    <a:pt x="0" y="25"/>
                    <a:pt x="16" y="0"/>
                    <a:pt x="16" y="0"/>
                  </a:cubicBezTo>
                  <a:cubicBezTo>
                    <a:pt x="16" y="0"/>
                    <a:pt x="32" y="25"/>
                    <a:pt x="32" y="34"/>
                  </a:cubicBezTo>
                  <a:close/>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29" name="Freeform 93">
              <a:extLst>
                <a:ext uri="{FF2B5EF4-FFF2-40B4-BE49-F238E27FC236}">
                  <a16:creationId xmlns:a16="http://schemas.microsoft.com/office/drawing/2014/main" id="{B1956308-E802-7A77-A3E7-139450469BFA}"/>
                </a:ext>
              </a:extLst>
            </p:cNvPr>
            <p:cNvSpPr>
              <a:spLocks/>
            </p:cNvSpPr>
            <p:nvPr/>
          </p:nvSpPr>
          <p:spPr bwMode="auto">
            <a:xfrm>
              <a:off x="7148513" y="1943101"/>
              <a:ext cx="30163" cy="25400"/>
            </a:xfrm>
            <a:custGeom>
              <a:avLst/>
              <a:gdLst>
                <a:gd name="T0" fmla="*/ 8 w 8"/>
                <a:gd name="T1" fmla="*/ 7 h 7"/>
                <a:gd name="T2" fmla="*/ 0 w 8"/>
                <a:gd name="T3" fmla="*/ 0 h 7"/>
              </a:gdLst>
              <a:ahLst/>
              <a:cxnLst>
                <a:cxn ang="0">
                  <a:pos x="T0" y="T1"/>
                </a:cxn>
                <a:cxn ang="0">
                  <a:pos x="T2" y="T3"/>
                </a:cxn>
              </a:cxnLst>
              <a:rect l="0" t="0" r="r" b="b"/>
              <a:pathLst>
                <a:path w="8" h="7">
                  <a:moveTo>
                    <a:pt x="8" y="7"/>
                  </a:moveTo>
                  <a:cubicBezTo>
                    <a:pt x="4" y="7"/>
                    <a:pt x="0" y="4"/>
                    <a:pt x="0" y="0"/>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0" name="Rectangle 94">
              <a:extLst>
                <a:ext uri="{FF2B5EF4-FFF2-40B4-BE49-F238E27FC236}">
                  <a16:creationId xmlns:a16="http://schemas.microsoft.com/office/drawing/2014/main" id="{2E5625DC-B610-99AC-5FAB-5A63915DE243}"/>
                </a:ext>
              </a:extLst>
            </p:cNvPr>
            <p:cNvSpPr>
              <a:spLocks noChangeArrowheads="1"/>
            </p:cNvSpPr>
            <p:nvPr/>
          </p:nvSpPr>
          <p:spPr bwMode="auto">
            <a:xfrm>
              <a:off x="7215188" y="2111376"/>
              <a:ext cx="90488" cy="46038"/>
            </a:xfrm>
            <a:prstGeom prst="rect">
              <a:avLst/>
            </a:pr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1" name="Freeform 95">
              <a:extLst>
                <a:ext uri="{FF2B5EF4-FFF2-40B4-BE49-F238E27FC236}">
                  <a16:creationId xmlns:a16="http://schemas.microsoft.com/office/drawing/2014/main" id="{1D31AD4E-52EC-0250-B1F7-9139958AD2A9}"/>
                </a:ext>
              </a:extLst>
            </p:cNvPr>
            <p:cNvSpPr>
              <a:spLocks/>
            </p:cNvSpPr>
            <p:nvPr/>
          </p:nvSpPr>
          <p:spPr bwMode="auto">
            <a:xfrm>
              <a:off x="7231063" y="1893888"/>
              <a:ext cx="119063" cy="217488"/>
            </a:xfrm>
            <a:custGeom>
              <a:avLst/>
              <a:gdLst>
                <a:gd name="T0" fmla="*/ 16 w 32"/>
                <a:gd name="T1" fmla="*/ 58 h 58"/>
                <a:gd name="T2" fmla="*/ 16 w 32"/>
                <a:gd name="T3" fmla="*/ 52 h 58"/>
                <a:gd name="T4" fmla="*/ 32 w 32"/>
                <a:gd name="T5" fmla="*/ 36 h 58"/>
                <a:gd name="T6" fmla="*/ 32 w 32"/>
                <a:gd name="T7" fmla="*/ 4 h 58"/>
                <a:gd name="T8" fmla="*/ 22 w 32"/>
                <a:gd name="T9" fmla="*/ 28 h 58"/>
                <a:gd name="T10" fmla="*/ 10 w 32"/>
                <a:gd name="T11" fmla="*/ 40 h 58"/>
                <a:gd name="T12" fmla="*/ 13 w 32"/>
                <a:gd name="T13" fmla="*/ 28 h 58"/>
                <a:gd name="T14" fmla="*/ 6 w 32"/>
                <a:gd name="T15" fmla="*/ 24 h 58"/>
                <a:gd name="T16" fmla="*/ 0 w 32"/>
                <a:gd name="T17" fmla="*/ 40 h 58"/>
                <a:gd name="T18" fmla="*/ 0 w 32"/>
                <a:gd name="T1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8">
                  <a:moveTo>
                    <a:pt x="16" y="58"/>
                  </a:moveTo>
                  <a:cubicBezTo>
                    <a:pt x="16" y="52"/>
                    <a:pt x="16" y="52"/>
                    <a:pt x="16" y="52"/>
                  </a:cubicBezTo>
                  <a:cubicBezTo>
                    <a:pt x="16" y="52"/>
                    <a:pt x="29" y="39"/>
                    <a:pt x="32" y="36"/>
                  </a:cubicBezTo>
                  <a:cubicBezTo>
                    <a:pt x="32" y="30"/>
                    <a:pt x="32" y="4"/>
                    <a:pt x="32" y="4"/>
                  </a:cubicBezTo>
                  <a:cubicBezTo>
                    <a:pt x="32" y="4"/>
                    <a:pt x="22" y="0"/>
                    <a:pt x="22" y="28"/>
                  </a:cubicBezTo>
                  <a:cubicBezTo>
                    <a:pt x="10" y="40"/>
                    <a:pt x="10" y="40"/>
                    <a:pt x="10" y="40"/>
                  </a:cubicBezTo>
                  <a:cubicBezTo>
                    <a:pt x="13" y="28"/>
                    <a:pt x="13" y="28"/>
                    <a:pt x="13" y="28"/>
                  </a:cubicBezTo>
                  <a:cubicBezTo>
                    <a:pt x="14" y="22"/>
                    <a:pt x="9" y="20"/>
                    <a:pt x="6" y="24"/>
                  </a:cubicBezTo>
                  <a:cubicBezTo>
                    <a:pt x="3" y="28"/>
                    <a:pt x="0" y="40"/>
                    <a:pt x="0" y="40"/>
                  </a:cubicBezTo>
                  <a:cubicBezTo>
                    <a:pt x="0" y="58"/>
                    <a:pt x="0" y="58"/>
                    <a:pt x="0" y="58"/>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2" name="Rectangle 96">
              <a:extLst>
                <a:ext uri="{FF2B5EF4-FFF2-40B4-BE49-F238E27FC236}">
                  <a16:creationId xmlns:a16="http://schemas.microsoft.com/office/drawing/2014/main" id="{DDA478C9-2D00-317F-279D-402508BF4E10}"/>
                </a:ext>
              </a:extLst>
            </p:cNvPr>
            <p:cNvSpPr>
              <a:spLocks noChangeArrowheads="1"/>
            </p:cNvSpPr>
            <p:nvPr/>
          </p:nvSpPr>
          <p:spPr bwMode="auto">
            <a:xfrm>
              <a:off x="7050088" y="2111376"/>
              <a:ext cx="90488" cy="46038"/>
            </a:xfrm>
            <a:prstGeom prst="rect">
              <a:avLst/>
            </a:pr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3" name="Freeform 97">
              <a:extLst>
                <a:ext uri="{FF2B5EF4-FFF2-40B4-BE49-F238E27FC236}">
                  <a16:creationId xmlns:a16="http://schemas.microsoft.com/office/drawing/2014/main" id="{7D21D9AE-ED8B-1666-869F-133F462C1F35}"/>
                </a:ext>
              </a:extLst>
            </p:cNvPr>
            <p:cNvSpPr>
              <a:spLocks/>
            </p:cNvSpPr>
            <p:nvPr/>
          </p:nvSpPr>
          <p:spPr bwMode="auto">
            <a:xfrm>
              <a:off x="7005638" y="1893888"/>
              <a:ext cx="119063" cy="217488"/>
            </a:xfrm>
            <a:custGeom>
              <a:avLst/>
              <a:gdLst>
                <a:gd name="T0" fmla="*/ 16 w 32"/>
                <a:gd name="T1" fmla="*/ 58 h 58"/>
                <a:gd name="T2" fmla="*/ 16 w 32"/>
                <a:gd name="T3" fmla="*/ 52 h 58"/>
                <a:gd name="T4" fmla="*/ 0 w 32"/>
                <a:gd name="T5" fmla="*/ 36 h 58"/>
                <a:gd name="T6" fmla="*/ 0 w 32"/>
                <a:gd name="T7" fmla="*/ 4 h 58"/>
                <a:gd name="T8" fmla="*/ 10 w 32"/>
                <a:gd name="T9" fmla="*/ 28 h 58"/>
                <a:gd name="T10" fmla="*/ 22 w 32"/>
                <a:gd name="T11" fmla="*/ 40 h 58"/>
                <a:gd name="T12" fmla="*/ 19 w 32"/>
                <a:gd name="T13" fmla="*/ 28 h 58"/>
                <a:gd name="T14" fmla="*/ 26 w 32"/>
                <a:gd name="T15" fmla="*/ 24 h 58"/>
                <a:gd name="T16" fmla="*/ 32 w 32"/>
                <a:gd name="T17" fmla="*/ 40 h 58"/>
                <a:gd name="T18" fmla="*/ 32 w 32"/>
                <a:gd name="T1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8">
                  <a:moveTo>
                    <a:pt x="16" y="58"/>
                  </a:moveTo>
                  <a:cubicBezTo>
                    <a:pt x="16" y="52"/>
                    <a:pt x="16" y="52"/>
                    <a:pt x="16" y="52"/>
                  </a:cubicBezTo>
                  <a:cubicBezTo>
                    <a:pt x="16" y="52"/>
                    <a:pt x="4" y="39"/>
                    <a:pt x="0" y="36"/>
                  </a:cubicBezTo>
                  <a:cubicBezTo>
                    <a:pt x="0" y="30"/>
                    <a:pt x="0" y="4"/>
                    <a:pt x="0" y="4"/>
                  </a:cubicBezTo>
                  <a:cubicBezTo>
                    <a:pt x="0" y="4"/>
                    <a:pt x="10" y="0"/>
                    <a:pt x="10" y="28"/>
                  </a:cubicBezTo>
                  <a:cubicBezTo>
                    <a:pt x="22" y="40"/>
                    <a:pt x="22" y="40"/>
                    <a:pt x="22" y="40"/>
                  </a:cubicBezTo>
                  <a:cubicBezTo>
                    <a:pt x="19" y="28"/>
                    <a:pt x="19" y="28"/>
                    <a:pt x="19" y="28"/>
                  </a:cubicBezTo>
                  <a:cubicBezTo>
                    <a:pt x="18" y="22"/>
                    <a:pt x="23" y="20"/>
                    <a:pt x="26" y="24"/>
                  </a:cubicBezTo>
                  <a:cubicBezTo>
                    <a:pt x="29" y="28"/>
                    <a:pt x="32" y="40"/>
                    <a:pt x="32" y="40"/>
                  </a:cubicBezTo>
                  <a:cubicBezTo>
                    <a:pt x="32" y="58"/>
                    <a:pt x="32" y="58"/>
                    <a:pt x="32" y="58"/>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134" name="Group 133">
            <a:extLst>
              <a:ext uri="{FF2B5EF4-FFF2-40B4-BE49-F238E27FC236}">
                <a16:creationId xmlns:a16="http://schemas.microsoft.com/office/drawing/2014/main" id="{4F684BBE-E305-48E4-C2F1-7B3E4549BA01}"/>
              </a:ext>
            </a:extLst>
          </p:cNvPr>
          <p:cNvGrpSpPr/>
          <p:nvPr/>
        </p:nvGrpSpPr>
        <p:grpSpPr>
          <a:xfrm>
            <a:off x="7162230" y="2431353"/>
            <a:ext cx="680590" cy="689868"/>
            <a:chOff x="9169400" y="3970338"/>
            <a:chExt cx="349250" cy="354012"/>
          </a:xfrm>
        </p:grpSpPr>
        <p:sp>
          <p:nvSpPr>
            <p:cNvPr id="135" name="Freeform 341">
              <a:extLst>
                <a:ext uri="{FF2B5EF4-FFF2-40B4-BE49-F238E27FC236}">
                  <a16:creationId xmlns:a16="http://schemas.microsoft.com/office/drawing/2014/main" id="{843FF7A8-F32B-D986-DBAB-BDED8DBD3E1F}"/>
                </a:ext>
              </a:extLst>
            </p:cNvPr>
            <p:cNvSpPr>
              <a:spLocks/>
            </p:cNvSpPr>
            <p:nvPr/>
          </p:nvSpPr>
          <p:spPr bwMode="auto">
            <a:xfrm>
              <a:off x="9221788" y="4219575"/>
              <a:ext cx="112713" cy="74613"/>
            </a:xfrm>
            <a:custGeom>
              <a:avLst/>
              <a:gdLst>
                <a:gd name="T0" fmla="*/ 4 w 30"/>
                <a:gd name="T1" fmla="*/ 0 h 20"/>
                <a:gd name="T2" fmla="*/ 30 w 30"/>
                <a:gd name="T3" fmla="*/ 0 h 20"/>
                <a:gd name="T4" fmla="*/ 30 w 30"/>
                <a:gd name="T5" fmla="*/ 20 h 20"/>
                <a:gd name="T6" fmla="*/ 8 w 30"/>
                <a:gd name="T7" fmla="*/ 20 h 20"/>
                <a:gd name="T8" fmla="*/ 1 w 30"/>
                <a:gd name="T9" fmla="*/ 16 h 20"/>
                <a:gd name="T10" fmla="*/ 0 w 30"/>
                <a:gd name="T11" fmla="*/ 14 h 20"/>
              </a:gdLst>
              <a:ahLst/>
              <a:cxnLst>
                <a:cxn ang="0">
                  <a:pos x="T0" y="T1"/>
                </a:cxn>
                <a:cxn ang="0">
                  <a:pos x="T2" y="T3"/>
                </a:cxn>
                <a:cxn ang="0">
                  <a:pos x="T4" y="T5"/>
                </a:cxn>
                <a:cxn ang="0">
                  <a:pos x="T6" y="T7"/>
                </a:cxn>
                <a:cxn ang="0">
                  <a:pos x="T8" y="T9"/>
                </a:cxn>
                <a:cxn ang="0">
                  <a:pos x="T10" y="T11"/>
                </a:cxn>
              </a:cxnLst>
              <a:rect l="0" t="0" r="r" b="b"/>
              <a:pathLst>
                <a:path w="30" h="20">
                  <a:moveTo>
                    <a:pt x="4" y="0"/>
                  </a:moveTo>
                  <a:cubicBezTo>
                    <a:pt x="30" y="0"/>
                    <a:pt x="30" y="0"/>
                    <a:pt x="30" y="0"/>
                  </a:cubicBezTo>
                  <a:cubicBezTo>
                    <a:pt x="30" y="20"/>
                    <a:pt x="30" y="20"/>
                    <a:pt x="30" y="20"/>
                  </a:cubicBezTo>
                  <a:cubicBezTo>
                    <a:pt x="8" y="20"/>
                    <a:pt x="8" y="20"/>
                    <a:pt x="8" y="20"/>
                  </a:cubicBezTo>
                  <a:cubicBezTo>
                    <a:pt x="6" y="20"/>
                    <a:pt x="3" y="18"/>
                    <a:pt x="1" y="16"/>
                  </a:cubicBezTo>
                  <a:cubicBezTo>
                    <a:pt x="0" y="14"/>
                    <a:pt x="0" y="14"/>
                    <a:pt x="0" y="14"/>
                  </a:cubicBez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6" name="Freeform 342">
              <a:extLst>
                <a:ext uri="{FF2B5EF4-FFF2-40B4-BE49-F238E27FC236}">
                  <a16:creationId xmlns:a16="http://schemas.microsoft.com/office/drawing/2014/main" id="{CDA6371F-2F4C-A4B6-77CA-F2A5A9541939}"/>
                </a:ext>
              </a:extLst>
            </p:cNvPr>
            <p:cNvSpPr>
              <a:spLocks/>
            </p:cNvSpPr>
            <p:nvPr/>
          </p:nvSpPr>
          <p:spPr bwMode="auto">
            <a:xfrm>
              <a:off x="9169400" y="4121150"/>
              <a:ext cx="127000" cy="158750"/>
            </a:xfrm>
            <a:custGeom>
              <a:avLst/>
              <a:gdLst>
                <a:gd name="T0" fmla="*/ 16 w 34"/>
                <a:gd name="T1" fmla="*/ 42 h 42"/>
                <a:gd name="T2" fmla="*/ 26 w 34"/>
                <a:gd name="T3" fmla="*/ 16 h 42"/>
                <a:gd name="T4" fmla="*/ 34 w 34"/>
                <a:gd name="T5" fmla="*/ 16 h 42"/>
                <a:gd name="T6" fmla="*/ 22 w 34"/>
                <a:gd name="T7" fmla="*/ 0 h 42"/>
                <a:gd name="T8" fmla="*/ 0 w 34"/>
                <a:gd name="T9" fmla="*/ 0 h 42"/>
                <a:gd name="T10" fmla="*/ 6 w 34"/>
                <a:gd name="T11" fmla="*/ 4 h 42"/>
                <a:gd name="T12" fmla="*/ 2 w 34"/>
                <a:gd name="T13" fmla="*/ 12 h 42"/>
                <a:gd name="T14" fmla="*/ 16 w 34"/>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2">
                  <a:moveTo>
                    <a:pt x="16" y="42"/>
                  </a:moveTo>
                  <a:cubicBezTo>
                    <a:pt x="16" y="42"/>
                    <a:pt x="8" y="36"/>
                    <a:pt x="26" y="16"/>
                  </a:cubicBezTo>
                  <a:cubicBezTo>
                    <a:pt x="32" y="16"/>
                    <a:pt x="34" y="16"/>
                    <a:pt x="34" y="16"/>
                  </a:cubicBezTo>
                  <a:cubicBezTo>
                    <a:pt x="22" y="0"/>
                    <a:pt x="22" y="0"/>
                    <a:pt x="22" y="0"/>
                  </a:cubicBezTo>
                  <a:cubicBezTo>
                    <a:pt x="0" y="0"/>
                    <a:pt x="0" y="0"/>
                    <a:pt x="0" y="0"/>
                  </a:cubicBezTo>
                  <a:cubicBezTo>
                    <a:pt x="6" y="4"/>
                    <a:pt x="6" y="4"/>
                    <a:pt x="6" y="4"/>
                  </a:cubicBezTo>
                  <a:cubicBezTo>
                    <a:pt x="6" y="4"/>
                    <a:pt x="2" y="6"/>
                    <a:pt x="2" y="12"/>
                  </a:cubicBezTo>
                  <a:cubicBezTo>
                    <a:pt x="2" y="17"/>
                    <a:pt x="10" y="33"/>
                    <a:pt x="16" y="42"/>
                  </a:cubicBezTo>
                  <a:close/>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7" name="Freeform 343">
              <a:extLst>
                <a:ext uri="{FF2B5EF4-FFF2-40B4-BE49-F238E27FC236}">
                  <a16:creationId xmlns:a16="http://schemas.microsoft.com/office/drawing/2014/main" id="{641243E9-EDA2-196F-C4A3-D816EE2D492B}"/>
                </a:ext>
              </a:extLst>
            </p:cNvPr>
            <p:cNvSpPr>
              <a:spLocks/>
            </p:cNvSpPr>
            <p:nvPr/>
          </p:nvSpPr>
          <p:spPr bwMode="auto">
            <a:xfrm>
              <a:off x="9398000" y="4087813"/>
              <a:ext cx="120650" cy="120650"/>
            </a:xfrm>
            <a:custGeom>
              <a:avLst/>
              <a:gdLst>
                <a:gd name="T0" fmla="*/ 14 w 32"/>
                <a:gd name="T1" fmla="*/ 32 h 32"/>
                <a:gd name="T2" fmla="*/ 0 w 32"/>
                <a:gd name="T3" fmla="*/ 12 h 32"/>
                <a:gd name="T4" fmla="*/ 18 w 32"/>
                <a:gd name="T5" fmla="*/ 0 h 32"/>
                <a:gd name="T6" fmla="*/ 31 w 32"/>
                <a:gd name="T7" fmla="*/ 18 h 32"/>
                <a:gd name="T8" fmla="*/ 31 w 32"/>
                <a:gd name="T9" fmla="*/ 24 h 32"/>
                <a:gd name="T10" fmla="*/ 30 w 32"/>
                <a:gd name="T11" fmla="*/ 27 h 32"/>
              </a:gdLst>
              <a:ahLst/>
              <a:cxnLst>
                <a:cxn ang="0">
                  <a:pos x="T0" y="T1"/>
                </a:cxn>
                <a:cxn ang="0">
                  <a:pos x="T2" y="T3"/>
                </a:cxn>
                <a:cxn ang="0">
                  <a:pos x="T4" y="T5"/>
                </a:cxn>
                <a:cxn ang="0">
                  <a:pos x="T6" y="T7"/>
                </a:cxn>
                <a:cxn ang="0">
                  <a:pos x="T8" y="T9"/>
                </a:cxn>
                <a:cxn ang="0">
                  <a:pos x="T10" y="T11"/>
                </a:cxn>
              </a:cxnLst>
              <a:rect l="0" t="0" r="r" b="b"/>
              <a:pathLst>
                <a:path w="32" h="32">
                  <a:moveTo>
                    <a:pt x="14" y="32"/>
                  </a:moveTo>
                  <a:cubicBezTo>
                    <a:pt x="0" y="12"/>
                    <a:pt x="0" y="12"/>
                    <a:pt x="0" y="12"/>
                  </a:cubicBezTo>
                  <a:cubicBezTo>
                    <a:pt x="18" y="0"/>
                    <a:pt x="18" y="0"/>
                    <a:pt x="18" y="0"/>
                  </a:cubicBezTo>
                  <a:cubicBezTo>
                    <a:pt x="31" y="18"/>
                    <a:pt x="31" y="18"/>
                    <a:pt x="31" y="18"/>
                  </a:cubicBezTo>
                  <a:cubicBezTo>
                    <a:pt x="32" y="20"/>
                    <a:pt x="32" y="23"/>
                    <a:pt x="31" y="24"/>
                  </a:cubicBezTo>
                  <a:cubicBezTo>
                    <a:pt x="30" y="27"/>
                    <a:pt x="30" y="27"/>
                    <a:pt x="30" y="27"/>
                  </a:cubicBez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8" name="Freeform 344">
              <a:extLst>
                <a:ext uri="{FF2B5EF4-FFF2-40B4-BE49-F238E27FC236}">
                  <a16:creationId xmlns:a16="http://schemas.microsoft.com/office/drawing/2014/main" id="{84CDFB25-A06E-BE94-874C-5AF74004BDB6}"/>
                </a:ext>
              </a:extLst>
            </p:cNvPr>
            <p:cNvSpPr>
              <a:spLocks/>
            </p:cNvSpPr>
            <p:nvPr/>
          </p:nvSpPr>
          <p:spPr bwMode="auto">
            <a:xfrm>
              <a:off x="9364663" y="4178300"/>
              <a:ext cx="149225" cy="146050"/>
            </a:xfrm>
            <a:custGeom>
              <a:avLst/>
              <a:gdLst>
                <a:gd name="T0" fmla="*/ 40 w 40"/>
                <a:gd name="T1" fmla="*/ 0 h 39"/>
                <a:gd name="T2" fmla="*/ 12 w 40"/>
                <a:gd name="T3" fmla="*/ 7 h 39"/>
                <a:gd name="T4" fmla="*/ 12 w 40"/>
                <a:gd name="T5" fmla="*/ 1 h 39"/>
                <a:gd name="T6" fmla="*/ 0 w 40"/>
                <a:gd name="T7" fmla="*/ 19 h 39"/>
                <a:gd name="T8" fmla="*/ 11 w 40"/>
                <a:gd name="T9" fmla="*/ 39 h 39"/>
                <a:gd name="T10" fmla="*/ 12 w 40"/>
                <a:gd name="T11" fmla="*/ 30 h 39"/>
                <a:gd name="T12" fmla="*/ 21 w 40"/>
                <a:gd name="T13" fmla="*/ 30 h 39"/>
                <a:gd name="T14" fmla="*/ 40 w 40"/>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39">
                  <a:moveTo>
                    <a:pt x="40" y="0"/>
                  </a:moveTo>
                  <a:cubicBezTo>
                    <a:pt x="40" y="0"/>
                    <a:pt x="39" y="10"/>
                    <a:pt x="12" y="7"/>
                  </a:cubicBezTo>
                  <a:cubicBezTo>
                    <a:pt x="12" y="2"/>
                    <a:pt x="12" y="1"/>
                    <a:pt x="12" y="1"/>
                  </a:cubicBezTo>
                  <a:cubicBezTo>
                    <a:pt x="0" y="19"/>
                    <a:pt x="0" y="19"/>
                    <a:pt x="0" y="19"/>
                  </a:cubicBezTo>
                  <a:cubicBezTo>
                    <a:pt x="11" y="39"/>
                    <a:pt x="11" y="39"/>
                    <a:pt x="11" y="39"/>
                  </a:cubicBezTo>
                  <a:cubicBezTo>
                    <a:pt x="12" y="30"/>
                    <a:pt x="12" y="30"/>
                    <a:pt x="12" y="30"/>
                  </a:cubicBezTo>
                  <a:cubicBezTo>
                    <a:pt x="12" y="30"/>
                    <a:pt x="16" y="33"/>
                    <a:pt x="21" y="30"/>
                  </a:cubicBezTo>
                  <a:cubicBezTo>
                    <a:pt x="25" y="27"/>
                    <a:pt x="34" y="10"/>
                    <a:pt x="40" y="0"/>
                  </a:cubicBezTo>
                  <a:close/>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9" name="Freeform 345">
              <a:extLst>
                <a:ext uri="{FF2B5EF4-FFF2-40B4-BE49-F238E27FC236}">
                  <a16:creationId xmlns:a16="http://schemas.microsoft.com/office/drawing/2014/main" id="{CB1806DB-7582-C72B-15B3-F4B1B101C3AE}"/>
                </a:ext>
              </a:extLst>
            </p:cNvPr>
            <p:cNvSpPr>
              <a:spLocks/>
            </p:cNvSpPr>
            <p:nvPr/>
          </p:nvSpPr>
          <p:spPr bwMode="auto">
            <a:xfrm>
              <a:off x="9224963" y="3978275"/>
              <a:ext cx="109538" cy="123825"/>
            </a:xfrm>
            <a:custGeom>
              <a:avLst/>
              <a:gdLst>
                <a:gd name="T0" fmla="*/ 29 w 29"/>
                <a:gd name="T1" fmla="*/ 12 h 33"/>
                <a:gd name="T2" fmla="*/ 19 w 29"/>
                <a:gd name="T3" fmla="*/ 33 h 33"/>
                <a:gd name="T4" fmla="*/ 0 w 29"/>
                <a:gd name="T5" fmla="*/ 24 h 33"/>
                <a:gd name="T6" fmla="*/ 10 w 29"/>
                <a:gd name="T7" fmla="*/ 4 h 33"/>
                <a:gd name="T8" fmla="*/ 15 w 29"/>
                <a:gd name="T9" fmla="*/ 0 h 33"/>
                <a:gd name="T10" fmla="*/ 17 w 29"/>
                <a:gd name="T11" fmla="*/ 0 h 33"/>
              </a:gdLst>
              <a:ahLst/>
              <a:cxnLst>
                <a:cxn ang="0">
                  <a:pos x="T0" y="T1"/>
                </a:cxn>
                <a:cxn ang="0">
                  <a:pos x="T2" y="T3"/>
                </a:cxn>
                <a:cxn ang="0">
                  <a:pos x="T4" y="T5"/>
                </a:cxn>
                <a:cxn ang="0">
                  <a:pos x="T6" y="T7"/>
                </a:cxn>
                <a:cxn ang="0">
                  <a:pos x="T8" y="T9"/>
                </a:cxn>
                <a:cxn ang="0">
                  <a:pos x="T10" y="T11"/>
                </a:cxn>
              </a:cxnLst>
              <a:rect l="0" t="0" r="r" b="b"/>
              <a:pathLst>
                <a:path w="29" h="33">
                  <a:moveTo>
                    <a:pt x="29" y="12"/>
                  </a:moveTo>
                  <a:cubicBezTo>
                    <a:pt x="19" y="33"/>
                    <a:pt x="19" y="33"/>
                    <a:pt x="19" y="33"/>
                  </a:cubicBezTo>
                  <a:cubicBezTo>
                    <a:pt x="0" y="24"/>
                    <a:pt x="0" y="24"/>
                    <a:pt x="0" y="24"/>
                  </a:cubicBezTo>
                  <a:cubicBezTo>
                    <a:pt x="10" y="4"/>
                    <a:pt x="10" y="4"/>
                    <a:pt x="10" y="4"/>
                  </a:cubicBezTo>
                  <a:cubicBezTo>
                    <a:pt x="10" y="2"/>
                    <a:pt x="13" y="0"/>
                    <a:pt x="15" y="0"/>
                  </a:cubicBezTo>
                  <a:cubicBezTo>
                    <a:pt x="17" y="0"/>
                    <a:pt x="17" y="0"/>
                    <a:pt x="17" y="0"/>
                  </a:cubicBezTo>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40" name="Freeform 346">
              <a:extLst>
                <a:ext uri="{FF2B5EF4-FFF2-40B4-BE49-F238E27FC236}">
                  <a16:creationId xmlns:a16="http://schemas.microsoft.com/office/drawing/2014/main" id="{EA5066AE-6802-A8D7-00C5-DC1F99692118}"/>
                </a:ext>
              </a:extLst>
            </p:cNvPr>
            <p:cNvSpPr>
              <a:spLocks/>
            </p:cNvSpPr>
            <p:nvPr/>
          </p:nvSpPr>
          <p:spPr bwMode="auto">
            <a:xfrm>
              <a:off x="9282113" y="3970338"/>
              <a:ext cx="179388" cy="106363"/>
            </a:xfrm>
            <a:custGeom>
              <a:avLst/>
              <a:gdLst>
                <a:gd name="T0" fmla="*/ 0 w 48"/>
                <a:gd name="T1" fmla="*/ 2 h 28"/>
                <a:gd name="T2" fmla="*/ 20 w 48"/>
                <a:gd name="T3" fmla="*/ 25 h 28"/>
                <a:gd name="T4" fmla="*/ 16 w 48"/>
                <a:gd name="T5" fmla="*/ 27 h 28"/>
                <a:gd name="T6" fmla="*/ 38 w 48"/>
                <a:gd name="T7" fmla="*/ 27 h 28"/>
                <a:gd name="T8" fmla="*/ 48 w 48"/>
                <a:gd name="T9" fmla="*/ 8 h 28"/>
                <a:gd name="T10" fmla="*/ 40 w 48"/>
                <a:gd name="T11" fmla="*/ 11 h 28"/>
                <a:gd name="T12" fmla="*/ 35 w 48"/>
                <a:gd name="T13" fmla="*/ 4 h 28"/>
                <a:gd name="T14" fmla="*/ 0 w 48"/>
                <a:gd name="T15" fmla="*/ 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8">
                  <a:moveTo>
                    <a:pt x="0" y="2"/>
                  </a:moveTo>
                  <a:cubicBezTo>
                    <a:pt x="0" y="2"/>
                    <a:pt x="9" y="0"/>
                    <a:pt x="20" y="25"/>
                  </a:cubicBezTo>
                  <a:cubicBezTo>
                    <a:pt x="16" y="28"/>
                    <a:pt x="16" y="27"/>
                    <a:pt x="16" y="27"/>
                  </a:cubicBezTo>
                  <a:cubicBezTo>
                    <a:pt x="38" y="27"/>
                    <a:pt x="38" y="27"/>
                    <a:pt x="38" y="27"/>
                  </a:cubicBezTo>
                  <a:cubicBezTo>
                    <a:pt x="48" y="8"/>
                    <a:pt x="48" y="8"/>
                    <a:pt x="48" y="8"/>
                  </a:cubicBezTo>
                  <a:cubicBezTo>
                    <a:pt x="40" y="11"/>
                    <a:pt x="40" y="11"/>
                    <a:pt x="40" y="11"/>
                  </a:cubicBezTo>
                  <a:cubicBezTo>
                    <a:pt x="40" y="11"/>
                    <a:pt x="40" y="6"/>
                    <a:pt x="35" y="4"/>
                  </a:cubicBezTo>
                  <a:cubicBezTo>
                    <a:pt x="30" y="2"/>
                    <a:pt x="11" y="2"/>
                    <a:pt x="0" y="2"/>
                  </a:cubicBezTo>
                  <a:close/>
                </a:path>
              </a:pathLst>
            </a:cu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spTree>
    <p:extLst>
      <p:ext uri="{BB962C8B-B14F-4D97-AF65-F5344CB8AC3E}">
        <p14:creationId xmlns:p14="http://schemas.microsoft.com/office/powerpoint/2010/main" val="968108764"/>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a:t>34</a:t>
            </a:fld>
            <a:endParaRPr lang="en-US" b="1" dirty="0">
              <a:solidFill>
                <a:srgbClr val="DFEEEA"/>
              </a:solidFill>
              <a:latin typeface="Segoe UI" panose="020B0502040204020203" pitchFamily="34" charset="0"/>
              <a:cs typeface="B Nazanin" panose="00000700000000000000" pitchFamily="2" charset="-78"/>
            </a:endParaRPr>
          </a:p>
        </p:txBody>
      </p:sp>
      <p:sp>
        <p:nvSpPr>
          <p:cNvPr id="190" name="Title 1023">
            <a:extLst>
              <a:ext uri="{FF2B5EF4-FFF2-40B4-BE49-F238E27FC236}">
                <a16:creationId xmlns:a16="http://schemas.microsoft.com/office/drawing/2014/main" id="{FB82F009-619B-81D4-9802-802E053929B5}"/>
              </a:ext>
            </a:extLst>
          </p:cNvPr>
          <p:cNvSpPr txBox="1">
            <a:spLocks/>
          </p:cNvSpPr>
          <p:nvPr/>
        </p:nvSpPr>
        <p:spPr>
          <a:xfrm>
            <a:off x="515938" y="549275"/>
            <a:ext cx="11160125" cy="80629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rgbClr val="00144F"/>
              </a:solidFill>
              <a:cs typeface="B Nazanin" panose="00000700000000000000" pitchFamily="2" charset="-78"/>
            </a:endParaRPr>
          </a:p>
        </p:txBody>
      </p:sp>
      <p:sp>
        <p:nvSpPr>
          <p:cNvPr id="191" name="Rectangle: Rounded Corners 190">
            <a:extLst>
              <a:ext uri="{FF2B5EF4-FFF2-40B4-BE49-F238E27FC236}">
                <a16:creationId xmlns:a16="http://schemas.microsoft.com/office/drawing/2014/main" id="{A4A963DF-EED5-0B62-C2EC-8F62BE3B8B29}"/>
              </a:ext>
            </a:extLst>
          </p:cNvPr>
          <p:cNvSpPr/>
          <p:nvPr/>
        </p:nvSpPr>
        <p:spPr>
          <a:xfrm>
            <a:off x="515937" y="2950414"/>
            <a:ext cx="11208674" cy="1646597"/>
          </a:xfrm>
          <a:prstGeom prst="roundRect">
            <a:avLst>
              <a:gd name="adj" fmla="val 50000"/>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92" name="Oval 24">
            <a:extLst>
              <a:ext uri="{FF2B5EF4-FFF2-40B4-BE49-F238E27FC236}">
                <a16:creationId xmlns:a16="http://schemas.microsoft.com/office/drawing/2014/main" id="{2532DB7A-EEEE-510D-B380-18DD950A967E}"/>
              </a:ext>
            </a:extLst>
          </p:cNvPr>
          <p:cNvSpPr>
            <a:spLocks noChangeArrowheads="1"/>
          </p:cNvSpPr>
          <p:nvPr/>
        </p:nvSpPr>
        <p:spPr bwMode="auto">
          <a:xfrm>
            <a:off x="1013874" y="3226117"/>
            <a:ext cx="1102924" cy="1099607"/>
          </a:xfrm>
          <a:prstGeom prst="ellipse">
            <a:avLst/>
          </a:prstGeom>
          <a:solidFill>
            <a:srgbClr val="00144F"/>
          </a:solidFill>
          <a:ln w="3175"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algn="r" rtl="1"/>
            <a:endParaRPr lang="en-US" kern="0">
              <a:solidFill>
                <a:prstClr val="black"/>
              </a:solidFill>
              <a:cs typeface="B Nazanin" panose="00000700000000000000" pitchFamily="2" charset="-78"/>
            </a:endParaRPr>
          </a:p>
        </p:txBody>
      </p:sp>
      <p:sp>
        <p:nvSpPr>
          <p:cNvPr id="193" name="Oval 24">
            <a:extLst>
              <a:ext uri="{FF2B5EF4-FFF2-40B4-BE49-F238E27FC236}">
                <a16:creationId xmlns:a16="http://schemas.microsoft.com/office/drawing/2014/main" id="{8D37EEC1-23F2-BC10-50DA-0FD1B6C3B931}"/>
              </a:ext>
            </a:extLst>
          </p:cNvPr>
          <p:cNvSpPr>
            <a:spLocks noChangeArrowheads="1"/>
          </p:cNvSpPr>
          <p:nvPr/>
        </p:nvSpPr>
        <p:spPr bwMode="auto">
          <a:xfrm>
            <a:off x="2799745" y="3226117"/>
            <a:ext cx="1102924" cy="1099607"/>
          </a:xfrm>
          <a:prstGeom prst="ellipse">
            <a:avLst/>
          </a:prstGeom>
          <a:solidFill>
            <a:srgbClr val="F5AE18"/>
          </a:solidFill>
          <a:ln w="3175"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algn="r" rtl="1"/>
            <a:endParaRPr lang="en-US" kern="0">
              <a:solidFill>
                <a:prstClr val="black"/>
              </a:solidFill>
              <a:cs typeface="B Nazanin" panose="00000700000000000000" pitchFamily="2" charset="-78"/>
            </a:endParaRPr>
          </a:p>
        </p:txBody>
      </p:sp>
      <p:sp>
        <p:nvSpPr>
          <p:cNvPr id="194" name="Oval 24">
            <a:extLst>
              <a:ext uri="{FF2B5EF4-FFF2-40B4-BE49-F238E27FC236}">
                <a16:creationId xmlns:a16="http://schemas.microsoft.com/office/drawing/2014/main" id="{E4887B62-0D31-632F-DEEA-87FC1D9F0527}"/>
              </a:ext>
            </a:extLst>
          </p:cNvPr>
          <p:cNvSpPr>
            <a:spLocks noChangeArrowheads="1"/>
          </p:cNvSpPr>
          <p:nvPr/>
        </p:nvSpPr>
        <p:spPr bwMode="auto">
          <a:xfrm>
            <a:off x="4590032" y="3226117"/>
            <a:ext cx="1102924" cy="1099607"/>
          </a:xfrm>
          <a:prstGeom prst="ellipse">
            <a:avLst/>
          </a:prstGeom>
          <a:solidFill>
            <a:srgbClr val="00144F"/>
          </a:solidFill>
          <a:ln w="3175"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algn="r" rtl="1"/>
            <a:endParaRPr lang="en-US" kern="0">
              <a:solidFill>
                <a:prstClr val="black"/>
              </a:solidFill>
              <a:cs typeface="B Nazanin" panose="00000700000000000000" pitchFamily="2" charset="-78"/>
            </a:endParaRPr>
          </a:p>
        </p:txBody>
      </p:sp>
      <p:sp>
        <p:nvSpPr>
          <p:cNvPr id="195" name="Oval 24">
            <a:extLst>
              <a:ext uri="{FF2B5EF4-FFF2-40B4-BE49-F238E27FC236}">
                <a16:creationId xmlns:a16="http://schemas.microsoft.com/office/drawing/2014/main" id="{8C792F10-9B7A-51E0-C872-C05CBD975E7E}"/>
              </a:ext>
            </a:extLst>
          </p:cNvPr>
          <p:cNvSpPr>
            <a:spLocks noChangeArrowheads="1"/>
          </p:cNvSpPr>
          <p:nvPr/>
        </p:nvSpPr>
        <p:spPr bwMode="auto">
          <a:xfrm>
            <a:off x="6389129" y="3226117"/>
            <a:ext cx="1102924" cy="1099607"/>
          </a:xfrm>
          <a:prstGeom prst="ellipse">
            <a:avLst/>
          </a:prstGeom>
          <a:solidFill>
            <a:srgbClr val="F5AE18"/>
          </a:solidFill>
          <a:ln w="3175"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algn="r" rtl="1"/>
            <a:endParaRPr lang="en-US" kern="0">
              <a:solidFill>
                <a:prstClr val="black"/>
              </a:solidFill>
              <a:cs typeface="B Nazanin" panose="00000700000000000000" pitchFamily="2" charset="-78"/>
            </a:endParaRPr>
          </a:p>
        </p:txBody>
      </p:sp>
      <p:sp>
        <p:nvSpPr>
          <p:cNvPr id="196" name="Oval 24">
            <a:extLst>
              <a:ext uri="{FF2B5EF4-FFF2-40B4-BE49-F238E27FC236}">
                <a16:creationId xmlns:a16="http://schemas.microsoft.com/office/drawing/2014/main" id="{D627F626-CD71-5A35-EE85-64CF3E03FD62}"/>
              </a:ext>
            </a:extLst>
          </p:cNvPr>
          <p:cNvSpPr>
            <a:spLocks noChangeArrowheads="1"/>
          </p:cNvSpPr>
          <p:nvPr/>
        </p:nvSpPr>
        <p:spPr bwMode="auto">
          <a:xfrm>
            <a:off x="8172837" y="3226117"/>
            <a:ext cx="1102924" cy="1099607"/>
          </a:xfrm>
          <a:prstGeom prst="ellipse">
            <a:avLst/>
          </a:prstGeom>
          <a:solidFill>
            <a:srgbClr val="00144F"/>
          </a:solidFill>
          <a:ln w="3175"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algn="r" rtl="1"/>
            <a:endParaRPr lang="en-US" kern="0">
              <a:solidFill>
                <a:prstClr val="black"/>
              </a:solidFill>
              <a:cs typeface="B Nazanin" panose="00000700000000000000" pitchFamily="2" charset="-78"/>
            </a:endParaRPr>
          </a:p>
        </p:txBody>
      </p:sp>
      <p:sp>
        <p:nvSpPr>
          <p:cNvPr id="197" name="Oval 196">
            <a:extLst>
              <a:ext uri="{FF2B5EF4-FFF2-40B4-BE49-F238E27FC236}">
                <a16:creationId xmlns:a16="http://schemas.microsoft.com/office/drawing/2014/main" id="{53F089A5-9519-54A0-201F-8DBFB706B4D6}"/>
              </a:ext>
            </a:extLst>
          </p:cNvPr>
          <p:cNvSpPr>
            <a:spLocks noChangeArrowheads="1"/>
          </p:cNvSpPr>
          <p:nvPr/>
        </p:nvSpPr>
        <p:spPr bwMode="auto">
          <a:xfrm>
            <a:off x="9982144" y="3226117"/>
            <a:ext cx="1102924" cy="1099607"/>
          </a:xfrm>
          <a:prstGeom prst="ellipse">
            <a:avLst/>
          </a:prstGeom>
          <a:solidFill>
            <a:srgbClr val="F5AE18"/>
          </a:solidFill>
          <a:ln w="3175"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algn="r" rtl="1"/>
            <a:endParaRPr lang="en-US" kern="0">
              <a:solidFill>
                <a:prstClr val="black"/>
              </a:solidFill>
              <a:cs typeface="B Nazanin" panose="00000700000000000000" pitchFamily="2" charset="-78"/>
            </a:endParaRPr>
          </a:p>
        </p:txBody>
      </p:sp>
      <p:grpSp>
        <p:nvGrpSpPr>
          <p:cNvPr id="198" name="Group 197">
            <a:extLst>
              <a:ext uri="{FF2B5EF4-FFF2-40B4-BE49-F238E27FC236}">
                <a16:creationId xmlns:a16="http://schemas.microsoft.com/office/drawing/2014/main" id="{8C0E006C-E3B3-4C0A-ED12-D5E6F0B8E5BD}"/>
              </a:ext>
            </a:extLst>
          </p:cNvPr>
          <p:cNvGrpSpPr/>
          <p:nvPr/>
        </p:nvGrpSpPr>
        <p:grpSpPr>
          <a:xfrm>
            <a:off x="1557654" y="2451100"/>
            <a:ext cx="7166645" cy="777786"/>
            <a:chOff x="1557654" y="2324100"/>
            <a:chExt cx="7166645" cy="800100"/>
          </a:xfrm>
        </p:grpSpPr>
        <p:cxnSp>
          <p:nvCxnSpPr>
            <p:cNvPr id="199" name="Straight Connector 198">
              <a:extLst>
                <a:ext uri="{FF2B5EF4-FFF2-40B4-BE49-F238E27FC236}">
                  <a16:creationId xmlns:a16="http://schemas.microsoft.com/office/drawing/2014/main" id="{88A3B343-6C9B-806E-026A-70D7F3F0AA0A}"/>
                </a:ext>
              </a:extLst>
            </p:cNvPr>
            <p:cNvCxnSpPr>
              <a:cxnSpLocks/>
              <a:endCxn id="192" idx="0"/>
            </p:cNvCxnSpPr>
            <p:nvPr/>
          </p:nvCxnSpPr>
          <p:spPr>
            <a:xfrm>
              <a:off x="1557654" y="2403601"/>
              <a:ext cx="7682" cy="717851"/>
            </a:xfrm>
            <a:prstGeom prst="line">
              <a:avLst/>
            </a:prstGeom>
            <a:ln w="25400">
              <a:solidFill>
                <a:srgbClr val="00144F"/>
              </a:solidFill>
              <a:prstDash val="dash"/>
              <a:headEnd type="ova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EC732A74-8073-0E8F-7F61-5DAE242AC99F}"/>
                </a:ext>
              </a:extLst>
            </p:cNvPr>
            <p:cNvCxnSpPr>
              <a:cxnSpLocks/>
            </p:cNvCxnSpPr>
            <p:nvPr/>
          </p:nvCxnSpPr>
          <p:spPr>
            <a:xfrm>
              <a:off x="5141494" y="2324100"/>
              <a:ext cx="0" cy="800100"/>
            </a:xfrm>
            <a:prstGeom prst="line">
              <a:avLst/>
            </a:prstGeom>
            <a:ln w="25400">
              <a:solidFill>
                <a:srgbClr val="00144F"/>
              </a:solidFill>
              <a:prstDash val="dash"/>
              <a:headEnd type="ova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0711F57D-A952-E102-279A-30705C115494}"/>
                </a:ext>
              </a:extLst>
            </p:cNvPr>
            <p:cNvCxnSpPr>
              <a:cxnSpLocks/>
            </p:cNvCxnSpPr>
            <p:nvPr/>
          </p:nvCxnSpPr>
          <p:spPr>
            <a:xfrm>
              <a:off x="8724299" y="2324100"/>
              <a:ext cx="0" cy="800100"/>
            </a:xfrm>
            <a:prstGeom prst="line">
              <a:avLst/>
            </a:prstGeom>
            <a:ln w="25400">
              <a:solidFill>
                <a:srgbClr val="00144F"/>
              </a:solidFill>
              <a:prstDash val="dash"/>
              <a:headEnd type="oval"/>
            </a:ln>
          </p:spPr>
          <p:style>
            <a:lnRef idx="1">
              <a:schemeClr val="accent1"/>
            </a:lnRef>
            <a:fillRef idx="0">
              <a:schemeClr val="accent1"/>
            </a:fillRef>
            <a:effectRef idx="0">
              <a:schemeClr val="accent1"/>
            </a:effectRef>
            <a:fontRef idx="minor">
              <a:schemeClr val="tx1"/>
            </a:fontRef>
          </p:style>
        </p:cxnSp>
      </p:grpSp>
      <p:grpSp>
        <p:nvGrpSpPr>
          <p:cNvPr id="202" name="Group 201">
            <a:extLst>
              <a:ext uri="{FF2B5EF4-FFF2-40B4-BE49-F238E27FC236}">
                <a16:creationId xmlns:a16="http://schemas.microsoft.com/office/drawing/2014/main" id="{A2492179-842B-29A5-D607-D3007EF8B798}"/>
              </a:ext>
            </a:extLst>
          </p:cNvPr>
          <p:cNvGrpSpPr/>
          <p:nvPr/>
        </p:nvGrpSpPr>
        <p:grpSpPr>
          <a:xfrm>
            <a:off x="3351207" y="4218639"/>
            <a:ext cx="7182399" cy="867482"/>
            <a:chOff x="3351207" y="2324100"/>
            <a:chExt cx="7182399" cy="800100"/>
          </a:xfrm>
        </p:grpSpPr>
        <p:cxnSp>
          <p:nvCxnSpPr>
            <p:cNvPr id="203" name="Straight Connector 202">
              <a:extLst>
                <a:ext uri="{FF2B5EF4-FFF2-40B4-BE49-F238E27FC236}">
                  <a16:creationId xmlns:a16="http://schemas.microsoft.com/office/drawing/2014/main" id="{7C228849-A262-6B19-1233-87B0B287D844}"/>
                </a:ext>
              </a:extLst>
            </p:cNvPr>
            <p:cNvCxnSpPr>
              <a:cxnSpLocks/>
            </p:cNvCxnSpPr>
            <p:nvPr/>
          </p:nvCxnSpPr>
          <p:spPr>
            <a:xfrm>
              <a:off x="3351207" y="2324100"/>
              <a:ext cx="0" cy="800100"/>
            </a:xfrm>
            <a:prstGeom prst="line">
              <a:avLst/>
            </a:prstGeom>
            <a:ln w="25400">
              <a:solidFill>
                <a:srgbClr val="F5AE18"/>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BA89CF97-ABDA-F6C2-E1AA-0567034D5692}"/>
                </a:ext>
              </a:extLst>
            </p:cNvPr>
            <p:cNvCxnSpPr>
              <a:cxnSpLocks/>
            </p:cNvCxnSpPr>
            <p:nvPr/>
          </p:nvCxnSpPr>
          <p:spPr>
            <a:xfrm>
              <a:off x="6940591" y="2324100"/>
              <a:ext cx="0" cy="800100"/>
            </a:xfrm>
            <a:prstGeom prst="line">
              <a:avLst/>
            </a:prstGeom>
            <a:ln w="25400">
              <a:solidFill>
                <a:srgbClr val="F5AE18"/>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E9B66830-E592-5506-C8C1-981D71CCD823}"/>
                </a:ext>
              </a:extLst>
            </p:cNvPr>
            <p:cNvCxnSpPr>
              <a:cxnSpLocks/>
            </p:cNvCxnSpPr>
            <p:nvPr/>
          </p:nvCxnSpPr>
          <p:spPr>
            <a:xfrm>
              <a:off x="10533606" y="2324100"/>
              <a:ext cx="0" cy="800100"/>
            </a:xfrm>
            <a:prstGeom prst="line">
              <a:avLst/>
            </a:prstGeom>
            <a:ln w="25400">
              <a:solidFill>
                <a:srgbClr val="F5AE18"/>
              </a:solidFill>
              <a:prstDash val="dash"/>
              <a:tailEnd type="oval"/>
            </a:ln>
          </p:spPr>
          <p:style>
            <a:lnRef idx="1">
              <a:schemeClr val="accent1"/>
            </a:lnRef>
            <a:fillRef idx="0">
              <a:schemeClr val="accent1"/>
            </a:fillRef>
            <a:effectRef idx="0">
              <a:schemeClr val="accent1"/>
            </a:effectRef>
            <a:fontRef idx="minor">
              <a:schemeClr val="tx1"/>
            </a:fontRef>
          </p:style>
        </p:cxnSp>
      </p:grpSp>
      <p:grpSp>
        <p:nvGrpSpPr>
          <p:cNvPr id="206" name="Group 205">
            <a:extLst>
              <a:ext uri="{FF2B5EF4-FFF2-40B4-BE49-F238E27FC236}">
                <a16:creationId xmlns:a16="http://schemas.microsoft.com/office/drawing/2014/main" id="{EC38C987-BB20-1563-EB5C-09A86CA9E592}"/>
              </a:ext>
            </a:extLst>
          </p:cNvPr>
          <p:cNvGrpSpPr/>
          <p:nvPr/>
        </p:nvGrpSpPr>
        <p:grpSpPr>
          <a:xfrm>
            <a:off x="1355961" y="3556940"/>
            <a:ext cx="418751" cy="437960"/>
            <a:chOff x="3390900" y="5051425"/>
            <a:chExt cx="346075" cy="361950"/>
          </a:xfrm>
          <a:solidFill>
            <a:schemeClr val="bg1"/>
          </a:solidFill>
        </p:grpSpPr>
        <p:sp>
          <p:nvSpPr>
            <p:cNvPr id="207" name="Freeform 1554">
              <a:extLst>
                <a:ext uri="{FF2B5EF4-FFF2-40B4-BE49-F238E27FC236}">
                  <a16:creationId xmlns:a16="http://schemas.microsoft.com/office/drawing/2014/main" id="{7698A39D-0FE0-8DBA-8C77-59A98326B844}"/>
                </a:ext>
              </a:extLst>
            </p:cNvPr>
            <p:cNvSpPr>
              <a:spLocks noEditPoints="1"/>
            </p:cNvSpPr>
            <p:nvPr/>
          </p:nvSpPr>
          <p:spPr bwMode="auto">
            <a:xfrm>
              <a:off x="3390900" y="5051425"/>
              <a:ext cx="346075" cy="60325"/>
            </a:xfrm>
            <a:custGeom>
              <a:avLst/>
              <a:gdLst>
                <a:gd name="T0" fmla="*/ 90 w 92"/>
                <a:gd name="T1" fmla="*/ 16 h 16"/>
                <a:gd name="T2" fmla="*/ 2 w 92"/>
                <a:gd name="T3" fmla="*/ 16 h 16"/>
                <a:gd name="T4" fmla="*/ 0 w 92"/>
                <a:gd name="T5" fmla="*/ 14 h 16"/>
                <a:gd name="T6" fmla="*/ 0 w 92"/>
                <a:gd name="T7" fmla="*/ 2 h 16"/>
                <a:gd name="T8" fmla="*/ 2 w 92"/>
                <a:gd name="T9" fmla="*/ 0 h 16"/>
                <a:gd name="T10" fmla="*/ 90 w 92"/>
                <a:gd name="T11" fmla="*/ 0 h 16"/>
                <a:gd name="T12" fmla="*/ 92 w 92"/>
                <a:gd name="T13" fmla="*/ 2 h 16"/>
                <a:gd name="T14" fmla="*/ 92 w 92"/>
                <a:gd name="T15" fmla="*/ 14 h 16"/>
                <a:gd name="T16" fmla="*/ 90 w 92"/>
                <a:gd name="T17" fmla="*/ 16 h 16"/>
                <a:gd name="T18" fmla="*/ 4 w 92"/>
                <a:gd name="T19" fmla="*/ 12 h 16"/>
                <a:gd name="T20" fmla="*/ 88 w 92"/>
                <a:gd name="T21" fmla="*/ 12 h 16"/>
                <a:gd name="T22" fmla="*/ 88 w 92"/>
                <a:gd name="T23" fmla="*/ 4 h 16"/>
                <a:gd name="T24" fmla="*/ 4 w 92"/>
                <a:gd name="T25" fmla="*/ 4 h 16"/>
                <a:gd name="T26" fmla="*/ 4 w 92"/>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6">
                  <a:moveTo>
                    <a:pt x="90" y="16"/>
                  </a:moveTo>
                  <a:cubicBezTo>
                    <a:pt x="2" y="16"/>
                    <a:pt x="2" y="16"/>
                    <a:pt x="2" y="16"/>
                  </a:cubicBezTo>
                  <a:cubicBezTo>
                    <a:pt x="1" y="16"/>
                    <a:pt x="0" y="15"/>
                    <a:pt x="0" y="14"/>
                  </a:cubicBezTo>
                  <a:cubicBezTo>
                    <a:pt x="0" y="2"/>
                    <a:pt x="0" y="2"/>
                    <a:pt x="0" y="2"/>
                  </a:cubicBezTo>
                  <a:cubicBezTo>
                    <a:pt x="0" y="1"/>
                    <a:pt x="1" y="0"/>
                    <a:pt x="2" y="0"/>
                  </a:cubicBezTo>
                  <a:cubicBezTo>
                    <a:pt x="90" y="0"/>
                    <a:pt x="90" y="0"/>
                    <a:pt x="90" y="0"/>
                  </a:cubicBezTo>
                  <a:cubicBezTo>
                    <a:pt x="91" y="0"/>
                    <a:pt x="92" y="1"/>
                    <a:pt x="92" y="2"/>
                  </a:cubicBezTo>
                  <a:cubicBezTo>
                    <a:pt x="92" y="14"/>
                    <a:pt x="92" y="14"/>
                    <a:pt x="92" y="14"/>
                  </a:cubicBezTo>
                  <a:cubicBezTo>
                    <a:pt x="92" y="15"/>
                    <a:pt x="91" y="16"/>
                    <a:pt x="90" y="16"/>
                  </a:cubicBezTo>
                  <a:close/>
                  <a:moveTo>
                    <a:pt x="4" y="12"/>
                  </a:moveTo>
                  <a:cubicBezTo>
                    <a:pt x="88" y="12"/>
                    <a:pt x="88" y="12"/>
                    <a:pt x="88" y="12"/>
                  </a:cubicBezTo>
                  <a:cubicBezTo>
                    <a:pt x="88" y="4"/>
                    <a:pt x="88" y="4"/>
                    <a:pt x="88"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08" name="Freeform 1555">
              <a:extLst>
                <a:ext uri="{FF2B5EF4-FFF2-40B4-BE49-F238E27FC236}">
                  <a16:creationId xmlns:a16="http://schemas.microsoft.com/office/drawing/2014/main" id="{DF48C7CA-47C3-C0DD-C512-D5B02E073CBB}"/>
                </a:ext>
              </a:extLst>
            </p:cNvPr>
            <p:cNvSpPr>
              <a:spLocks/>
            </p:cNvSpPr>
            <p:nvPr/>
          </p:nvSpPr>
          <p:spPr bwMode="auto">
            <a:xfrm>
              <a:off x="3390900" y="5307013"/>
              <a:ext cx="346075" cy="15875"/>
            </a:xfrm>
            <a:custGeom>
              <a:avLst/>
              <a:gdLst>
                <a:gd name="T0" fmla="*/ 90 w 92"/>
                <a:gd name="T1" fmla="*/ 4 h 4"/>
                <a:gd name="T2" fmla="*/ 2 w 92"/>
                <a:gd name="T3" fmla="*/ 4 h 4"/>
                <a:gd name="T4" fmla="*/ 0 w 92"/>
                <a:gd name="T5" fmla="*/ 2 h 4"/>
                <a:gd name="T6" fmla="*/ 2 w 92"/>
                <a:gd name="T7" fmla="*/ 0 h 4"/>
                <a:gd name="T8" fmla="*/ 90 w 92"/>
                <a:gd name="T9" fmla="*/ 0 h 4"/>
                <a:gd name="T10" fmla="*/ 92 w 92"/>
                <a:gd name="T11" fmla="*/ 2 h 4"/>
                <a:gd name="T12" fmla="*/ 90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90" y="4"/>
                  </a:moveTo>
                  <a:cubicBezTo>
                    <a:pt x="2" y="4"/>
                    <a:pt x="2" y="4"/>
                    <a:pt x="2" y="4"/>
                  </a:cubicBezTo>
                  <a:cubicBezTo>
                    <a:pt x="1" y="4"/>
                    <a:pt x="0" y="3"/>
                    <a:pt x="0" y="2"/>
                  </a:cubicBezTo>
                  <a:cubicBezTo>
                    <a:pt x="0" y="1"/>
                    <a:pt x="1" y="0"/>
                    <a:pt x="2" y="0"/>
                  </a:cubicBezTo>
                  <a:cubicBezTo>
                    <a:pt x="90" y="0"/>
                    <a:pt x="90" y="0"/>
                    <a:pt x="90" y="0"/>
                  </a:cubicBezTo>
                  <a:cubicBezTo>
                    <a:pt x="91" y="0"/>
                    <a:pt x="92" y="1"/>
                    <a:pt x="92" y="2"/>
                  </a:cubicBezTo>
                  <a:cubicBezTo>
                    <a:pt x="92" y="3"/>
                    <a:pt x="91" y="4"/>
                    <a:pt x="9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09" name="Freeform 1556">
              <a:extLst>
                <a:ext uri="{FF2B5EF4-FFF2-40B4-BE49-F238E27FC236}">
                  <a16:creationId xmlns:a16="http://schemas.microsoft.com/office/drawing/2014/main" id="{68088B91-505C-58FB-CF4A-02C77A7998B4}"/>
                </a:ext>
              </a:extLst>
            </p:cNvPr>
            <p:cNvSpPr>
              <a:spLocks noEditPoints="1"/>
            </p:cNvSpPr>
            <p:nvPr/>
          </p:nvSpPr>
          <p:spPr bwMode="auto">
            <a:xfrm>
              <a:off x="3421063" y="5097463"/>
              <a:ext cx="285750" cy="225425"/>
            </a:xfrm>
            <a:custGeom>
              <a:avLst/>
              <a:gdLst>
                <a:gd name="T0" fmla="*/ 74 w 76"/>
                <a:gd name="T1" fmla="*/ 60 h 60"/>
                <a:gd name="T2" fmla="*/ 2 w 76"/>
                <a:gd name="T3" fmla="*/ 60 h 60"/>
                <a:gd name="T4" fmla="*/ 0 w 76"/>
                <a:gd name="T5" fmla="*/ 58 h 60"/>
                <a:gd name="T6" fmla="*/ 0 w 76"/>
                <a:gd name="T7" fmla="*/ 2 h 60"/>
                <a:gd name="T8" fmla="*/ 2 w 76"/>
                <a:gd name="T9" fmla="*/ 0 h 60"/>
                <a:gd name="T10" fmla="*/ 74 w 76"/>
                <a:gd name="T11" fmla="*/ 0 h 60"/>
                <a:gd name="T12" fmla="*/ 76 w 76"/>
                <a:gd name="T13" fmla="*/ 2 h 60"/>
                <a:gd name="T14" fmla="*/ 76 w 76"/>
                <a:gd name="T15" fmla="*/ 58 h 60"/>
                <a:gd name="T16" fmla="*/ 74 w 76"/>
                <a:gd name="T17" fmla="*/ 60 h 60"/>
                <a:gd name="T18" fmla="*/ 4 w 76"/>
                <a:gd name="T19" fmla="*/ 56 h 60"/>
                <a:gd name="T20" fmla="*/ 72 w 76"/>
                <a:gd name="T21" fmla="*/ 56 h 60"/>
                <a:gd name="T22" fmla="*/ 72 w 76"/>
                <a:gd name="T23" fmla="*/ 4 h 60"/>
                <a:gd name="T24" fmla="*/ 4 w 76"/>
                <a:gd name="T25" fmla="*/ 4 h 60"/>
                <a:gd name="T26" fmla="*/ 4 w 76"/>
                <a:gd name="T2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60">
                  <a:moveTo>
                    <a:pt x="74" y="60"/>
                  </a:moveTo>
                  <a:cubicBezTo>
                    <a:pt x="2" y="60"/>
                    <a:pt x="2" y="60"/>
                    <a:pt x="2" y="60"/>
                  </a:cubicBezTo>
                  <a:cubicBezTo>
                    <a:pt x="1" y="60"/>
                    <a:pt x="0" y="59"/>
                    <a:pt x="0" y="58"/>
                  </a:cubicBezTo>
                  <a:cubicBezTo>
                    <a:pt x="0" y="2"/>
                    <a:pt x="0" y="2"/>
                    <a:pt x="0" y="2"/>
                  </a:cubicBezTo>
                  <a:cubicBezTo>
                    <a:pt x="0" y="1"/>
                    <a:pt x="1" y="0"/>
                    <a:pt x="2" y="0"/>
                  </a:cubicBezTo>
                  <a:cubicBezTo>
                    <a:pt x="74" y="0"/>
                    <a:pt x="74" y="0"/>
                    <a:pt x="74" y="0"/>
                  </a:cubicBezTo>
                  <a:cubicBezTo>
                    <a:pt x="75" y="0"/>
                    <a:pt x="76" y="1"/>
                    <a:pt x="76" y="2"/>
                  </a:cubicBezTo>
                  <a:cubicBezTo>
                    <a:pt x="76" y="58"/>
                    <a:pt x="76" y="58"/>
                    <a:pt x="76" y="58"/>
                  </a:cubicBezTo>
                  <a:cubicBezTo>
                    <a:pt x="76" y="59"/>
                    <a:pt x="75" y="60"/>
                    <a:pt x="74" y="60"/>
                  </a:cubicBezTo>
                  <a:close/>
                  <a:moveTo>
                    <a:pt x="4" y="56"/>
                  </a:moveTo>
                  <a:cubicBezTo>
                    <a:pt x="72" y="56"/>
                    <a:pt x="72" y="56"/>
                    <a:pt x="72" y="56"/>
                  </a:cubicBezTo>
                  <a:cubicBezTo>
                    <a:pt x="72" y="4"/>
                    <a:pt x="72" y="4"/>
                    <a:pt x="72" y="4"/>
                  </a:cubicBezTo>
                  <a:cubicBezTo>
                    <a:pt x="4" y="4"/>
                    <a:pt x="4" y="4"/>
                    <a:pt x="4" y="4"/>
                  </a:cubicBezTo>
                  <a:lnTo>
                    <a:pt x="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0" name="Rectangle 1557">
              <a:extLst>
                <a:ext uri="{FF2B5EF4-FFF2-40B4-BE49-F238E27FC236}">
                  <a16:creationId xmlns:a16="http://schemas.microsoft.com/office/drawing/2014/main" id="{6D3F8CA5-D78E-32C5-B137-33A4D2C45205}"/>
                </a:ext>
              </a:extLst>
            </p:cNvPr>
            <p:cNvSpPr>
              <a:spLocks noChangeArrowheads="1"/>
            </p:cNvSpPr>
            <p:nvPr/>
          </p:nvSpPr>
          <p:spPr bwMode="auto">
            <a:xfrm>
              <a:off x="3557588" y="5314950"/>
              <a:ext cx="14288"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1" name="Freeform 1558">
              <a:extLst>
                <a:ext uri="{FF2B5EF4-FFF2-40B4-BE49-F238E27FC236}">
                  <a16:creationId xmlns:a16="http://schemas.microsoft.com/office/drawing/2014/main" id="{3FD2D2F6-9652-8021-1E7B-E0DE38787448}"/>
                </a:ext>
              </a:extLst>
            </p:cNvPr>
            <p:cNvSpPr>
              <a:spLocks noEditPoints="1"/>
            </p:cNvSpPr>
            <p:nvPr/>
          </p:nvSpPr>
          <p:spPr bwMode="auto">
            <a:xfrm>
              <a:off x="3533775" y="5353050"/>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2" name="Freeform 1559">
              <a:extLst>
                <a:ext uri="{FF2B5EF4-FFF2-40B4-BE49-F238E27FC236}">
                  <a16:creationId xmlns:a16="http://schemas.microsoft.com/office/drawing/2014/main" id="{4C96A675-3C9E-C8F5-A15F-E0C78D72BE6B}"/>
                </a:ext>
              </a:extLst>
            </p:cNvPr>
            <p:cNvSpPr>
              <a:spLocks noEditPoints="1"/>
            </p:cNvSpPr>
            <p:nvPr/>
          </p:nvSpPr>
          <p:spPr bwMode="auto">
            <a:xfrm>
              <a:off x="3481388" y="5187950"/>
              <a:ext cx="46038" cy="104775"/>
            </a:xfrm>
            <a:custGeom>
              <a:avLst/>
              <a:gdLst>
                <a:gd name="T0" fmla="*/ 10 w 12"/>
                <a:gd name="T1" fmla="*/ 28 h 28"/>
                <a:gd name="T2" fmla="*/ 2 w 12"/>
                <a:gd name="T3" fmla="*/ 28 h 28"/>
                <a:gd name="T4" fmla="*/ 0 w 12"/>
                <a:gd name="T5" fmla="*/ 26 h 28"/>
                <a:gd name="T6" fmla="*/ 0 w 12"/>
                <a:gd name="T7" fmla="*/ 2 h 28"/>
                <a:gd name="T8" fmla="*/ 2 w 12"/>
                <a:gd name="T9" fmla="*/ 0 h 28"/>
                <a:gd name="T10" fmla="*/ 10 w 12"/>
                <a:gd name="T11" fmla="*/ 0 h 28"/>
                <a:gd name="T12" fmla="*/ 12 w 12"/>
                <a:gd name="T13" fmla="*/ 2 h 28"/>
                <a:gd name="T14" fmla="*/ 12 w 12"/>
                <a:gd name="T15" fmla="*/ 26 h 28"/>
                <a:gd name="T16" fmla="*/ 10 w 12"/>
                <a:gd name="T17" fmla="*/ 28 h 28"/>
                <a:gd name="T18" fmla="*/ 4 w 12"/>
                <a:gd name="T19" fmla="*/ 24 h 28"/>
                <a:gd name="T20" fmla="*/ 8 w 12"/>
                <a:gd name="T21" fmla="*/ 24 h 28"/>
                <a:gd name="T22" fmla="*/ 8 w 12"/>
                <a:gd name="T23" fmla="*/ 4 h 28"/>
                <a:gd name="T24" fmla="*/ 4 w 12"/>
                <a:gd name="T25" fmla="*/ 4 h 28"/>
                <a:gd name="T26" fmla="*/ 4 w 12"/>
                <a:gd name="T27"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8">
                  <a:moveTo>
                    <a:pt x="10" y="28"/>
                  </a:moveTo>
                  <a:cubicBezTo>
                    <a:pt x="2" y="28"/>
                    <a:pt x="2" y="28"/>
                    <a:pt x="2" y="28"/>
                  </a:cubicBezTo>
                  <a:cubicBezTo>
                    <a:pt x="1" y="28"/>
                    <a:pt x="0" y="27"/>
                    <a:pt x="0" y="26"/>
                  </a:cubicBezTo>
                  <a:cubicBezTo>
                    <a:pt x="0" y="2"/>
                    <a:pt x="0" y="2"/>
                    <a:pt x="0" y="2"/>
                  </a:cubicBezTo>
                  <a:cubicBezTo>
                    <a:pt x="0" y="1"/>
                    <a:pt x="1" y="0"/>
                    <a:pt x="2" y="0"/>
                  </a:cubicBezTo>
                  <a:cubicBezTo>
                    <a:pt x="10" y="0"/>
                    <a:pt x="10" y="0"/>
                    <a:pt x="10" y="0"/>
                  </a:cubicBezTo>
                  <a:cubicBezTo>
                    <a:pt x="11" y="0"/>
                    <a:pt x="12" y="1"/>
                    <a:pt x="12" y="2"/>
                  </a:cubicBezTo>
                  <a:cubicBezTo>
                    <a:pt x="12" y="26"/>
                    <a:pt x="12" y="26"/>
                    <a:pt x="12" y="26"/>
                  </a:cubicBezTo>
                  <a:cubicBezTo>
                    <a:pt x="12" y="27"/>
                    <a:pt x="11" y="28"/>
                    <a:pt x="10" y="28"/>
                  </a:cubicBezTo>
                  <a:close/>
                  <a:moveTo>
                    <a:pt x="4" y="24"/>
                  </a:moveTo>
                  <a:cubicBezTo>
                    <a:pt x="8" y="24"/>
                    <a:pt x="8" y="24"/>
                    <a:pt x="8" y="24"/>
                  </a:cubicBezTo>
                  <a:cubicBezTo>
                    <a:pt x="8" y="4"/>
                    <a:pt x="8" y="4"/>
                    <a:pt x="8" y="4"/>
                  </a:cubicBezTo>
                  <a:cubicBezTo>
                    <a:pt x="4" y="4"/>
                    <a:pt x="4" y="4"/>
                    <a:pt x="4" y="4"/>
                  </a:cubicBezTo>
                  <a:lnTo>
                    <a:pt x="4"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3" name="Freeform 1560">
              <a:extLst>
                <a:ext uri="{FF2B5EF4-FFF2-40B4-BE49-F238E27FC236}">
                  <a16:creationId xmlns:a16="http://schemas.microsoft.com/office/drawing/2014/main" id="{A8811D27-1179-E9AF-8265-A8419C87ACC7}"/>
                </a:ext>
              </a:extLst>
            </p:cNvPr>
            <p:cNvSpPr>
              <a:spLocks noEditPoints="1"/>
            </p:cNvSpPr>
            <p:nvPr/>
          </p:nvSpPr>
          <p:spPr bwMode="auto">
            <a:xfrm>
              <a:off x="3541713" y="5218113"/>
              <a:ext cx="44450" cy="74613"/>
            </a:xfrm>
            <a:custGeom>
              <a:avLst/>
              <a:gdLst>
                <a:gd name="T0" fmla="*/ 10 w 12"/>
                <a:gd name="T1" fmla="*/ 20 h 20"/>
                <a:gd name="T2" fmla="*/ 2 w 12"/>
                <a:gd name="T3" fmla="*/ 20 h 20"/>
                <a:gd name="T4" fmla="*/ 0 w 12"/>
                <a:gd name="T5" fmla="*/ 18 h 20"/>
                <a:gd name="T6" fmla="*/ 0 w 12"/>
                <a:gd name="T7" fmla="*/ 2 h 20"/>
                <a:gd name="T8" fmla="*/ 2 w 12"/>
                <a:gd name="T9" fmla="*/ 0 h 20"/>
                <a:gd name="T10" fmla="*/ 10 w 12"/>
                <a:gd name="T11" fmla="*/ 0 h 20"/>
                <a:gd name="T12" fmla="*/ 12 w 12"/>
                <a:gd name="T13" fmla="*/ 2 h 20"/>
                <a:gd name="T14" fmla="*/ 12 w 12"/>
                <a:gd name="T15" fmla="*/ 18 h 20"/>
                <a:gd name="T16" fmla="*/ 10 w 12"/>
                <a:gd name="T17" fmla="*/ 20 h 20"/>
                <a:gd name="T18" fmla="*/ 4 w 12"/>
                <a:gd name="T19" fmla="*/ 16 h 20"/>
                <a:gd name="T20" fmla="*/ 8 w 12"/>
                <a:gd name="T21" fmla="*/ 16 h 20"/>
                <a:gd name="T22" fmla="*/ 8 w 12"/>
                <a:gd name="T23" fmla="*/ 4 h 20"/>
                <a:gd name="T24" fmla="*/ 4 w 12"/>
                <a:gd name="T25" fmla="*/ 4 h 20"/>
                <a:gd name="T26" fmla="*/ 4 w 12"/>
                <a:gd name="T27"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20">
                  <a:moveTo>
                    <a:pt x="10" y="20"/>
                  </a:moveTo>
                  <a:cubicBezTo>
                    <a:pt x="2" y="20"/>
                    <a:pt x="2" y="20"/>
                    <a:pt x="2" y="20"/>
                  </a:cubicBezTo>
                  <a:cubicBezTo>
                    <a:pt x="1" y="20"/>
                    <a:pt x="0" y="19"/>
                    <a:pt x="0" y="18"/>
                  </a:cubicBezTo>
                  <a:cubicBezTo>
                    <a:pt x="0" y="2"/>
                    <a:pt x="0" y="2"/>
                    <a:pt x="0" y="2"/>
                  </a:cubicBezTo>
                  <a:cubicBezTo>
                    <a:pt x="0" y="1"/>
                    <a:pt x="1" y="0"/>
                    <a:pt x="2" y="0"/>
                  </a:cubicBezTo>
                  <a:cubicBezTo>
                    <a:pt x="10" y="0"/>
                    <a:pt x="10" y="0"/>
                    <a:pt x="10" y="0"/>
                  </a:cubicBezTo>
                  <a:cubicBezTo>
                    <a:pt x="11" y="0"/>
                    <a:pt x="12" y="1"/>
                    <a:pt x="12" y="2"/>
                  </a:cubicBezTo>
                  <a:cubicBezTo>
                    <a:pt x="12" y="18"/>
                    <a:pt x="12" y="18"/>
                    <a:pt x="12" y="18"/>
                  </a:cubicBezTo>
                  <a:cubicBezTo>
                    <a:pt x="12" y="19"/>
                    <a:pt x="11" y="20"/>
                    <a:pt x="10" y="20"/>
                  </a:cubicBezTo>
                  <a:close/>
                  <a:moveTo>
                    <a:pt x="4" y="16"/>
                  </a:moveTo>
                  <a:cubicBezTo>
                    <a:pt x="8" y="16"/>
                    <a:pt x="8" y="16"/>
                    <a:pt x="8" y="16"/>
                  </a:cubicBezTo>
                  <a:cubicBezTo>
                    <a:pt x="8" y="4"/>
                    <a:pt x="8" y="4"/>
                    <a:pt x="8" y="4"/>
                  </a:cubicBezTo>
                  <a:cubicBezTo>
                    <a:pt x="4" y="4"/>
                    <a:pt x="4" y="4"/>
                    <a:pt x="4" y="4"/>
                  </a:cubicBezTo>
                  <a:lnTo>
                    <a:pt x="4"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4" name="Freeform 1561">
              <a:extLst>
                <a:ext uri="{FF2B5EF4-FFF2-40B4-BE49-F238E27FC236}">
                  <a16:creationId xmlns:a16="http://schemas.microsoft.com/office/drawing/2014/main" id="{D4D02E38-0EDD-A311-F86C-8BEC344082E6}"/>
                </a:ext>
              </a:extLst>
            </p:cNvPr>
            <p:cNvSpPr>
              <a:spLocks noEditPoints="1"/>
            </p:cNvSpPr>
            <p:nvPr/>
          </p:nvSpPr>
          <p:spPr bwMode="auto">
            <a:xfrm>
              <a:off x="3602038" y="5127625"/>
              <a:ext cx="44450" cy="165100"/>
            </a:xfrm>
            <a:custGeom>
              <a:avLst/>
              <a:gdLst>
                <a:gd name="T0" fmla="*/ 10 w 12"/>
                <a:gd name="T1" fmla="*/ 44 h 44"/>
                <a:gd name="T2" fmla="*/ 2 w 12"/>
                <a:gd name="T3" fmla="*/ 44 h 44"/>
                <a:gd name="T4" fmla="*/ 0 w 12"/>
                <a:gd name="T5" fmla="*/ 42 h 44"/>
                <a:gd name="T6" fmla="*/ 0 w 12"/>
                <a:gd name="T7" fmla="*/ 2 h 44"/>
                <a:gd name="T8" fmla="*/ 2 w 12"/>
                <a:gd name="T9" fmla="*/ 0 h 44"/>
                <a:gd name="T10" fmla="*/ 10 w 12"/>
                <a:gd name="T11" fmla="*/ 0 h 44"/>
                <a:gd name="T12" fmla="*/ 12 w 12"/>
                <a:gd name="T13" fmla="*/ 2 h 44"/>
                <a:gd name="T14" fmla="*/ 12 w 12"/>
                <a:gd name="T15" fmla="*/ 42 h 44"/>
                <a:gd name="T16" fmla="*/ 10 w 12"/>
                <a:gd name="T17" fmla="*/ 44 h 44"/>
                <a:gd name="T18" fmla="*/ 4 w 12"/>
                <a:gd name="T19" fmla="*/ 40 h 44"/>
                <a:gd name="T20" fmla="*/ 8 w 12"/>
                <a:gd name="T21" fmla="*/ 40 h 44"/>
                <a:gd name="T22" fmla="*/ 8 w 12"/>
                <a:gd name="T23" fmla="*/ 4 h 44"/>
                <a:gd name="T24" fmla="*/ 4 w 12"/>
                <a:gd name="T25" fmla="*/ 4 h 44"/>
                <a:gd name="T26" fmla="*/ 4 w 12"/>
                <a:gd name="T2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44">
                  <a:moveTo>
                    <a:pt x="10" y="44"/>
                  </a:moveTo>
                  <a:cubicBezTo>
                    <a:pt x="2" y="44"/>
                    <a:pt x="2" y="44"/>
                    <a:pt x="2" y="44"/>
                  </a:cubicBezTo>
                  <a:cubicBezTo>
                    <a:pt x="1" y="44"/>
                    <a:pt x="0" y="43"/>
                    <a:pt x="0" y="42"/>
                  </a:cubicBezTo>
                  <a:cubicBezTo>
                    <a:pt x="0" y="2"/>
                    <a:pt x="0" y="2"/>
                    <a:pt x="0" y="2"/>
                  </a:cubicBezTo>
                  <a:cubicBezTo>
                    <a:pt x="0" y="1"/>
                    <a:pt x="1" y="0"/>
                    <a:pt x="2" y="0"/>
                  </a:cubicBezTo>
                  <a:cubicBezTo>
                    <a:pt x="10" y="0"/>
                    <a:pt x="10" y="0"/>
                    <a:pt x="10" y="0"/>
                  </a:cubicBezTo>
                  <a:cubicBezTo>
                    <a:pt x="11" y="0"/>
                    <a:pt x="12" y="1"/>
                    <a:pt x="12" y="2"/>
                  </a:cubicBezTo>
                  <a:cubicBezTo>
                    <a:pt x="12" y="42"/>
                    <a:pt x="12" y="42"/>
                    <a:pt x="12" y="42"/>
                  </a:cubicBezTo>
                  <a:cubicBezTo>
                    <a:pt x="12" y="43"/>
                    <a:pt x="11" y="44"/>
                    <a:pt x="10" y="44"/>
                  </a:cubicBezTo>
                  <a:close/>
                  <a:moveTo>
                    <a:pt x="4" y="40"/>
                  </a:moveTo>
                  <a:cubicBezTo>
                    <a:pt x="8" y="40"/>
                    <a:pt x="8" y="40"/>
                    <a:pt x="8" y="40"/>
                  </a:cubicBezTo>
                  <a:cubicBezTo>
                    <a:pt x="8" y="4"/>
                    <a:pt x="8" y="4"/>
                    <a:pt x="8" y="4"/>
                  </a:cubicBezTo>
                  <a:cubicBezTo>
                    <a:pt x="4" y="4"/>
                    <a:pt x="4" y="4"/>
                    <a:pt x="4" y="4"/>
                  </a:cubicBezTo>
                  <a:lnTo>
                    <a:pt x="4"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5" name="Freeform 1562">
              <a:extLst>
                <a:ext uri="{FF2B5EF4-FFF2-40B4-BE49-F238E27FC236}">
                  <a16:creationId xmlns:a16="http://schemas.microsoft.com/office/drawing/2014/main" id="{0F7A8D0A-0177-B014-768C-A00E5258D8E5}"/>
                </a:ext>
              </a:extLst>
            </p:cNvPr>
            <p:cNvSpPr>
              <a:spLocks/>
            </p:cNvSpPr>
            <p:nvPr/>
          </p:nvSpPr>
          <p:spPr bwMode="auto">
            <a:xfrm>
              <a:off x="3451225" y="5127625"/>
              <a:ext cx="225425" cy="165100"/>
            </a:xfrm>
            <a:custGeom>
              <a:avLst/>
              <a:gdLst>
                <a:gd name="T0" fmla="*/ 58 w 60"/>
                <a:gd name="T1" fmla="*/ 44 h 44"/>
                <a:gd name="T2" fmla="*/ 2 w 60"/>
                <a:gd name="T3" fmla="*/ 44 h 44"/>
                <a:gd name="T4" fmla="*/ 0 w 60"/>
                <a:gd name="T5" fmla="*/ 42 h 44"/>
                <a:gd name="T6" fmla="*/ 0 w 60"/>
                <a:gd name="T7" fmla="*/ 2 h 44"/>
                <a:gd name="T8" fmla="*/ 2 w 60"/>
                <a:gd name="T9" fmla="*/ 0 h 44"/>
                <a:gd name="T10" fmla="*/ 4 w 60"/>
                <a:gd name="T11" fmla="*/ 2 h 44"/>
                <a:gd name="T12" fmla="*/ 4 w 60"/>
                <a:gd name="T13" fmla="*/ 40 h 44"/>
                <a:gd name="T14" fmla="*/ 58 w 60"/>
                <a:gd name="T15" fmla="*/ 40 h 44"/>
                <a:gd name="T16" fmla="*/ 60 w 60"/>
                <a:gd name="T17" fmla="*/ 42 h 44"/>
                <a:gd name="T18" fmla="*/ 58 w 60"/>
                <a:gd name="T1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44">
                  <a:moveTo>
                    <a:pt x="58" y="44"/>
                  </a:moveTo>
                  <a:cubicBezTo>
                    <a:pt x="2" y="44"/>
                    <a:pt x="2" y="44"/>
                    <a:pt x="2" y="44"/>
                  </a:cubicBezTo>
                  <a:cubicBezTo>
                    <a:pt x="1" y="44"/>
                    <a:pt x="0" y="43"/>
                    <a:pt x="0" y="42"/>
                  </a:cubicBezTo>
                  <a:cubicBezTo>
                    <a:pt x="0" y="2"/>
                    <a:pt x="0" y="2"/>
                    <a:pt x="0" y="2"/>
                  </a:cubicBezTo>
                  <a:cubicBezTo>
                    <a:pt x="0" y="1"/>
                    <a:pt x="1" y="0"/>
                    <a:pt x="2" y="0"/>
                  </a:cubicBezTo>
                  <a:cubicBezTo>
                    <a:pt x="3" y="0"/>
                    <a:pt x="4" y="1"/>
                    <a:pt x="4" y="2"/>
                  </a:cubicBezTo>
                  <a:cubicBezTo>
                    <a:pt x="4" y="40"/>
                    <a:pt x="4" y="40"/>
                    <a:pt x="4" y="40"/>
                  </a:cubicBezTo>
                  <a:cubicBezTo>
                    <a:pt x="58" y="40"/>
                    <a:pt x="58" y="40"/>
                    <a:pt x="58" y="40"/>
                  </a:cubicBezTo>
                  <a:cubicBezTo>
                    <a:pt x="59" y="40"/>
                    <a:pt x="60" y="41"/>
                    <a:pt x="60" y="42"/>
                  </a:cubicBezTo>
                  <a:cubicBezTo>
                    <a:pt x="60" y="43"/>
                    <a:pt x="59" y="44"/>
                    <a:pt x="58"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216" name="Group 215">
            <a:extLst>
              <a:ext uri="{FF2B5EF4-FFF2-40B4-BE49-F238E27FC236}">
                <a16:creationId xmlns:a16="http://schemas.microsoft.com/office/drawing/2014/main" id="{3F6675B8-BC26-5BF7-6CBF-901FB465A172}"/>
              </a:ext>
            </a:extLst>
          </p:cNvPr>
          <p:cNvGrpSpPr/>
          <p:nvPr/>
        </p:nvGrpSpPr>
        <p:grpSpPr>
          <a:xfrm>
            <a:off x="3141832" y="3556940"/>
            <a:ext cx="418751" cy="437960"/>
            <a:chOff x="2670175" y="5051425"/>
            <a:chExt cx="346075" cy="361950"/>
          </a:xfrm>
          <a:solidFill>
            <a:schemeClr val="bg1"/>
          </a:solidFill>
        </p:grpSpPr>
        <p:sp>
          <p:nvSpPr>
            <p:cNvPr id="217" name="Freeform 1408">
              <a:extLst>
                <a:ext uri="{FF2B5EF4-FFF2-40B4-BE49-F238E27FC236}">
                  <a16:creationId xmlns:a16="http://schemas.microsoft.com/office/drawing/2014/main" id="{A986AB05-E00B-6B9C-DFAD-BF6C0C30F840}"/>
                </a:ext>
              </a:extLst>
            </p:cNvPr>
            <p:cNvSpPr>
              <a:spLocks noEditPoints="1"/>
            </p:cNvSpPr>
            <p:nvPr/>
          </p:nvSpPr>
          <p:spPr bwMode="auto">
            <a:xfrm>
              <a:off x="2670175" y="5051425"/>
              <a:ext cx="346075" cy="60325"/>
            </a:xfrm>
            <a:custGeom>
              <a:avLst/>
              <a:gdLst>
                <a:gd name="T0" fmla="*/ 90 w 92"/>
                <a:gd name="T1" fmla="*/ 16 h 16"/>
                <a:gd name="T2" fmla="*/ 2 w 92"/>
                <a:gd name="T3" fmla="*/ 16 h 16"/>
                <a:gd name="T4" fmla="*/ 0 w 92"/>
                <a:gd name="T5" fmla="*/ 14 h 16"/>
                <a:gd name="T6" fmla="*/ 0 w 92"/>
                <a:gd name="T7" fmla="*/ 2 h 16"/>
                <a:gd name="T8" fmla="*/ 2 w 92"/>
                <a:gd name="T9" fmla="*/ 0 h 16"/>
                <a:gd name="T10" fmla="*/ 90 w 92"/>
                <a:gd name="T11" fmla="*/ 0 h 16"/>
                <a:gd name="T12" fmla="*/ 92 w 92"/>
                <a:gd name="T13" fmla="*/ 2 h 16"/>
                <a:gd name="T14" fmla="*/ 92 w 92"/>
                <a:gd name="T15" fmla="*/ 14 h 16"/>
                <a:gd name="T16" fmla="*/ 90 w 92"/>
                <a:gd name="T17" fmla="*/ 16 h 16"/>
                <a:gd name="T18" fmla="*/ 4 w 92"/>
                <a:gd name="T19" fmla="*/ 12 h 16"/>
                <a:gd name="T20" fmla="*/ 88 w 92"/>
                <a:gd name="T21" fmla="*/ 12 h 16"/>
                <a:gd name="T22" fmla="*/ 88 w 92"/>
                <a:gd name="T23" fmla="*/ 4 h 16"/>
                <a:gd name="T24" fmla="*/ 4 w 92"/>
                <a:gd name="T25" fmla="*/ 4 h 16"/>
                <a:gd name="T26" fmla="*/ 4 w 92"/>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6">
                  <a:moveTo>
                    <a:pt x="90" y="16"/>
                  </a:moveTo>
                  <a:cubicBezTo>
                    <a:pt x="2" y="16"/>
                    <a:pt x="2" y="16"/>
                    <a:pt x="2" y="16"/>
                  </a:cubicBezTo>
                  <a:cubicBezTo>
                    <a:pt x="1" y="16"/>
                    <a:pt x="0" y="15"/>
                    <a:pt x="0" y="14"/>
                  </a:cubicBezTo>
                  <a:cubicBezTo>
                    <a:pt x="0" y="2"/>
                    <a:pt x="0" y="2"/>
                    <a:pt x="0" y="2"/>
                  </a:cubicBezTo>
                  <a:cubicBezTo>
                    <a:pt x="0" y="1"/>
                    <a:pt x="1" y="0"/>
                    <a:pt x="2" y="0"/>
                  </a:cubicBezTo>
                  <a:cubicBezTo>
                    <a:pt x="90" y="0"/>
                    <a:pt x="90" y="0"/>
                    <a:pt x="90" y="0"/>
                  </a:cubicBezTo>
                  <a:cubicBezTo>
                    <a:pt x="91" y="0"/>
                    <a:pt x="92" y="1"/>
                    <a:pt x="92" y="2"/>
                  </a:cubicBezTo>
                  <a:cubicBezTo>
                    <a:pt x="92" y="14"/>
                    <a:pt x="92" y="14"/>
                    <a:pt x="92" y="14"/>
                  </a:cubicBezTo>
                  <a:cubicBezTo>
                    <a:pt x="92" y="15"/>
                    <a:pt x="91" y="16"/>
                    <a:pt x="90" y="16"/>
                  </a:cubicBezTo>
                  <a:close/>
                  <a:moveTo>
                    <a:pt x="4" y="12"/>
                  </a:moveTo>
                  <a:cubicBezTo>
                    <a:pt x="88" y="12"/>
                    <a:pt x="88" y="12"/>
                    <a:pt x="88" y="12"/>
                  </a:cubicBezTo>
                  <a:cubicBezTo>
                    <a:pt x="88" y="4"/>
                    <a:pt x="88" y="4"/>
                    <a:pt x="88"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8" name="Freeform 1409">
              <a:extLst>
                <a:ext uri="{FF2B5EF4-FFF2-40B4-BE49-F238E27FC236}">
                  <a16:creationId xmlns:a16="http://schemas.microsoft.com/office/drawing/2014/main" id="{B28916D7-27AC-8CE7-8B0E-3E56620526C4}"/>
                </a:ext>
              </a:extLst>
            </p:cNvPr>
            <p:cNvSpPr>
              <a:spLocks/>
            </p:cNvSpPr>
            <p:nvPr/>
          </p:nvSpPr>
          <p:spPr bwMode="auto">
            <a:xfrm>
              <a:off x="2670175" y="5307013"/>
              <a:ext cx="346075" cy="15875"/>
            </a:xfrm>
            <a:custGeom>
              <a:avLst/>
              <a:gdLst>
                <a:gd name="T0" fmla="*/ 90 w 92"/>
                <a:gd name="T1" fmla="*/ 4 h 4"/>
                <a:gd name="T2" fmla="*/ 2 w 92"/>
                <a:gd name="T3" fmla="*/ 4 h 4"/>
                <a:gd name="T4" fmla="*/ 0 w 92"/>
                <a:gd name="T5" fmla="*/ 2 h 4"/>
                <a:gd name="T6" fmla="*/ 2 w 92"/>
                <a:gd name="T7" fmla="*/ 0 h 4"/>
                <a:gd name="T8" fmla="*/ 90 w 92"/>
                <a:gd name="T9" fmla="*/ 0 h 4"/>
                <a:gd name="T10" fmla="*/ 92 w 92"/>
                <a:gd name="T11" fmla="*/ 2 h 4"/>
                <a:gd name="T12" fmla="*/ 90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90" y="4"/>
                  </a:moveTo>
                  <a:cubicBezTo>
                    <a:pt x="2" y="4"/>
                    <a:pt x="2" y="4"/>
                    <a:pt x="2" y="4"/>
                  </a:cubicBezTo>
                  <a:cubicBezTo>
                    <a:pt x="1" y="4"/>
                    <a:pt x="0" y="3"/>
                    <a:pt x="0" y="2"/>
                  </a:cubicBezTo>
                  <a:cubicBezTo>
                    <a:pt x="0" y="1"/>
                    <a:pt x="1" y="0"/>
                    <a:pt x="2" y="0"/>
                  </a:cubicBezTo>
                  <a:cubicBezTo>
                    <a:pt x="90" y="0"/>
                    <a:pt x="90" y="0"/>
                    <a:pt x="90" y="0"/>
                  </a:cubicBezTo>
                  <a:cubicBezTo>
                    <a:pt x="91" y="0"/>
                    <a:pt x="92" y="1"/>
                    <a:pt x="92" y="2"/>
                  </a:cubicBezTo>
                  <a:cubicBezTo>
                    <a:pt x="92" y="3"/>
                    <a:pt x="91" y="4"/>
                    <a:pt x="9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9" name="Freeform 1410">
              <a:extLst>
                <a:ext uri="{FF2B5EF4-FFF2-40B4-BE49-F238E27FC236}">
                  <a16:creationId xmlns:a16="http://schemas.microsoft.com/office/drawing/2014/main" id="{A2BDC1C0-557A-963B-AFAC-4E9ABB120898}"/>
                </a:ext>
              </a:extLst>
            </p:cNvPr>
            <p:cNvSpPr>
              <a:spLocks noEditPoints="1"/>
            </p:cNvSpPr>
            <p:nvPr/>
          </p:nvSpPr>
          <p:spPr bwMode="auto">
            <a:xfrm>
              <a:off x="2700338" y="5097463"/>
              <a:ext cx="285750" cy="225425"/>
            </a:xfrm>
            <a:custGeom>
              <a:avLst/>
              <a:gdLst>
                <a:gd name="T0" fmla="*/ 74 w 76"/>
                <a:gd name="T1" fmla="*/ 60 h 60"/>
                <a:gd name="T2" fmla="*/ 2 w 76"/>
                <a:gd name="T3" fmla="*/ 60 h 60"/>
                <a:gd name="T4" fmla="*/ 0 w 76"/>
                <a:gd name="T5" fmla="*/ 58 h 60"/>
                <a:gd name="T6" fmla="*/ 0 w 76"/>
                <a:gd name="T7" fmla="*/ 2 h 60"/>
                <a:gd name="T8" fmla="*/ 2 w 76"/>
                <a:gd name="T9" fmla="*/ 0 h 60"/>
                <a:gd name="T10" fmla="*/ 74 w 76"/>
                <a:gd name="T11" fmla="*/ 0 h 60"/>
                <a:gd name="T12" fmla="*/ 76 w 76"/>
                <a:gd name="T13" fmla="*/ 2 h 60"/>
                <a:gd name="T14" fmla="*/ 76 w 76"/>
                <a:gd name="T15" fmla="*/ 58 h 60"/>
                <a:gd name="T16" fmla="*/ 74 w 76"/>
                <a:gd name="T17" fmla="*/ 60 h 60"/>
                <a:gd name="T18" fmla="*/ 4 w 76"/>
                <a:gd name="T19" fmla="*/ 56 h 60"/>
                <a:gd name="T20" fmla="*/ 72 w 76"/>
                <a:gd name="T21" fmla="*/ 56 h 60"/>
                <a:gd name="T22" fmla="*/ 72 w 76"/>
                <a:gd name="T23" fmla="*/ 4 h 60"/>
                <a:gd name="T24" fmla="*/ 4 w 76"/>
                <a:gd name="T25" fmla="*/ 4 h 60"/>
                <a:gd name="T26" fmla="*/ 4 w 76"/>
                <a:gd name="T2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60">
                  <a:moveTo>
                    <a:pt x="74" y="60"/>
                  </a:moveTo>
                  <a:cubicBezTo>
                    <a:pt x="2" y="60"/>
                    <a:pt x="2" y="60"/>
                    <a:pt x="2" y="60"/>
                  </a:cubicBezTo>
                  <a:cubicBezTo>
                    <a:pt x="1" y="60"/>
                    <a:pt x="0" y="59"/>
                    <a:pt x="0" y="58"/>
                  </a:cubicBezTo>
                  <a:cubicBezTo>
                    <a:pt x="0" y="2"/>
                    <a:pt x="0" y="2"/>
                    <a:pt x="0" y="2"/>
                  </a:cubicBezTo>
                  <a:cubicBezTo>
                    <a:pt x="0" y="1"/>
                    <a:pt x="1" y="0"/>
                    <a:pt x="2" y="0"/>
                  </a:cubicBezTo>
                  <a:cubicBezTo>
                    <a:pt x="74" y="0"/>
                    <a:pt x="74" y="0"/>
                    <a:pt x="74" y="0"/>
                  </a:cubicBezTo>
                  <a:cubicBezTo>
                    <a:pt x="75" y="0"/>
                    <a:pt x="76" y="1"/>
                    <a:pt x="76" y="2"/>
                  </a:cubicBezTo>
                  <a:cubicBezTo>
                    <a:pt x="76" y="58"/>
                    <a:pt x="76" y="58"/>
                    <a:pt x="76" y="58"/>
                  </a:cubicBezTo>
                  <a:cubicBezTo>
                    <a:pt x="76" y="59"/>
                    <a:pt x="75" y="60"/>
                    <a:pt x="74" y="60"/>
                  </a:cubicBezTo>
                  <a:close/>
                  <a:moveTo>
                    <a:pt x="4" y="56"/>
                  </a:moveTo>
                  <a:cubicBezTo>
                    <a:pt x="72" y="56"/>
                    <a:pt x="72" y="56"/>
                    <a:pt x="72" y="56"/>
                  </a:cubicBezTo>
                  <a:cubicBezTo>
                    <a:pt x="72" y="4"/>
                    <a:pt x="72" y="4"/>
                    <a:pt x="72" y="4"/>
                  </a:cubicBezTo>
                  <a:cubicBezTo>
                    <a:pt x="4" y="4"/>
                    <a:pt x="4" y="4"/>
                    <a:pt x="4" y="4"/>
                  </a:cubicBezTo>
                  <a:lnTo>
                    <a:pt x="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0" name="Rectangle 1411">
              <a:extLst>
                <a:ext uri="{FF2B5EF4-FFF2-40B4-BE49-F238E27FC236}">
                  <a16:creationId xmlns:a16="http://schemas.microsoft.com/office/drawing/2014/main" id="{22B85C5F-2411-D9BE-3562-EDF69BE57B99}"/>
                </a:ext>
              </a:extLst>
            </p:cNvPr>
            <p:cNvSpPr>
              <a:spLocks noChangeArrowheads="1"/>
            </p:cNvSpPr>
            <p:nvPr/>
          </p:nvSpPr>
          <p:spPr bwMode="auto">
            <a:xfrm>
              <a:off x="2835275" y="5314950"/>
              <a:ext cx="15875"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1" name="Freeform 1412">
              <a:extLst>
                <a:ext uri="{FF2B5EF4-FFF2-40B4-BE49-F238E27FC236}">
                  <a16:creationId xmlns:a16="http://schemas.microsoft.com/office/drawing/2014/main" id="{ABD12710-7667-3FF4-D727-CBF848820FCE}"/>
                </a:ext>
              </a:extLst>
            </p:cNvPr>
            <p:cNvSpPr>
              <a:spLocks noEditPoints="1"/>
            </p:cNvSpPr>
            <p:nvPr/>
          </p:nvSpPr>
          <p:spPr bwMode="auto">
            <a:xfrm>
              <a:off x="2813050" y="5353050"/>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2" name="Freeform 1413">
              <a:extLst>
                <a:ext uri="{FF2B5EF4-FFF2-40B4-BE49-F238E27FC236}">
                  <a16:creationId xmlns:a16="http://schemas.microsoft.com/office/drawing/2014/main" id="{7AF8BAB1-2A51-8A51-4BFA-82E60820A0A4}"/>
                </a:ext>
              </a:extLst>
            </p:cNvPr>
            <p:cNvSpPr>
              <a:spLocks noEditPoints="1"/>
            </p:cNvSpPr>
            <p:nvPr/>
          </p:nvSpPr>
          <p:spPr bwMode="auto">
            <a:xfrm>
              <a:off x="2730500" y="5141913"/>
              <a:ext cx="134938" cy="134938"/>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18 w 36"/>
                <a:gd name="T11" fmla="*/ 4 h 36"/>
                <a:gd name="T12" fmla="*/ 4 w 36"/>
                <a:gd name="T13" fmla="*/ 18 h 36"/>
                <a:gd name="T14" fmla="*/ 18 w 36"/>
                <a:gd name="T15" fmla="*/ 32 h 36"/>
                <a:gd name="T16" fmla="*/ 32 w 36"/>
                <a:gd name="T17" fmla="*/ 18 h 36"/>
                <a:gd name="T18" fmla="*/ 18 w 36"/>
                <a:gd name="T1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36">
                  <a:moveTo>
                    <a:pt x="18" y="36"/>
                  </a:moveTo>
                  <a:cubicBezTo>
                    <a:pt x="8" y="36"/>
                    <a:pt x="0" y="28"/>
                    <a:pt x="0" y="18"/>
                  </a:cubicBezTo>
                  <a:cubicBezTo>
                    <a:pt x="0" y="8"/>
                    <a:pt x="8" y="0"/>
                    <a:pt x="18" y="0"/>
                  </a:cubicBezTo>
                  <a:cubicBezTo>
                    <a:pt x="28" y="0"/>
                    <a:pt x="36" y="8"/>
                    <a:pt x="36" y="18"/>
                  </a:cubicBezTo>
                  <a:cubicBezTo>
                    <a:pt x="36" y="28"/>
                    <a:pt x="28" y="36"/>
                    <a:pt x="18" y="36"/>
                  </a:cubicBezTo>
                  <a:close/>
                  <a:moveTo>
                    <a:pt x="18" y="4"/>
                  </a:moveTo>
                  <a:cubicBezTo>
                    <a:pt x="10" y="4"/>
                    <a:pt x="4" y="10"/>
                    <a:pt x="4" y="18"/>
                  </a:cubicBezTo>
                  <a:cubicBezTo>
                    <a:pt x="4" y="26"/>
                    <a:pt x="10" y="32"/>
                    <a:pt x="18" y="32"/>
                  </a:cubicBezTo>
                  <a:cubicBezTo>
                    <a:pt x="26" y="32"/>
                    <a:pt x="32" y="26"/>
                    <a:pt x="32" y="18"/>
                  </a:cubicBezTo>
                  <a:cubicBezTo>
                    <a:pt x="32" y="10"/>
                    <a:pt x="26" y="4"/>
                    <a:pt x="1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3" name="Freeform 1414">
              <a:extLst>
                <a:ext uri="{FF2B5EF4-FFF2-40B4-BE49-F238E27FC236}">
                  <a16:creationId xmlns:a16="http://schemas.microsoft.com/office/drawing/2014/main" id="{438AB83B-88A1-1D40-C054-C482FC4BF181}"/>
                </a:ext>
              </a:extLst>
            </p:cNvPr>
            <p:cNvSpPr>
              <a:spLocks/>
            </p:cNvSpPr>
            <p:nvPr/>
          </p:nvSpPr>
          <p:spPr bwMode="auto">
            <a:xfrm>
              <a:off x="2760663" y="5149850"/>
              <a:ext cx="104775" cy="68263"/>
            </a:xfrm>
            <a:custGeom>
              <a:avLst/>
              <a:gdLst>
                <a:gd name="T0" fmla="*/ 26 w 28"/>
                <a:gd name="T1" fmla="*/ 18 h 18"/>
                <a:gd name="T2" fmla="*/ 10 w 28"/>
                <a:gd name="T3" fmla="*/ 18 h 18"/>
                <a:gd name="T4" fmla="*/ 8 w 28"/>
                <a:gd name="T5" fmla="*/ 17 h 18"/>
                <a:gd name="T6" fmla="*/ 0 w 28"/>
                <a:gd name="T7" fmla="*/ 3 h 18"/>
                <a:gd name="T8" fmla="*/ 1 w 28"/>
                <a:gd name="T9" fmla="*/ 0 h 18"/>
                <a:gd name="T10" fmla="*/ 4 w 28"/>
                <a:gd name="T11" fmla="*/ 1 h 18"/>
                <a:gd name="T12" fmla="*/ 11 w 28"/>
                <a:gd name="T13" fmla="*/ 14 h 18"/>
                <a:gd name="T14" fmla="*/ 26 w 28"/>
                <a:gd name="T15" fmla="*/ 14 h 18"/>
                <a:gd name="T16" fmla="*/ 28 w 28"/>
                <a:gd name="T17" fmla="*/ 16 h 18"/>
                <a:gd name="T18" fmla="*/ 26 w 28"/>
                <a:gd name="T19"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8">
                  <a:moveTo>
                    <a:pt x="26" y="18"/>
                  </a:moveTo>
                  <a:cubicBezTo>
                    <a:pt x="10" y="18"/>
                    <a:pt x="10" y="18"/>
                    <a:pt x="10" y="18"/>
                  </a:cubicBezTo>
                  <a:cubicBezTo>
                    <a:pt x="9" y="18"/>
                    <a:pt x="9" y="18"/>
                    <a:pt x="8" y="17"/>
                  </a:cubicBezTo>
                  <a:cubicBezTo>
                    <a:pt x="0" y="3"/>
                    <a:pt x="0" y="3"/>
                    <a:pt x="0" y="3"/>
                  </a:cubicBezTo>
                  <a:cubicBezTo>
                    <a:pt x="0" y="2"/>
                    <a:pt x="0" y="1"/>
                    <a:pt x="1" y="0"/>
                  </a:cubicBezTo>
                  <a:cubicBezTo>
                    <a:pt x="2" y="0"/>
                    <a:pt x="3" y="0"/>
                    <a:pt x="4" y="1"/>
                  </a:cubicBezTo>
                  <a:cubicBezTo>
                    <a:pt x="11" y="14"/>
                    <a:pt x="11" y="14"/>
                    <a:pt x="11" y="14"/>
                  </a:cubicBezTo>
                  <a:cubicBezTo>
                    <a:pt x="26" y="14"/>
                    <a:pt x="26" y="14"/>
                    <a:pt x="26" y="14"/>
                  </a:cubicBezTo>
                  <a:cubicBezTo>
                    <a:pt x="27" y="14"/>
                    <a:pt x="28" y="15"/>
                    <a:pt x="28" y="16"/>
                  </a:cubicBezTo>
                  <a:cubicBezTo>
                    <a:pt x="28" y="17"/>
                    <a:pt x="27" y="18"/>
                    <a:pt x="2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4" name="Freeform 1415">
              <a:extLst>
                <a:ext uri="{FF2B5EF4-FFF2-40B4-BE49-F238E27FC236}">
                  <a16:creationId xmlns:a16="http://schemas.microsoft.com/office/drawing/2014/main" id="{19D14EC5-7563-F0B1-68E6-7060A7B738F2}"/>
                </a:ext>
              </a:extLst>
            </p:cNvPr>
            <p:cNvSpPr>
              <a:spLocks/>
            </p:cNvSpPr>
            <p:nvPr/>
          </p:nvSpPr>
          <p:spPr bwMode="auto">
            <a:xfrm>
              <a:off x="2790825" y="5202238"/>
              <a:ext cx="25400" cy="74613"/>
            </a:xfrm>
            <a:custGeom>
              <a:avLst/>
              <a:gdLst>
                <a:gd name="T0" fmla="*/ 5 w 7"/>
                <a:gd name="T1" fmla="*/ 20 h 20"/>
                <a:gd name="T2" fmla="*/ 3 w 7"/>
                <a:gd name="T3" fmla="*/ 18 h 20"/>
                <a:gd name="T4" fmla="*/ 0 w 7"/>
                <a:gd name="T5" fmla="*/ 2 h 20"/>
                <a:gd name="T6" fmla="*/ 2 w 7"/>
                <a:gd name="T7" fmla="*/ 0 h 20"/>
                <a:gd name="T8" fmla="*/ 4 w 7"/>
                <a:gd name="T9" fmla="*/ 2 h 20"/>
                <a:gd name="T10" fmla="*/ 7 w 7"/>
                <a:gd name="T11" fmla="*/ 17 h 20"/>
                <a:gd name="T12" fmla="*/ 5 w 7"/>
                <a:gd name="T13" fmla="*/ 20 h 20"/>
                <a:gd name="T14" fmla="*/ 5 w 7"/>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20">
                  <a:moveTo>
                    <a:pt x="5" y="20"/>
                  </a:moveTo>
                  <a:cubicBezTo>
                    <a:pt x="4" y="20"/>
                    <a:pt x="3" y="19"/>
                    <a:pt x="3" y="18"/>
                  </a:cubicBezTo>
                  <a:cubicBezTo>
                    <a:pt x="0" y="2"/>
                    <a:pt x="0" y="2"/>
                    <a:pt x="0" y="2"/>
                  </a:cubicBezTo>
                  <a:cubicBezTo>
                    <a:pt x="0" y="1"/>
                    <a:pt x="1" y="0"/>
                    <a:pt x="2" y="0"/>
                  </a:cubicBezTo>
                  <a:cubicBezTo>
                    <a:pt x="3" y="0"/>
                    <a:pt x="4" y="1"/>
                    <a:pt x="4" y="2"/>
                  </a:cubicBezTo>
                  <a:cubicBezTo>
                    <a:pt x="7" y="17"/>
                    <a:pt x="7" y="17"/>
                    <a:pt x="7" y="17"/>
                  </a:cubicBezTo>
                  <a:cubicBezTo>
                    <a:pt x="7" y="19"/>
                    <a:pt x="6" y="20"/>
                    <a:pt x="5" y="20"/>
                  </a:cubicBezTo>
                  <a:cubicBezTo>
                    <a:pt x="5" y="20"/>
                    <a:pt x="5" y="20"/>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5" name="Freeform 1416">
              <a:extLst>
                <a:ext uri="{FF2B5EF4-FFF2-40B4-BE49-F238E27FC236}">
                  <a16:creationId xmlns:a16="http://schemas.microsoft.com/office/drawing/2014/main" id="{2986257D-3949-ED4E-3809-8FA6E315669F}"/>
                </a:ext>
              </a:extLst>
            </p:cNvPr>
            <p:cNvSpPr>
              <a:spLocks/>
            </p:cNvSpPr>
            <p:nvPr/>
          </p:nvSpPr>
          <p:spPr bwMode="auto">
            <a:xfrm>
              <a:off x="2895600" y="5141913"/>
              <a:ext cx="60325" cy="15875"/>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6" name="Freeform 1417">
              <a:extLst>
                <a:ext uri="{FF2B5EF4-FFF2-40B4-BE49-F238E27FC236}">
                  <a16:creationId xmlns:a16="http://schemas.microsoft.com/office/drawing/2014/main" id="{DA557661-588E-B14F-AA42-02BF9D37A8D6}"/>
                </a:ext>
              </a:extLst>
            </p:cNvPr>
            <p:cNvSpPr>
              <a:spLocks/>
            </p:cNvSpPr>
            <p:nvPr/>
          </p:nvSpPr>
          <p:spPr bwMode="auto">
            <a:xfrm>
              <a:off x="2895600" y="5172075"/>
              <a:ext cx="60325" cy="15875"/>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7" name="Freeform 1418">
              <a:extLst>
                <a:ext uri="{FF2B5EF4-FFF2-40B4-BE49-F238E27FC236}">
                  <a16:creationId xmlns:a16="http://schemas.microsoft.com/office/drawing/2014/main" id="{02FE71CF-3983-E5BE-B965-E9217CAA503F}"/>
                </a:ext>
              </a:extLst>
            </p:cNvPr>
            <p:cNvSpPr>
              <a:spLocks/>
            </p:cNvSpPr>
            <p:nvPr/>
          </p:nvSpPr>
          <p:spPr bwMode="auto">
            <a:xfrm>
              <a:off x="2895600" y="5202238"/>
              <a:ext cx="60325" cy="15875"/>
            </a:xfrm>
            <a:custGeom>
              <a:avLst/>
              <a:gdLst>
                <a:gd name="T0" fmla="*/ 14 w 16"/>
                <a:gd name="T1" fmla="*/ 4 h 4"/>
                <a:gd name="T2" fmla="*/ 2 w 16"/>
                <a:gd name="T3" fmla="*/ 4 h 4"/>
                <a:gd name="T4" fmla="*/ 0 w 16"/>
                <a:gd name="T5" fmla="*/ 2 h 4"/>
                <a:gd name="T6" fmla="*/ 2 w 16"/>
                <a:gd name="T7" fmla="*/ 0 h 4"/>
                <a:gd name="T8" fmla="*/ 14 w 16"/>
                <a:gd name="T9" fmla="*/ 0 h 4"/>
                <a:gd name="T10" fmla="*/ 16 w 16"/>
                <a:gd name="T11" fmla="*/ 2 h 4"/>
                <a:gd name="T12" fmla="*/ 14 w 16"/>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14" y="4"/>
                  </a:move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3"/>
                    <a:pt x="15" y="4"/>
                    <a:pt x="1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228" name="Group 227">
            <a:extLst>
              <a:ext uri="{FF2B5EF4-FFF2-40B4-BE49-F238E27FC236}">
                <a16:creationId xmlns:a16="http://schemas.microsoft.com/office/drawing/2014/main" id="{2FA60071-5B28-9791-D3EC-0170A5B0313F}"/>
              </a:ext>
            </a:extLst>
          </p:cNvPr>
          <p:cNvGrpSpPr/>
          <p:nvPr/>
        </p:nvGrpSpPr>
        <p:grpSpPr>
          <a:xfrm>
            <a:off x="4933079" y="3556940"/>
            <a:ext cx="416831" cy="437960"/>
            <a:chOff x="4113213" y="5051425"/>
            <a:chExt cx="344488" cy="361950"/>
          </a:xfrm>
          <a:solidFill>
            <a:schemeClr val="bg1"/>
          </a:solidFill>
        </p:grpSpPr>
        <p:sp>
          <p:nvSpPr>
            <p:cNvPr id="229" name="Freeform 1563">
              <a:extLst>
                <a:ext uri="{FF2B5EF4-FFF2-40B4-BE49-F238E27FC236}">
                  <a16:creationId xmlns:a16="http://schemas.microsoft.com/office/drawing/2014/main" id="{CC56DA28-4889-62BA-ADEA-E4F78F69985C}"/>
                </a:ext>
              </a:extLst>
            </p:cNvPr>
            <p:cNvSpPr>
              <a:spLocks noEditPoints="1"/>
            </p:cNvSpPr>
            <p:nvPr/>
          </p:nvSpPr>
          <p:spPr bwMode="auto">
            <a:xfrm>
              <a:off x="4113213" y="5051425"/>
              <a:ext cx="344488" cy="60325"/>
            </a:xfrm>
            <a:custGeom>
              <a:avLst/>
              <a:gdLst>
                <a:gd name="T0" fmla="*/ 90 w 92"/>
                <a:gd name="T1" fmla="*/ 16 h 16"/>
                <a:gd name="T2" fmla="*/ 2 w 92"/>
                <a:gd name="T3" fmla="*/ 16 h 16"/>
                <a:gd name="T4" fmla="*/ 0 w 92"/>
                <a:gd name="T5" fmla="*/ 14 h 16"/>
                <a:gd name="T6" fmla="*/ 0 w 92"/>
                <a:gd name="T7" fmla="*/ 2 h 16"/>
                <a:gd name="T8" fmla="*/ 2 w 92"/>
                <a:gd name="T9" fmla="*/ 0 h 16"/>
                <a:gd name="T10" fmla="*/ 90 w 92"/>
                <a:gd name="T11" fmla="*/ 0 h 16"/>
                <a:gd name="T12" fmla="*/ 92 w 92"/>
                <a:gd name="T13" fmla="*/ 2 h 16"/>
                <a:gd name="T14" fmla="*/ 92 w 92"/>
                <a:gd name="T15" fmla="*/ 14 h 16"/>
                <a:gd name="T16" fmla="*/ 90 w 92"/>
                <a:gd name="T17" fmla="*/ 16 h 16"/>
                <a:gd name="T18" fmla="*/ 4 w 92"/>
                <a:gd name="T19" fmla="*/ 12 h 16"/>
                <a:gd name="T20" fmla="*/ 88 w 92"/>
                <a:gd name="T21" fmla="*/ 12 h 16"/>
                <a:gd name="T22" fmla="*/ 88 w 92"/>
                <a:gd name="T23" fmla="*/ 4 h 16"/>
                <a:gd name="T24" fmla="*/ 4 w 92"/>
                <a:gd name="T25" fmla="*/ 4 h 16"/>
                <a:gd name="T26" fmla="*/ 4 w 92"/>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6">
                  <a:moveTo>
                    <a:pt x="90" y="16"/>
                  </a:moveTo>
                  <a:cubicBezTo>
                    <a:pt x="2" y="16"/>
                    <a:pt x="2" y="16"/>
                    <a:pt x="2" y="16"/>
                  </a:cubicBezTo>
                  <a:cubicBezTo>
                    <a:pt x="1" y="16"/>
                    <a:pt x="0" y="15"/>
                    <a:pt x="0" y="14"/>
                  </a:cubicBezTo>
                  <a:cubicBezTo>
                    <a:pt x="0" y="2"/>
                    <a:pt x="0" y="2"/>
                    <a:pt x="0" y="2"/>
                  </a:cubicBezTo>
                  <a:cubicBezTo>
                    <a:pt x="0" y="1"/>
                    <a:pt x="1" y="0"/>
                    <a:pt x="2" y="0"/>
                  </a:cubicBezTo>
                  <a:cubicBezTo>
                    <a:pt x="90" y="0"/>
                    <a:pt x="90" y="0"/>
                    <a:pt x="90" y="0"/>
                  </a:cubicBezTo>
                  <a:cubicBezTo>
                    <a:pt x="91" y="0"/>
                    <a:pt x="92" y="1"/>
                    <a:pt x="92" y="2"/>
                  </a:cubicBezTo>
                  <a:cubicBezTo>
                    <a:pt x="92" y="14"/>
                    <a:pt x="92" y="14"/>
                    <a:pt x="92" y="14"/>
                  </a:cubicBezTo>
                  <a:cubicBezTo>
                    <a:pt x="92" y="15"/>
                    <a:pt x="91" y="16"/>
                    <a:pt x="90" y="16"/>
                  </a:cubicBezTo>
                  <a:close/>
                  <a:moveTo>
                    <a:pt x="4" y="12"/>
                  </a:moveTo>
                  <a:cubicBezTo>
                    <a:pt x="88" y="12"/>
                    <a:pt x="88" y="12"/>
                    <a:pt x="88" y="12"/>
                  </a:cubicBezTo>
                  <a:cubicBezTo>
                    <a:pt x="88" y="4"/>
                    <a:pt x="88" y="4"/>
                    <a:pt x="88"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30" name="Freeform 1564">
              <a:extLst>
                <a:ext uri="{FF2B5EF4-FFF2-40B4-BE49-F238E27FC236}">
                  <a16:creationId xmlns:a16="http://schemas.microsoft.com/office/drawing/2014/main" id="{D75904EF-9819-CFF1-58A1-C0059EA385F8}"/>
                </a:ext>
              </a:extLst>
            </p:cNvPr>
            <p:cNvSpPr>
              <a:spLocks/>
            </p:cNvSpPr>
            <p:nvPr/>
          </p:nvSpPr>
          <p:spPr bwMode="auto">
            <a:xfrm>
              <a:off x="4113213" y="5307013"/>
              <a:ext cx="344488" cy="15875"/>
            </a:xfrm>
            <a:custGeom>
              <a:avLst/>
              <a:gdLst>
                <a:gd name="T0" fmla="*/ 90 w 92"/>
                <a:gd name="T1" fmla="*/ 4 h 4"/>
                <a:gd name="T2" fmla="*/ 2 w 92"/>
                <a:gd name="T3" fmla="*/ 4 h 4"/>
                <a:gd name="T4" fmla="*/ 0 w 92"/>
                <a:gd name="T5" fmla="*/ 2 h 4"/>
                <a:gd name="T6" fmla="*/ 2 w 92"/>
                <a:gd name="T7" fmla="*/ 0 h 4"/>
                <a:gd name="T8" fmla="*/ 90 w 92"/>
                <a:gd name="T9" fmla="*/ 0 h 4"/>
                <a:gd name="T10" fmla="*/ 92 w 92"/>
                <a:gd name="T11" fmla="*/ 2 h 4"/>
                <a:gd name="T12" fmla="*/ 90 w 92"/>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2" h="4">
                  <a:moveTo>
                    <a:pt x="90" y="4"/>
                  </a:moveTo>
                  <a:cubicBezTo>
                    <a:pt x="2" y="4"/>
                    <a:pt x="2" y="4"/>
                    <a:pt x="2" y="4"/>
                  </a:cubicBezTo>
                  <a:cubicBezTo>
                    <a:pt x="1" y="4"/>
                    <a:pt x="0" y="3"/>
                    <a:pt x="0" y="2"/>
                  </a:cubicBezTo>
                  <a:cubicBezTo>
                    <a:pt x="0" y="1"/>
                    <a:pt x="1" y="0"/>
                    <a:pt x="2" y="0"/>
                  </a:cubicBezTo>
                  <a:cubicBezTo>
                    <a:pt x="90" y="0"/>
                    <a:pt x="90" y="0"/>
                    <a:pt x="90" y="0"/>
                  </a:cubicBezTo>
                  <a:cubicBezTo>
                    <a:pt x="91" y="0"/>
                    <a:pt x="92" y="1"/>
                    <a:pt x="92" y="2"/>
                  </a:cubicBezTo>
                  <a:cubicBezTo>
                    <a:pt x="92" y="3"/>
                    <a:pt x="91" y="4"/>
                    <a:pt x="9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31" name="Freeform 1565">
              <a:extLst>
                <a:ext uri="{FF2B5EF4-FFF2-40B4-BE49-F238E27FC236}">
                  <a16:creationId xmlns:a16="http://schemas.microsoft.com/office/drawing/2014/main" id="{D5050CBD-4FE8-7E41-C030-6EFA937EDDDA}"/>
                </a:ext>
              </a:extLst>
            </p:cNvPr>
            <p:cNvSpPr>
              <a:spLocks noEditPoints="1"/>
            </p:cNvSpPr>
            <p:nvPr/>
          </p:nvSpPr>
          <p:spPr bwMode="auto">
            <a:xfrm>
              <a:off x="4143375" y="5097463"/>
              <a:ext cx="284163" cy="225425"/>
            </a:xfrm>
            <a:custGeom>
              <a:avLst/>
              <a:gdLst>
                <a:gd name="T0" fmla="*/ 74 w 76"/>
                <a:gd name="T1" fmla="*/ 60 h 60"/>
                <a:gd name="T2" fmla="*/ 2 w 76"/>
                <a:gd name="T3" fmla="*/ 60 h 60"/>
                <a:gd name="T4" fmla="*/ 0 w 76"/>
                <a:gd name="T5" fmla="*/ 58 h 60"/>
                <a:gd name="T6" fmla="*/ 0 w 76"/>
                <a:gd name="T7" fmla="*/ 2 h 60"/>
                <a:gd name="T8" fmla="*/ 2 w 76"/>
                <a:gd name="T9" fmla="*/ 0 h 60"/>
                <a:gd name="T10" fmla="*/ 74 w 76"/>
                <a:gd name="T11" fmla="*/ 0 h 60"/>
                <a:gd name="T12" fmla="*/ 76 w 76"/>
                <a:gd name="T13" fmla="*/ 2 h 60"/>
                <a:gd name="T14" fmla="*/ 76 w 76"/>
                <a:gd name="T15" fmla="*/ 58 h 60"/>
                <a:gd name="T16" fmla="*/ 74 w 76"/>
                <a:gd name="T17" fmla="*/ 60 h 60"/>
                <a:gd name="T18" fmla="*/ 4 w 76"/>
                <a:gd name="T19" fmla="*/ 56 h 60"/>
                <a:gd name="T20" fmla="*/ 72 w 76"/>
                <a:gd name="T21" fmla="*/ 56 h 60"/>
                <a:gd name="T22" fmla="*/ 72 w 76"/>
                <a:gd name="T23" fmla="*/ 4 h 60"/>
                <a:gd name="T24" fmla="*/ 4 w 76"/>
                <a:gd name="T25" fmla="*/ 4 h 60"/>
                <a:gd name="T26" fmla="*/ 4 w 76"/>
                <a:gd name="T2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6" h="60">
                  <a:moveTo>
                    <a:pt x="74" y="60"/>
                  </a:moveTo>
                  <a:cubicBezTo>
                    <a:pt x="2" y="60"/>
                    <a:pt x="2" y="60"/>
                    <a:pt x="2" y="60"/>
                  </a:cubicBezTo>
                  <a:cubicBezTo>
                    <a:pt x="1" y="60"/>
                    <a:pt x="0" y="59"/>
                    <a:pt x="0" y="58"/>
                  </a:cubicBezTo>
                  <a:cubicBezTo>
                    <a:pt x="0" y="2"/>
                    <a:pt x="0" y="2"/>
                    <a:pt x="0" y="2"/>
                  </a:cubicBezTo>
                  <a:cubicBezTo>
                    <a:pt x="0" y="1"/>
                    <a:pt x="1" y="0"/>
                    <a:pt x="2" y="0"/>
                  </a:cubicBezTo>
                  <a:cubicBezTo>
                    <a:pt x="74" y="0"/>
                    <a:pt x="74" y="0"/>
                    <a:pt x="74" y="0"/>
                  </a:cubicBezTo>
                  <a:cubicBezTo>
                    <a:pt x="75" y="0"/>
                    <a:pt x="76" y="1"/>
                    <a:pt x="76" y="2"/>
                  </a:cubicBezTo>
                  <a:cubicBezTo>
                    <a:pt x="76" y="58"/>
                    <a:pt x="76" y="58"/>
                    <a:pt x="76" y="58"/>
                  </a:cubicBezTo>
                  <a:cubicBezTo>
                    <a:pt x="76" y="59"/>
                    <a:pt x="75" y="60"/>
                    <a:pt x="74" y="60"/>
                  </a:cubicBezTo>
                  <a:close/>
                  <a:moveTo>
                    <a:pt x="4" y="56"/>
                  </a:moveTo>
                  <a:cubicBezTo>
                    <a:pt x="72" y="56"/>
                    <a:pt x="72" y="56"/>
                    <a:pt x="72" y="56"/>
                  </a:cubicBezTo>
                  <a:cubicBezTo>
                    <a:pt x="72" y="4"/>
                    <a:pt x="72" y="4"/>
                    <a:pt x="72" y="4"/>
                  </a:cubicBezTo>
                  <a:cubicBezTo>
                    <a:pt x="4" y="4"/>
                    <a:pt x="4" y="4"/>
                    <a:pt x="4" y="4"/>
                  </a:cubicBezTo>
                  <a:lnTo>
                    <a:pt x="4"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32" name="Rectangle 1566">
              <a:extLst>
                <a:ext uri="{FF2B5EF4-FFF2-40B4-BE49-F238E27FC236}">
                  <a16:creationId xmlns:a16="http://schemas.microsoft.com/office/drawing/2014/main" id="{B4ADCD70-6D2B-D974-F409-50503F2892EC}"/>
                </a:ext>
              </a:extLst>
            </p:cNvPr>
            <p:cNvSpPr>
              <a:spLocks noChangeArrowheads="1"/>
            </p:cNvSpPr>
            <p:nvPr/>
          </p:nvSpPr>
          <p:spPr bwMode="auto">
            <a:xfrm>
              <a:off x="4278313" y="5314950"/>
              <a:ext cx="14288" cy="460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33" name="Freeform 1567">
              <a:extLst>
                <a:ext uri="{FF2B5EF4-FFF2-40B4-BE49-F238E27FC236}">
                  <a16:creationId xmlns:a16="http://schemas.microsoft.com/office/drawing/2014/main" id="{8C57A5A2-48FD-DCB6-0706-D3455DE3F842}"/>
                </a:ext>
              </a:extLst>
            </p:cNvPr>
            <p:cNvSpPr>
              <a:spLocks noEditPoints="1"/>
            </p:cNvSpPr>
            <p:nvPr/>
          </p:nvSpPr>
          <p:spPr bwMode="auto">
            <a:xfrm>
              <a:off x="4256088" y="5353050"/>
              <a:ext cx="58738"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34" name="Freeform 1568">
              <a:extLst>
                <a:ext uri="{FF2B5EF4-FFF2-40B4-BE49-F238E27FC236}">
                  <a16:creationId xmlns:a16="http://schemas.microsoft.com/office/drawing/2014/main" id="{CB583B7A-8CE1-B092-E66A-4B0FD495E0B3}"/>
                </a:ext>
              </a:extLst>
            </p:cNvPr>
            <p:cNvSpPr>
              <a:spLocks noEditPoints="1"/>
            </p:cNvSpPr>
            <p:nvPr/>
          </p:nvSpPr>
          <p:spPr bwMode="auto">
            <a:xfrm>
              <a:off x="4248150" y="5127625"/>
              <a:ext cx="74613" cy="60325"/>
            </a:xfrm>
            <a:custGeom>
              <a:avLst/>
              <a:gdLst>
                <a:gd name="T0" fmla="*/ 18 w 20"/>
                <a:gd name="T1" fmla="*/ 16 h 16"/>
                <a:gd name="T2" fmla="*/ 2 w 20"/>
                <a:gd name="T3" fmla="*/ 16 h 16"/>
                <a:gd name="T4" fmla="*/ 0 w 20"/>
                <a:gd name="T5" fmla="*/ 14 h 16"/>
                <a:gd name="T6" fmla="*/ 0 w 20"/>
                <a:gd name="T7" fmla="*/ 2 h 16"/>
                <a:gd name="T8" fmla="*/ 2 w 20"/>
                <a:gd name="T9" fmla="*/ 0 h 16"/>
                <a:gd name="T10" fmla="*/ 18 w 20"/>
                <a:gd name="T11" fmla="*/ 0 h 16"/>
                <a:gd name="T12" fmla="*/ 20 w 20"/>
                <a:gd name="T13" fmla="*/ 2 h 16"/>
                <a:gd name="T14" fmla="*/ 20 w 20"/>
                <a:gd name="T15" fmla="*/ 14 h 16"/>
                <a:gd name="T16" fmla="*/ 18 w 20"/>
                <a:gd name="T17" fmla="*/ 16 h 16"/>
                <a:gd name="T18" fmla="*/ 4 w 20"/>
                <a:gd name="T19" fmla="*/ 12 h 16"/>
                <a:gd name="T20" fmla="*/ 16 w 20"/>
                <a:gd name="T21" fmla="*/ 12 h 16"/>
                <a:gd name="T22" fmla="*/ 16 w 20"/>
                <a:gd name="T23" fmla="*/ 4 h 16"/>
                <a:gd name="T24" fmla="*/ 4 w 20"/>
                <a:gd name="T25" fmla="*/ 4 h 16"/>
                <a:gd name="T26" fmla="*/ 4 w 2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6">
                  <a:moveTo>
                    <a:pt x="18" y="16"/>
                  </a:moveTo>
                  <a:cubicBezTo>
                    <a:pt x="2" y="16"/>
                    <a:pt x="2" y="16"/>
                    <a:pt x="2" y="16"/>
                  </a:cubicBezTo>
                  <a:cubicBezTo>
                    <a:pt x="1" y="16"/>
                    <a:pt x="0" y="15"/>
                    <a:pt x="0" y="14"/>
                  </a:cubicBezTo>
                  <a:cubicBezTo>
                    <a:pt x="0" y="2"/>
                    <a:pt x="0" y="2"/>
                    <a:pt x="0" y="2"/>
                  </a:cubicBezTo>
                  <a:cubicBezTo>
                    <a:pt x="0" y="1"/>
                    <a:pt x="1" y="0"/>
                    <a:pt x="2" y="0"/>
                  </a:cubicBezTo>
                  <a:cubicBezTo>
                    <a:pt x="18" y="0"/>
                    <a:pt x="18" y="0"/>
                    <a:pt x="18" y="0"/>
                  </a:cubicBezTo>
                  <a:cubicBezTo>
                    <a:pt x="19" y="0"/>
                    <a:pt x="20" y="1"/>
                    <a:pt x="20" y="2"/>
                  </a:cubicBezTo>
                  <a:cubicBezTo>
                    <a:pt x="20" y="14"/>
                    <a:pt x="20" y="14"/>
                    <a:pt x="20" y="14"/>
                  </a:cubicBezTo>
                  <a:cubicBezTo>
                    <a:pt x="20" y="15"/>
                    <a:pt x="19" y="16"/>
                    <a:pt x="18" y="16"/>
                  </a:cubicBezTo>
                  <a:close/>
                  <a:moveTo>
                    <a:pt x="4" y="12"/>
                  </a:moveTo>
                  <a:cubicBezTo>
                    <a:pt x="16" y="12"/>
                    <a:pt x="16" y="12"/>
                    <a:pt x="16" y="12"/>
                  </a:cubicBezTo>
                  <a:cubicBezTo>
                    <a:pt x="16" y="4"/>
                    <a:pt x="16" y="4"/>
                    <a:pt x="1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35" name="Freeform 1569">
              <a:extLst>
                <a:ext uri="{FF2B5EF4-FFF2-40B4-BE49-F238E27FC236}">
                  <a16:creationId xmlns:a16="http://schemas.microsoft.com/office/drawing/2014/main" id="{2168FF46-E782-41FD-D12F-78F03D658645}"/>
                </a:ext>
              </a:extLst>
            </p:cNvPr>
            <p:cNvSpPr>
              <a:spLocks noEditPoints="1"/>
            </p:cNvSpPr>
            <p:nvPr/>
          </p:nvSpPr>
          <p:spPr bwMode="auto">
            <a:xfrm>
              <a:off x="4256088" y="5218113"/>
              <a:ext cx="58738" cy="58738"/>
            </a:xfrm>
            <a:custGeom>
              <a:avLst/>
              <a:gdLst>
                <a:gd name="T0" fmla="*/ 14 w 16"/>
                <a:gd name="T1" fmla="*/ 16 h 16"/>
                <a:gd name="T2" fmla="*/ 2 w 16"/>
                <a:gd name="T3" fmla="*/ 16 h 16"/>
                <a:gd name="T4" fmla="*/ 0 w 16"/>
                <a:gd name="T5" fmla="*/ 14 h 16"/>
                <a:gd name="T6" fmla="*/ 0 w 16"/>
                <a:gd name="T7" fmla="*/ 2 h 16"/>
                <a:gd name="T8" fmla="*/ 2 w 16"/>
                <a:gd name="T9" fmla="*/ 0 h 16"/>
                <a:gd name="T10" fmla="*/ 14 w 16"/>
                <a:gd name="T11" fmla="*/ 0 h 16"/>
                <a:gd name="T12" fmla="*/ 16 w 16"/>
                <a:gd name="T13" fmla="*/ 2 h 16"/>
                <a:gd name="T14" fmla="*/ 16 w 16"/>
                <a:gd name="T15" fmla="*/ 14 h 16"/>
                <a:gd name="T16" fmla="*/ 14 w 16"/>
                <a:gd name="T17" fmla="*/ 16 h 16"/>
                <a:gd name="T18" fmla="*/ 4 w 16"/>
                <a:gd name="T19" fmla="*/ 12 h 16"/>
                <a:gd name="T20" fmla="*/ 12 w 16"/>
                <a:gd name="T21" fmla="*/ 12 h 16"/>
                <a:gd name="T22" fmla="*/ 12 w 16"/>
                <a:gd name="T23" fmla="*/ 4 h 16"/>
                <a:gd name="T24" fmla="*/ 4 w 16"/>
                <a:gd name="T25" fmla="*/ 4 h 16"/>
                <a:gd name="T26" fmla="*/ 4 w 16"/>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4" y="16"/>
                  </a:moveTo>
                  <a:cubicBezTo>
                    <a:pt x="2" y="16"/>
                    <a:pt x="2" y="16"/>
                    <a:pt x="2" y="16"/>
                  </a:cubicBezTo>
                  <a:cubicBezTo>
                    <a:pt x="1" y="16"/>
                    <a:pt x="0" y="15"/>
                    <a:pt x="0" y="14"/>
                  </a:cubicBezTo>
                  <a:cubicBezTo>
                    <a:pt x="0" y="2"/>
                    <a:pt x="0" y="2"/>
                    <a:pt x="0" y="2"/>
                  </a:cubicBezTo>
                  <a:cubicBezTo>
                    <a:pt x="0" y="1"/>
                    <a:pt x="1" y="0"/>
                    <a:pt x="2" y="0"/>
                  </a:cubicBezTo>
                  <a:cubicBezTo>
                    <a:pt x="14" y="0"/>
                    <a:pt x="14" y="0"/>
                    <a:pt x="14" y="0"/>
                  </a:cubicBezTo>
                  <a:cubicBezTo>
                    <a:pt x="15" y="0"/>
                    <a:pt x="16" y="1"/>
                    <a:pt x="16" y="2"/>
                  </a:cubicBezTo>
                  <a:cubicBezTo>
                    <a:pt x="16" y="14"/>
                    <a:pt x="16" y="14"/>
                    <a:pt x="16" y="14"/>
                  </a:cubicBezTo>
                  <a:cubicBezTo>
                    <a:pt x="16" y="15"/>
                    <a:pt x="15" y="16"/>
                    <a:pt x="14" y="16"/>
                  </a:cubicBezTo>
                  <a:close/>
                  <a:moveTo>
                    <a:pt x="4" y="12"/>
                  </a:moveTo>
                  <a:cubicBezTo>
                    <a:pt x="12" y="12"/>
                    <a:pt x="12" y="12"/>
                    <a:pt x="12" y="12"/>
                  </a:cubicBezTo>
                  <a:cubicBezTo>
                    <a:pt x="12" y="4"/>
                    <a:pt x="12" y="4"/>
                    <a:pt x="12"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36" name="Freeform 1570">
              <a:extLst>
                <a:ext uri="{FF2B5EF4-FFF2-40B4-BE49-F238E27FC236}">
                  <a16:creationId xmlns:a16="http://schemas.microsoft.com/office/drawing/2014/main" id="{E74A11B2-E173-8E9E-1B30-E06DFF508CB3}"/>
                </a:ext>
              </a:extLst>
            </p:cNvPr>
            <p:cNvSpPr>
              <a:spLocks noEditPoints="1"/>
            </p:cNvSpPr>
            <p:nvPr/>
          </p:nvSpPr>
          <p:spPr bwMode="auto">
            <a:xfrm>
              <a:off x="4338638" y="5218113"/>
              <a:ext cx="60325" cy="58738"/>
            </a:xfrm>
            <a:custGeom>
              <a:avLst/>
              <a:gdLst>
                <a:gd name="T0" fmla="*/ 14 w 16"/>
                <a:gd name="T1" fmla="*/ 16 h 16"/>
                <a:gd name="T2" fmla="*/ 2 w 16"/>
                <a:gd name="T3" fmla="*/ 16 h 16"/>
                <a:gd name="T4" fmla="*/ 0 w 16"/>
                <a:gd name="T5" fmla="*/ 14 h 16"/>
                <a:gd name="T6" fmla="*/ 0 w 16"/>
                <a:gd name="T7" fmla="*/ 2 h 16"/>
                <a:gd name="T8" fmla="*/ 2 w 16"/>
                <a:gd name="T9" fmla="*/ 0 h 16"/>
                <a:gd name="T10" fmla="*/ 14 w 16"/>
                <a:gd name="T11" fmla="*/ 0 h 16"/>
                <a:gd name="T12" fmla="*/ 16 w 16"/>
                <a:gd name="T13" fmla="*/ 2 h 16"/>
                <a:gd name="T14" fmla="*/ 16 w 16"/>
                <a:gd name="T15" fmla="*/ 14 h 16"/>
                <a:gd name="T16" fmla="*/ 14 w 16"/>
                <a:gd name="T17" fmla="*/ 16 h 16"/>
                <a:gd name="T18" fmla="*/ 4 w 16"/>
                <a:gd name="T19" fmla="*/ 12 h 16"/>
                <a:gd name="T20" fmla="*/ 12 w 16"/>
                <a:gd name="T21" fmla="*/ 12 h 16"/>
                <a:gd name="T22" fmla="*/ 12 w 16"/>
                <a:gd name="T23" fmla="*/ 4 h 16"/>
                <a:gd name="T24" fmla="*/ 4 w 16"/>
                <a:gd name="T25" fmla="*/ 4 h 16"/>
                <a:gd name="T26" fmla="*/ 4 w 16"/>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4" y="16"/>
                  </a:moveTo>
                  <a:cubicBezTo>
                    <a:pt x="2" y="16"/>
                    <a:pt x="2" y="16"/>
                    <a:pt x="2" y="16"/>
                  </a:cubicBezTo>
                  <a:cubicBezTo>
                    <a:pt x="1" y="16"/>
                    <a:pt x="0" y="15"/>
                    <a:pt x="0" y="14"/>
                  </a:cubicBezTo>
                  <a:cubicBezTo>
                    <a:pt x="0" y="2"/>
                    <a:pt x="0" y="2"/>
                    <a:pt x="0" y="2"/>
                  </a:cubicBezTo>
                  <a:cubicBezTo>
                    <a:pt x="0" y="1"/>
                    <a:pt x="1" y="0"/>
                    <a:pt x="2" y="0"/>
                  </a:cubicBezTo>
                  <a:cubicBezTo>
                    <a:pt x="14" y="0"/>
                    <a:pt x="14" y="0"/>
                    <a:pt x="14" y="0"/>
                  </a:cubicBezTo>
                  <a:cubicBezTo>
                    <a:pt x="15" y="0"/>
                    <a:pt x="16" y="1"/>
                    <a:pt x="16" y="2"/>
                  </a:cubicBezTo>
                  <a:cubicBezTo>
                    <a:pt x="16" y="14"/>
                    <a:pt x="16" y="14"/>
                    <a:pt x="16" y="14"/>
                  </a:cubicBezTo>
                  <a:cubicBezTo>
                    <a:pt x="16" y="15"/>
                    <a:pt x="15" y="16"/>
                    <a:pt x="14" y="16"/>
                  </a:cubicBezTo>
                  <a:close/>
                  <a:moveTo>
                    <a:pt x="4" y="12"/>
                  </a:moveTo>
                  <a:cubicBezTo>
                    <a:pt x="12" y="12"/>
                    <a:pt x="12" y="12"/>
                    <a:pt x="12" y="12"/>
                  </a:cubicBezTo>
                  <a:cubicBezTo>
                    <a:pt x="12" y="4"/>
                    <a:pt x="12" y="4"/>
                    <a:pt x="12"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37" name="Freeform 1571">
              <a:extLst>
                <a:ext uri="{FF2B5EF4-FFF2-40B4-BE49-F238E27FC236}">
                  <a16:creationId xmlns:a16="http://schemas.microsoft.com/office/drawing/2014/main" id="{A2DC7E5B-56AC-F339-308D-92086F35FC97}"/>
                </a:ext>
              </a:extLst>
            </p:cNvPr>
            <p:cNvSpPr>
              <a:spLocks noEditPoints="1"/>
            </p:cNvSpPr>
            <p:nvPr/>
          </p:nvSpPr>
          <p:spPr bwMode="auto">
            <a:xfrm>
              <a:off x="4173538" y="5218113"/>
              <a:ext cx="58738" cy="58738"/>
            </a:xfrm>
            <a:custGeom>
              <a:avLst/>
              <a:gdLst>
                <a:gd name="T0" fmla="*/ 14 w 16"/>
                <a:gd name="T1" fmla="*/ 16 h 16"/>
                <a:gd name="T2" fmla="*/ 2 w 16"/>
                <a:gd name="T3" fmla="*/ 16 h 16"/>
                <a:gd name="T4" fmla="*/ 0 w 16"/>
                <a:gd name="T5" fmla="*/ 14 h 16"/>
                <a:gd name="T6" fmla="*/ 0 w 16"/>
                <a:gd name="T7" fmla="*/ 2 h 16"/>
                <a:gd name="T8" fmla="*/ 2 w 16"/>
                <a:gd name="T9" fmla="*/ 0 h 16"/>
                <a:gd name="T10" fmla="*/ 14 w 16"/>
                <a:gd name="T11" fmla="*/ 0 h 16"/>
                <a:gd name="T12" fmla="*/ 16 w 16"/>
                <a:gd name="T13" fmla="*/ 2 h 16"/>
                <a:gd name="T14" fmla="*/ 16 w 16"/>
                <a:gd name="T15" fmla="*/ 14 h 16"/>
                <a:gd name="T16" fmla="*/ 14 w 16"/>
                <a:gd name="T17" fmla="*/ 16 h 16"/>
                <a:gd name="T18" fmla="*/ 4 w 16"/>
                <a:gd name="T19" fmla="*/ 12 h 16"/>
                <a:gd name="T20" fmla="*/ 12 w 16"/>
                <a:gd name="T21" fmla="*/ 12 h 16"/>
                <a:gd name="T22" fmla="*/ 12 w 16"/>
                <a:gd name="T23" fmla="*/ 4 h 16"/>
                <a:gd name="T24" fmla="*/ 4 w 16"/>
                <a:gd name="T25" fmla="*/ 4 h 16"/>
                <a:gd name="T26" fmla="*/ 4 w 16"/>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6">
                  <a:moveTo>
                    <a:pt x="14" y="16"/>
                  </a:moveTo>
                  <a:cubicBezTo>
                    <a:pt x="2" y="16"/>
                    <a:pt x="2" y="16"/>
                    <a:pt x="2" y="16"/>
                  </a:cubicBezTo>
                  <a:cubicBezTo>
                    <a:pt x="1" y="16"/>
                    <a:pt x="0" y="15"/>
                    <a:pt x="0" y="14"/>
                  </a:cubicBezTo>
                  <a:cubicBezTo>
                    <a:pt x="0" y="2"/>
                    <a:pt x="0" y="2"/>
                    <a:pt x="0" y="2"/>
                  </a:cubicBezTo>
                  <a:cubicBezTo>
                    <a:pt x="0" y="1"/>
                    <a:pt x="1" y="0"/>
                    <a:pt x="2" y="0"/>
                  </a:cubicBezTo>
                  <a:cubicBezTo>
                    <a:pt x="14" y="0"/>
                    <a:pt x="14" y="0"/>
                    <a:pt x="14" y="0"/>
                  </a:cubicBezTo>
                  <a:cubicBezTo>
                    <a:pt x="15" y="0"/>
                    <a:pt x="16" y="1"/>
                    <a:pt x="16" y="2"/>
                  </a:cubicBezTo>
                  <a:cubicBezTo>
                    <a:pt x="16" y="14"/>
                    <a:pt x="16" y="14"/>
                    <a:pt x="16" y="14"/>
                  </a:cubicBezTo>
                  <a:cubicBezTo>
                    <a:pt x="16" y="15"/>
                    <a:pt x="15" y="16"/>
                    <a:pt x="14" y="16"/>
                  </a:cubicBezTo>
                  <a:close/>
                  <a:moveTo>
                    <a:pt x="4" y="12"/>
                  </a:moveTo>
                  <a:cubicBezTo>
                    <a:pt x="12" y="12"/>
                    <a:pt x="12" y="12"/>
                    <a:pt x="12" y="12"/>
                  </a:cubicBezTo>
                  <a:cubicBezTo>
                    <a:pt x="12" y="4"/>
                    <a:pt x="12" y="4"/>
                    <a:pt x="12"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38" name="Freeform 1572">
              <a:extLst>
                <a:ext uri="{FF2B5EF4-FFF2-40B4-BE49-F238E27FC236}">
                  <a16:creationId xmlns:a16="http://schemas.microsoft.com/office/drawing/2014/main" id="{2F955B0F-25B1-DDC4-3A20-37A3F0E9A39C}"/>
                </a:ext>
              </a:extLst>
            </p:cNvPr>
            <p:cNvSpPr>
              <a:spLocks/>
            </p:cNvSpPr>
            <p:nvPr/>
          </p:nvSpPr>
          <p:spPr bwMode="auto">
            <a:xfrm>
              <a:off x="4308475" y="5157788"/>
              <a:ext cx="60325" cy="74613"/>
            </a:xfrm>
            <a:custGeom>
              <a:avLst/>
              <a:gdLst>
                <a:gd name="T0" fmla="*/ 14 w 16"/>
                <a:gd name="T1" fmla="*/ 20 h 20"/>
                <a:gd name="T2" fmla="*/ 12 w 16"/>
                <a:gd name="T3" fmla="*/ 18 h 20"/>
                <a:gd name="T4" fmla="*/ 12 w 16"/>
                <a:gd name="T5" fmla="*/ 4 h 20"/>
                <a:gd name="T6" fmla="*/ 2 w 16"/>
                <a:gd name="T7" fmla="*/ 4 h 20"/>
                <a:gd name="T8" fmla="*/ 0 w 16"/>
                <a:gd name="T9" fmla="*/ 2 h 20"/>
                <a:gd name="T10" fmla="*/ 2 w 16"/>
                <a:gd name="T11" fmla="*/ 0 h 20"/>
                <a:gd name="T12" fmla="*/ 14 w 16"/>
                <a:gd name="T13" fmla="*/ 0 h 20"/>
                <a:gd name="T14" fmla="*/ 16 w 16"/>
                <a:gd name="T15" fmla="*/ 2 h 20"/>
                <a:gd name="T16" fmla="*/ 16 w 16"/>
                <a:gd name="T17" fmla="*/ 18 h 20"/>
                <a:gd name="T18" fmla="*/ 14 w 16"/>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0">
                  <a:moveTo>
                    <a:pt x="14" y="20"/>
                  </a:moveTo>
                  <a:cubicBezTo>
                    <a:pt x="13" y="20"/>
                    <a:pt x="12" y="19"/>
                    <a:pt x="12" y="18"/>
                  </a:cubicBezTo>
                  <a:cubicBezTo>
                    <a:pt x="12" y="4"/>
                    <a:pt x="12" y="4"/>
                    <a:pt x="12" y="4"/>
                  </a:cubicBezTo>
                  <a:cubicBezTo>
                    <a:pt x="2" y="4"/>
                    <a:pt x="2" y="4"/>
                    <a:pt x="2" y="4"/>
                  </a:cubicBezTo>
                  <a:cubicBezTo>
                    <a:pt x="1" y="4"/>
                    <a:pt x="0" y="3"/>
                    <a:pt x="0" y="2"/>
                  </a:cubicBezTo>
                  <a:cubicBezTo>
                    <a:pt x="0" y="1"/>
                    <a:pt x="1" y="0"/>
                    <a:pt x="2" y="0"/>
                  </a:cubicBezTo>
                  <a:cubicBezTo>
                    <a:pt x="14" y="0"/>
                    <a:pt x="14" y="0"/>
                    <a:pt x="14" y="0"/>
                  </a:cubicBezTo>
                  <a:cubicBezTo>
                    <a:pt x="15" y="0"/>
                    <a:pt x="16" y="1"/>
                    <a:pt x="16" y="2"/>
                  </a:cubicBezTo>
                  <a:cubicBezTo>
                    <a:pt x="16" y="18"/>
                    <a:pt x="16" y="18"/>
                    <a:pt x="16" y="18"/>
                  </a:cubicBezTo>
                  <a:cubicBezTo>
                    <a:pt x="16" y="19"/>
                    <a:pt x="15" y="20"/>
                    <a:pt x="14"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39" name="Freeform 1573">
              <a:extLst>
                <a:ext uri="{FF2B5EF4-FFF2-40B4-BE49-F238E27FC236}">
                  <a16:creationId xmlns:a16="http://schemas.microsoft.com/office/drawing/2014/main" id="{7A87138C-73DA-364E-6F15-53EDE06A1042}"/>
                </a:ext>
              </a:extLst>
            </p:cNvPr>
            <p:cNvSpPr>
              <a:spLocks/>
            </p:cNvSpPr>
            <p:nvPr/>
          </p:nvSpPr>
          <p:spPr bwMode="auto">
            <a:xfrm>
              <a:off x="4203700" y="5157788"/>
              <a:ext cx="58738" cy="74613"/>
            </a:xfrm>
            <a:custGeom>
              <a:avLst/>
              <a:gdLst>
                <a:gd name="T0" fmla="*/ 2 w 16"/>
                <a:gd name="T1" fmla="*/ 20 h 20"/>
                <a:gd name="T2" fmla="*/ 0 w 16"/>
                <a:gd name="T3" fmla="*/ 18 h 20"/>
                <a:gd name="T4" fmla="*/ 0 w 16"/>
                <a:gd name="T5" fmla="*/ 2 h 20"/>
                <a:gd name="T6" fmla="*/ 2 w 16"/>
                <a:gd name="T7" fmla="*/ 0 h 20"/>
                <a:gd name="T8" fmla="*/ 14 w 16"/>
                <a:gd name="T9" fmla="*/ 0 h 20"/>
                <a:gd name="T10" fmla="*/ 16 w 16"/>
                <a:gd name="T11" fmla="*/ 2 h 20"/>
                <a:gd name="T12" fmla="*/ 14 w 16"/>
                <a:gd name="T13" fmla="*/ 4 h 20"/>
                <a:gd name="T14" fmla="*/ 4 w 16"/>
                <a:gd name="T15" fmla="*/ 4 h 20"/>
                <a:gd name="T16" fmla="*/ 4 w 16"/>
                <a:gd name="T17" fmla="*/ 18 h 20"/>
                <a:gd name="T18" fmla="*/ 2 w 16"/>
                <a:gd name="T1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0">
                  <a:moveTo>
                    <a:pt x="2" y="20"/>
                  </a:moveTo>
                  <a:cubicBezTo>
                    <a:pt x="1" y="20"/>
                    <a:pt x="0" y="19"/>
                    <a:pt x="0" y="18"/>
                  </a:cubicBezTo>
                  <a:cubicBezTo>
                    <a:pt x="0" y="2"/>
                    <a:pt x="0" y="2"/>
                    <a:pt x="0" y="2"/>
                  </a:cubicBezTo>
                  <a:cubicBezTo>
                    <a:pt x="0" y="1"/>
                    <a:pt x="1" y="0"/>
                    <a:pt x="2" y="0"/>
                  </a:cubicBezTo>
                  <a:cubicBezTo>
                    <a:pt x="14" y="0"/>
                    <a:pt x="14" y="0"/>
                    <a:pt x="14" y="0"/>
                  </a:cubicBezTo>
                  <a:cubicBezTo>
                    <a:pt x="15" y="0"/>
                    <a:pt x="16" y="1"/>
                    <a:pt x="16" y="2"/>
                  </a:cubicBezTo>
                  <a:cubicBezTo>
                    <a:pt x="16" y="3"/>
                    <a:pt x="15" y="4"/>
                    <a:pt x="14" y="4"/>
                  </a:cubicBezTo>
                  <a:cubicBezTo>
                    <a:pt x="4" y="4"/>
                    <a:pt x="4" y="4"/>
                    <a:pt x="4" y="4"/>
                  </a:cubicBezTo>
                  <a:cubicBezTo>
                    <a:pt x="4" y="18"/>
                    <a:pt x="4" y="18"/>
                    <a:pt x="4" y="18"/>
                  </a:cubicBezTo>
                  <a:cubicBezTo>
                    <a:pt x="4" y="19"/>
                    <a:pt x="3"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40" name="Rectangle 1574">
              <a:extLst>
                <a:ext uri="{FF2B5EF4-FFF2-40B4-BE49-F238E27FC236}">
                  <a16:creationId xmlns:a16="http://schemas.microsoft.com/office/drawing/2014/main" id="{D0A1F7F0-0015-B998-DC09-C585847E1442}"/>
                </a:ext>
              </a:extLst>
            </p:cNvPr>
            <p:cNvSpPr>
              <a:spLocks noChangeArrowheads="1"/>
            </p:cNvSpPr>
            <p:nvPr/>
          </p:nvSpPr>
          <p:spPr bwMode="auto">
            <a:xfrm>
              <a:off x="4278313" y="5180013"/>
              <a:ext cx="14288"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241" name="Group 240">
            <a:extLst>
              <a:ext uri="{FF2B5EF4-FFF2-40B4-BE49-F238E27FC236}">
                <a16:creationId xmlns:a16="http://schemas.microsoft.com/office/drawing/2014/main" id="{A21FA1B7-3963-963C-5DBE-2BCD3F6F6ABD}"/>
              </a:ext>
            </a:extLst>
          </p:cNvPr>
          <p:cNvGrpSpPr/>
          <p:nvPr/>
        </p:nvGrpSpPr>
        <p:grpSpPr>
          <a:xfrm>
            <a:off x="8547293" y="3633045"/>
            <a:ext cx="354012" cy="285750"/>
            <a:chOff x="4116388" y="2211388"/>
            <a:chExt cx="354012" cy="285750"/>
          </a:xfrm>
          <a:solidFill>
            <a:schemeClr val="bg1"/>
          </a:solidFill>
        </p:grpSpPr>
        <p:sp>
          <p:nvSpPr>
            <p:cNvPr id="242" name="Freeform 1192">
              <a:extLst>
                <a:ext uri="{FF2B5EF4-FFF2-40B4-BE49-F238E27FC236}">
                  <a16:creationId xmlns:a16="http://schemas.microsoft.com/office/drawing/2014/main" id="{F7DAE71C-0017-0855-000D-F04F9962E322}"/>
                </a:ext>
              </a:extLst>
            </p:cNvPr>
            <p:cNvSpPr>
              <a:spLocks/>
            </p:cNvSpPr>
            <p:nvPr/>
          </p:nvSpPr>
          <p:spPr bwMode="auto">
            <a:xfrm>
              <a:off x="4278313" y="2257425"/>
              <a:ext cx="14288" cy="239713"/>
            </a:xfrm>
            <a:custGeom>
              <a:avLst/>
              <a:gdLst>
                <a:gd name="T0" fmla="*/ 2 w 4"/>
                <a:gd name="T1" fmla="*/ 64 h 64"/>
                <a:gd name="T2" fmla="*/ 0 w 4"/>
                <a:gd name="T3" fmla="*/ 62 h 64"/>
                <a:gd name="T4" fmla="*/ 0 w 4"/>
                <a:gd name="T5" fmla="*/ 2 h 64"/>
                <a:gd name="T6" fmla="*/ 2 w 4"/>
                <a:gd name="T7" fmla="*/ 0 h 64"/>
                <a:gd name="T8" fmla="*/ 4 w 4"/>
                <a:gd name="T9" fmla="*/ 2 h 64"/>
                <a:gd name="T10" fmla="*/ 4 w 4"/>
                <a:gd name="T11" fmla="*/ 62 h 64"/>
                <a:gd name="T12" fmla="*/ 2 w 4"/>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4" h="64">
                  <a:moveTo>
                    <a:pt x="2" y="64"/>
                  </a:moveTo>
                  <a:cubicBezTo>
                    <a:pt x="1" y="64"/>
                    <a:pt x="0" y="63"/>
                    <a:pt x="0" y="62"/>
                  </a:cubicBezTo>
                  <a:cubicBezTo>
                    <a:pt x="0" y="2"/>
                    <a:pt x="0" y="2"/>
                    <a:pt x="0" y="2"/>
                  </a:cubicBezTo>
                  <a:cubicBezTo>
                    <a:pt x="0" y="1"/>
                    <a:pt x="1" y="0"/>
                    <a:pt x="2" y="0"/>
                  </a:cubicBezTo>
                  <a:cubicBezTo>
                    <a:pt x="3" y="0"/>
                    <a:pt x="4" y="1"/>
                    <a:pt x="4" y="2"/>
                  </a:cubicBezTo>
                  <a:cubicBezTo>
                    <a:pt x="4" y="62"/>
                    <a:pt x="4" y="62"/>
                    <a:pt x="4" y="62"/>
                  </a:cubicBezTo>
                  <a:cubicBezTo>
                    <a:pt x="4" y="63"/>
                    <a:pt x="3" y="64"/>
                    <a:pt x="2"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43" name="Freeform 1193">
              <a:extLst>
                <a:ext uri="{FF2B5EF4-FFF2-40B4-BE49-F238E27FC236}">
                  <a16:creationId xmlns:a16="http://schemas.microsoft.com/office/drawing/2014/main" id="{6625487F-A256-D253-A3C0-E5384D04F42E}"/>
                </a:ext>
              </a:extLst>
            </p:cNvPr>
            <p:cNvSpPr>
              <a:spLocks/>
            </p:cNvSpPr>
            <p:nvPr/>
          </p:nvSpPr>
          <p:spPr bwMode="auto">
            <a:xfrm>
              <a:off x="4232275" y="2482850"/>
              <a:ext cx="106363" cy="14288"/>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44" name="Freeform 1194">
              <a:extLst>
                <a:ext uri="{FF2B5EF4-FFF2-40B4-BE49-F238E27FC236}">
                  <a16:creationId xmlns:a16="http://schemas.microsoft.com/office/drawing/2014/main" id="{1ECC4B2E-0A84-7591-00B4-2B319C85A6B5}"/>
                </a:ext>
              </a:extLst>
            </p:cNvPr>
            <p:cNvSpPr>
              <a:spLocks/>
            </p:cNvSpPr>
            <p:nvPr/>
          </p:nvSpPr>
          <p:spPr bwMode="auto">
            <a:xfrm>
              <a:off x="4116388" y="2227263"/>
              <a:ext cx="120650" cy="134938"/>
            </a:xfrm>
            <a:custGeom>
              <a:avLst/>
              <a:gdLst>
                <a:gd name="T0" fmla="*/ 2 w 32"/>
                <a:gd name="T1" fmla="*/ 36 h 36"/>
                <a:gd name="T2" fmla="*/ 1 w 32"/>
                <a:gd name="T3" fmla="*/ 36 h 36"/>
                <a:gd name="T4" fmla="*/ 0 w 32"/>
                <a:gd name="T5" fmla="*/ 33 h 36"/>
                <a:gd name="T6" fmla="*/ 14 w 32"/>
                <a:gd name="T7" fmla="*/ 1 h 36"/>
                <a:gd name="T8" fmla="*/ 16 w 32"/>
                <a:gd name="T9" fmla="*/ 0 h 36"/>
                <a:gd name="T10" fmla="*/ 16 w 32"/>
                <a:gd name="T11" fmla="*/ 0 h 36"/>
                <a:gd name="T12" fmla="*/ 18 w 32"/>
                <a:gd name="T13" fmla="*/ 1 h 36"/>
                <a:gd name="T14" fmla="*/ 31 w 32"/>
                <a:gd name="T15" fmla="*/ 33 h 36"/>
                <a:gd name="T16" fmla="*/ 30 w 32"/>
                <a:gd name="T17" fmla="*/ 36 h 36"/>
                <a:gd name="T18" fmla="*/ 28 w 32"/>
                <a:gd name="T19" fmla="*/ 35 h 36"/>
                <a:gd name="T20" fmla="*/ 16 w 32"/>
                <a:gd name="T21" fmla="*/ 7 h 36"/>
                <a:gd name="T22" fmla="*/ 4 w 32"/>
                <a:gd name="T23" fmla="*/ 35 h 36"/>
                <a:gd name="T24" fmla="*/ 2 w 32"/>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6">
                  <a:moveTo>
                    <a:pt x="2" y="36"/>
                  </a:moveTo>
                  <a:cubicBezTo>
                    <a:pt x="2" y="36"/>
                    <a:pt x="2" y="36"/>
                    <a:pt x="1" y="36"/>
                  </a:cubicBezTo>
                  <a:cubicBezTo>
                    <a:pt x="0" y="35"/>
                    <a:pt x="0" y="34"/>
                    <a:pt x="0" y="33"/>
                  </a:cubicBezTo>
                  <a:cubicBezTo>
                    <a:pt x="14" y="1"/>
                    <a:pt x="14" y="1"/>
                    <a:pt x="14" y="1"/>
                  </a:cubicBezTo>
                  <a:cubicBezTo>
                    <a:pt x="14" y="1"/>
                    <a:pt x="15" y="0"/>
                    <a:pt x="16" y="0"/>
                  </a:cubicBezTo>
                  <a:cubicBezTo>
                    <a:pt x="16" y="0"/>
                    <a:pt x="16" y="0"/>
                    <a:pt x="16" y="0"/>
                  </a:cubicBezTo>
                  <a:cubicBezTo>
                    <a:pt x="17" y="0"/>
                    <a:pt x="17" y="1"/>
                    <a:pt x="18" y="1"/>
                  </a:cubicBezTo>
                  <a:cubicBezTo>
                    <a:pt x="31" y="33"/>
                    <a:pt x="31" y="33"/>
                    <a:pt x="31" y="33"/>
                  </a:cubicBezTo>
                  <a:cubicBezTo>
                    <a:pt x="32" y="34"/>
                    <a:pt x="31" y="35"/>
                    <a:pt x="30" y="36"/>
                  </a:cubicBezTo>
                  <a:cubicBezTo>
                    <a:pt x="29" y="36"/>
                    <a:pt x="28" y="36"/>
                    <a:pt x="28" y="35"/>
                  </a:cubicBezTo>
                  <a:cubicBezTo>
                    <a:pt x="16" y="7"/>
                    <a:pt x="16" y="7"/>
                    <a:pt x="16" y="7"/>
                  </a:cubicBezTo>
                  <a:cubicBezTo>
                    <a:pt x="4" y="35"/>
                    <a:pt x="4" y="35"/>
                    <a:pt x="4" y="35"/>
                  </a:cubicBezTo>
                  <a:cubicBezTo>
                    <a:pt x="4" y="36"/>
                    <a:pt x="3"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45" name="Freeform 1195">
              <a:extLst>
                <a:ext uri="{FF2B5EF4-FFF2-40B4-BE49-F238E27FC236}">
                  <a16:creationId xmlns:a16="http://schemas.microsoft.com/office/drawing/2014/main" id="{36969F22-4C15-9B3D-B853-0F851FED8A18}"/>
                </a:ext>
              </a:extLst>
            </p:cNvPr>
            <p:cNvSpPr>
              <a:spLocks noEditPoints="1"/>
            </p:cNvSpPr>
            <p:nvPr/>
          </p:nvSpPr>
          <p:spPr bwMode="auto">
            <a:xfrm>
              <a:off x="4256088" y="2211388"/>
              <a:ext cx="58738"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46" name="Freeform 1196">
              <a:extLst>
                <a:ext uri="{FF2B5EF4-FFF2-40B4-BE49-F238E27FC236}">
                  <a16:creationId xmlns:a16="http://schemas.microsoft.com/office/drawing/2014/main" id="{25AD65BB-4B86-E55A-09A9-7777062DDEC3}"/>
                </a:ext>
              </a:extLst>
            </p:cNvPr>
            <p:cNvSpPr>
              <a:spLocks noEditPoints="1"/>
            </p:cNvSpPr>
            <p:nvPr/>
          </p:nvSpPr>
          <p:spPr bwMode="auto">
            <a:xfrm>
              <a:off x="4116388" y="2346325"/>
              <a:ext cx="115888" cy="71438"/>
            </a:xfrm>
            <a:custGeom>
              <a:avLst/>
              <a:gdLst>
                <a:gd name="T0" fmla="*/ 16 w 31"/>
                <a:gd name="T1" fmla="*/ 19 h 19"/>
                <a:gd name="T2" fmla="*/ 0 w 31"/>
                <a:gd name="T3" fmla="*/ 2 h 19"/>
                <a:gd name="T4" fmla="*/ 2 w 31"/>
                <a:gd name="T5" fmla="*/ 0 h 19"/>
                <a:gd name="T6" fmla="*/ 29 w 31"/>
                <a:gd name="T7" fmla="*/ 0 h 19"/>
                <a:gd name="T8" fmla="*/ 31 w 31"/>
                <a:gd name="T9" fmla="*/ 2 h 19"/>
                <a:gd name="T10" fmla="*/ 16 w 31"/>
                <a:gd name="T11" fmla="*/ 19 h 19"/>
                <a:gd name="T12" fmla="*/ 4 w 31"/>
                <a:gd name="T13" fmla="*/ 4 h 19"/>
                <a:gd name="T14" fmla="*/ 16 w 31"/>
                <a:gd name="T15" fmla="*/ 15 h 19"/>
                <a:gd name="T16" fmla="*/ 27 w 31"/>
                <a:gd name="T17" fmla="*/ 4 h 19"/>
                <a:gd name="T18" fmla="*/ 4 w 31"/>
                <a:gd name="T1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9">
                  <a:moveTo>
                    <a:pt x="16" y="19"/>
                  </a:moveTo>
                  <a:cubicBezTo>
                    <a:pt x="7" y="19"/>
                    <a:pt x="0" y="11"/>
                    <a:pt x="0" y="2"/>
                  </a:cubicBezTo>
                  <a:cubicBezTo>
                    <a:pt x="0" y="1"/>
                    <a:pt x="1" y="0"/>
                    <a:pt x="2" y="0"/>
                  </a:cubicBezTo>
                  <a:cubicBezTo>
                    <a:pt x="29" y="0"/>
                    <a:pt x="29" y="0"/>
                    <a:pt x="29" y="0"/>
                  </a:cubicBezTo>
                  <a:cubicBezTo>
                    <a:pt x="31" y="0"/>
                    <a:pt x="31" y="1"/>
                    <a:pt x="31" y="2"/>
                  </a:cubicBezTo>
                  <a:cubicBezTo>
                    <a:pt x="31" y="11"/>
                    <a:pt x="25" y="19"/>
                    <a:pt x="16" y="19"/>
                  </a:cubicBezTo>
                  <a:close/>
                  <a:moveTo>
                    <a:pt x="4" y="4"/>
                  </a:moveTo>
                  <a:cubicBezTo>
                    <a:pt x="5" y="10"/>
                    <a:pt x="10" y="15"/>
                    <a:pt x="16" y="15"/>
                  </a:cubicBezTo>
                  <a:cubicBezTo>
                    <a:pt x="22" y="15"/>
                    <a:pt x="26" y="10"/>
                    <a:pt x="27" y="4"/>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47" name="Freeform 1197">
              <a:extLst>
                <a:ext uri="{FF2B5EF4-FFF2-40B4-BE49-F238E27FC236}">
                  <a16:creationId xmlns:a16="http://schemas.microsoft.com/office/drawing/2014/main" id="{1CEF8153-D0A6-9448-7F6E-35D3DBA72B23}"/>
                </a:ext>
              </a:extLst>
            </p:cNvPr>
            <p:cNvSpPr>
              <a:spLocks/>
            </p:cNvSpPr>
            <p:nvPr/>
          </p:nvSpPr>
          <p:spPr bwMode="auto">
            <a:xfrm>
              <a:off x="4349750" y="2227263"/>
              <a:ext cx="120650" cy="134938"/>
            </a:xfrm>
            <a:custGeom>
              <a:avLst/>
              <a:gdLst>
                <a:gd name="T0" fmla="*/ 2 w 32"/>
                <a:gd name="T1" fmla="*/ 36 h 36"/>
                <a:gd name="T2" fmla="*/ 2 w 32"/>
                <a:gd name="T3" fmla="*/ 36 h 36"/>
                <a:gd name="T4" fmla="*/ 1 w 32"/>
                <a:gd name="T5" fmla="*/ 33 h 36"/>
                <a:gd name="T6" fmla="*/ 14 w 32"/>
                <a:gd name="T7" fmla="*/ 1 h 36"/>
                <a:gd name="T8" fmla="*/ 16 w 32"/>
                <a:gd name="T9" fmla="*/ 0 h 36"/>
                <a:gd name="T10" fmla="*/ 16 w 32"/>
                <a:gd name="T11" fmla="*/ 0 h 36"/>
                <a:gd name="T12" fmla="*/ 18 w 32"/>
                <a:gd name="T13" fmla="*/ 1 h 36"/>
                <a:gd name="T14" fmla="*/ 32 w 32"/>
                <a:gd name="T15" fmla="*/ 33 h 36"/>
                <a:gd name="T16" fmla="*/ 30 w 32"/>
                <a:gd name="T17" fmla="*/ 36 h 36"/>
                <a:gd name="T18" fmla="*/ 28 w 32"/>
                <a:gd name="T19" fmla="*/ 35 h 36"/>
                <a:gd name="T20" fmla="*/ 16 w 32"/>
                <a:gd name="T21" fmla="*/ 7 h 36"/>
                <a:gd name="T22" fmla="*/ 4 w 32"/>
                <a:gd name="T23" fmla="*/ 35 h 36"/>
                <a:gd name="T24" fmla="*/ 2 w 32"/>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6">
                  <a:moveTo>
                    <a:pt x="2" y="36"/>
                  </a:moveTo>
                  <a:cubicBezTo>
                    <a:pt x="2" y="36"/>
                    <a:pt x="2" y="36"/>
                    <a:pt x="2" y="36"/>
                  </a:cubicBezTo>
                  <a:cubicBezTo>
                    <a:pt x="1" y="35"/>
                    <a:pt x="0" y="34"/>
                    <a:pt x="1" y="33"/>
                  </a:cubicBezTo>
                  <a:cubicBezTo>
                    <a:pt x="14" y="1"/>
                    <a:pt x="14" y="1"/>
                    <a:pt x="14" y="1"/>
                  </a:cubicBezTo>
                  <a:cubicBezTo>
                    <a:pt x="15" y="1"/>
                    <a:pt x="15" y="0"/>
                    <a:pt x="16" y="0"/>
                  </a:cubicBezTo>
                  <a:cubicBezTo>
                    <a:pt x="16" y="0"/>
                    <a:pt x="16" y="0"/>
                    <a:pt x="16" y="0"/>
                  </a:cubicBezTo>
                  <a:cubicBezTo>
                    <a:pt x="17" y="0"/>
                    <a:pt x="18" y="1"/>
                    <a:pt x="18" y="1"/>
                  </a:cubicBezTo>
                  <a:cubicBezTo>
                    <a:pt x="32" y="33"/>
                    <a:pt x="32" y="33"/>
                    <a:pt x="32" y="33"/>
                  </a:cubicBezTo>
                  <a:cubicBezTo>
                    <a:pt x="32" y="34"/>
                    <a:pt x="31" y="35"/>
                    <a:pt x="30" y="36"/>
                  </a:cubicBezTo>
                  <a:cubicBezTo>
                    <a:pt x="29" y="36"/>
                    <a:pt x="28" y="36"/>
                    <a:pt x="28" y="35"/>
                  </a:cubicBezTo>
                  <a:cubicBezTo>
                    <a:pt x="16" y="7"/>
                    <a:pt x="16" y="7"/>
                    <a:pt x="16" y="7"/>
                  </a:cubicBezTo>
                  <a:cubicBezTo>
                    <a:pt x="4" y="35"/>
                    <a:pt x="4" y="35"/>
                    <a:pt x="4" y="35"/>
                  </a:cubicBezTo>
                  <a:cubicBezTo>
                    <a:pt x="4" y="36"/>
                    <a:pt x="3"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48" name="Freeform 1198">
              <a:extLst>
                <a:ext uri="{FF2B5EF4-FFF2-40B4-BE49-F238E27FC236}">
                  <a16:creationId xmlns:a16="http://schemas.microsoft.com/office/drawing/2014/main" id="{E435FE85-EE71-D93C-1B11-E71F2434819B}"/>
                </a:ext>
              </a:extLst>
            </p:cNvPr>
            <p:cNvSpPr>
              <a:spLocks noEditPoints="1"/>
            </p:cNvSpPr>
            <p:nvPr/>
          </p:nvSpPr>
          <p:spPr bwMode="auto">
            <a:xfrm>
              <a:off x="4349750" y="2346325"/>
              <a:ext cx="120650" cy="71438"/>
            </a:xfrm>
            <a:custGeom>
              <a:avLst/>
              <a:gdLst>
                <a:gd name="T0" fmla="*/ 16 w 32"/>
                <a:gd name="T1" fmla="*/ 19 h 19"/>
                <a:gd name="T2" fmla="*/ 0 w 32"/>
                <a:gd name="T3" fmla="*/ 2 h 19"/>
                <a:gd name="T4" fmla="*/ 2 w 32"/>
                <a:gd name="T5" fmla="*/ 0 h 19"/>
                <a:gd name="T6" fmla="*/ 30 w 32"/>
                <a:gd name="T7" fmla="*/ 0 h 19"/>
                <a:gd name="T8" fmla="*/ 32 w 32"/>
                <a:gd name="T9" fmla="*/ 2 h 19"/>
                <a:gd name="T10" fmla="*/ 16 w 32"/>
                <a:gd name="T11" fmla="*/ 19 h 19"/>
                <a:gd name="T12" fmla="*/ 5 w 32"/>
                <a:gd name="T13" fmla="*/ 4 h 19"/>
                <a:gd name="T14" fmla="*/ 16 w 32"/>
                <a:gd name="T15" fmla="*/ 15 h 19"/>
                <a:gd name="T16" fmla="*/ 28 w 32"/>
                <a:gd name="T17" fmla="*/ 4 h 19"/>
                <a:gd name="T18" fmla="*/ 5 w 32"/>
                <a:gd name="T1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9">
                  <a:moveTo>
                    <a:pt x="16" y="19"/>
                  </a:moveTo>
                  <a:cubicBezTo>
                    <a:pt x="7" y="19"/>
                    <a:pt x="0" y="11"/>
                    <a:pt x="0" y="2"/>
                  </a:cubicBezTo>
                  <a:cubicBezTo>
                    <a:pt x="0" y="1"/>
                    <a:pt x="1" y="0"/>
                    <a:pt x="2" y="0"/>
                  </a:cubicBezTo>
                  <a:cubicBezTo>
                    <a:pt x="30" y="0"/>
                    <a:pt x="30" y="0"/>
                    <a:pt x="30" y="0"/>
                  </a:cubicBezTo>
                  <a:cubicBezTo>
                    <a:pt x="31" y="0"/>
                    <a:pt x="32" y="1"/>
                    <a:pt x="32" y="2"/>
                  </a:cubicBezTo>
                  <a:cubicBezTo>
                    <a:pt x="32" y="11"/>
                    <a:pt x="25" y="19"/>
                    <a:pt x="16" y="19"/>
                  </a:cubicBezTo>
                  <a:close/>
                  <a:moveTo>
                    <a:pt x="5" y="4"/>
                  </a:moveTo>
                  <a:cubicBezTo>
                    <a:pt x="5" y="10"/>
                    <a:pt x="10" y="15"/>
                    <a:pt x="16" y="15"/>
                  </a:cubicBezTo>
                  <a:cubicBezTo>
                    <a:pt x="22" y="15"/>
                    <a:pt x="27" y="10"/>
                    <a:pt x="28" y="4"/>
                  </a:cubicBez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49" name="Freeform 1199">
              <a:extLst>
                <a:ext uri="{FF2B5EF4-FFF2-40B4-BE49-F238E27FC236}">
                  <a16:creationId xmlns:a16="http://schemas.microsoft.com/office/drawing/2014/main" id="{5B042325-0437-9818-A7E5-9490794BCB8E}"/>
                </a:ext>
              </a:extLst>
            </p:cNvPr>
            <p:cNvSpPr>
              <a:spLocks/>
            </p:cNvSpPr>
            <p:nvPr/>
          </p:nvSpPr>
          <p:spPr bwMode="auto">
            <a:xfrm>
              <a:off x="4146550" y="2227263"/>
              <a:ext cx="123825" cy="14288"/>
            </a:xfrm>
            <a:custGeom>
              <a:avLst/>
              <a:gdLst>
                <a:gd name="T0" fmla="*/ 31 w 33"/>
                <a:gd name="T1" fmla="*/ 4 h 4"/>
                <a:gd name="T2" fmla="*/ 2 w 33"/>
                <a:gd name="T3" fmla="*/ 4 h 4"/>
                <a:gd name="T4" fmla="*/ 0 w 33"/>
                <a:gd name="T5" fmla="*/ 2 h 4"/>
                <a:gd name="T6" fmla="*/ 2 w 33"/>
                <a:gd name="T7" fmla="*/ 0 h 4"/>
                <a:gd name="T8" fmla="*/ 31 w 33"/>
                <a:gd name="T9" fmla="*/ 0 h 4"/>
                <a:gd name="T10" fmla="*/ 33 w 33"/>
                <a:gd name="T11" fmla="*/ 2 h 4"/>
                <a:gd name="T12" fmla="*/ 31 w 3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3" h="4">
                  <a:moveTo>
                    <a:pt x="31" y="4"/>
                  </a:moveTo>
                  <a:cubicBezTo>
                    <a:pt x="2" y="4"/>
                    <a:pt x="2" y="4"/>
                    <a:pt x="2" y="4"/>
                  </a:cubicBezTo>
                  <a:cubicBezTo>
                    <a:pt x="1" y="4"/>
                    <a:pt x="0" y="3"/>
                    <a:pt x="0" y="2"/>
                  </a:cubicBezTo>
                  <a:cubicBezTo>
                    <a:pt x="0" y="1"/>
                    <a:pt x="1" y="0"/>
                    <a:pt x="2" y="0"/>
                  </a:cubicBezTo>
                  <a:cubicBezTo>
                    <a:pt x="31" y="0"/>
                    <a:pt x="31" y="0"/>
                    <a:pt x="31" y="0"/>
                  </a:cubicBezTo>
                  <a:cubicBezTo>
                    <a:pt x="33" y="0"/>
                    <a:pt x="33" y="1"/>
                    <a:pt x="33" y="2"/>
                  </a:cubicBezTo>
                  <a:cubicBezTo>
                    <a:pt x="33" y="3"/>
                    <a:pt x="33" y="4"/>
                    <a:pt x="3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50" name="Freeform 1200">
              <a:extLst>
                <a:ext uri="{FF2B5EF4-FFF2-40B4-BE49-F238E27FC236}">
                  <a16:creationId xmlns:a16="http://schemas.microsoft.com/office/drawing/2014/main" id="{489BA09E-A39B-7A96-DE35-2DF1D0FCEDB0}"/>
                </a:ext>
              </a:extLst>
            </p:cNvPr>
            <p:cNvSpPr>
              <a:spLocks/>
            </p:cNvSpPr>
            <p:nvPr/>
          </p:nvSpPr>
          <p:spPr bwMode="auto">
            <a:xfrm>
              <a:off x="4300538" y="2227263"/>
              <a:ext cx="139700" cy="14288"/>
            </a:xfrm>
            <a:custGeom>
              <a:avLst/>
              <a:gdLst>
                <a:gd name="T0" fmla="*/ 35 w 37"/>
                <a:gd name="T1" fmla="*/ 4 h 4"/>
                <a:gd name="T2" fmla="*/ 2 w 37"/>
                <a:gd name="T3" fmla="*/ 4 h 4"/>
                <a:gd name="T4" fmla="*/ 0 w 37"/>
                <a:gd name="T5" fmla="*/ 2 h 4"/>
                <a:gd name="T6" fmla="*/ 2 w 37"/>
                <a:gd name="T7" fmla="*/ 0 h 4"/>
                <a:gd name="T8" fmla="*/ 35 w 37"/>
                <a:gd name="T9" fmla="*/ 0 h 4"/>
                <a:gd name="T10" fmla="*/ 37 w 37"/>
                <a:gd name="T11" fmla="*/ 2 h 4"/>
                <a:gd name="T12" fmla="*/ 35 w 3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7" h="4">
                  <a:moveTo>
                    <a:pt x="35" y="4"/>
                  </a:moveTo>
                  <a:cubicBezTo>
                    <a:pt x="2" y="4"/>
                    <a:pt x="2" y="4"/>
                    <a:pt x="2" y="4"/>
                  </a:cubicBezTo>
                  <a:cubicBezTo>
                    <a:pt x="0" y="4"/>
                    <a:pt x="0" y="3"/>
                    <a:pt x="0" y="2"/>
                  </a:cubicBezTo>
                  <a:cubicBezTo>
                    <a:pt x="0" y="1"/>
                    <a:pt x="0" y="0"/>
                    <a:pt x="2" y="0"/>
                  </a:cubicBezTo>
                  <a:cubicBezTo>
                    <a:pt x="35" y="0"/>
                    <a:pt x="35" y="0"/>
                    <a:pt x="35" y="0"/>
                  </a:cubicBezTo>
                  <a:cubicBezTo>
                    <a:pt x="36" y="0"/>
                    <a:pt x="37" y="1"/>
                    <a:pt x="37" y="2"/>
                  </a:cubicBezTo>
                  <a:cubicBezTo>
                    <a:pt x="37" y="3"/>
                    <a:pt x="36" y="4"/>
                    <a:pt x="3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251" name="Group 250">
            <a:extLst>
              <a:ext uri="{FF2B5EF4-FFF2-40B4-BE49-F238E27FC236}">
                <a16:creationId xmlns:a16="http://schemas.microsoft.com/office/drawing/2014/main" id="{4781E751-DE5C-89EB-7040-EAA42A5BBDAE}"/>
              </a:ext>
            </a:extLst>
          </p:cNvPr>
          <p:cNvGrpSpPr/>
          <p:nvPr/>
        </p:nvGrpSpPr>
        <p:grpSpPr>
          <a:xfrm>
            <a:off x="10324231" y="3566544"/>
            <a:ext cx="418751" cy="418752"/>
            <a:chOff x="5554663" y="723900"/>
            <a:chExt cx="346075" cy="346076"/>
          </a:xfrm>
          <a:solidFill>
            <a:schemeClr val="bg1"/>
          </a:solidFill>
        </p:grpSpPr>
        <p:sp>
          <p:nvSpPr>
            <p:cNvPr id="252" name="Freeform 1743">
              <a:extLst>
                <a:ext uri="{FF2B5EF4-FFF2-40B4-BE49-F238E27FC236}">
                  <a16:creationId xmlns:a16="http://schemas.microsoft.com/office/drawing/2014/main" id="{0065EB71-4EB6-1546-863A-1D0E00C1F91C}"/>
                </a:ext>
              </a:extLst>
            </p:cNvPr>
            <p:cNvSpPr>
              <a:spLocks noEditPoints="1"/>
            </p:cNvSpPr>
            <p:nvPr/>
          </p:nvSpPr>
          <p:spPr bwMode="auto">
            <a:xfrm>
              <a:off x="5595938" y="765175"/>
              <a:ext cx="263525" cy="263525"/>
            </a:xfrm>
            <a:custGeom>
              <a:avLst/>
              <a:gdLst>
                <a:gd name="T0" fmla="*/ 35 w 70"/>
                <a:gd name="T1" fmla="*/ 70 h 70"/>
                <a:gd name="T2" fmla="*/ 0 w 70"/>
                <a:gd name="T3" fmla="*/ 35 h 70"/>
                <a:gd name="T4" fmla="*/ 35 w 70"/>
                <a:gd name="T5" fmla="*/ 0 h 70"/>
                <a:gd name="T6" fmla="*/ 70 w 70"/>
                <a:gd name="T7" fmla="*/ 35 h 70"/>
                <a:gd name="T8" fmla="*/ 35 w 70"/>
                <a:gd name="T9" fmla="*/ 70 h 70"/>
                <a:gd name="T10" fmla="*/ 35 w 70"/>
                <a:gd name="T11" fmla="*/ 4 h 70"/>
                <a:gd name="T12" fmla="*/ 4 w 70"/>
                <a:gd name="T13" fmla="*/ 35 h 70"/>
                <a:gd name="T14" fmla="*/ 35 w 70"/>
                <a:gd name="T15" fmla="*/ 66 h 70"/>
                <a:gd name="T16" fmla="*/ 66 w 70"/>
                <a:gd name="T17" fmla="*/ 35 h 70"/>
                <a:gd name="T18" fmla="*/ 35 w 70"/>
                <a:gd name="T19" fmla="*/ 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35" y="70"/>
                  </a:moveTo>
                  <a:cubicBezTo>
                    <a:pt x="16" y="70"/>
                    <a:pt x="0" y="54"/>
                    <a:pt x="0" y="35"/>
                  </a:cubicBezTo>
                  <a:cubicBezTo>
                    <a:pt x="0" y="16"/>
                    <a:pt x="16" y="0"/>
                    <a:pt x="35" y="0"/>
                  </a:cubicBezTo>
                  <a:cubicBezTo>
                    <a:pt x="54" y="0"/>
                    <a:pt x="70" y="16"/>
                    <a:pt x="70" y="35"/>
                  </a:cubicBezTo>
                  <a:cubicBezTo>
                    <a:pt x="70" y="54"/>
                    <a:pt x="54" y="70"/>
                    <a:pt x="35" y="70"/>
                  </a:cubicBezTo>
                  <a:close/>
                  <a:moveTo>
                    <a:pt x="35" y="4"/>
                  </a:moveTo>
                  <a:cubicBezTo>
                    <a:pt x="18" y="4"/>
                    <a:pt x="4" y="18"/>
                    <a:pt x="4" y="35"/>
                  </a:cubicBezTo>
                  <a:cubicBezTo>
                    <a:pt x="4" y="52"/>
                    <a:pt x="18" y="66"/>
                    <a:pt x="35" y="66"/>
                  </a:cubicBezTo>
                  <a:cubicBezTo>
                    <a:pt x="52" y="66"/>
                    <a:pt x="66" y="52"/>
                    <a:pt x="66" y="35"/>
                  </a:cubicBezTo>
                  <a:cubicBezTo>
                    <a:pt x="66" y="18"/>
                    <a:pt x="52" y="4"/>
                    <a:pt x="3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53" name="Freeform 1744">
              <a:extLst>
                <a:ext uri="{FF2B5EF4-FFF2-40B4-BE49-F238E27FC236}">
                  <a16:creationId xmlns:a16="http://schemas.microsoft.com/office/drawing/2014/main" id="{E35D6332-C515-B2CE-5704-C3DABE97DFF3}"/>
                </a:ext>
              </a:extLst>
            </p:cNvPr>
            <p:cNvSpPr>
              <a:spLocks/>
            </p:cNvSpPr>
            <p:nvPr/>
          </p:nvSpPr>
          <p:spPr bwMode="auto">
            <a:xfrm>
              <a:off x="5719763" y="723900"/>
              <a:ext cx="15875" cy="87313"/>
            </a:xfrm>
            <a:custGeom>
              <a:avLst/>
              <a:gdLst>
                <a:gd name="T0" fmla="*/ 2 w 4"/>
                <a:gd name="T1" fmla="*/ 23 h 23"/>
                <a:gd name="T2" fmla="*/ 0 w 4"/>
                <a:gd name="T3" fmla="*/ 21 h 23"/>
                <a:gd name="T4" fmla="*/ 0 w 4"/>
                <a:gd name="T5" fmla="*/ 2 h 23"/>
                <a:gd name="T6" fmla="*/ 2 w 4"/>
                <a:gd name="T7" fmla="*/ 0 h 23"/>
                <a:gd name="T8" fmla="*/ 4 w 4"/>
                <a:gd name="T9" fmla="*/ 2 h 23"/>
                <a:gd name="T10" fmla="*/ 4 w 4"/>
                <a:gd name="T11" fmla="*/ 21 h 23"/>
                <a:gd name="T12" fmla="*/ 2 w 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4" h="23">
                  <a:moveTo>
                    <a:pt x="2" y="23"/>
                  </a:moveTo>
                  <a:cubicBezTo>
                    <a:pt x="1" y="23"/>
                    <a:pt x="0" y="22"/>
                    <a:pt x="0" y="21"/>
                  </a:cubicBezTo>
                  <a:cubicBezTo>
                    <a:pt x="0" y="2"/>
                    <a:pt x="0" y="2"/>
                    <a:pt x="0" y="2"/>
                  </a:cubicBezTo>
                  <a:cubicBezTo>
                    <a:pt x="0" y="1"/>
                    <a:pt x="1" y="0"/>
                    <a:pt x="2" y="0"/>
                  </a:cubicBezTo>
                  <a:cubicBezTo>
                    <a:pt x="3" y="0"/>
                    <a:pt x="4" y="1"/>
                    <a:pt x="4" y="2"/>
                  </a:cubicBezTo>
                  <a:cubicBezTo>
                    <a:pt x="4" y="21"/>
                    <a:pt x="4" y="21"/>
                    <a:pt x="4" y="21"/>
                  </a:cubicBezTo>
                  <a:cubicBezTo>
                    <a:pt x="4" y="22"/>
                    <a:pt x="3"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54" name="Freeform 1745">
              <a:extLst>
                <a:ext uri="{FF2B5EF4-FFF2-40B4-BE49-F238E27FC236}">
                  <a16:creationId xmlns:a16="http://schemas.microsoft.com/office/drawing/2014/main" id="{28BD136E-03E6-EA0D-080D-1B66B9334853}"/>
                </a:ext>
              </a:extLst>
            </p:cNvPr>
            <p:cNvSpPr>
              <a:spLocks/>
            </p:cNvSpPr>
            <p:nvPr/>
          </p:nvSpPr>
          <p:spPr bwMode="auto">
            <a:xfrm>
              <a:off x="5554663" y="889000"/>
              <a:ext cx="87313" cy="15875"/>
            </a:xfrm>
            <a:custGeom>
              <a:avLst/>
              <a:gdLst>
                <a:gd name="T0" fmla="*/ 21 w 23"/>
                <a:gd name="T1" fmla="*/ 4 h 4"/>
                <a:gd name="T2" fmla="*/ 2 w 23"/>
                <a:gd name="T3" fmla="*/ 4 h 4"/>
                <a:gd name="T4" fmla="*/ 0 w 23"/>
                <a:gd name="T5" fmla="*/ 2 h 4"/>
                <a:gd name="T6" fmla="*/ 2 w 23"/>
                <a:gd name="T7" fmla="*/ 0 h 4"/>
                <a:gd name="T8" fmla="*/ 21 w 23"/>
                <a:gd name="T9" fmla="*/ 0 h 4"/>
                <a:gd name="T10" fmla="*/ 23 w 23"/>
                <a:gd name="T11" fmla="*/ 2 h 4"/>
                <a:gd name="T12" fmla="*/ 21 w 2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3" h="4">
                  <a:moveTo>
                    <a:pt x="21" y="4"/>
                  </a:moveTo>
                  <a:cubicBezTo>
                    <a:pt x="2" y="4"/>
                    <a:pt x="2" y="4"/>
                    <a:pt x="2" y="4"/>
                  </a:cubicBezTo>
                  <a:cubicBezTo>
                    <a:pt x="1" y="4"/>
                    <a:pt x="0" y="3"/>
                    <a:pt x="0" y="2"/>
                  </a:cubicBezTo>
                  <a:cubicBezTo>
                    <a:pt x="0" y="1"/>
                    <a:pt x="1" y="0"/>
                    <a:pt x="2" y="0"/>
                  </a:cubicBezTo>
                  <a:cubicBezTo>
                    <a:pt x="21" y="0"/>
                    <a:pt x="21" y="0"/>
                    <a:pt x="21" y="0"/>
                  </a:cubicBezTo>
                  <a:cubicBezTo>
                    <a:pt x="22" y="0"/>
                    <a:pt x="23" y="1"/>
                    <a:pt x="23" y="2"/>
                  </a:cubicBezTo>
                  <a:cubicBezTo>
                    <a:pt x="23" y="3"/>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55" name="Freeform 1746">
              <a:extLst>
                <a:ext uri="{FF2B5EF4-FFF2-40B4-BE49-F238E27FC236}">
                  <a16:creationId xmlns:a16="http://schemas.microsoft.com/office/drawing/2014/main" id="{807903C3-434C-A0B9-8247-CA05BC6354E1}"/>
                </a:ext>
              </a:extLst>
            </p:cNvPr>
            <p:cNvSpPr>
              <a:spLocks/>
            </p:cNvSpPr>
            <p:nvPr/>
          </p:nvSpPr>
          <p:spPr bwMode="auto">
            <a:xfrm>
              <a:off x="5719763" y="982663"/>
              <a:ext cx="15875" cy="87313"/>
            </a:xfrm>
            <a:custGeom>
              <a:avLst/>
              <a:gdLst>
                <a:gd name="T0" fmla="*/ 2 w 4"/>
                <a:gd name="T1" fmla="*/ 23 h 23"/>
                <a:gd name="T2" fmla="*/ 0 w 4"/>
                <a:gd name="T3" fmla="*/ 21 h 23"/>
                <a:gd name="T4" fmla="*/ 0 w 4"/>
                <a:gd name="T5" fmla="*/ 2 h 23"/>
                <a:gd name="T6" fmla="*/ 2 w 4"/>
                <a:gd name="T7" fmla="*/ 0 h 23"/>
                <a:gd name="T8" fmla="*/ 4 w 4"/>
                <a:gd name="T9" fmla="*/ 2 h 23"/>
                <a:gd name="T10" fmla="*/ 4 w 4"/>
                <a:gd name="T11" fmla="*/ 21 h 23"/>
                <a:gd name="T12" fmla="*/ 2 w 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4" h="23">
                  <a:moveTo>
                    <a:pt x="2" y="23"/>
                  </a:moveTo>
                  <a:cubicBezTo>
                    <a:pt x="1" y="23"/>
                    <a:pt x="0" y="22"/>
                    <a:pt x="0" y="21"/>
                  </a:cubicBezTo>
                  <a:cubicBezTo>
                    <a:pt x="0" y="2"/>
                    <a:pt x="0" y="2"/>
                    <a:pt x="0" y="2"/>
                  </a:cubicBezTo>
                  <a:cubicBezTo>
                    <a:pt x="0" y="1"/>
                    <a:pt x="1" y="0"/>
                    <a:pt x="2" y="0"/>
                  </a:cubicBezTo>
                  <a:cubicBezTo>
                    <a:pt x="3" y="0"/>
                    <a:pt x="4" y="1"/>
                    <a:pt x="4" y="2"/>
                  </a:cubicBezTo>
                  <a:cubicBezTo>
                    <a:pt x="4" y="21"/>
                    <a:pt x="4" y="21"/>
                    <a:pt x="4" y="21"/>
                  </a:cubicBezTo>
                  <a:cubicBezTo>
                    <a:pt x="4" y="22"/>
                    <a:pt x="3"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56" name="Freeform 1747">
              <a:extLst>
                <a:ext uri="{FF2B5EF4-FFF2-40B4-BE49-F238E27FC236}">
                  <a16:creationId xmlns:a16="http://schemas.microsoft.com/office/drawing/2014/main" id="{626EABAE-81D2-49EB-0200-EE1DDDA94AFF}"/>
                </a:ext>
              </a:extLst>
            </p:cNvPr>
            <p:cNvSpPr>
              <a:spLocks/>
            </p:cNvSpPr>
            <p:nvPr/>
          </p:nvSpPr>
          <p:spPr bwMode="auto">
            <a:xfrm>
              <a:off x="5815013" y="889000"/>
              <a:ext cx="85725" cy="15875"/>
            </a:xfrm>
            <a:custGeom>
              <a:avLst/>
              <a:gdLst>
                <a:gd name="T0" fmla="*/ 21 w 23"/>
                <a:gd name="T1" fmla="*/ 4 h 4"/>
                <a:gd name="T2" fmla="*/ 2 w 23"/>
                <a:gd name="T3" fmla="*/ 4 h 4"/>
                <a:gd name="T4" fmla="*/ 0 w 23"/>
                <a:gd name="T5" fmla="*/ 2 h 4"/>
                <a:gd name="T6" fmla="*/ 2 w 23"/>
                <a:gd name="T7" fmla="*/ 0 h 4"/>
                <a:gd name="T8" fmla="*/ 21 w 23"/>
                <a:gd name="T9" fmla="*/ 0 h 4"/>
                <a:gd name="T10" fmla="*/ 23 w 23"/>
                <a:gd name="T11" fmla="*/ 2 h 4"/>
                <a:gd name="T12" fmla="*/ 21 w 2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3" h="4">
                  <a:moveTo>
                    <a:pt x="21" y="4"/>
                  </a:moveTo>
                  <a:cubicBezTo>
                    <a:pt x="2" y="4"/>
                    <a:pt x="2" y="4"/>
                    <a:pt x="2" y="4"/>
                  </a:cubicBezTo>
                  <a:cubicBezTo>
                    <a:pt x="1" y="4"/>
                    <a:pt x="0" y="3"/>
                    <a:pt x="0" y="2"/>
                  </a:cubicBezTo>
                  <a:cubicBezTo>
                    <a:pt x="0" y="1"/>
                    <a:pt x="1" y="0"/>
                    <a:pt x="2" y="0"/>
                  </a:cubicBezTo>
                  <a:cubicBezTo>
                    <a:pt x="21" y="0"/>
                    <a:pt x="21" y="0"/>
                    <a:pt x="21" y="0"/>
                  </a:cubicBezTo>
                  <a:cubicBezTo>
                    <a:pt x="22" y="0"/>
                    <a:pt x="23" y="1"/>
                    <a:pt x="23" y="2"/>
                  </a:cubicBezTo>
                  <a:cubicBezTo>
                    <a:pt x="23" y="3"/>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57" name="Freeform 1748">
              <a:extLst>
                <a:ext uri="{FF2B5EF4-FFF2-40B4-BE49-F238E27FC236}">
                  <a16:creationId xmlns:a16="http://schemas.microsoft.com/office/drawing/2014/main" id="{4B65AB98-3D8A-248C-C72F-509A95BE9F43}"/>
                </a:ext>
              </a:extLst>
            </p:cNvPr>
            <p:cNvSpPr>
              <a:spLocks/>
            </p:cNvSpPr>
            <p:nvPr/>
          </p:nvSpPr>
          <p:spPr bwMode="auto">
            <a:xfrm>
              <a:off x="5697538" y="844550"/>
              <a:ext cx="60325" cy="104775"/>
            </a:xfrm>
            <a:custGeom>
              <a:avLst/>
              <a:gdLst>
                <a:gd name="T0" fmla="*/ 8 w 16"/>
                <a:gd name="T1" fmla="*/ 28 h 28"/>
                <a:gd name="T2" fmla="*/ 0 w 16"/>
                <a:gd name="T3" fmla="*/ 20 h 28"/>
                <a:gd name="T4" fmla="*/ 2 w 16"/>
                <a:gd name="T5" fmla="*/ 18 h 28"/>
                <a:gd name="T6" fmla="*/ 4 w 16"/>
                <a:gd name="T7" fmla="*/ 20 h 28"/>
                <a:gd name="T8" fmla="*/ 8 w 16"/>
                <a:gd name="T9" fmla="*/ 24 h 28"/>
                <a:gd name="T10" fmla="*/ 12 w 16"/>
                <a:gd name="T11" fmla="*/ 20 h 28"/>
                <a:gd name="T12" fmla="*/ 8 w 16"/>
                <a:gd name="T13" fmla="*/ 16 h 28"/>
                <a:gd name="T14" fmla="*/ 0 w 16"/>
                <a:gd name="T15" fmla="*/ 8 h 28"/>
                <a:gd name="T16" fmla="*/ 8 w 16"/>
                <a:gd name="T17" fmla="*/ 0 h 28"/>
                <a:gd name="T18" fmla="*/ 16 w 16"/>
                <a:gd name="T19" fmla="*/ 8 h 28"/>
                <a:gd name="T20" fmla="*/ 14 w 16"/>
                <a:gd name="T21" fmla="*/ 10 h 28"/>
                <a:gd name="T22" fmla="*/ 12 w 16"/>
                <a:gd name="T23" fmla="*/ 8 h 28"/>
                <a:gd name="T24" fmla="*/ 8 w 16"/>
                <a:gd name="T25" fmla="*/ 4 h 28"/>
                <a:gd name="T26" fmla="*/ 4 w 16"/>
                <a:gd name="T27" fmla="*/ 8 h 28"/>
                <a:gd name="T28" fmla="*/ 8 w 16"/>
                <a:gd name="T29" fmla="*/ 12 h 28"/>
                <a:gd name="T30" fmla="*/ 16 w 16"/>
                <a:gd name="T31" fmla="*/ 20 h 28"/>
                <a:gd name="T32" fmla="*/ 8 w 16"/>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8">
                  <a:moveTo>
                    <a:pt x="8" y="28"/>
                  </a:moveTo>
                  <a:cubicBezTo>
                    <a:pt x="4" y="28"/>
                    <a:pt x="0" y="24"/>
                    <a:pt x="0" y="20"/>
                  </a:cubicBezTo>
                  <a:cubicBezTo>
                    <a:pt x="0" y="19"/>
                    <a:pt x="1" y="18"/>
                    <a:pt x="2" y="18"/>
                  </a:cubicBezTo>
                  <a:cubicBezTo>
                    <a:pt x="3" y="18"/>
                    <a:pt x="4" y="19"/>
                    <a:pt x="4" y="20"/>
                  </a:cubicBezTo>
                  <a:cubicBezTo>
                    <a:pt x="4" y="22"/>
                    <a:pt x="6" y="24"/>
                    <a:pt x="8" y="24"/>
                  </a:cubicBezTo>
                  <a:cubicBezTo>
                    <a:pt x="10" y="24"/>
                    <a:pt x="12" y="22"/>
                    <a:pt x="12" y="20"/>
                  </a:cubicBezTo>
                  <a:cubicBezTo>
                    <a:pt x="12" y="18"/>
                    <a:pt x="10" y="16"/>
                    <a:pt x="8" y="16"/>
                  </a:cubicBezTo>
                  <a:cubicBezTo>
                    <a:pt x="4" y="16"/>
                    <a:pt x="0" y="12"/>
                    <a:pt x="0" y="8"/>
                  </a:cubicBezTo>
                  <a:cubicBezTo>
                    <a:pt x="0" y="3"/>
                    <a:pt x="4" y="0"/>
                    <a:pt x="8" y="0"/>
                  </a:cubicBezTo>
                  <a:cubicBezTo>
                    <a:pt x="12" y="0"/>
                    <a:pt x="16" y="3"/>
                    <a:pt x="16" y="8"/>
                  </a:cubicBezTo>
                  <a:cubicBezTo>
                    <a:pt x="16" y="9"/>
                    <a:pt x="15" y="10"/>
                    <a:pt x="14" y="10"/>
                  </a:cubicBezTo>
                  <a:cubicBezTo>
                    <a:pt x="13" y="10"/>
                    <a:pt x="12" y="9"/>
                    <a:pt x="12" y="8"/>
                  </a:cubicBezTo>
                  <a:cubicBezTo>
                    <a:pt x="12" y="5"/>
                    <a:pt x="10" y="4"/>
                    <a:pt x="8" y="4"/>
                  </a:cubicBezTo>
                  <a:cubicBezTo>
                    <a:pt x="6" y="4"/>
                    <a:pt x="4" y="5"/>
                    <a:pt x="4" y="8"/>
                  </a:cubicBezTo>
                  <a:cubicBezTo>
                    <a:pt x="4" y="10"/>
                    <a:pt x="6" y="12"/>
                    <a:pt x="8" y="12"/>
                  </a:cubicBezTo>
                  <a:cubicBezTo>
                    <a:pt x="12" y="12"/>
                    <a:pt x="16" y="15"/>
                    <a:pt x="16" y="20"/>
                  </a:cubicBezTo>
                  <a:cubicBezTo>
                    <a:pt x="16" y="24"/>
                    <a:pt x="12" y="28"/>
                    <a:pt x="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58" name="Freeform 1749">
              <a:extLst>
                <a:ext uri="{FF2B5EF4-FFF2-40B4-BE49-F238E27FC236}">
                  <a16:creationId xmlns:a16="http://schemas.microsoft.com/office/drawing/2014/main" id="{9EEF546F-0481-8C03-3971-D97A80695758}"/>
                </a:ext>
              </a:extLst>
            </p:cNvPr>
            <p:cNvSpPr>
              <a:spLocks/>
            </p:cNvSpPr>
            <p:nvPr/>
          </p:nvSpPr>
          <p:spPr bwMode="auto">
            <a:xfrm>
              <a:off x="5719763" y="828675"/>
              <a:ext cx="15875" cy="136525"/>
            </a:xfrm>
            <a:custGeom>
              <a:avLst/>
              <a:gdLst>
                <a:gd name="T0" fmla="*/ 2 w 4"/>
                <a:gd name="T1" fmla="*/ 36 h 36"/>
                <a:gd name="T2" fmla="*/ 0 w 4"/>
                <a:gd name="T3" fmla="*/ 34 h 36"/>
                <a:gd name="T4" fmla="*/ 0 w 4"/>
                <a:gd name="T5" fmla="*/ 2 h 36"/>
                <a:gd name="T6" fmla="*/ 2 w 4"/>
                <a:gd name="T7" fmla="*/ 0 h 36"/>
                <a:gd name="T8" fmla="*/ 4 w 4"/>
                <a:gd name="T9" fmla="*/ 2 h 36"/>
                <a:gd name="T10" fmla="*/ 4 w 4"/>
                <a:gd name="T11" fmla="*/ 34 h 36"/>
                <a:gd name="T12" fmla="*/ 2 w 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 h="36">
                  <a:moveTo>
                    <a:pt x="2" y="36"/>
                  </a:moveTo>
                  <a:cubicBezTo>
                    <a:pt x="1" y="36"/>
                    <a:pt x="0" y="35"/>
                    <a:pt x="0" y="34"/>
                  </a:cubicBezTo>
                  <a:cubicBezTo>
                    <a:pt x="0" y="2"/>
                    <a:pt x="0" y="2"/>
                    <a:pt x="0" y="2"/>
                  </a:cubicBezTo>
                  <a:cubicBezTo>
                    <a:pt x="0" y="1"/>
                    <a:pt x="1" y="0"/>
                    <a:pt x="2" y="0"/>
                  </a:cubicBezTo>
                  <a:cubicBezTo>
                    <a:pt x="3" y="0"/>
                    <a:pt x="4" y="1"/>
                    <a:pt x="4" y="2"/>
                  </a:cubicBezTo>
                  <a:cubicBezTo>
                    <a:pt x="4" y="34"/>
                    <a:pt x="4" y="34"/>
                    <a:pt x="4" y="34"/>
                  </a:cubicBezTo>
                  <a:cubicBezTo>
                    <a:pt x="4" y="35"/>
                    <a:pt x="3"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259" name="Group 258">
            <a:extLst>
              <a:ext uri="{FF2B5EF4-FFF2-40B4-BE49-F238E27FC236}">
                <a16:creationId xmlns:a16="http://schemas.microsoft.com/office/drawing/2014/main" id="{0B87BF37-7EA2-4B30-150B-7B12B9E8B7C9}"/>
              </a:ext>
            </a:extLst>
          </p:cNvPr>
          <p:cNvGrpSpPr/>
          <p:nvPr/>
        </p:nvGrpSpPr>
        <p:grpSpPr>
          <a:xfrm>
            <a:off x="6759616" y="3597326"/>
            <a:ext cx="361950" cy="357188"/>
            <a:chOff x="5554663" y="3609975"/>
            <a:chExt cx="361950" cy="357188"/>
          </a:xfrm>
          <a:solidFill>
            <a:schemeClr val="bg1"/>
          </a:solidFill>
        </p:grpSpPr>
        <p:sp>
          <p:nvSpPr>
            <p:cNvPr id="260" name="Freeform 1764">
              <a:extLst>
                <a:ext uri="{FF2B5EF4-FFF2-40B4-BE49-F238E27FC236}">
                  <a16:creationId xmlns:a16="http://schemas.microsoft.com/office/drawing/2014/main" id="{20AA2677-81E7-41A6-61D2-190F6F4846C7}"/>
                </a:ext>
              </a:extLst>
            </p:cNvPr>
            <p:cNvSpPr>
              <a:spLocks/>
            </p:cNvSpPr>
            <p:nvPr/>
          </p:nvSpPr>
          <p:spPr bwMode="auto">
            <a:xfrm>
              <a:off x="5554663" y="3613150"/>
              <a:ext cx="354013" cy="354013"/>
            </a:xfrm>
            <a:custGeom>
              <a:avLst/>
              <a:gdLst>
                <a:gd name="T0" fmla="*/ 92 w 94"/>
                <a:gd name="T1" fmla="*/ 94 h 94"/>
                <a:gd name="T2" fmla="*/ 2 w 94"/>
                <a:gd name="T3" fmla="*/ 94 h 94"/>
                <a:gd name="T4" fmla="*/ 0 w 94"/>
                <a:gd name="T5" fmla="*/ 92 h 94"/>
                <a:gd name="T6" fmla="*/ 0 w 94"/>
                <a:gd name="T7" fmla="*/ 2 h 94"/>
                <a:gd name="T8" fmla="*/ 2 w 94"/>
                <a:gd name="T9" fmla="*/ 0 h 94"/>
                <a:gd name="T10" fmla="*/ 4 w 94"/>
                <a:gd name="T11" fmla="*/ 2 h 94"/>
                <a:gd name="T12" fmla="*/ 4 w 94"/>
                <a:gd name="T13" fmla="*/ 90 h 94"/>
                <a:gd name="T14" fmla="*/ 92 w 94"/>
                <a:gd name="T15" fmla="*/ 90 h 94"/>
                <a:gd name="T16" fmla="*/ 94 w 94"/>
                <a:gd name="T17" fmla="*/ 92 h 94"/>
                <a:gd name="T18" fmla="*/ 92 w 94"/>
                <a:gd name="T1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92" y="94"/>
                  </a:moveTo>
                  <a:cubicBezTo>
                    <a:pt x="2" y="94"/>
                    <a:pt x="2" y="94"/>
                    <a:pt x="2" y="94"/>
                  </a:cubicBezTo>
                  <a:cubicBezTo>
                    <a:pt x="1" y="94"/>
                    <a:pt x="0" y="93"/>
                    <a:pt x="0" y="92"/>
                  </a:cubicBezTo>
                  <a:cubicBezTo>
                    <a:pt x="0" y="2"/>
                    <a:pt x="0" y="2"/>
                    <a:pt x="0" y="2"/>
                  </a:cubicBezTo>
                  <a:cubicBezTo>
                    <a:pt x="0" y="1"/>
                    <a:pt x="1" y="0"/>
                    <a:pt x="2" y="0"/>
                  </a:cubicBezTo>
                  <a:cubicBezTo>
                    <a:pt x="3" y="0"/>
                    <a:pt x="4" y="1"/>
                    <a:pt x="4" y="2"/>
                  </a:cubicBezTo>
                  <a:cubicBezTo>
                    <a:pt x="4" y="90"/>
                    <a:pt x="4" y="90"/>
                    <a:pt x="4" y="90"/>
                  </a:cubicBezTo>
                  <a:cubicBezTo>
                    <a:pt x="92" y="90"/>
                    <a:pt x="92" y="90"/>
                    <a:pt x="92" y="90"/>
                  </a:cubicBezTo>
                  <a:cubicBezTo>
                    <a:pt x="93" y="90"/>
                    <a:pt x="94" y="91"/>
                    <a:pt x="94" y="92"/>
                  </a:cubicBezTo>
                  <a:cubicBezTo>
                    <a:pt x="94" y="93"/>
                    <a:pt x="93" y="94"/>
                    <a:pt x="92"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61" name="Freeform 1765">
              <a:extLst>
                <a:ext uri="{FF2B5EF4-FFF2-40B4-BE49-F238E27FC236}">
                  <a16:creationId xmlns:a16="http://schemas.microsoft.com/office/drawing/2014/main" id="{5CBF82A8-4C8F-ADB5-6CD7-879F137EB94F}"/>
                </a:ext>
              </a:extLst>
            </p:cNvPr>
            <p:cNvSpPr>
              <a:spLocks noEditPoints="1"/>
            </p:cNvSpPr>
            <p:nvPr/>
          </p:nvSpPr>
          <p:spPr bwMode="auto">
            <a:xfrm>
              <a:off x="5653088" y="3684588"/>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3"/>
                    <a:pt x="4" y="0"/>
                    <a:pt x="8" y="0"/>
                  </a:cubicBezTo>
                  <a:cubicBezTo>
                    <a:pt x="12" y="0"/>
                    <a:pt x="16" y="3"/>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62" name="Freeform 1766">
              <a:extLst>
                <a:ext uri="{FF2B5EF4-FFF2-40B4-BE49-F238E27FC236}">
                  <a16:creationId xmlns:a16="http://schemas.microsoft.com/office/drawing/2014/main" id="{D1BF6E5D-AB24-3B50-6E01-6698ABEB0828}"/>
                </a:ext>
              </a:extLst>
            </p:cNvPr>
            <p:cNvSpPr>
              <a:spLocks noEditPoints="1"/>
            </p:cNvSpPr>
            <p:nvPr/>
          </p:nvSpPr>
          <p:spPr bwMode="auto">
            <a:xfrm>
              <a:off x="5641975" y="3824288"/>
              <a:ext cx="60325" cy="58738"/>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3" y="16"/>
                    <a:pt x="0" y="13"/>
                    <a:pt x="0" y="8"/>
                  </a:cubicBezTo>
                  <a:cubicBezTo>
                    <a:pt x="0" y="4"/>
                    <a:pt x="3" y="0"/>
                    <a:pt x="8" y="0"/>
                  </a:cubicBezTo>
                  <a:cubicBezTo>
                    <a:pt x="12" y="0"/>
                    <a:pt x="16" y="4"/>
                    <a:pt x="16" y="8"/>
                  </a:cubicBezTo>
                  <a:cubicBezTo>
                    <a:pt x="16" y="13"/>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63" name="Freeform 1767">
              <a:extLst>
                <a:ext uri="{FF2B5EF4-FFF2-40B4-BE49-F238E27FC236}">
                  <a16:creationId xmlns:a16="http://schemas.microsoft.com/office/drawing/2014/main" id="{AEA5EFD2-AAAF-5573-EE14-1DCE7FDCE056}"/>
                </a:ext>
              </a:extLst>
            </p:cNvPr>
            <p:cNvSpPr>
              <a:spLocks noEditPoints="1"/>
            </p:cNvSpPr>
            <p:nvPr/>
          </p:nvSpPr>
          <p:spPr bwMode="auto">
            <a:xfrm>
              <a:off x="5765800" y="3717925"/>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3" y="0"/>
                    <a:pt x="16" y="4"/>
                    <a:pt x="16" y="8"/>
                  </a:cubicBezTo>
                  <a:cubicBezTo>
                    <a:pt x="16"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64" name="Freeform 1768">
              <a:extLst>
                <a:ext uri="{FF2B5EF4-FFF2-40B4-BE49-F238E27FC236}">
                  <a16:creationId xmlns:a16="http://schemas.microsoft.com/office/drawing/2014/main" id="{958C9CCC-1F39-C203-A18B-F2B28F648F64}"/>
                </a:ext>
              </a:extLst>
            </p:cNvPr>
            <p:cNvSpPr>
              <a:spLocks noEditPoints="1"/>
            </p:cNvSpPr>
            <p:nvPr/>
          </p:nvSpPr>
          <p:spPr bwMode="auto">
            <a:xfrm>
              <a:off x="5749925" y="3824288"/>
              <a:ext cx="60325" cy="58738"/>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3" y="0"/>
                    <a:pt x="16" y="4"/>
                    <a:pt x="16" y="8"/>
                  </a:cubicBezTo>
                  <a:cubicBezTo>
                    <a:pt x="16"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65" name="Freeform 1769">
              <a:extLst>
                <a:ext uri="{FF2B5EF4-FFF2-40B4-BE49-F238E27FC236}">
                  <a16:creationId xmlns:a16="http://schemas.microsoft.com/office/drawing/2014/main" id="{43840BAB-2425-9370-7071-4445893BDA51}"/>
                </a:ext>
              </a:extLst>
            </p:cNvPr>
            <p:cNvSpPr>
              <a:spLocks noEditPoints="1"/>
            </p:cNvSpPr>
            <p:nvPr/>
          </p:nvSpPr>
          <p:spPr bwMode="auto">
            <a:xfrm>
              <a:off x="5856288" y="3763963"/>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2" y="0"/>
                    <a:pt x="16" y="4"/>
                    <a:pt x="16" y="8"/>
                  </a:cubicBezTo>
                  <a:cubicBezTo>
                    <a:pt x="16" y="13"/>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66" name="Freeform 1770">
              <a:extLst>
                <a:ext uri="{FF2B5EF4-FFF2-40B4-BE49-F238E27FC236}">
                  <a16:creationId xmlns:a16="http://schemas.microsoft.com/office/drawing/2014/main" id="{EDCCC08F-AB66-9149-FD69-98FFE7B0A92F}"/>
                </a:ext>
              </a:extLst>
            </p:cNvPr>
            <p:cNvSpPr>
              <a:spLocks noEditPoints="1"/>
            </p:cNvSpPr>
            <p:nvPr/>
          </p:nvSpPr>
          <p:spPr bwMode="auto">
            <a:xfrm>
              <a:off x="5856288" y="3609975"/>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67" name="Freeform 1771">
              <a:extLst>
                <a:ext uri="{FF2B5EF4-FFF2-40B4-BE49-F238E27FC236}">
                  <a16:creationId xmlns:a16="http://schemas.microsoft.com/office/drawing/2014/main" id="{8F8EE36A-5BF9-7D5F-E1D0-3F2E152E7CD1}"/>
                </a:ext>
              </a:extLst>
            </p:cNvPr>
            <p:cNvSpPr>
              <a:spLocks/>
            </p:cNvSpPr>
            <p:nvPr/>
          </p:nvSpPr>
          <p:spPr bwMode="auto">
            <a:xfrm>
              <a:off x="5803900" y="3646488"/>
              <a:ext cx="74613" cy="95250"/>
            </a:xfrm>
            <a:custGeom>
              <a:avLst/>
              <a:gdLst>
                <a:gd name="T0" fmla="*/ 2 w 20"/>
                <a:gd name="T1" fmla="*/ 25 h 25"/>
                <a:gd name="T2" fmla="*/ 1 w 20"/>
                <a:gd name="T3" fmla="*/ 24 h 25"/>
                <a:gd name="T4" fmla="*/ 1 w 20"/>
                <a:gd name="T5" fmla="*/ 21 h 25"/>
                <a:gd name="T6" fmla="*/ 16 w 20"/>
                <a:gd name="T7" fmla="*/ 1 h 25"/>
                <a:gd name="T8" fmla="*/ 19 w 20"/>
                <a:gd name="T9" fmla="*/ 1 h 25"/>
                <a:gd name="T10" fmla="*/ 20 w 20"/>
                <a:gd name="T11" fmla="*/ 4 h 25"/>
                <a:gd name="T12" fmla="*/ 4 w 20"/>
                <a:gd name="T13" fmla="*/ 24 h 25"/>
                <a:gd name="T14" fmla="*/ 2 w 20"/>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5">
                  <a:moveTo>
                    <a:pt x="2" y="25"/>
                  </a:moveTo>
                  <a:cubicBezTo>
                    <a:pt x="2" y="25"/>
                    <a:pt x="1" y="24"/>
                    <a:pt x="1" y="24"/>
                  </a:cubicBezTo>
                  <a:cubicBezTo>
                    <a:pt x="0" y="23"/>
                    <a:pt x="0" y="22"/>
                    <a:pt x="1" y="21"/>
                  </a:cubicBezTo>
                  <a:cubicBezTo>
                    <a:pt x="16" y="1"/>
                    <a:pt x="16" y="1"/>
                    <a:pt x="16" y="1"/>
                  </a:cubicBezTo>
                  <a:cubicBezTo>
                    <a:pt x="17" y="0"/>
                    <a:pt x="18" y="0"/>
                    <a:pt x="19" y="1"/>
                  </a:cubicBezTo>
                  <a:cubicBezTo>
                    <a:pt x="20" y="2"/>
                    <a:pt x="20" y="3"/>
                    <a:pt x="20" y="4"/>
                  </a:cubicBezTo>
                  <a:cubicBezTo>
                    <a:pt x="4" y="24"/>
                    <a:pt x="4" y="24"/>
                    <a:pt x="4" y="24"/>
                  </a:cubicBezTo>
                  <a:cubicBezTo>
                    <a:pt x="3" y="24"/>
                    <a:pt x="3" y="25"/>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68" name="Freeform 1772">
              <a:extLst>
                <a:ext uri="{FF2B5EF4-FFF2-40B4-BE49-F238E27FC236}">
                  <a16:creationId xmlns:a16="http://schemas.microsoft.com/office/drawing/2014/main" id="{05F1C479-B34E-C463-CA17-0768AFD0267B}"/>
                </a:ext>
              </a:extLst>
            </p:cNvPr>
            <p:cNvSpPr>
              <a:spLocks/>
            </p:cNvSpPr>
            <p:nvPr/>
          </p:nvSpPr>
          <p:spPr bwMode="auto">
            <a:xfrm>
              <a:off x="5694363" y="3711575"/>
              <a:ext cx="90488" cy="41275"/>
            </a:xfrm>
            <a:custGeom>
              <a:avLst/>
              <a:gdLst>
                <a:gd name="T0" fmla="*/ 22 w 24"/>
                <a:gd name="T1" fmla="*/ 11 h 11"/>
                <a:gd name="T2" fmla="*/ 21 w 24"/>
                <a:gd name="T3" fmla="*/ 11 h 11"/>
                <a:gd name="T4" fmla="*/ 2 w 24"/>
                <a:gd name="T5" fmla="*/ 4 h 11"/>
                <a:gd name="T6" fmla="*/ 1 w 24"/>
                <a:gd name="T7" fmla="*/ 2 h 11"/>
                <a:gd name="T8" fmla="*/ 3 w 24"/>
                <a:gd name="T9" fmla="*/ 1 h 11"/>
                <a:gd name="T10" fmla="*/ 22 w 24"/>
                <a:gd name="T11" fmla="*/ 7 h 11"/>
                <a:gd name="T12" fmla="*/ 24 w 24"/>
                <a:gd name="T13" fmla="*/ 9 h 11"/>
                <a:gd name="T14" fmla="*/ 22 w 24"/>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1">
                  <a:moveTo>
                    <a:pt x="22" y="11"/>
                  </a:moveTo>
                  <a:cubicBezTo>
                    <a:pt x="21" y="11"/>
                    <a:pt x="21" y="11"/>
                    <a:pt x="21" y="11"/>
                  </a:cubicBezTo>
                  <a:cubicBezTo>
                    <a:pt x="2" y="4"/>
                    <a:pt x="2" y="4"/>
                    <a:pt x="2" y="4"/>
                  </a:cubicBezTo>
                  <a:cubicBezTo>
                    <a:pt x="1" y="4"/>
                    <a:pt x="0" y="3"/>
                    <a:pt x="1" y="2"/>
                  </a:cubicBezTo>
                  <a:cubicBezTo>
                    <a:pt x="1" y="1"/>
                    <a:pt x="2" y="0"/>
                    <a:pt x="3" y="1"/>
                  </a:cubicBezTo>
                  <a:cubicBezTo>
                    <a:pt x="22" y="7"/>
                    <a:pt x="22" y="7"/>
                    <a:pt x="22" y="7"/>
                  </a:cubicBezTo>
                  <a:cubicBezTo>
                    <a:pt x="23" y="7"/>
                    <a:pt x="24" y="8"/>
                    <a:pt x="24" y="9"/>
                  </a:cubicBezTo>
                  <a:cubicBezTo>
                    <a:pt x="23" y="10"/>
                    <a:pt x="23"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69" name="Freeform 1773">
              <a:extLst>
                <a:ext uri="{FF2B5EF4-FFF2-40B4-BE49-F238E27FC236}">
                  <a16:creationId xmlns:a16="http://schemas.microsoft.com/office/drawing/2014/main" id="{83B6A5F8-AA32-2D66-A326-7485201D4D4B}"/>
                </a:ext>
              </a:extLst>
            </p:cNvPr>
            <p:cNvSpPr>
              <a:spLocks/>
            </p:cNvSpPr>
            <p:nvPr/>
          </p:nvSpPr>
          <p:spPr bwMode="auto">
            <a:xfrm>
              <a:off x="5554663" y="3717925"/>
              <a:ext cx="117475" cy="76200"/>
            </a:xfrm>
            <a:custGeom>
              <a:avLst/>
              <a:gdLst>
                <a:gd name="T0" fmla="*/ 2 w 31"/>
                <a:gd name="T1" fmla="*/ 20 h 20"/>
                <a:gd name="T2" fmla="*/ 0 w 31"/>
                <a:gd name="T3" fmla="*/ 19 h 20"/>
                <a:gd name="T4" fmla="*/ 1 w 31"/>
                <a:gd name="T5" fmla="*/ 16 h 20"/>
                <a:gd name="T6" fmla="*/ 28 w 31"/>
                <a:gd name="T7" fmla="*/ 0 h 20"/>
                <a:gd name="T8" fmla="*/ 31 w 31"/>
                <a:gd name="T9" fmla="*/ 1 h 20"/>
                <a:gd name="T10" fmla="*/ 30 w 31"/>
                <a:gd name="T11" fmla="*/ 4 h 20"/>
                <a:gd name="T12" fmla="*/ 3 w 31"/>
                <a:gd name="T13" fmla="*/ 20 h 20"/>
                <a:gd name="T14" fmla="*/ 2 w 31"/>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0">
                  <a:moveTo>
                    <a:pt x="2" y="20"/>
                  </a:moveTo>
                  <a:cubicBezTo>
                    <a:pt x="1" y="20"/>
                    <a:pt x="1" y="20"/>
                    <a:pt x="0" y="19"/>
                  </a:cubicBezTo>
                  <a:cubicBezTo>
                    <a:pt x="0" y="18"/>
                    <a:pt x="0" y="17"/>
                    <a:pt x="1" y="16"/>
                  </a:cubicBezTo>
                  <a:cubicBezTo>
                    <a:pt x="28" y="0"/>
                    <a:pt x="28" y="0"/>
                    <a:pt x="28" y="0"/>
                  </a:cubicBezTo>
                  <a:cubicBezTo>
                    <a:pt x="29" y="0"/>
                    <a:pt x="30" y="0"/>
                    <a:pt x="31" y="1"/>
                  </a:cubicBezTo>
                  <a:cubicBezTo>
                    <a:pt x="31" y="2"/>
                    <a:pt x="31" y="3"/>
                    <a:pt x="30" y="4"/>
                  </a:cubicBezTo>
                  <a:cubicBezTo>
                    <a:pt x="3" y="20"/>
                    <a:pt x="3" y="20"/>
                    <a:pt x="3" y="20"/>
                  </a:cubicBezTo>
                  <a:cubicBezTo>
                    <a:pt x="3" y="20"/>
                    <a:pt x="2"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70" name="Freeform 1774">
              <a:extLst>
                <a:ext uri="{FF2B5EF4-FFF2-40B4-BE49-F238E27FC236}">
                  <a16:creationId xmlns:a16="http://schemas.microsoft.com/office/drawing/2014/main" id="{938B66EE-5FFB-E840-F8CB-3A57162D70BB}"/>
                </a:ext>
              </a:extLst>
            </p:cNvPr>
            <p:cNvSpPr>
              <a:spLocks/>
            </p:cNvSpPr>
            <p:nvPr/>
          </p:nvSpPr>
          <p:spPr bwMode="auto">
            <a:xfrm>
              <a:off x="5791200" y="3797300"/>
              <a:ext cx="82550" cy="52388"/>
            </a:xfrm>
            <a:custGeom>
              <a:avLst/>
              <a:gdLst>
                <a:gd name="T0" fmla="*/ 3 w 22"/>
                <a:gd name="T1" fmla="*/ 14 h 14"/>
                <a:gd name="T2" fmla="*/ 1 w 22"/>
                <a:gd name="T3" fmla="*/ 13 h 14"/>
                <a:gd name="T4" fmla="*/ 2 w 22"/>
                <a:gd name="T5" fmla="*/ 11 h 14"/>
                <a:gd name="T6" fmla="*/ 19 w 22"/>
                <a:gd name="T7" fmla="*/ 1 h 14"/>
                <a:gd name="T8" fmla="*/ 22 w 22"/>
                <a:gd name="T9" fmla="*/ 1 h 14"/>
                <a:gd name="T10" fmla="*/ 21 w 22"/>
                <a:gd name="T11" fmla="*/ 4 h 14"/>
                <a:gd name="T12" fmla="*/ 4 w 22"/>
                <a:gd name="T13" fmla="*/ 14 h 14"/>
                <a:gd name="T14" fmla="*/ 3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3" y="14"/>
                  </a:moveTo>
                  <a:cubicBezTo>
                    <a:pt x="2" y="14"/>
                    <a:pt x="1" y="14"/>
                    <a:pt x="1" y="13"/>
                  </a:cubicBezTo>
                  <a:cubicBezTo>
                    <a:pt x="0" y="12"/>
                    <a:pt x="1" y="11"/>
                    <a:pt x="2" y="11"/>
                  </a:cubicBezTo>
                  <a:cubicBezTo>
                    <a:pt x="19" y="1"/>
                    <a:pt x="19" y="1"/>
                    <a:pt x="19" y="1"/>
                  </a:cubicBezTo>
                  <a:cubicBezTo>
                    <a:pt x="20" y="0"/>
                    <a:pt x="21" y="0"/>
                    <a:pt x="22" y="1"/>
                  </a:cubicBezTo>
                  <a:cubicBezTo>
                    <a:pt x="22" y="2"/>
                    <a:pt x="22" y="3"/>
                    <a:pt x="21" y="4"/>
                  </a:cubicBezTo>
                  <a:cubicBezTo>
                    <a:pt x="4" y="14"/>
                    <a:pt x="4" y="14"/>
                    <a:pt x="4" y="14"/>
                  </a:cubicBezTo>
                  <a:cubicBezTo>
                    <a:pt x="3" y="14"/>
                    <a:pt x="3" y="14"/>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71" name="Freeform 1775">
              <a:extLst>
                <a:ext uri="{FF2B5EF4-FFF2-40B4-BE49-F238E27FC236}">
                  <a16:creationId xmlns:a16="http://schemas.microsoft.com/office/drawing/2014/main" id="{CD18EDBD-585D-0D17-E1D4-FE924D933944}"/>
                </a:ext>
              </a:extLst>
            </p:cNvPr>
            <p:cNvSpPr>
              <a:spLocks/>
            </p:cNvSpPr>
            <p:nvPr/>
          </p:nvSpPr>
          <p:spPr bwMode="auto">
            <a:xfrm>
              <a:off x="5686425" y="3846513"/>
              <a:ext cx="79375" cy="14288"/>
            </a:xfrm>
            <a:custGeom>
              <a:avLst/>
              <a:gdLst>
                <a:gd name="T0" fmla="*/ 19 w 21"/>
                <a:gd name="T1" fmla="*/ 4 h 4"/>
                <a:gd name="T2" fmla="*/ 2 w 21"/>
                <a:gd name="T3" fmla="*/ 4 h 4"/>
                <a:gd name="T4" fmla="*/ 0 w 21"/>
                <a:gd name="T5" fmla="*/ 2 h 4"/>
                <a:gd name="T6" fmla="*/ 2 w 21"/>
                <a:gd name="T7" fmla="*/ 0 h 4"/>
                <a:gd name="T8" fmla="*/ 19 w 21"/>
                <a:gd name="T9" fmla="*/ 0 h 4"/>
                <a:gd name="T10" fmla="*/ 21 w 21"/>
                <a:gd name="T11" fmla="*/ 2 h 4"/>
                <a:gd name="T12" fmla="*/ 19 w 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1" h="4">
                  <a:moveTo>
                    <a:pt x="19" y="4"/>
                  </a:moveTo>
                  <a:cubicBezTo>
                    <a:pt x="2" y="4"/>
                    <a:pt x="2" y="4"/>
                    <a:pt x="2" y="4"/>
                  </a:cubicBezTo>
                  <a:cubicBezTo>
                    <a:pt x="1" y="4"/>
                    <a:pt x="0" y="3"/>
                    <a:pt x="0" y="2"/>
                  </a:cubicBezTo>
                  <a:cubicBezTo>
                    <a:pt x="0" y="1"/>
                    <a:pt x="1" y="0"/>
                    <a:pt x="2" y="0"/>
                  </a:cubicBezTo>
                  <a:cubicBezTo>
                    <a:pt x="19" y="0"/>
                    <a:pt x="19" y="0"/>
                    <a:pt x="19" y="0"/>
                  </a:cubicBezTo>
                  <a:cubicBezTo>
                    <a:pt x="21" y="0"/>
                    <a:pt x="21" y="1"/>
                    <a:pt x="21" y="2"/>
                  </a:cubicBezTo>
                  <a:cubicBezTo>
                    <a:pt x="21" y="3"/>
                    <a:pt x="21" y="4"/>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72" name="Freeform 1776">
              <a:extLst>
                <a:ext uri="{FF2B5EF4-FFF2-40B4-BE49-F238E27FC236}">
                  <a16:creationId xmlns:a16="http://schemas.microsoft.com/office/drawing/2014/main" id="{7D0ED8D9-D4D5-147B-2E6C-C77F37BCF016}"/>
                </a:ext>
              </a:extLst>
            </p:cNvPr>
            <p:cNvSpPr>
              <a:spLocks/>
            </p:cNvSpPr>
            <p:nvPr/>
          </p:nvSpPr>
          <p:spPr bwMode="auto">
            <a:xfrm>
              <a:off x="5554663" y="3857625"/>
              <a:ext cx="106363" cy="71438"/>
            </a:xfrm>
            <a:custGeom>
              <a:avLst/>
              <a:gdLst>
                <a:gd name="T0" fmla="*/ 3 w 28"/>
                <a:gd name="T1" fmla="*/ 19 h 19"/>
                <a:gd name="T2" fmla="*/ 1 w 28"/>
                <a:gd name="T3" fmla="*/ 19 h 19"/>
                <a:gd name="T4" fmla="*/ 2 w 28"/>
                <a:gd name="T5" fmla="*/ 16 h 19"/>
                <a:gd name="T6" fmla="*/ 25 w 28"/>
                <a:gd name="T7" fmla="*/ 1 h 19"/>
                <a:gd name="T8" fmla="*/ 27 w 28"/>
                <a:gd name="T9" fmla="*/ 1 h 19"/>
                <a:gd name="T10" fmla="*/ 27 w 28"/>
                <a:gd name="T11" fmla="*/ 4 h 19"/>
                <a:gd name="T12" fmla="*/ 4 w 28"/>
                <a:gd name="T13" fmla="*/ 19 h 19"/>
                <a:gd name="T14" fmla="*/ 3 w 28"/>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9">
                  <a:moveTo>
                    <a:pt x="3" y="19"/>
                  </a:moveTo>
                  <a:cubicBezTo>
                    <a:pt x="2" y="19"/>
                    <a:pt x="1" y="19"/>
                    <a:pt x="1" y="19"/>
                  </a:cubicBezTo>
                  <a:cubicBezTo>
                    <a:pt x="0" y="18"/>
                    <a:pt x="1" y="16"/>
                    <a:pt x="2" y="16"/>
                  </a:cubicBezTo>
                  <a:cubicBezTo>
                    <a:pt x="25" y="1"/>
                    <a:pt x="25" y="1"/>
                    <a:pt x="25" y="1"/>
                  </a:cubicBezTo>
                  <a:cubicBezTo>
                    <a:pt x="26" y="0"/>
                    <a:pt x="27" y="0"/>
                    <a:pt x="27" y="1"/>
                  </a:cubicBezTo>
                  <a:cubicBezTo>
                    <a:pt x="28" y="2"/>
                    <a:pt x="28" y="3"/>
                    <a:pt x="27" y="4"/>
                  </a:cubicBezTo>
                  <a:cubicBezTo>
                    <a:pt x="4" y="19"/>
                    <a:pt x="4" y="19"/>
                    <a:pt x="4" y="19"/>
                  </a:cubicBezTo>
                  <a:cubicBezTo>
                    <a:pt x="3" y="19"/>
                    <a:pt x="3" y="19"/>
                    <a:pt x="3"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sp>
        <p:nvSpPr>
          <p:cNvPr id="273" name="Rectangle 272">
            <a:extLst>
              <a:ext uri="{FF2B5EF4-FFF2-40B4-BE49-F238E27FC236}">
                <a16:creationId xmlns:a16="http://schemas.microsoft.com/office/drawing/2014/main" id="{C89A370D-77BC-9684-7AB5-D1DB62942B85}"/>
              </a:ext>
            </a:extLst>
          </p:cNvPr>
          <p:cNvSpPr/>
          <p:nvPr/>
        </p:nvSpPr>
        <p:spPr>
          <a:xfrm>
            <a:off x="276108" y="1365469"/>
            <a:ext cx="2563091" cy="984885"/>
          </a:xfrm>
          <a:prstGeom prst="rect">
            <a:avLst/>
          </a:prstGeom>
        </p:spPr>
        <p:txBody>
          <a:bodyPr wrap="square" lIns="0" tIns="0" rIns="0" bIns="0" anchor="b" anchorCtr="0">
            <a:spAutoFit/>
          </a:bodyPr>
          <a:lstStyle/>
          <a:p>
            <a:pPr algn="ctr" rtl="1"/>
            <a:r>
              <a:rPr lang="fa-IR" sz="16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latin typeface="Segoe UI" panose="020B0502040204020203" pitchFamily="34" charset="0"/>
              <a:cs typeface="B Nazanin" panose="00000700000000000000" pitchFamily="2" charset="-78"/>
            </a:endParaRPr>
          </a:p>
        </p:txBody>
      </p:sp>
      <p:sp>
        <p:nvSpPr>
          <p:cNvPr id="274" name="Rectangle 273">
            <a:extLst>
              <a:ext uri="{FF2B5EF4-FFF2-40B4-BE49-F238E27FC236}">
                <a16:creationId xmlns:a16="http://schemas.microsoft.com/office/drawing/2014/main" id="{CE416DBA-74C7-A196-A169-0AAB77321112}"/>
              </a:ext>
            </a:extLst>
          </p:cNvPr>
          <p:cNvSpPr/>
          <p:nvPr/>
        </p:nvSpPr>
        <p:spPr>
          <a:xfrm>
            <a:off x="3859948" y="1365469"/>
            <a:ext cx="2563091" cy="984885"/>
          </a:xfrm>
          <a:prstGeom prst="rect">
            <a:avLst/>
          </a:prstGeom>
        </p:spPr>
        <p:txBody>
          <a:bodyPr wrap="square" lIns="0" tIns="0" rIns="0" bIns="0" anchor="b" anchorCtr="0">
            <a:spAutoFit/>
          </a:bodyPr>
          <a:lstStyle/>
          <a:p>
            <a:pPr algn="ctr" rtl="1"/>
            <a:r>
              <a:rPr lang="fa-IR" sz="16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latin typeface="Segoe UI" panose="020B0502040204020203" pitchFamily="34" charset="0"/>
              <a:cs typeface="B Nazanin" panose="00000700000000000000" pitchFamily="2" charset="-78"/>
            </a:endParaRPr>
          </a:p>
        </p:txBody>
      </p:sp>
      <p:sp>
        <p:nvSpPr>
          <p:cNvPr id="275" name="Rectangle 274">
            <a:extLst>
              <a:ext uri="{FF2B5EF4-FFF2-40B4-BE49-F238E27FC236}">
                <a16:creationId xmlns:a16="http://schemas.microsoft.com/office/drawing/2014/main" id="{4B3ECB78-9E93-208C-AEC0-07E007480428}"/>
              </a:ext>
            </a:extLst>
          </p:cNvPr>
          <p:cNvSpPr/>
          <p:nvPr/>
        </p:nvSpPr>
        <p:spPr>
          <a:xfrm>
            <a:off x="7427672" y="1365469"/>
            <a:ext cx="2563091" cy="984885"/>
          </a:xfrm>
          <a:prstGeom prst="rect">
            <a:avLst/>
          </a:prstGeom>
        </p:spPr>
        <p:txBody>
          <a:bodyPr wrap="square" lIns="0" tIns="0" rIns="0" bIns="0" anchor="b" anchorCtr="0">
            <a:spAutoFit/>
          </a:bodyPr>
          <a:lstStyle/>
          <a:p>
            <a:pPr algn="ctr" rtl="1"/>
            <a:r>
              <a:rPr lang="fa-IR" sz="16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latin typeface="Segoe UI" panose="020B0502040204020203" pitchFamily="34" charset="0"/>
              <a:cs typeface="B Nazanin" panose="00000700000000000000" pitchFamily="2" charset="-78"/>
            </a:endParaRPr>
          </a:p>
        </p:txBody>
      </p:sp>
      <p:sp>
        <p:nvSpPr>
          <p:cNvPr id="276" name="Rectangle 275">
            <a:extLst>
              <a:ext uri="{FF2B5EF4-FFF2-40B4-BE49-F238E27FC236}">
                <a16:creationId xmlns:a16="http://schemas.microsoft.com/office/drawing/2014/main" id="{6A64E7E8-E201-EF06-46B0-063D142B6D3D}"/>
              </a:ext>
            </a:extLst>
          </p:cNvPr>
          <p:cNvSpPr/>
          <p:nvPr/>
        </p:nvSpPr>
        <p:spPr>
          <a:xfrm>
            <a:off x="2052980" y="5246310"/>
            <a:ext cx="2563091" cy="984885"/>
          </a:xfrm>
          <a:prstGeom prst="rect">
            <a:avLst/>
          </a:prstGeom>
        </p:spPr>
        <p:txBody>
          <a:bodyPr wrap="square" lIns="0" tIns="0" rIns="0" bIns="0" anchor="t" anchorCtr="0">
            <a:spAutoFit/>
          </a:bodyPr>
          <a:lstStyle/>
          <a:p>
            <a:pPr algn="ctr" rtl="1"/>
            <a:r>
              <a:rPr lang="fa-IR" sz="16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latin typeface="Segoe UI" panose="020B0502040204020203" pitchFamily="34" charset="0"/>
              <a:cs typeface="B Nazanin" panose="00000700000000000000" pitchFamily="2" charset="-78"/>
            </a:endParaRPr>
          </a:p>
        </p:txBody>
      </p:sp>
      <p:sp>
        <p:nvSpPr>
          <p:cNvPr id="277" name="Rectangle 276">
            <a:extLst>
              <a:ext uri="{FF2B5EF4-FFF2-40B4-BE49-F238E27FC236}">
                <a16:creationId xmlns:a16="http://schemas.microsoft.com/office/drawing/2014/main" id="{99D8562F-E57A-4807-82E9-05DC8EC22522}"/>
              </a:ext>
            </a:extLst>
          </p:cNvPr>
          <p:cNvSpPr/>
          <p:nvPr/>
        </p:nvSpPr>
        <p:spPr>
          <a:xfrm>
            <a:off x="5636820" y="5246310"/>
            <a:ext cx="2563091" cy="984885"/>
          </a:xfrm>
          <a:prstGeom prst="rect">
            <a:avLst/>
          </a:prstGeom>
        </p:spPr>
        <p:txBody>
          <a:bodyPr wrap="square" lIns="0" tIns="0" rIns="0" bIns="0" anchor="t" anchorCtr="0">
            <a:spAutoFit/>
          </a:bodyPr>
          <a:lstStyle/>
          <a:p>
            <a:pPr algn="ctr" rtl="1"/>
            <a:r>
              <a:rPr lang="fa-IR" sz="16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latin typeface="Segoe UI" panose="020B0502040204020203" pitchFamily="34" charset="0"/>
              <a:cs typeface="B Nazanin" panose="00000700000000000000" pitchFamily="2" charset="-78"/>
            </a:endParaRPr>
          </a:p>
        </p:txBody>
      </p:sp>
      <p:sp>
        <p:nvSpPr>
          <p:cNvPr id="278" name="Rectangle 277">
            <a:extLst>
              <a:ext uri="{FF2B5EF4-FFF2-40B4-BE49-F238E27FC236}">
                <a16:creationId xmlns:a16="http://schemas.microsoft.com/office/drawing/2014/main" id="{76C62862-F26D-21BF-08CA-6C79F3202C77}"/>
              </a:ext>
            </a:extLst>
          </p:cNvPr>
          <p:cNvSpPr/>
          <p:nvPr/>
        </p:nvSpPr>
        <p:spPr>
          <a:xfrm>
            <a:off x="9204544" y="5246310"/>
            <a:ext cx="2563091" cy="984885"/>
          </a:xfrm>
          <a:prstGeom prst="rect">
            <a:avLst/>
          </a:prstGeom>
        </p:spPr>
        <p:txBody>
          <a:bodyPr wrap="square" lIns="0" tIns="0" rIns="0" bIns="0" anchor="t" anchorCtr="0">
            <a:spAutoFit/>
          </a:bodyPr>
          <a:lstStyle/>
          <a:p>
            <a:pPr algn="ctr" rtl="1"/>
            <a:r>
              <a:rPr lang="fa-IR" sz="16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latin typeface="Segoe UI" panose="020B0502040204020203" pitchFamily="34" charset="0"/>
              <a:cs typeface="B Nazanin" panose="00000700000000000000" pitchFamily="2" charset="-78"/>
            </a:endParaRPr>
          </a:p>
        </p:txBody>
      </p:sp>
    </p:spTree>
    <p:extLst>
      <p:ext uri="{BB962C8B-B14F-4D97-AF65-F5344CB8AC3E}">
        <p14:creationId xmlns:p14="http://schemas.microsoft.com/office/powerpoint/2010/main" val="89916762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D8467F4F-9578-035E-47CB-E40079C383CC}"/>
              </a:ext>
            </a:extLst>
          </p:cNvPr>
          <p:cNvSpPr/>
          <p:nvPr/>
        </p:nvSpPr>
        <p:spPr>
          <a:xfrm>
            <a:off x="-1" y="0"/>
            <a:ext cx="12192001" cy="2603733"/>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35</a:t>
            </a:fld>
            <a:endParaRPr lang="en-US" dirty="0">
              <a:cs typeface="B Nazanin" panose="00000700000000000000" pitchFamily="2" charset="-78"/>
            </a:endParaRPr>
          </a:p>
        </p:txBody>
      </p:sp>
      <p:sp>
        <p:nvSpPr>
          <p:cNvPr id="1024" name="Title 1023">
            <a:extLst>
              <a:ext uri="{FF2B5EF4-FFF2-40B4-BE49-F238E27FC236}">
                <a16:creationId xmlns:a16="http://schemas.microsoft.com/office/drawing/2014/main" id="{F0AA2056-63C8-01FF-B993-A6CF44A5ED25}"/>
              </a:ext>
            </a:extLst>
          </p:cNvPr>
          <p:cNvSpPr>
            <a:spLocks noGrp="1"/>
          </p:cNvSpPr>
          <p:nvPr>
            <p:ph type="title"/>
          </p:nvPr>
        </p:nvSpPr>
        <p:spPr>
          <a:xfrm>
            <a:off x="515938" y="549276"/>
            <a:ext cx="10837862" cy="1059606"/>
          </a:xfrm>
        </p:spPr>
        <p:txBody>
          <a:bodyPr/>
          <a:lstStyle/>
          <a:p>
            <a:pPr algn="r" rtl="1"/>
            <a:r>
              <a:rPr kumimoji="0" lang="fa-IR" sz="4400" b="1" i="0" u="none" strike="noStrike" kern="1200" cap="none" spc="0" normalizeH="0" baseline="0" noProof="0" dirty="0">
                <a:ln>
                  <a:noFill/>
                </a:ln>
                <a:solidFill>
                  <a:schemeClr val="bg1"/>
                </a:solidFill>
                <a:effectLst/>
                <a:uLnTx/>
                <a:uFillTx/>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cs typeface="B Nazanin" panose="00000700000000000000" pitchFamily="2" charset="-78"/>
            </a:endParaRPr>
          </a:p>
        </p:txBody>
      </p:sp>
      <p:sp>
        <p:nvSpPr>
          <p:cNvPr id="41" name="Rectangle 40">
            <a:extLst>
              <a:ext uri="{FF2B5EF4-FFF2-40B4-BE49-F238E27FC236}">
                <a16:creationId xmlns:a16="http://schemas.microsoft.com/office/drawing/2014/main" id="{EFE986DC-D5DC-330B-3C19-A14827B783F1}"/>
              </a:ext>
            </a:extLst>
          </p:cNvPr>
          <p:cNvSpPr/>
          <p:nvPr/>
        </p:nvSpPr>
        <p:spPr>
          <a:xfrm rot="5400000">
            <a:off x="1570737" y="5222897"/>
            <a:ext cx="58195" cy="1820694"/>
          </a:xfrm>
          <a:prstGeom prst="rect">
            <a:avLst/>
          </a:prstGeom>
          <a:solidFill>
            <a:srgbClr val="F3BE94">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38" name="Rectangle 37">
            <a:extLst>
              <a:ext uri="{FF2B5EF4-FFF2-40B4-BE49-F238E27FC236}">
                <a16:creationId xmlns:a16="http://schemas.microsoft.com/office/drawing/2014/main" id="{EB7FA3E4-16FE-20F5-E160-B398BD750151}"/>
              </a:ext>
            </a:extLst>
          </p:cNvPr>
          <p:cNvSpPr/>
          <p:nvPr/>
        </p:nvSpPr>
        <p:spPr>
          <a:xfrm>
            <a:off x="515938" y="2136141"/>
            <a:ext cx="2167793" cy="3962400"/>
          </a:xfrm>
          <a:prstGeom prst="rect">
            <a:avLst/>
          </a:prstGeom>
          <a:solidFill>
            <a:schemeClr val="bg1"/>
          </a:solidFill>
          <a:ln>
            <a:noFill/>
          </a:ln>
          <a:effectLst>
            <a:outerShdw blurRad="254000" sx="102000" sy="102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73" name="Rectangle 72">
            <a:extLst>
              <a:ext uri="{FF2B5EF4-FFF2-40B4-BE49-F238E27FC236}">
                <a16:creationId xmlns:a16="http://schemas.microsoft.com/office/drawing/2014/main" id="{E5E055CE-99A9-A86C-7914-347349CD64B2}"/>
              </a:ext>
            </a:extLst>
          </p:cNvPr>
          <p:cNvSpPr/>
          <p:nvPr/>
        </p:nvSpPr>
        <p:spPr>
          <a:xfrm>
            <a:off x="1256934" y="1853368"/>
            <a:ext cx="685800" cy="685800"/>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4" name="TextBox 43">
            <a:extLst>
              <a:ext uri="{FF2B5EF4-FFF2-40B4-BE49-F238E27FC236}">
                <a16:creationId xmlns:a16="http://schemas.microsoft.com/office/drawing/2014/main" id="{48FA7645-28DF-9B52-C795-AAAA9D59A50E}"/>
              </a:ext>
            </a:extLst>
          </p:cNvPr>
          <p:cNvSpPr txBox="1"/>
          <p:nvPr/>
        </p:nvSpPr>
        <p:spPr>
          <a:xfrm>
            <a:off x="751660" y="2729806"/>
            <a:ext cx="1696349" cy="387924"/>
          </a:xfrm>
          <a:prstGeom prst="rect">
            <a:avLst/>
          </a:prstGeom>
          <a:noFill/>
        </p:spPr>
        <p:txBody>
          <a:bodyPr wrap="square" lIns="0" rIns="0" rtlCol="0">
            <a:noAutofit/>
          </a:bodyPr>
          <a:lstStyle/>
          <a:p>
            <a:pPr algn="ct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45" name="TextBox 44">
            <a:extLst>
              <a:ext uri="{FF2B5EF4-FFF2-40B4-BE49-F238E27FC236}">
                <a16:creationId xmlns:a16="http://schemas.microsoft.com/office/drawing/2014/main" id="{F5AB2E64-842F-BE8C-98ED-DACAC08AF06B}"/>
              </a:ext>
            </a:extLst>
          </p:cNvPr>
          <p:cNvSpPr txBox="1"/>
          <p:nvPr/>
        </p:nvSpPr>
        <p:spPr>
          <a:xfrm>
            <a:off x="751660" y="3445201"/>
            <a:ext cx="1696349" cy="1961763"/>
          </a:xfrm>
          <a:prstGeom prst="rect">
            <a:avLst/>
          </a:prstGeom>
          <a:noFill/>
        </p:spPr>
        <p:txBody>
          <a:bodyPr wrap="square" lIns="0" rIns="0" rtlCol="0">
            <a:noAutofit/>
          </a:bodyPr>
          <a:lstStyle/>
          <a:p>
            <a:pPr algn="ctr" rtl="1">
              <a:lnSpc>
                <a:spcPct val="150000"/>
              </a:lnSpc>
            </a:pPr>
            <a:r>
              <a:rPr lang="fa-IR" sz="15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500" dirty="0">
              <a:latin typeface="Segoe UI" panose="020B0502040204020203" pitchFamily="34" charset="0"/>
              <a:cs typeface="B Nazanin" panose="00000700000000000000" pitchFamily="2" charset="-78"/>
            </a:endParaRPr>
          </a:p>
        </p:txBody>
      </p:sp>
      <p:cxnSp>
        <p:nvCxnSpPr>
          <p:cNvPr id="90" name="Straight Connector 89">
            <a:extLst>
              <a:ext uri="{FF2B5EF4-FFF2-40B4-BE49-F238E27FC236}">
                <a16:creationId xmlns:a16="http://schemas.microsoft.com/office/drawing/2014/main" id="{39480D8B-9625-1710-CD7C-0237EE221C61}"/>
              </a:ext>
            </a:extLst>
          </p:cNvPr>
          <p:cNvCxnSpPr>
            <a:cxnSpLocks/>
          </p:cNvCxnSpPr>
          <p:nvPr/>
        </p:nvCxnSpPr>
        <p:spPr>
          <a:xfrm>
            <a:off x="686661" y="3264670"/>
            <a:ext cx="1826346" cy="0"/>
          </a:xfrm>
          <a:prstGeom prst="line">
            <a:avLst/>
          </a:prstGeom>
          <a:ln w="12700">
            <a:solidFill>
              <a:schemeClr val="bg1">
                <a:lumMod val="85000"/>
                <a:alpha val="50000"/>
              </a:schemeClr>
            </a:solidFill>
            <a:prstDash val="lgDash"/>
          </a:ln>
        </p:spPr>
        <p:style>
          <a:lnRef idx="1">
            <a:schemeClr val="accent1"/>
          </a:lnRef>
          <a:fillRef idx="0">
            <a:schemeClr val="accent1"/>
          </a:fillRef>
          <a:effectRef idx="0">
            <a:schemeClr val="accent1"/>
          </a:effectRef>
          <a:fontRef idx="minor">
            <a:schemeClr val="tx1"/>
          </a:fontRef>
        </p:style>
      </p:cxnSp>
      <p:sp>
        <p:nvSpPr>
          <p:cNvPr id="92" name="TextBox 91">
            <a:extLst>
              <a:ext uri="{FF2B5EF4-FFF2-40B4-BE49-F238E27FC236}">
                <a16:creationId xmlns:a16="http://schemas.microsoft.com/office/drawing/2014/main" id="{D6A33153-0458-6E41-4FF8-089A9947DB2E}"/>
              </a:ext>
            </a:extLst>
          </p:cNvPr>
          <p:cNvSpPr txBox="1"/>
          <p:nvPr/>
        </p:nvSpPr>
        <p:spPr>
          <a:xfrm>
            <a:off x="1228159" y="5569949"/>
            <a:ext cx="743350" cy="366669"/>
          </a:xfrm>
          <a:prstGeom prst="rect">
            <a:avLst/>
          </a:prstGeom>
          <a:noFill/>
          <a:effectLst/>
        </p:spPr>
        <p:txBody>
          <a:bodyPr wrap="square" lIns="0" rIns="0" rtlCol="0" anchor="ctr" anchorCtr="0">
            <a:noAutofit/>
          </a:bodyPr>
          <a:lstStyle/>
          <a:p>
            <a:pPr algn="ctr" rtl="1"/>
            <a:r>
              <a:rPr lang="en-US" sz="3200" i="1" dirty="0">
                <a:solidFill>
                  <a:schemeClr val="bg1">
                    <a:lumMod val="85000"/>
                  </a:schemeClr>
                </a:solidFill>
                <a:latin typeface="Segoe UI" panose="020B0502040204020203" pitchFamily="34" charset="0"/>
                <a:cs typeface="B Nazanin" panose="00000700000000000000" pitchFamily="2" charset="-78"/>
              </a:rPr>
              <a:t>1</a:t>
            </a:r>
          </a:p>
        </p:txBody>
      </p:sp>
      <p:sp>
        <p:nvSpPr>
          <p:cNvPr id="99" name="Rectangle 98">
            <a:extLst>
              <a:ext uri="{FF2B5EF4-FFF2-40B4-BE49-F238E27FC236}">
                <a16:creationId xmlns:a16="http://schemas.microsoft.com/office/drawing/2014/main" id="{F2A8ECA5-5555-C70A-76D0-892F1665191C}"/>
              </a:ext>
            </a:extLst>
          </p:cNvPr>
          <p:cNvSpPr/>
          <p:nvPr/>
        </p:nvSpPr>
        <p:spPr>
          <a:xfrm rot="5400000">
            <a:off x="3817634" y="5222897"/>
            <a:ext cx="58195" cy="1820694"/>
          </a:xfrm>
          <a:prstGeom prst="rect">
            <a:avLst/>
          </a:prstGeom>
          <a:solidFill>
            <a:srgbClr val="F3BE94">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0" name="Rectangle 99">
            <a:extLst>
              <a:ext uri="{FF2B5EF4-FFF2-40B4-BE49-F238E27FC236}">
                <a16:creationId xmlns:a16="http://schemas.microsoft.com/office/drawing/2014/main" id="{E502C170-CA5D-C027-EA8B-BD2BF9100C0A}"/>
              </a:ext>
            </a:extLst>
          </p:cNvPr>
          <p:cNvSpPr/>
          <p:nvPr/>
        </p:nvSpPr>
        <p:spPr>
          <a:xfrm>
            <a:off x="2762835" y="2136141"/>
            <a:ext cx="2167793" cy="3962400"/>
          </a:xfrm>
          <a:prstGeom prst="rect">
            <a:avLst/>
          </a:prstGeom>
          <a:solidFill>
            <a:schemeClr val="bg1"/>
          </a:solidFill>
          <a:ln>
            <a:noFill/>
          </a:ln>
          <a:effectLst>
            <a:outerShdw blurRad="254000" sx="102000" sy="102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101" name="Rectangle 100">
            <a:extLst>
              <a:ext uri="{FF2B5EF4-FFF2-40B4-BE49-F238E27FC236}">
                <a16:creationId xmlns:a16="http://schemas.microsoft.com/office/drawing/2014/main" id="{47FACF12-9A89-D408-26D7-A0DD0D0B7B1C}"/>
              </a:ext>
            </a:extLst>
          </p:cNvPr>
          <p:cNvSpPr/>
          <p:nvPr/>
        </p:nvSpPr>
        <p:spPr>
          <a:xfrm>
            <a:off x="3503831" y="1853368"/>
            <a:ext cx="685800" cy="685800"/>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95" name="TextBox 94">
            <a:extLst>
              <a:ext uri="{FF2B5EF4-FFF2-40B4-BE49-F238E27FC236}">
                <a16:creationId xmlns:a16="http://schemas.microsoft.com/office/drawing/2014/main" id="{B80D0ED6-C836-310C-71D1-5AD491001A1B}"/>
              </a:ext>
            </a:extLst>
          </p:cNvPr>
          <p:cNvSpPr txBox="1"/>
          <p:nvPr/>
        </p:nvSpPr>
        <p:spPr>
          <a:xfrm>
            <a:off x="2998557" y="2729806"/>
            <a:ext cx="1696349" cy="387924"/>
          </a:xfrm>
          <a:prstGeom prst="rect">
            <a:avLst/>
          </a:prstGeom>
          <a:noFill/>
        </p:spPr>
        <p:txBody>
          <a:bodyPr wrap="square" lIns="0" rIns="0" rtlCol="0">
            <a:noAutofit/>
          </a:bodyPr>
          <a:lstStyle/>
          <a:p>
            <a:pPr algn="ct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96" name="TextBox 95">
            <a:extLst>
              <a:ext uri="{FF2B5EF4-FFF2-40B4-BE49-F238E27FC236}">
                <a16:creationId xmlns:a16="http://schemas.microsoft.com/office/drawing/2014/main" id="{21DEDB22-AF76-0C53-EA18-C07E4992C091}"/>
              </a:ext>
            </a:extLst>
          </p:cNvPr>
          <p:cNvSpPr txBox="1"/>
          <p:nvPr/>
        </p:nvSpPr>
        <p:spPr>
          <a:xfrm>
            <a:off x="2998557" y="3445201"/>
            <a:ext cx="1696349" cy="1961763"/>
          </a:xfrm>
          <a:prstGeom prst="rect">
            <a:avLst/>
          </a:prstGeom>
          <a:noFill/>
        </p:spPr>
        <p:txBody>
          <a:bodyPr wrap="square" lIns="0" rIns="0" rtlCol="0">
            <a:noAutofit/>
          </a:bodyPr>
          <a:lstStyle/>
          <a:p>
            <a:pPr algn="ctr" rtl="1">
              <a:lnSpc>
                <a:spcPct val="150000"/>
              </a:lnSpc>
            </a:pPr>
            <a:r>
              <a:rPr lang="fa-IR" sz="15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500" dirty="0">
              <a:latin typeface="Segoe UI" panose="020B0502040204020203" pitchFamily="34" charset="0"/>
              <a:cs typeface="B Nazanin" panose="00000700000000000000" pitchFamily="2" charset="-78"/>
            </a:endParaRPr>
          </a:p>
        </p:txBody>
      </p:sp>
      <p:cxnSp>
        <p:nvCxnSpPr>
          <p:cNvPr id="97" name="Straight Connector 96">
            <a:extLst>
              <a:ext uri="{FF2B5EF4-FFF2-40B4-BE49-F238E27FC236}">
                <a16:creationId xmlns:a16="http://schemas.microsoft.com/office/drawing/2014/main" id="{434DD05C-F3C6-54E3-8908-A9711D70E993}"/>
              </a:ext>
            </a:extLst>
          </p:cNvPr>
          <p:cNvCxnSpPr>
            <a:cxnSpLocks/>
          </p:cNvCxnSpPr>
          <p:nvPr/>
        </p:nvCxnSpPr>
        <p:spPr>
          <a:xfrm>
            <a:off x="2933558" y="3264670"/>
            <a:ext cx="1826346" cy="0"/>
          </a:xfrm>
          <a:prstGeom prst="line">
            <a:avLst/>
          </a:prstGeom>
          <a:ln w="12700">
            <a:solidFill>
              <a:schemeClr val="bg1">
                <a:lumMod val="85000"/>
                <a:alpha val="50000"/>
              </a:schemeClr>
            </a:solidFill>
            <a:prstDash val="lgDash"/>
          </a:ln>
        </p:spPr>
        <p:style>
          <a:lnRef idx="1">
            <a:schemeClr val="accent1"/>
          </a:lnRef>
          <a:fillRef idx="0">
            <a:schemeClr val="accent1"/>
          </a:fillRef>
          <a:effectRef idx="0">
            <a:schemeClr val="accent1"/>
          </a:effectRef>
          <a:fontRef idx="minor">
            <a:schemeClr val="tx1"/>
          </a:fontRef>
        </p:style>
      </p:cxnSp>
      <p:sp>
        <p:nvSpPr>
          <p:cNvPr id="98" name="TextBox 97">
            <a:extLst>
              <a:ext uri="{FF2B5EF4-FFF2-40B4-BE49-F238E27FC236}">
                <a16:creationId xmlns:a16="http://schemas.microsoft.com/office/drawing/2014/main" id="{77472C50-5AD0-DA1B-790F-2A4DB6330C4F}"/>
              </a:ext>
            </a:extLst>
          </p:cNvPr>
          <p:cNvSpPr txBox="1"/>
          <p:nvPr/>
        </p:nvSpPr>
        <p:spPr>
          <a:xfrm>
            <a:off x="3475056" y="5569949"/>
            <a:ext cx="743350" cy="366669"/>
          </a:xfrm>
          <a:prstGeom prst="rect">
            <a:avLst/>
          </a:prstGeom>
          <a:noFill/>
          <a:effectLst/>
        </p:spPr>
        <p:txBody>
          <a:bodyPr wrap="square" lIns="0" rIns="0" rtlCol="0" anchor="ctr" anchorCtr="0">
            <a:noAutofit/>
          </a:bodyPr>
          <a:lstStyle/>
          <a:p>
            <a:pPr algn="ctr" rtl="1"/>
            <a:r>
              <a:rPr lang="en-US" sz="3200" i="1" dirty="0">
                <a:solidFill>
                  <a:schemeClr val="bg1">
                    <a:lumMod val="85000"/>
                  </a:schemeClr>
                </a:solidFill>
                <a:latin typeface="Segoe UI" panose="020B0502040204020203" pitchFamily="34" charset="0"/>
                <a:cs typeface="B Nazanin" panose="00000700000000000000" pitchFamily="2" charset="-78"/>
              </a:rPr>
              <a:t>2</a:t>
            </a:r>
          </a:p>
        </p:txBody>
      </p:sp>
      <p:sp>
        <p:nvSpPr>
          <p:cNvPr id="108" name="Rectangle 107">
            <a:extLst>
              <a:ext uri="{FF2B5EF4-FFF2-40B4-BE49-F238E27FC236}">
                <a16:creationId xmlns:a16="http://schemas.microsoft.com/office/drawing/2014/main" id="{F01950F6-2D95-7150-885F-ED5F8DE53499}"/>
              </a:ext>
            </a:extLst>
          </p:cNvPr>
          <p:cNvSpPr/>
          <p:nvPr/>
        </p:nvSpPr>
        <p:spPr>
          <a:xfrm rot="5400000">
            <a:off x="6064531" y="5222897"/>
            <a:ext cx="58195" cy="1820694"/>
          </a:xfrm>
          <a:prstGeom prst="rect">
            <a:avLst/>
          </a:prstGeom>
          <a:solidFill>
            <a:srgbClr val="F3BE94">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9" name="Rectangle 108">
            <a:extLst>
              <a:ext uri="{FF2B5EF4-FFF2-40B4-BE49-F238E27FC236}">
                <a16:creationId xmlns:a16="http://schemas.microsoft.com/office/drawing/2014/main" id="{36EAA5C5-BBF5-C55F-6FC4-7A5E891859EA}"/>
              </a:ext>
            </a:extLst>
          </p:cNvPr>
          <p:cNvSpPr/>
          <p:nvPr/>
        </p:nvSpPr>
        <p:spPr>
          <a:xfrm>
            <a:off x="5009732" y="2136141"/>
            <a:ext cx="2167793" cy="3962400"/>
          </a:xfrm>
          <a:prstGeom prst="rect">
            <a:avLst/>
          </a:prstGeom>
          <a:solidFill>
            <a:schemeClr val="bg1"/>
          </a:solidFill>
          <a:ln>
            <a:noFill/>
          </a:ln>
          <a:effectLst>
            <a:outerShdw blurRad="254000" sx="102000" sy="102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110" name="Rectangle 109">
            <a:extLst>
              <a:ext uri="{FF2B5EF4-FFF2-40B4-BE49-F238E27FC236}">
                <a16:creationId xmlns:a16="http://schemas.microsoft.com/office/drawing/2014/main" id="{3CFB342A-323D-1957-464A-927BE082872A}"/>
              </a:ext>
            </a:extLst>
          </p:cNvPr>
          <p:cNvSpPr/>
          <p:nvPr/>
        </p:nvSpPr>
        <p:spPr>
          <a:xfrm>
            <a:off x="5750728" y="1853368"/>
            <a:ext cx="685800" cy="685800"/>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4" name="TextBox 103">
            <a:extLst>
              <a:ext uri="{FF2B5EF4-FFF2-40B4-BE49-F238E27FC236}">
                <a16:creationId xmlns:a16="http://schemas.microsoft.com/office/drawing/2014/main" id="{9CFBCA31-D372-A218-DE2E-D406AD32DF77}"/>
              </a:ext>
            </a:extLst>
          </p:cNvPr>
          <p:cNvSpPr txBox="1"/>
          <p:nvPr/>
        </p:nvSpPr>
        <p:spPr>
          <a:xfrm>
            <a:off x="5245454" y="2729806"/>
            <a:ext cx="1696349" cy="387924"/>
          </a:xfrm>
          <a:prstGeom prst="rect">
            <a:avLst/>
          </a:prstGeom>
          <a:noFill/>
        </p:spPr>
        <p:txBody>
          <a:bodyPr wrap="square" lIns="0" rIns="0" rtlCol="0">
            <a:noAutofit/>
          </a:bodyPr>
          <a:lstStyle/>
          <a:p>
            <a:pPr algn="ct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105" name="TextBox 104">
            <a:extLst>
              <a:ext uri="{FF2B5EF4-FFF2-40B4-BE49-F238E27FC236}">
                <a16:creationId xmlns:a16="http://schemas.microsoft.com/office/drawing/2014/main" id="{902A6A81-4FC7-659C-77CB-78FF2112D376}"/>
              </a:ext>
            </a:extLst>
          </p:cNvPr>
          <p:cNvSpPr txBox="1"/>
          <p:nvPr/>
        </p:nvSpPr>
        <p:spPr>
          <a:xfrm>
            <a:off x="5245454" y="3445201"/>
            <a:ext cx="1696349" cy="1961763"/>
          </a:xfrm>
          <a:prstGeom prst="rect">
            <a:avLst/>
          </a:prstGeom>
          <a:noFill/>
        </p:spPr>
        <p:txBody>
          <a:bodyPr wrap="square" lIns="0" rIns="0" rtlCol="0">
            <a:noAutofit/>
          </a:bodyPr>
          <a:lstStyle/>
          <a:p>
            <a:pPr algn="ctr" rtl="1">
              <a:lnSpc>
                <a:spcPct val="150000"/>
              </a:lnSpc>
            </a:pPr>
            <a:r>
              <a:rPr lang="fa-IR" sz="15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500" dirty="0">
              <a:latin typeface="Segoe UI" panose="020B0502040204020203" pitchFamily="34" charset="0"/>
              <a:cs typeface="B Nazanin" panose="00000700000000000000" pitchFamily="2" charset="-78"/>
            </a:endParaRPr>
          </a:p>
        </p:txBody>
      </p:sp>
      <p:cxnSp>
        <p:nvCxnSpPr>
          <p:cNvPr id="106" name="Straight Connector 105">
            <a:extLst>
              <a:ext uri="{FF2B5EF4-FFF2-40B4-BE49-F238E27FC236}">
                <a16:creationId xmlns:a16="http://schemas.microsoft.com/office/drawing/2014/main" id="{A5BA9038-B971-CC42-0108-9EE212122666}"/>
              </a:ext>
            </a:extLst>
          </p:cNvPr>
          <p:cNvCxnSpPr>
            <a:cxnSpLocks/>
          </p:cNvCxnSpPr>
          <p:nvPr/>
        </p:nvCxnSpPr>
        <p:spPr>
          <a:xfrm>
            <a:off x="5180455" y="3264670"/>
            <a:ext cx="1826346" cy="0"/>
          </a:xfrm>
          <a:prstGeom prst="line">
            <a:avLst/>
          </a:prstGeom>
          <a:ln w="12700">
            <a:solidFill>
              <a:schemeClr val="bg1">
                <a:lumMod val="85000"/>
                <a:alpha val="50000"/>
              </a:schemeClr>
            </a:solidFill>
            <a:prstDash val="lgDash"/>
          </a:ln>
        </p:spPr>
        <p:style>
          <a:lnRef idx="1">
            <a:schemeClr val="accent1"/>
          </a:lnRef>
          <a:fillRef idx="0">
            <a:schemeClr val="accent1"/>
          </a:fillRef>
          <a:effectRef idx="0">
            <a:schemeClr val="accent1"/>
          </a:effectRef>
          <a:fontRef idx="minor">
            <a:schemeClr val="tx1"/>
          </a:fontRef>
        </p:style>
      </p:cxnSp>
      <p:sp>
        <p:nvSpPr>
          <p:cNvPr id="107" name="TextBox 106">
            <a:extLst>
              <a:ext uri="{FF2B5EF4-FFF2-40B4-BE49-F238E27FC236}">
                <a16:creationId xmlns:a16="http://schemas.microsoft.com/office/drawing/2014/main" id="{F9AB5848-0970-D753-E559-9904EC603450}"/>
              </a:ext>
            </a:extLst>
          </p:cNvPr>
          <p:cNvSpPr txBox="1"/>
          <p:nvPr/>
        </p:nvSpPr>
        <p:spPr>
          <a:xfrm>
            <a:off x="5721953" y="5557917"/>
            <a:ext cx="743350" cy="366669"/>
          </a:xfrm>
          <a:prstGeom prst="rect">
            <a:avLst/>
          </a:prstGeom>
          <a:noFill/>
          <a:effectLst/>
        </p:spPr>
        <p:txBody>
          <a:bodyPr wrap="square" lIns="0" rIns="0" rtlCol="0" anchor="ctr" anchorCtr="0">
            <a:noAutofit/>
          </a:bodyPr>
          <a:lstStyle/>
          <a:p>
            <a:pPr algn="ctr" rtl="1"/>
            <a:r>
              <a:rPr lang="en-US" sz="3200" i="1" dirty="0">
                <a:solidFill>
                  <a:schemeClr val="bg1">
                    <a:lumMod val="85000"/>
                  </a:schemeClr>
                </a:solidFill>
                <a:latin typeface="Segoe UI" panose="020B0502040204020203" pitchFamily="34" charset="0"/>
                <a:cs typeface="B Nazanin" panose="00000700000000000000" pitchFamily="2" charset="-78"/>
              </a:rPr>
              <a:t>3</a:t>
            </a:r>
          </a:p>
        </p:txBody>
      </p:sp>
      <p:sp>
        <p:nvSpPr>
          <p:cNvPr id="117" name="Rectangle 116">
            <a:extLst>
              <a:ext uri="{FF2B5EF4-FFF2-40B4-BE49-F238E27FC236}">
                <a16:creationId xmlns:a16="http://schemas.microsoft.com/office/drawing/2014/main" id="{6A100512-3FD3-581F-DCDC-86C2FD65D030}"/>
              </a:ext>
            </a:extLst>
          </p:cNvPr>
          <p:cNvSpPr/>
          <p:nvPr/>
        </p:nvSpPr>
        <p:spPr>
          <a:xfrm rot="5400000">
            <a:off x="8311428" y="5222897"/>
            <a:ext cx="58195" cy="1820694"/>
          </a:xfrm>
          <a:prstGeom prst="rect">
            <a:avLst/>
          </a:prstGeom>
          <a:solidFill>
            <a:srgbClr val="F3BE94">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8" name="Rectangle 117">
            <a:extLst>
              <a:ext uri="{FF2B5EF4-FFF2-40B4-BE49-F238E27FC236}">
                <a16:creationId xmlns:a16="http://schemas.microsoft.com/office/drawing/2014/main" id="{4E705DCD-A62F-EA6A-7A5B-C89D38F6637E}"/>
              </a:ext>
            </a:extLst>
          </p:cNvPr>
          <p:cNvSpPr/>
          <p:nvPr/>
        </p:nvSpPr>
        <p:spPr>
          <a:xfrm>
            <a:off x="7256629" y="2136141"/>
            <a:ext cx="2167793" cy="3962400"/>
          </a:xfrm>
          <a:prstGeom prst="rect">
            <a:avLst/>
          </a:prstGeom>
          <a:solidFill>
            <a:schemeClr val="bg1"/>
          </a:solidFill>
          <a:ln>
            <a:noFill/>
          </a:ln>
          <a:effectLst>
            <a:outerShdw blurRad="254000" sx="102000" sy="102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119" name="Rectangle 118">
            <a:extLst>
              <a:ext uri="{FF2B5EF4-FFF2-40B4-BE49-F238E27FC236}">
                <a16:creationId xmlns:a16="http://schemas.microsoft.com/office/drawing/2014/main" id="{D034A9F9-1BC2-10FA-D1AC-DD0A75F6885D}"/>
              </a:ext>
            </a:extLst>
          </p:cNvPr>
          <p:cNvSpPr/>
          <p:nvPr/>
        </p:nvSpPr>
        <p:spPr>
          <a:xfrm>
            <a:off x="7997625" y="1853368"/>
            <a:ext cx="685800" cy="685800"/>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3" name="TextBox 112">
            <a:extLst>
              <a:ext uri="{FF2B5EF4-FFF2-40B4-BE49-F238E27FC236}">
                <a16:creationId xmlns:a16="http://schemas.microsoft.com/office/drawing/2014/main" id="{3617DE33-1EC1-11A0-4D93-814CE94624B4}"/>
              </a:ext>
            </a:extLst>
          </p:cNvPr>
          <p:cNvSpPr txBox="1"/>
          <p:nvPr/>
        </p:nvSpPr>
        <p:spPr>
          <a:xfrm>
            <a:off x="7492351" y="2729806"/>
            <a:ext cx="1696349" cy="387924"/>
          </a:xfrm>
          <a:prstGeom prst="rect">
            <a:avLst/>
          </a:prstGeom>
          <a:noFill/>
        </p:spPr>
        <p:txBody>
          <a:bodyPr wrap="square" lIns="0" rIns="0" rtlCol="0">
            <a:noAutofit/>
          </a:bodyPr>
          <a:lstStyle/>
          <a:p>
            <a:pPr algn="ct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114" name="TextBox 113">
            <a:extLst>
              <a:ext uri="{FF2B5EF4-FFF2-40B4-BE49-F238E27FC236}">
                <a16:creationId xmlns:a16="http://schemas.microsoft.com/office/drawing/2014/main" id="{883D2778-4FA3-27CB-73F6-64DFCD685562}"/>
              </a:ext>
            </a:extLst>
          </p:cNvPr>
          <p:cNvSpPr txBox="1"/>
          <p:nvPr/>
        </p:nvSpPr>
        <p:spPr>
          <a:xfrm>
            <a:off x="7492351" y="3445201"/>
            <a:ext cx="1696349" cy="1961763"/>
          </a:xfrm>
          <a:prstGeom prst="rect">
            <a:avLst/>
          </a:prstGeom>
          <a:noFill/>
        </p:spPr>
        <p:txBody>
          <a:bodyPr wrap="square" lIns="0" rIns="0" rtlCol="0">
            <a:noAutofit/>
          </a:bodyPr>
          <a:lstStyle/>
          <a:p>
            <a:pPr algn="ctr" rtl="1">
              <a:lnSpc>
                <a:spcPct val="150000"/>
              </a:lnSpc>
            </a:pPr>
            <a:r>
              <a:rPr lang="fa-IR" sz="15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500" dirty="0">
              <a:latin typeface="Segoe UI" panose="020B0502040204020203" pitchFamily="34" charset="0"/>
              <a:cs typeface="B Nazanin" panose="00000700000000000000" pitchFamily="2" charset="-78"/>
            </a:endParaRPr>
          </a:p>
        </p:txBody>
      </p:sp>
      <p:cxnSp>
        <p:nvCxnSpPr>
          <p:cNvPr id="115" name="Straight Connector 114">
            <a:extLst>
              <a:ext uri="{FF2B5EF4-FFF2-40B4-BE49-F238E27FC236}">
                <a16:creationId xmlns:a16="http://schemas.microsoft.com/office/drawing/2014/main" id="{F16CAC56-2533-78F6-2620-92A1F31C46DB}"/>
              </a:ext>
            </a:extLst>
          </p:cNvPr>
          <p:cNvCxnSpPr>
            <a:cxnSpLocks/>
          </p:cNvCxnSpPr>
          <p:nvPr/>
        </p:nvCxnSpPr>
        <p:spPr>
          <a:xfrm>
            <a:off x="7427352" y="3264670"/>
            <a:ext cx="1826346" cy="0"/>
          </a:xfrm>
          <a:prstGeom prst="line">
            <a:avLst/>
          </a:prstGeom>
          <a:ln w="12700">
            <a:solidFill>
              <a:schemeClr val="bg1">
                <a:lumMod val="85000"/>
                <a:alpha val="50000"/>
              </a:schemeClr>
            </a:solidFill>
            <a:prstDash val="lgDash"/>
          </a:ln>
        </p:spPr>
        <p:style>
          <a:lnRef idx="1">
            <a:schemeClr val="accent1"/>
          </a:lnRef>
          <a:fillRef idx="0">
            <a:schemeClr val="accent1"/>
          </a:fillRef>
          <a:effectRef idx="0">
            <a:schemeClr val="accent1"/>
          </a:effectRef>
          <a:fontRef idx="minor">
            <a:schemeClr val="tx1"/>
          </a:fontRef>
        </p:style>
      </p:cxnSp>
      <p:sp>
        <p:nvSpPr>
          <p:cNvPr id="116" name="TextBox 115">
            <a:extLst>
              <a:ext uri="{FF2B5EF4-FFF2-40B4-BE49-F238E27FC236}">
                <a16:creationId xmlns:a16="http://schemas.microsoft.com/office/drawing/2014/main" id="{F0A63DB9-AF3F-5428-A753-E879B6CF300C}"/>
              </a:ext>
            </a:extLst>
          </p:cNvPr>
          <p:cNvSpPr txBox="1"/>
          <p:nvPr/>
        </p:nvSpPr>
        <p:spPr>
          <a:xfrm>
            <a:off x="7968850" y="5581981"/>
            <a:ext cx="743350" cy="366669"/>
          </a:xfrm>
          <a:prstGeom prst="rect">
            <a:avLst/>
          </a:prstGeom>
          <a:noFill/>
          <a:effectLst/>
        </p:spPr>
        <p:txBody>
          <a:bodyPr wrap="square" lIns="0" rIns="0" rtlCol="0" anchor="ctr" anchorCtr="0">
            <a:noAutofit/>
          </a:bodyPr>
          <a:lstStyle/>
          <a:p>
            <a:pPr algn="ctr" rtl="1"/>
            <a:r>
              <a:rPr lang="en-US" sz="3200" i="1" dirty="0">
                <a:solidFill>
                  <a:schemeClr val="bg1">
                    <a:lumMod val="85000"/>
                  </a:schemeClr>
                </a:solidFill>
                <a:latin typeface="Segoe UI" panose="020B0502040204020203" pitchFamily="34" charset="0"/>
                <a:cs typeface="B Nazanin" panose="00000700000000000000" pitchFamily="2" charset="-78"/>
              </a:rPr>
              <a:t>4</a:t>
            </a:r>
          </a:p>
        </p:txBody>
      </p:sp>
      <p:sp>
        <p:nvSpPr>
          <p:cNvPr id="126" name="Rectangle 125">
            <a:extLst>
              <a:ext uri="{FF2B5EF4-FFF2-40B4-BE49-F238E27FC236}">
                <a16:creationId xmlns:a16="http://schemas.microsoft.com/office/drawing/2014/main" id="{6F64EDA2-1507-2992-5CB4-DEFA382501AC}"/>
              </a:ext>
            </a:extLst>
          </p:cNvPr>
          <p:cNvSpPr/>
          <p:nvPr/>
        </p:nvSpPr>
        <p:spPr>
          <a:xfrm rot="5400000">
            <a:off x="10558325" y="5222897"/>
            <a:ext cx="58195" cy="1820694"/>
          </a:xfrm>
          <a:prstGeom prst="rect">
            <a:avLst/>
          </a:prstGeom>
          <a:solidFill>
            <a:srgbClr val="F3BE94">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27" name="Rectangle 126">
            <a:extLst>
              <a:ext uri="{FF2B5EF4-FFF2-40B4-BE49-F238E27FC236}">
                <a16:creationId xmlns:a16="http://schemas.microsoft.com/office/drawing/2014/main" id="{C2078CC4-67B1-A75D-A726-7B26E1FD688E}"/>
              </a:ext>
            </a:extLst>
          </p:cNvPr>
          <p:cNvSpPr/>
          <p:nvPr/>
        </p:nvSpPr>
        <p:spPr>
          <a:xfrm>
            <a:off x="9503526" y="2136141"/>
            <a:ext cx="2167793" cy="3962400"/>
          </a:xfrm>
          <a:prstGeom prst="rect">
            <a:avLst/>
          </a:prstGeom>
          <a:solidFill>
            <a:schemeClr val="bg1"/>
          </a:solidFill>
          <a:ln>
            <a:noFill/>
          </a:ln>
          <a:effectLst>
            <a:outerShdw blurRad="254000" sx="102000" sy="102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128" name="Rectangle 127">
            <a:extLst>
              <a:ext uri="{FF2B5EF4-FFF2-40B4-BE49-F238E27FC236}">
                <a16:creationId xmlns:a16="http://schemas.microsoft.com/office/drawing/2014/main" id="{04E78F69-6429-58EA-A96D-C84DACA3CE6B}"/>
              </a:ext>
            </a:extLst>
          </p:cNvPr>
          <p:cNvSpPr/>
          <p:nvPr/>
        </p:nvSpPr>
        <p:spPr>
          <a:xfrm>
            <a:off x="10244522" y="1853368"/>
            <a:ext cx="685800" cy="685800"/>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22" name="TextBox 121">
            <a:extLst>
              <a:ext uri="{FF2B5EF4-FFF2-40B4-BE49-F238E27FC236}">
                <a16:creationId xmlns:a16="http://schemas.microsoft.com/office/drawing/2014/main" id="{AB7CCF36-2F06-7B53-B7B9-7EA57576CF4A}"/>
              </a:ext>
            </a:extLst>
          </p:cNvPr>
          <p:cNvSpPr txBox="1"/>
          <p:nvPr/>
        </p:nvSpPr>
        <p:spPr>
          <a:xfrm>
            <a:off x="9739248" y="2729806"/>
            <a:ext cx="1696349" cy="387924"/>
          </a:xfrm>
          <a:prstGeom prst="rect">
            <a:avLst/>
          </a:prstGeom>
          <a:noFill/>
        </p:spPr>
        <p:txBody>
          <a:bodyPr wrap="square" lIns="0" rIns="0" rtlCol="0">
            <a:noAutofit/>
          </a:bodyPr>
          <a:lstStyle/>
          <a:p>
            <a:pPr algn="ct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123" name="TextBox 122">
            <a:extLst>
              <a:ext uri="{FF2B5EF4-FFF2-40B4-BE49-F238E27FC236}">
                <a16:creationId xmlns:a16="http://schemas.microsoft.com/office/drawing/2014/main" id="{BD351CBE-CE37-3C03-0834-5835B058B278}"/>
              </a:ext>
            </a:extLst>
          </p:cNvPr>
          <p:cNvSpPr txBox="1"/>
          <p:nvPr/>
        </p:nvSpPr>
        <p:spPr>
          <a:xfrm>
            <a:off x="9739248" y="3445201"/>
            <a:ext cx="1696349" cy="1961763"/>
          </a:xfrm>
          <a:prstGeom prst="rect">
            <a:avLst/>
          </a:prstGeom>
          <a:noFill/>
        </p:spPr>
        <p:txBody>
          <a:bodyPr wrap="square" lIns="0" rIns="0" rtlCol="0">
            <a:noAutofit/>
          </a:bodyPr>
          <a:lstStyle/>
          <a:p>
            <a:pPr algn="ctr" rtl="1">
              <a:lnSpc>
                <a:spcPct val="150000"/>
              </a:lnSpc>
            </a:pPr>
            <a:r>
              <a:rPr lang="fa-IR" sz="15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500" dirty="0">
              <a:latin typeface="Segoe UI" panose="020B0502040204020203" pitchFamily="34" charset="0"/>
              <a:cs typeface="B Nazanin" panose="00000700000000000000" pitchFamily="2" charset="-78"/>
            </a:endParaRPr>
          </a:p>
        </p:txBody>
      </p:sp>
      <p:cxnSp>
        <p:nvCxnSpPr>
          <p:cNvPr id="124" name="Straight Connector 123">
            <a:extLst>
              <a:ext uri="{FF2B5EF4-FFF2-40B4-BE49-F238E27FC236}">
                <a16:creationId xmlns:a16="http://schemas.microsoft.com/office/drawing/2014/main" id="{F6DADD83-A3FA-2F7C-502A-B3CCDF714075}"/>
              </a:ext>
            </a:extLst>
          </p:cNvPr>
          <p:cNvCxnSpPr>
            <a:cxnSpLocks/>
          </p:cNvCxnSpPr>
          <p:nvPr/>
        </p:nvCxnSpPr>
        <p:spPr>
          <a:xfrm>
            <a:off x="9674249" y="3264670"/>
            <a:ext cx="1826346" cy="0"/>
          </a:xfrm>
          <a:prstGeom prst="line">
            <a:avLst/>
          </a:prstGeom>
          <a:ln w="12700">
            <a:solidFill>
              <a:schemeClr val="bg1">
                <a:lumMod val="85000"/>
                <a:alpha val="50000"/>
              </a:schemeClr>
            </a:solidFill>
            <a:prstDash val="lgDash"/>
          </a:ln>
        </p:spPr>
        <p:style>
          <a:lnRef idx="1">
            <a:schemeClr val="accent1"/>
          </a:lnRef>
          <a:fillRef idx="0">
            <a:schemeClr val="accent1"/>
          </a:fillRef>
          <a:effectRef idx="0">
            <a:schemeClr val="accent1"/>
          </a:effectRef>
          <a:fontRef idx="minor">
            <a:schemeClr val="tx1"/>
          </a:fontRef>
        </p:style>
      </p:cxnSp>
      <p:sp>
        <p:nvSpPr>
          <p:cNvPr id="125" name="TextBox 124">
            <a:extLst>
              <a:ext uri="{FF2B5EF4-FFF2-40B4-BE49-F238E27FC236}">
                <a16:creationId xmlns:a16="http://schemas.microsoft.com/office/drawing/2014/main" id="{520E9A7B-B5B8-9FBE-946F-910DFC01036E}"/>
              </a:ext>
            </a:extLst>
          </p:cNvPr>
          <p:cNvSpPr txBox="1"/>
          <p:nvPr/>
        </p:nvSpPr>
        <p:spPr>
          <a:xfrm>
            <a:off x="10215747" y="5545885"/>
            <a:ext cx="743350" cy="366669"/>
          </a:xfrm>
          <a:prstGeom prst="rect">
            <a:avLst/>
          </a:prstGeom>
          <a:noFill/>
          <a:effectLst/>
        </p:spPr>
        <p:txBody>
          <a:bodyPr wrap="square" lIns="0" rIns="0" rtlCol="0" anchor="ctr" anchorCtr="0">
            <a:noAutofit/>
          </a:bodyPr>
          <a:lstStyle/>
          <a:p>
            <a:pPr algn="ctr" rtl="1"/>
            <a:r>
              <a:rPr lang="en-US" sz="3200" i="1" dirty="0">
                <a:solidFill>
                  <a:schemeClr val="bg1">
                    <a:lumMod val="85000"/>
                  </a:schemeClr>
                </a:solidFill>
                <a:latin typeface="Segoe UI" panose="020B0502040204020203" pitchFamily="34" charset="0"/>
                <a:cs typeface="B Nazanin" panose="00000700000000000000" pitchFamily="2" charset="-78"/>
              </a:rPr>
              <a:t>5</a:t>
            </a:r>
          </a:p>
        </p:txBody>
      </p:sp>
      <p:grpSp>
        <p:nvGrpSpPr>
          <p:cNvPr id="129" name="Group 128">
            <a:extLst>
              <a:ext uri="{FF2B5EF4-FFF2-40B4-BE49-F238E27FC236}">
                <a16:creationId xmlns:a16="http://schemas.microsoft.com/office/drawing/2014/main" id="{8338953E-C57D-E37F-7DCA-2405CFA26FC3}"/>
              </a:ext>
            </a:extLst>
          </p:cNvPr>
          <p:cNvGrpSpPr/>
          <p:nvPr/>
        </p:nvGrpSpPr>
        <p:grpSpPr>
          <a:xfrm>
            <a:off x="5916622" y="2053393"/>
            <a:ext cx="354012" cy="285750"/>
            <a:chOff x="4116388" y="2211388"/>
            <a:chExt cx="354012" cy="285750"/>
          </a:xfrm>
          <a:solidFill>
            <a:srgbClr val="00144F"/>
          </a:solidFill>
        </p:grpSpPr>
        <p:sp>
          <p:nvSpPr>
            <p:cNvPr id="130" name="Freeform 1192">
              <a:extLst>
                <a:ext uri="{FF2B5EF4-FFF2-40B4-BE49-F238E27FC236}">
                  <a16:creationId xmlns:a16="http://schemas.microsoft.com/office/drawing/2014/main" id="{60B5ADE4-6510-9121-877A-30F885EB153B}"/>
                </a:ext>
              </a:extLst>
            </p:cNvPr>
            <p:cNvSpPr>
              <a:spLocks/>
            </p:cNvSpPr>
            <p:nvPr/>
          </p:nvSpPr>
          <p:spPr bwMode="auto">
            <a:xfrm>
              <a:off x="4278313" y="2257425"/>
              <a:ext cx="14288" cy="239713"/>
            </a:xfrm>
            <a:custGeom>
              <a:avLst/>
              <a:gdLst>
                <a:gd name="T0" fmla="*/ 2 w 4"/>
                <a:gd name="T1" fmla="*/ 64 h 64"/>
                <a:gd name="T2" fmla="*/ 0 w 4"/>
                <a:gd name="T3" fmla="*/ 62 h 64"/>
                <a:gd name="T4" fmla="*/ 0 w 4"/>
                <a:gd name="T5" fmla="*/ 2 h 64"/>
                <a:gd name="T6" fmla="*/ 2 w 4"/>
                <a:gd name="T7" fmla="*/ 0 h 64"/>
                <a:gd name="T8" fmla="*/ 4 w 4"/>
                <a:gd name="T9" fmla="*/ 2 h 64"/>
                <a:gd name="T10" fmla="*/ 4 w 4"/>
                <a:gd name="T11" fmla="*/ 62 h 64"/>
                <a:gd name="T12" fmla="*/ 2 w 4"/>
                <a:gd name="T13" fmla="*/ 64 h 64"/>
              </a:gdLst>
              <a:ahLst/>
              <a:cxnLst>
                <a:cxn ang="0">
                  <a:pos x="T0" y="T1"/>
                </a:cxn>
                <a:cxn ang="0">
                  <a:pos x="T2" y="T3"/>
                </a:cxn>
                <a:cxn ang="0">
                  <a:pos x="T4" y="T5"/>
                </a:cxn>
                <a:cxn ang="0">
                  <a:pos x="T6" y="T7"/>
                </a:cxn>
                <a:cxn ang="0">
                  <a:pos x="T8" y="T9"/>
                </a:cxn>
                <a:cxn ang="0">
                  <a:pos x="T10" y="T11"/>
                </a:cxn>
                <a:cxn ang="0">
                  <a:pos x="T12" y="T13"/>
                </a:cxn>
              </a:cxnLst>
              <a:rect l="0" t="0" r="r" b="b"/>
              <a:pathLst>
                <a:path w="4" h="64">
                  <a:moveTo>
                    <a:pt x="2" y="64"/>
                  </a:moveTo>
                  <a:cubicBezTo>
                    <a:pt x="1" y="64"/>
                    <a:pt x="0" y="63"/>
                    <a:pt x="0" y="62"/>
                  </a:cubicBezTo>
                  <a:cubicBezTo>
                    <a:pt x="0" y="2"/>
                    <a:pt x="0" y="2"/>
                    <a:pt x="0" y="2"/>
                  </a:cubicBezTo>
                  <a:cubicBezTo>
                    <a:pt x="0" y="1"/>
                    <a:pt x="1" y="0"/>
                    <a:pt x="2" y="0"/>
                  </a:cubicBezTo>
                  <a:cubicBezTo>
                    <a:pt x="3" y="0"/>
                    <a:pt x="4" y="1"/>
                    <a:pt x="4" y="2"/>
                  </a:cubicBezTo>
                  <a:cubicBezTo>
                    <a:pt x="4" y="62"/>
                    <a:pt x="4" y="62"/>
                    <a:pt x="4" y="62"/>
                  </a:cubicBezTo>
                  <a:cubicBezTo>
                    <a:pt x="4" y="63"/>
                    <a:pt x="3" y="64"/>
                    <a:pt x="2"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1" name="Freeform 1193">
              <a:extLst>
                <a:ext uri="{FF2B5EF4-FFF2-40B4-BE49-F238E27FC236}">
                  <a16:creationId xmlns:a16="http://schemas.microsoft.com/office/drawing/2014/main" id="{4451D85B-C702-801C-723A-27925DD4C26B}"/>
                </a:ext>
              </a:extLst>
            </p:cNvPr>
            <p:cNvSpPr>
              <a:spLocks/>
            </p:cNvSpPr>
            <p:nvPr/>
          </p:nvSpPr>
          <p:spPr bwMode="auto">
            <a:xfrm>
              <a:off x="4232275" y="2482850"/>
              <a:ext cx="106363" cy="14288"/>
            </a:xfrm>
            <a:custGeom>
              <a:avLst/>
              <a:gdLst>
                <a:gd name="T0" fmla="*/ 26 w 28"/>
                <a:gd name="T1" fmla="*/ 4 h 4"/>
                <a:gd name="T2" fmla="*/ 2 w 28"/>
                <a:gd name="T3" fmla="*/ 4 h 4"/>
                <a:gd name="T4" fmla="*/ 0 w 28"/>
                <a:gd name="T5" fmla="*/ 2 h 4"/>
                <a:gd name="T6" fmla="*/ 2 w 28"/>
                <a:gd name="T7" fmla="*/ 0 h 4"/>
                <a:gd name="T8" fmla="*/ 26 w 28"/>
                <a:gd name="T9" fmla="*/ 0 h 4"/>
                <a:gd name="T10" fmla="*/ 28 w 28"/>
                <a:gd name="T11" fmla="*/ 2 h 4"/>
                <a:gd name="T12" fmla="*/ 26 w 2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8" h="4">
                  <a:moveTo>
                    <a:pt x="26" y="4"/>
                  </a:moveTo>
                  <a:cubicBezTo>
                    <a:pt x="2" y="4"/>
                    <a:pt x="2" y="4"/>
                    <a:pt x="2" y="4"/>
                  </a:cubicBezTo>
                  <a:cubicBezTo>
                    <a:pt x="1" y="4"/>
                    <a:pt x="0" y="3"/>
                    <a:pt x="0" y="2"/>
                  </a:cubicBezTo>
                  <a:cubicBezTo>
                    <a:pt x="0" y="1"/>
                    <a:pt x="1" y="0"/>
                    <a:pt x="2" y="0"/>
                  </a:cubicBezTo>
                  <a:cubicBezTo>
                    <a:pt x="26" y="0"/>
                    <a:pt x="26" y="0"/>
                    <a:pt x="26" y="0"/>
                  </a:cubicBezTo>
                  <a:cubicBezTo>
                    <a:pt x="27" y="0"/>
                    <a:pt x="28" y="1"/>
                    <a:pt x="28" y="2"/>
                  </a:cubicBezTo>
                  <a:cubicBezTo>
                    <a:pt x="28" y="3"/>
                    <a:pt x="27" y="4"/>
                    <a:pt x="2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2" name="Freeform 1194">
              <a:extLst>
                <a:ext uri="{FF2B5EF4-FFF2-40B4-BE49-F238E27FC236}">
                  <a16:creationId xmlns:a16="http://schemas.microsoft.com/office/drawing/2014/main" id="{4F3A57A2-D77B-E9CC-ECD6-E222643607DB}"/>
                </a:ext>
              </a:extLst>
            </p:cNvPr>
            <p:cNvSpPr>
              <a:spLocks/>
            </p:cNvSpPr>
            <p:nvPr/>
          </p:nvSpPr>
          <p:spPr bwMode="auto">
            <a:xfrm>
              <a:off x="4116388" y="2227263"/>
              <a:ext cx="120650" cy="134938"/>
            </a:xfrm>
            <a:custGeom>
              <a:avLst/>
              <a:gdLst>
                <a:gd name="T0" fmla="*/ 2 w 32"/>
                <a:gd name="T1" fmla="*/ 36 h 36"/>
                <a:gd name="T2" fmla="*/ 1 w 32"/>
                <a:gd name="T3" fmla="*/ 36 h 36"/>
                <a:gd name="T4" fmla="*/ 0 w 32"/>
                <a:gd name="T5" fmla="*/ 33 h 36"/>
                <a:gd name="T6" fmla="*/ 14 w 32"/>
                <a:gd name="T7" fmla="*/ 1 h 36"/>
                <a:gd name="T8" fmla="*/ 16 w 32"/>
                <a:gd name="T9" fmla="*/ 0 h 36"/>
                <a:gd name="T10" fmla="*/ 16 w 32"/>
                <a:gd name="T11" fmla="*/ 0 h 36"/>
                <a:gd name="T12" fmla="*/ 18 w 32"/>
                <a:gd name="T13" fmla="*/ 1 h 36"/>
                <a:gd name="T14" fmla="*/ 31 w 32"/>
                <a:gd name="T15" fmla="*/ 33 h 36"/>
                <a:gd name="T16" fmla="*/ 30 w 32"/>
                <a:gd name="T17" fmla="*/ 36 h 36"/>
                <a:gd name="T18" fmla="*/ 28 w 32"/>
                <a:gd name="T19" fmla="*/ 35 h 36"/>
                <a:gd name="T20" fmla="*/ 16 w 32"/>
                <a:gd name="T21" fmla="*/ 7 h 36"/>
                <a:gd name="T22" fmla="*/ 4 w 32"/>
                <a:gd name="T23" fmla="*/ 35 h 36"/>
                <a:gd name="T24" fmla="*/ 2 w 32"/>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6">
                  <a:moveTo>
                    <a:pt x="2" y="36"/>
                  </a:moveTo>
                  <a:cubicBezTo>
                    <a:pt x="2" y="36"/>
                    <a:pt x="2" y="36"/>
                    <a:pt x="1" y="36"/>
                  </a:cubicBezTo>
                  <a:cubicBezTo>
                    <a:pt x="0" y="35"/>
                    <a:pt x="0" y="34"/>
                    <a:pt x="0" y="33"/>
                  </a:cubicBezTo>
                  <a:cubicBezTo>
                    <a:pt x="14" y="1"/>
                    <a:pt x="14" y="1"/>
                    <a:pt x="14" y="1"/>
                  </a:cubicBezTo>
                  <a:cubicBezTo>
                    <a:pt x="14" y="1"/>
                    <a:pt x="15" y="0"/>
                    <a:pt x="16" y="0"/>
                  </a:cubicBezTo>
                  <a:cubicBezTo>
                    <a:pt x="16" y="0"/>
                    <a:pt x="16" y="0"/>
                    <a:pt x="16" y="0"/>
                  </a:cubicBezTo>
                  <a:cubicBezTo>
                    <a:pt x="17" y="0"/>
                    <a:pt x="17" y="1"/>
                    <a:pt x="18" y="1"/>
                  </a:cubicBezTo>
                  <a:cubicBezTo>
                    <a:pt x="31" y="33"/>
                    <a:pt x="31" y="33"/>
                    <a:pt x="31" y="33"/>
                  </a:cubicBezTo>
                  <a:cubicBezTo>
                    <a:pt x="32" y="34"/>
                    <a:pt x="31" y="35"/>
                    <a:pt x="30" y="36"/>
                  </a:cubicBezTo>
                  <a:cubicBezTo>
                    <a:pt x="29" y="36"/>
                    <a:pt x="28" y="36"/>
                    <a:pt x="28" y="35"/>
                  </a:cubicBezTo>
                  <a:cubicBezTo>
                    <a:pt x="16" y="7"/>
                    <a:pt x="16" y="7"/>
                    <a:pt x="16" y="7"/>
                  </a:cubicBezTo>
                  <a:cubicBezTo>
                    <a:pt x="4" y="35"/>
                    <a:pt x="4" y="35"/>
                    <a:pt x="4" y="35"/>
                  </a:cubicBezTo>
                  <a:cubicBezTo>
                    <a:pt x="4" y="36"/>
                    <a:pt x="3"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3" name="Freeform 1195">
              <a:extLst>
                <a:ext uri="{FF2B5EF4-FFF2-40B4-BE49-F238E27FC236}">
                  <a16:creationId xmlns:a16="http://schemas.microsoft.com/office/drawing/2014/main" id="{B5E65C46-65F3-E9EC-0CA1-BD2DCAB8807F}"/>
                </a:ext>
              </a:extLst>
            </p:cNvPr>
            <p:cNvSpPr>
              <a:spLocks noEditPoints="1"/>
            </p:cNvSpPr>
            <p:nvPr/>
          </p:nvSpPr>
          <p:spPr bwMode="auto">
            <a:xfrm>
              <a:off x="4256088" y="2211388"/>
              <a:ext cx="58738"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4" name="Freeform 1196">
              <a:extLst>
                <a:ext uri="{FF2B5EF4-FFF2-40B4-BE49-F238E27FC236}">
                  <a16:creationId xmlns:a16="http://schemas.microsoft.com/office/drawing/2014/main" id="{9D1AA7A5-F3D3-1A78-945E-B7F54D0A458F}"/>
                </a:ext>
              </a:extLst>
            </p:cNvPr>
            <p:cNvSpPr>
              <a:spLocks noEditPoints="1"/>
            </p:cNvSpPr>
            <p:nvPr/>
          </p:nvSpPr>
          <p:spPr bwMode="auto">
            <a:xfrm>
              <a:off x="4116388" y="2346325"/>
              <a:ext cx="115888" cy="71438"/>
            </a:xfrm>
            <a:custGeom>
              <a:avLst/>
              <a:gdLst>
                <a:gd name="T0" fmla="*/ 16 w 31"/>
                <a:gd name="T1" fmla="*/ 19 h 19"/>
                <a:gd name="T2" fmla="*/ 0 w 31"/>
                <a:gd name="T3" fmla="*/ 2 h 19"/>
                <a:gd name="T4" fmla="*/ 2 w 31"/>
                <a:gd name="T5" fmla="*/ 0 h 19"/>
                <a:gd name="T6" fmla="*/ 29 w 31"/>
                <a:gd name="T7" fmla="*/ 0 h 19"/>
                <a:gd name="T8" fmla="*/ 31 w 31"/>
                <a:gd name="T9" fmla="*/ 2 h 19"/>
                <a:gd name="T10" fmla="*/ 16 w 31"/>
                <a:gd name="T11" fmla="*/ 19 h 19"/>
                <a:gd name="T12" fmla="*/ 4 w 31"/>
                <a:gd name="T13" fmla="*/ 4 h 19"/>
                <a:gd name="T14" fmla="*/ 16 w 31"/>
                <a:gd name="T15" fmla="*/ 15 h 19"/>
                <a:gd name="T16" fmla="*/ 27 w 31"/>
                <a:gd name="T17" fmla="*/ 4 h 19"/>
                <a:gd name="T18" fmla="*/ 4 w 31"/>
                <a:gd name="T1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9">
                  <a:moveTo>
                    <a:pt x="16" y="19"/>
                  </a:moveTo>
                  <a:cubicBezTo>
                    <a:pt x="7" y="19"/>
                    <a:pt x="0" y="11"/>
                    <a:pt x="0" y="2"/>
                  </a:cubicBezTo>
                  <a:cubicBezTo>
                    <a:pt x="0" y="1"/>
                    <a:pt x="1" y="0"/>
                    <a:pt x="2" y="0"/>
                  </a:cubicBezTo>
                  <a:cubicBezTo>
                    <a:pt x="29" y="0"/>
                    <a:pt x="29" y="0"/>
                    <a:pt x="29" y="0"/>
                  </a:cubicBezTo>
                  <a:cubicBezTo>
                    <a:pt x="31" y="0"/>
                    <a:pt x="31" y="1"/>
                    <a:pt x="31" y="2"/>
                  </a:cubicBezTo>
                  <a:cubicBezTo>
                    <a:pt x="31" y="11"/>
                    <a:pt x="25" y="19"/>
                    <a:pt x="16" y="19"/>
                  </a:cubicBezTo>
                  <a:close/>
                  <a:moveTo>
                    <a:pt x="4" y="4"/>
                  </a:moveTo>
                  <a:cubicBezTo>
                    <a:pt x="5" y="10"/>
                    <a:pt x="10" y="15"/>
                    <a:pt x="16" y="15"/>
                  </a:cubicBezTo>
                  <a:cubicBezTo>
                    <a:pt x="22" y="15"/>
                    <a:pt x="26" y="10"/>
                    <a:pt x="27" y="4"/>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5" name="Freeform 1197">
              <a:extLst>
                <a:ext uri="{FF2B5EF4-FFF2-40B4-BE49-F238E27FC236}">
                  <a16:creationId xmlns:a16="http://schemas.microsoft.com/office/drawing/2014/main" id="{00A1EF27-38F3-9161-2CF2-1281894070E6}"/>
                </a:ext>
              </a:extLst>
            </p:cNvPr>
            <p:cNvSpPr>
              <a:spLocks/>
            </p:cNvSpPr>
            <p:nvPr/>
          </p:nvSpPr>
          <p:spPr bwMode="auto">
            <a:xfrm>
              <a:off x="4349750" y="2227263"/>
              <a:ext cx="120650" cy="134938"/>
            </a:xfrm>
            <a:custGeom>
              <a:avLst/>
              <a:gdLst>
                <a:gd name="T0" fmla="*/ 2 w 32"/>
                <a:gd name="T1" fmla="*/ 36 h 36"/>
                <a:gd name="T2" fmla="*/ 2 w 32"/>
                <a:gd name="T3" fmla="*/ 36 h 36"/>
                <a:gd name="T4" fmla="*/ 1 w 32"/>
                <a:gd name="T5" fmla="*/ 33 h 36"/>
                <a:gd name="T6" fmla="*/ 14 w 32"/>
                <a:gd name="T7" fmla="*/ 1 h 36"/>
                <a:gd name="T8" fmla="*/ 16 w 32"/>
                <a:gd name="T9" fmla="*/ 0 h 36"/>
                <a:gd name="T10" fmla="*/ 16 w 32"/>
                <a:gd name="T11" fmla="*/ 0 h 36"/>
                <a:gd name="T12" fmla="*/ 18 w 32"/>
                <a:gd name="T13" fmla="*/ 1 h 36"/>
                <a:gd name="T14" fmla="*/ 32 w 32"/>
                <a:gd name="T15" fmla="*/ 33 h 36"/>
                <a:gd name="T16" fmla="*/ 30 w 32"/>
                <a:gd name="T17" fmla="*/ 36 h 36"/>
                <a:gd name="T18" fmla="*/ 28 w 32"/>
                <a:gd name="T19" fmla="*/ 35 h 36"/>
                <a:gd name="T20" fmla="*/ 16 w 32"/>
                <a:gd name="T21" fmla="*/ 7 h 36"/>
                <a:gd name="T22" fmla="*/ 4 w 32"/>
                <a:gd name="T23" fmla="*/ 35 h 36"/>
                <a:gd name="T24" fmla="*/ 2 w 32"/>
                <a:gd name="T25"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36">
                  <a:moveTo>
                    <a:pt x="2" y="36"/>
                  </a:moveTo>
                  <a:cubicBezTo>
                    <a:pt x="2" y="36"/>
                    <a:pt x="2" y="36"/>
                    <a:pt x="2" y="36"/>
                  </a:cubicBezTo>
                  <a:cubicBezTo>
                    <a:pt x="1" y="35"/>
                    <a:pt x="0" y="34"/>
                    <a:pt x="1" y="33"/>
                  </a:cubicBezTo>
                  <a:cubicBezTo>
                    <a:pt x="14" y="1"/>
                    <a:pt x="14" y="1"/>
                    <a:pt x="14" y="1"/>
                  </a:cubicBezTo>
                  <a:cubicBezTo>
                    <a:pt x="15" y="1"/>
                    <a:pt x="15" y="0"/>
                    <a:pt x="16" y="0"/>
                  </a:cubicBezTo>
                  <a:cubicBezTo>
                    <a:pt x="16" y="0"/>
                    <a:pt x="16" y="0"/>
                    <a:pt x="16" y="0"/>
                  </a:cubicBezTo>
                  <a:cubicBezTo>
                    <a:pt x="17" y="0"/>
                    <a:pt x="18" y="1"/>
                    <a:pt x="18" y="1"/>
                  </a:cubicBezTo>
                  <a:cubicBezTo>
                    <a:pt x="32" y="33"/>
                    <a:pt x="32" y="33"/>
                    <a:pt x="32" y="33"/>
                  </a:cubicBezTo>
                  <a:cubicBezTo>
                    <a:pt x="32" y="34"/>
                    <a:pt x="31" y="35"/>
                    <a:pt x="30" y="36"/>
                  </a:cubicBezTo>
                  <a:cubicBezTo>
                    <a:pt x="29" y="36"/>
                    <a:pt x="28" y="36"/>
                    <a:pt x="28" y="35"/>
                  </a:cubicBezTo>
                  <a:cubicBezTo>
                    <a:pt x="16" y="7"/>
                    <a:pt x="16" y="7"/>
                    <a:pt x="16" y="7"/>
                  </a:cubicBezTo>
                  <a:cubicBezTo>
                    <a:pt x="4" y="35"/>
                    <a:pt x="4" y="35"/>
                    <a:pt x="4" y="35"/>
                  </a:cubicBezTo>
                  <a:cubicBezTo>
                    <a:pt x="4" y="36"/>
                    <a:pt x="3"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6" name="Freeform 1198">
              <a:extLst>
                <a:ext uri="{FF2B5EF4-FFF2-40B4-BE49-F238E27FC236}">
                  <a16:creationId xmlns:a16="http://schemas.microsoft.com/office/drawing/2014/main" id="{8AD9157F-DD4B-E2A9-AB11-1DA17D99D499}"/>
                </a:ext>
              </a:extLst>
            </p:cNvPr>
            <p:cNvSpPr>
              <a:spLocks noEditPoints="1"/>
            </p:cNvSpPr>
            <p:nvPr/>
          </p:nvSpPr>
          <p:spPr bwMode="auto">
            <a:xfrm>
              <a:off x="4349750" y="2346325"/>
              <a:ext cx="120650" cy="71438"/>
            </a:xfrm>
            <a:custGeom>
              <a:avLst/>
              <a:gdLst>
                <a:gd name="T0" fmla="*/ 16 w 32"/>
                <a:gd name="T1" fmla="*/ 19 h 19"/>
                <a:gd name="T2" fmla="*/ 0 w 32"/>
                <a:gd name="T3" fmla="*/ 2 h 19"/>
                <a:gd name="T4" fmla="*/ 2 w 32"/>
                <a:gd name="T5" fmla="*/ 0 h 19"/>
                <a:gd name="T6" fmla="*/ 30 w 32"/>
                <a:gd name="T7" fmla="*/ 0 h 19"/>
                <a:gd name="T8" fmla="*/ 32 w 32"/>
                <a:gd name="T9" fmla="*/ 2 h 19"/>
                <a:gd name="T10" fmla="*/ 16 w 32"/>
                <a:gd name="T11" fmla="*/ 19 h 19"/>
                <a:gd name="T12" fmla="*/ 5 w 32"/>
                <a:gd name="T13" fmla="*/ 4 h 19"/>
                <a:gd name="T14" fmla="*/ 16 w 32"/>
                <a:gd name="T15" fmla="*/ 15 h 19"/>
                <a:gd name="T16" fmla="*/ 28 w 32"/>
                <a:gd name="T17" fmla="*/ 4 h 19"/>
                <a:gd name="T18" fmla="*/ 5 w 32"/>
                <a:gd name="T19"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19">
                  <a:moveTo>
                    <a:pt x="16" y="19"/>
                  </a:moveTo>
                  <a:cubicBezTo>
                    <a:pt x="7" y="19"/>
                    <a:pt x="0" y="11"/>
                    <a:pt x="0" y="2"/>
                  </a:cubicBezTo>
                  <a:cubicBezTo>
                    <a:pt x="0" y="1"/>
                    <a:pt x="1" y="0"/>
                    <a:pt x="2" y="0"/>
                  </a:cubicBezTo>
                  <a:cubicBezTo>
                    <a:pt x="30" y="0"/>
                    <a:pt x="30" y="0"/>
                    <a:pt x="30" y="0"/>
                  </a:cubicBezTo>
                  <a:cubicBezTo>
                    <a:pt x="31" y="0"/>
                    <a:pt x="32" y="1"/>
                    <a:pt x="32" y="2"/>
                  </a:cubicBezTo>
                  <a:cubicBezTo>
                    <a:pt x="32" y="11"/>
                    <a:pt x="25" y="19"/>
                    <a:pt x="16" y="19"/>
                  </a:cubicBezTo>
                  <a:close/>
                  <a:moveTo>
                    <a:pt x="5" y="4"/>
                  </a:moveTo>
                  <a:cubicBezTo>
                    <a:pt x="5" y="10"/>
                    <a:pt x="10" y="15"/>
                    <a:pt x="16" y="15"/>
                  </a:cubicBezTo>
                  <a:cubicBezTo>
                    <a:pt x="22" y="15"/>
                    <a:pt x="27" y="10"/>
                    <a:pt x="28" y="4"/>
                  </a:cubicBez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7" name="Freeform 1199">
              <a:extLst>
                <a:ext uri="{FF2B5EF4-FFF2-40B4-BE49-F238E27FC236}">
                  <a16:creationId xmlns:a16="http://schemas.microsoft.com/office/drawing/2014/main" id="{E9C8717B-374E-0F27-8D49-B0B8778693FC}"/>
                </a:ext>
              </a:extLst>
            </p:cNvPr>
            <p:cNvSpPr>
              <a:spLocks/>
            </p:cNvSpPr>
            <p:nvPr/>
          </p:nvSpPr>
          <p:spPr bwMode="auto">
            <a:xfrm>
              <a:off x="4146550" y="2227263"/>
              <a:ext cx="123825" cy="14288"/>
            </a:xfrm>
            <a:custGeom>
              <a:avLst/>
              <a:gdLst>
                <a:gd name="T0" fmla="*/ 31 w 33"/>
                <a:gd name="T1" fmla="*/ 4 h 4"/>
                <a:gd name="T2" fmla="*/ 2 w 33"/>
                <a:gd name="T3" fmla="*/ 4 h 4"/>
                <a:gd name="T4" fmla="*/ 0 w 33"/>
                <a:gd name="T5" fmla="*/ 2 h 4"/>
                <a:gd name="T6" fmla="*/ 2 w 33"/>
                <a:gd name="T7" fmla="*/ 0 h 4"/>
                <a:gd name="T8" fmla="*/ 31 w 33"/>
                <a:gd name="T9" fmla="*/ 0 h 4"/>
                <a:gd name="T10" fmla="*/ 33 w 33"/>
                <a:gd name="T11" fmla="*/ 2 h 4"/>
                <a:gd name="T12" fmla="*/ 31 w 3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3" h="4">
                  <a:moveTo>
                    <a:pt x="31" y="4"/>
                  </a:moveTo>
                  <a:cubicBezTo>
                    <a:pt x="2" y="4"/>
                    <a:pt x="2" y="4"/>
                    <a:pt x="2" y="4"/>
                  </a:cubicBezTo>
                  <a:cubicBezTo>
                    <a:pt x="1" y="4"/>
                    <a:pt x="0" y="3"/>
                    <a:pt x="0" y="2"/>
                  </a:cubicBezTo>
                  <a:cubicBezTo>
                    <a:pt x="0" y="1"/>
                    <a:pt x="1" y="0"/>
                    <a:pt x="2" y="0"/>
                  </a:cubicBezTo>
                  <a:cubicBezTo>
                    <a:pt x="31" y="0"/>
                    <a:pt x="31" y="0"/>
                    <a:pt x="31" y="0"/>
                  </a:cubicBezTo>
                  <a:cubicBezTo>
                    <a:pt x="33" y="0"/>
                    <a:pt x="33" y="1"/>
                    <a:pt x="33" y="2"/>
                  </a:cubicBezTo>
                  <a:cubicBezTo>
                    <a:pt x="33" y="3"/>
                    <a:pt x="33" y="4"/>
                    <a:pt x="3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38" name="Freeform 1200">
              <a:extLst>
                <a:ext uri="{FF2B5EF4-FFF2-40B4-BE49-F238E27FC236}">
                  <a16:creationId xmlns:a16="http://schemas.microsoft.com/office/drawing/2014/main" id="{A59664C6-6007-4829-DE3D-0A0450AADDE0}"/>
                </a:ext>
              </a:extLst>
            </p:cNvPr>
            <p:cNvSpPr>
              <a:spLocks/>
            </p:cNvSpPr>
            <p:nvPr/>
          </p:nvSpPr>
          <p:spPr bwMode="auto">
            <a:xfrm>
              <a:off x="4300538" y="2227263"/>
              <a:ext cx="139700" cy="14288"/>
            </a:xfrm>
            <a:custGeom>
              <a:avLst/>
              <a:gdLst>
                <a:gd name="T0" fmla="*/ 35 w 37"/>
                <a:gd name="T1" fmla="*/ 4 h 4"/>
                <a:gd name="T2" fmla="*/ 2 w 37"/>
                <a:gd name="T3" fmla="*/ 4 h 4"/>
                <a:gd name="T4" fmla="*/ 0 w 37"/>
                <a:gd name="T5" fmla="*/ 2 h 4"/>
                <a:gd name="T6" fmla="*/ 2 w 37"/>
                <a:gd name="T7" fmla="*/ 0 h 4"/>
                <a:gd name="T8" fmla="*/ 35 w 37"/>
                <a:gd name="T9" fmla="*/ 0 h 4"/>
                <a:gd name="T10" fmla="*/ 37 w 37"/>
                <a:gd name="T11" fmla="*/ 2 h 4"/>
                <a:gd name="T12" fmla="*/ 35 w 37"/>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37" h="4">
                  <a:moveTo>
                    <a:pt x="35" y="4"/>
                  </a:moveTo>
                  <a:cubicBezTo>
                    <a:pt x="2" y="4"/>
                    <a:pt x="2" y="4"/>
                    <a:pt x="2" y="4"/>
                  </a:cubicBezTo>
                  <a:cubicBezTo>
                    <a:pt x="0" y="4"/>
                    <a:pt x="0" y="3"/>
                    <a:pt x="0" y="2"/>
                  </a:cubicBezTo>
                  <a:cubicBezTo>
                    <a:pt x="0" y="1"/>
                    <a:pt x="0" y="0"/>
                    <a:pt x="2" y="0"/>
                  </a:cubicBezTo>
                  <a:cubicBezTo>
                    <a:pt x="35" y="0"/>
                    <a:pt x="35" y="0"/>
                    <a:pt x="35" y="0"/>
                  </a:cubicBezTo>
                  <a:cubicBezTo>
                    <a:pt x="36" y="0"/>
                    <a:pt x="37" y="1"/>
                    <a:pt x="37" y="2"/>
                  </a:cubicBezTo>
                  <a:cubicBezTo>
                    <a:pt x="37" y="3"/>
                    <a:pt x="36" y="4"/>
                    <a:pt x="3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139" name="Group 138">
            <a:extLst>
              <a:ext uri="{FF2B5EF4-FFF2-40B4-BE49-F238E27FC236}">
                <a16:creationId xmlns:a16="http://schemas.microsoft.com/office/drawing/2014/main" id="{9A2FB358-67D3-4A42-2FA8-37EC4D12C357}"/>
              </a:ext>
            </a:extLst>
          </p:cNvPr>
          <p:cNvGrpSpPr/>
          <p:nvPr/>
        </p:nvGrpSpPr>
        <p:grpSpPr>
          <a:xfrm>
            <a:off x="10407241" y="2016087"/>
            <a:ext cx="360363" cy="360363"/>
            <a:chOff x="6997700" y="723900"/>
            <a:chExt cx="360363" cy="360363"/>
          </a:xfrm>
          <a:solidFill>
            <a:srgbClr val="00144F"/>
          </a:solidFill>
        </p:grpSpPr>
        <p:sp>
          <p:nvSpPr>
            <p:cNvPr id="140" name="Freeform 1465">
              <a:extLst>
                <a:ext uri="{FF2B5EF4-FFF2-40B4-BE49-F238E27FC236}">
                  <a16:creationId xmlns:a16="http://schemas.microsoft.com/office/drawing/2014/main" id="{EE9349D6-2FF9-854C-9530-E6B368050188}"/>
                </a:ext>
              </a:extLst>
            </p:cNvPr>
            <p:cNvSpPr>
              <a:spLocks/>
            </p:cNvSpPr>
            <p:nvPr/>
          </p:nvSpPr>
          <p:spPr bwMode="auto">
            <a:xfrm>
              <a:off x="7118350" y="889000"/>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41" name="Freeform 1466">
              <a:extLst>
                <a:ext uri="{FF2B5EF4-FFF2-40B4-BE49-F238E27FC236}">
                  <a16:creationId xmlns:a16="http://schemas.microsoft.com/office/drawing/2014/main" id="{A26DBBD3-5FC9-E2D1-DE80-230AE44F95B0}"/>
                </a:ext>
              </a:extLst>
            </p:cNvPr>
            <p:cNvSpPr>
              <a:spLocks/>
            </p:cNvSpPr>
            <p:nvPr/>
          </p:nvSpPr>
          <p:spPr bwMode="auto">
            <a:xfrm>
              <a:off x="7118350" y="784225"/>
              <a:ext cx="14288" cy="30163"/>
            </a:xfrm>
            <a:custGeom>
              <a:avLst/>
              <a:gdLst>
                <a:gd name="T0" fmla="*/ 2 w 4"/>
                <a:gd name="T1" fmla="*/ 8 h 8"/>
                <a:gd name="T2" fmla="*/ 0 w 4"/>
                <a:gd name="T3" fmla="*/ 6 h 8"/>
                <a:gd name="T4" fmla="*/ 0 w 4"/>
                <a:gd name="T5" fmla="*/ 2 h 8"/>
                <a:gd name="T6" fmla="*/ 2 w 4"/>
                <a:gd name="T7" fmla="*/ 0 h 8"/>
                <a:gd name="T8" fmla="*/ 4 w 4"/>
                <a:gd name="T9" fmla="*/ 2 h 8"/>
                <a:gd name="T10" fmla="*/ 4 w 4"/>
                <a:gd name="T11" fmla="*/ 6 h 8"/>
                <a:gd name="T12" fmla="*/ 2 w 4"/>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2" y="8"/>
                  </a:moveTo>
                  <a:cubicBezTo>
                    <a:pt x="1" y="8"/>
                    <a:pt x="0" y="7"/>
                    <a:pt x="0" y="6"/>
                  </a:cubicBezTo>
                  <a:cubicBezTo>
                    <a:pt x="0" y="2"/>
                    <a:pt x="0" y="2"/>
                    <a:pt x="0" y="2"/>
                  </a:cubicBezTo>
                  <a:cubicBezTo>
                    <a:pt x="0" y="1"/>
                    <a:pt x="1" y="0"/>
                    <a:pt x="2" y="0"/>
                  </a:cubicBezTo>
                  <a:cubicBezTo>
                    <a:pt x="3" y="0"/>
                    <a:pt x="4" y="1"/>
                    <a:pt x="4" y="2"/>
                  </a:cubicBezTo>
                  <a:cubicBezTo>
                    <a:pt x="4" y="6"/>
                    <a:pt x="4" y="6"/>
                    <a:pt x="4" y="6"/>
                  </a:cubicBezTo>
                  <a:cubicBezTo>
                    <a:pt x="4" y="7"/>
                    <a:pt x="3" y="8"/>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42" name="Freeform 1467">
              <a:extLst>
                <a:ext uri="{FF2B5EF4-FFF2-40B4-BE49-F238E27FC236}">
                  <a16:creationId xmlns:a16="http://schemas.microsoft.com/office/drawing/2014/main" id="{E87D0767-FAA7-E3E4-55E0-44F84F8E6A1A}"/>
                </a:ext>
              </a:extLst>
            </p:cNvPr>
            <p:cNvSpPr>
              <a:spLocks/>
            </p:cNvSpPr>
            <p:nvPr/>
          </p:nvSpPr>
          <p:spPr bwMode="auto">
            <a:xfrm>
              <a:off x="7096125" y="798513"/>
              <a:ext cx="58738" cy="106363"/>
            </a:xfrm>
            <a:custGeom>
              <a:avLst/>
              <a:gdLst>
                <a:gd name="T0" fmla="*/ 8 w 16"/>
                <a:gd name="T1" fmla="*/ 28 h 28"/>
                <a:gd name="T2" fmla="*/ 0 w 16"/>
                <a:gd name="T3" fmla="*/ 20 h 28"/>
                <a:gd name="T4" fmla="*/ 2 w 16"/>
                <a:gd name="T5" fmla="*/ 18 h 28"/>
                <a:gd name="T6" fmla="*/ 4 w 16"/>
                <a:gd name="T7" fmla="*/ 20 h 28"/>
                <a:gd name="T8" fmla="*/ 8 w 16"/>
                <a:gd name="T9" fmla="*/ 24 h 28"/>
                <a:gd name="T10" fmla="*/ 12 w 16"/>
                <a:gd name="T11" fmla="*/ 20 h 28"/>
                <a:gd name="T12" fmla="*/ 8 w 16"/>
                <a:gd name="T13" fmla="*/ 16 h 28"/>
                <a:gd name="T14" fmla="*/ 0 w 16"/>
                <a:gd name="T15" fmla="*/ 8 h 28"/>
                <a:gd name="T16" fmla="*/ 8 w 16"/>
                <a:gd name="T17" fmla="*/ 0 h 28"/>
                <a:gd name="T18" fmla="*/ 16 w 16"/>
                <a:gd name="T19" fmla="*/ 8 h 28"/>
                <a:gd name="T20" fmla="*/ 14 w 16"/>
                <a:gd name="T21" fmla="*/ 10 h 28"/>
                <a:gd name="T22" fmla="*/ 12 w 16"/>
                <a:gd name="T23" fmla="*/ 8 h 28"/>
                <a:gd name="T24" fmla="*/ 8 w 16"/>
                <a:gd name="T25" fmla="*/ 4 h 28"/>
                <a:gd name="T26" fmla="*/ 4 w 16"/>
                <a:gd name="T27" fmla="*/ 8 h 28"/>
                <a:gd name="T28" fmla="*/ 8 w 16"/>
                <a:gd name="T29" fmla="*/ 12 h 28"/>
                <a:gd name="T30" fmla="*/ 16 w 16"/>
                <a:gd name="T31" fmla="*/ 20 h 28"/>
                <a:gd name="T32" fmla="*/ 8 w 16"/>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8">
                  <a:moveTo>
                    <a:pt x="8" y="28"/>
                  </a:moveTo>
                  <a:cubicBezTo>
                    <a:pt x="4" y="28"/>
                    <a:pt x="0" y="24"/>
                    <a:pt x="0" y="20"/>
                  </a:cubicBezTo>
                  <a:cubicBezTo>
                    <a:pt x="0" y="19"/>
                    <a:pt x="1" y="18"/>
                    <a:pt x="2" y="18"/>
                  </a:cubicBezTo>
                  <a:cubicBezTo>
                    <a:pt x="3" y="18"/>
                    <a:pt x="4" y="19"/>
                    <a:pt x="4" y="20"/>
                  </a:cubicBezTo>
                  <a:cubicBezTo>
                    <a:pt x="4" y="22"/>
                    <a:pt x="6" y="24"/>
                    <a:pt x="8" y="24"/>
                  </a:cubicBezTo>
                  <a:cubicBezTo>
                    <a:pt x="10" y="24"/>
                    <a:pt x="12" y="22"/>
                    <a:pt x="12" y="20"/>
                  </a:cubicBezTo>
                  <a:cubicBezTo>
                    <a:pt x="12" y="18"/>
                    <a:pt x="10" y="16"/>
                    <a:pt x="8" y="16"/>
                  </a:cubicBezTo>
                  <a:cubicBezTo>
                    <a:pt x="4" y="16"/>
                    <a:pt x="0" y="12"/>
                    <a:pt x="0" y="8"/>
                  </a:cubicBezTo>
                  <a:cubicBezTo>
                    <a:pt x="0" y="4"/>
                    <a:pt x="4" y="0"/>
                    <a:pt x="8" y="0"/>
                  </a:cubicBezTo>
                  <a:cubicBezTo>
                    <a:pt x="12" y="0"/>
                    <a:pt x="16" y="4"/>
                    <a:pt x="16" y="8"/>
                  </a:cubicBezTo>
                  <a:cubicBezTo>
                    <a:pt x="16" y="9"/>
                    <a:pt x="15" y="10"/>
                    <a:pt x="14" y="10"/>
                  </a:cubicBezTo>
                  <a:cubicBezTo>
                    <a:pt x="13" y="10"/>
                    <a:pt x="12" y="9"/>
                    <a:pt x="12" y="8"/>
                  </a:cubicBezTo>
                  <a:cubicBezTo>
                    <a:pt x="12" y="6"/>
                    <a:pt x="10" y="4"/>
                    <a:pt x="8" y="4"/>
                  </a:cubicBezTo>
                  <a:cubicBezTo>
                    <a:pt x="6" y="4"/>
                    <a:pt x="4" y="6"/>
                    <a:pt x="4" y="8"/>
                  </a:cubicBezTo>
                  <a:cubicBezTo>
                    <a:pt x="4" y="10"/>
                    <a:pt x="6" y="12"/>
                    <a:pt x="8" y="12"/>
                  </a:cubicBezTo>
                  <a:cubicBezTo>
                    <a:pt x="12" y="12"/>
                    <a:pt x="16" y="16"/>
                    <a:pt x="16" y="20"/>
                  </a:cubicBezTo>
                  <a:cubicBezTo>
                    <a:pt x="16" y="24"/>
                    <a:pt x="12" y="28"/>
                    <a:pt x="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43" name="Freeform 1468">
              <a:extLst>
                <a:ext uri="{FF2B5EF4-FFF2-40B4-BE49-F238E27FC236}">
                  <a16:creationId xmlns:a16="http://schemas.microsoft.com/office/drawing/2014/main" id="{4EFA6647-9131-4C7B-98E6-0E1E08A97BF1}"/>
                </a:ext>
              </a:extLst>
            </p:cNvPr>
            <p:cNvSpPr>
              <a:spLocks noEditPoints="1"/>
            </p:cNvSpPr>
            <p:nvPr/>
          </p:nvSpPr>
          <p:spPr bwMode="auto">
            <a:xfrm>
              <a:off x="6997700" y="723900"/>
              <a:ext cx="255588" cy="255588"/>
            </a:xfrm>
            <a:custGeom>
              <a:avLst/>
              <a:gdLst>
                <a:gd name="T0" fmla="*/ 34 w 68"/>
                <a:gd name="T1" fmla="*/ 68 h 68"/>
                <a:gd name="T2" fmla="*/ 0 w 68"/>
                <a:gd name="T3" fmla="*/ 34 h 68"/>
                <a:gd name="T4" fmla="*/ 34 w 68"/>
                <a:gd name="T5" fmla="*/ 0 h 68"/>
                <a:gd name="T6" fmla="*/ 68 w 68"/>
                <a:gd name="T7" fmla="*/ 34 h 68"/>
                <a:gd name="T8" fmla="*/ 34 w 68"/>
                <a:gd name="T9" fmla="*/ 68 h 68"/>
                <a:gd name="T10" fmla="*/ 34 w 68"/>
                <a:gd name="T11" fmla="*/ 4 h 68"/>
                <a:gd name="T12" fmla="*/ 4 w 68"/>
                <a:gd name="T13" fmla="*/ 34 h 68"/>
                <a:gd name="T14" fmla="*/ 34 w 68"/>
                <a:gd name="T15" fmla="*/ 64 h 68"/>
                <a:gd name="T16" fmla="*/ 64 w 68"/>
                <a:gd name="T17" fmla="*/ 34 h 68"/>
                <a:gd name="T18" fmla="*/ 34 w 68"/>
                <a:gd name="T19" fmla="*/ 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68">
                  <a:moveTo>
                    <a:pt x="34" y="68"/>
                  </a:moveTo>
                  <a:cubicBezTo>
                    <a:pt x="15" y="68"/>
                    <a:pt x="0" y="53"/>
                    <a:pt x="0" y="34"/>
                  </a:cubicBezTo>
                  <a:cubicBezTo>
                    <a:pt x="0" y="15"/>
                    <a:pt x="15" y="0"/>
                    <a:pt x="34" y="0"/>
                  </a:cubicBezTo>
                  <a:cubicBezTo>
                    <a:pt x="53" y="0"/>
                    <a:pt x="68" y="15"/>
                    <a:pt x="68" y="34"/>
                  </a:cubicBezTo>
                  <a:cubicBezTo>
                    <a:pt x="68" y="53"/>
                    <a:pt x="53" y="68"/>
                    <a:pt x="34" y="68"/>
                  </a:cubicBezTo>
                  <a:close/>
                  <a:moveTo>
                    <a:pt x="34" y="4"/>
                  </a:moveTo>
                  <a:cubicBezTo>
                    <a:pt x="17" y="4"/>
                    <a:pt x="4" y="17"/>
                    <a:pt x="4" y="34"/>
                  </a:cubicBezTo>
                  <a:cubicBezTo>
                    <a:pt x="4" y="51"/>
                    <a:pt x="17" y="64"/>
                    <a:pt x="34" y="64"/>
                  </a:cubicBezTo>
                  <a:cubicBezTo>
                    <a:pt x="51" y="64"/>
                    <a:pt x="64" y="51"/>
                    <a:pt x="64" y="34"/>
                  </a:cubicBezTo>
                  <a:cubicBezTo>
                    <a:pt x="64" y="17"/>
                    <a:pt x="51" y="4"/>
                    <a:pt x="3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44" name="Freeform 1469">
              <a:extLst>
                <a:ext uri="{FF2B5EF4-FFF2-40B4-BE49-F238E27FC236}">
                  <a16:creationId xmlns:a16="http://schemas.microsoft.com/office/drawing/2014/main" id="{7450ECB5-52EF-1044-ECC9-66DCF36E473F}"/>
                </a:ext>
              </a:extLst>
            </p:cNvPr>
            <p:cNvSpPr>
              <a:spLocks/>
            </p:cNvSpPr>
            <p:nvPr/>
          </p:nvSpPr>
          <p:spPr bwMode="auto">
            <a:xfrm>
              <a:off x="7200900" y="927100"/>
              <a:ext cx="157163" cy="157163"/>
            </a:xfrm>
            <a:custGeom>
              <a:avLst/>
              <a:gdLst>
                <a:gd name="T0" fmla="*/ 40 w 42"/>
                <a:gd name="T1" fmla="*/ 42 h 42"/>
                <a:gd name="T2" fmla="*/ 39 w 42"/>
                <a:gd name="T3" fmla="*/ 41 h 42"/>
                <a:gd name="T4" fmla="*/ 1 w 42"/>
                <a:gd name="T5" fmla="*/ 4 h 42"/>
                <a:gd name="T6" fmla="*/ 1 w 42"/>
                <a:gd name="T7" fmla="*/ 1 h 42"/>
                <a:gd name="T8" fmla="*/ 4 w 42"/>
                <a:gd name="T9" fmla="*/ 1 h 42"/>
                <a:gd name="T10" fmla="*/ 41 w 42"/>
                <a:gd name="T11" fmla="*/ 39 h 42"/>
                <a:gd name="T12" fmla="*/ 41 w 42"/>
                <a:gd name="T13" fmla="*/ 41 h 42"/>
                <a:gd name="T14" fmla="*/ 40 w 42"/>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40" y="42"/>
                  </a:moveTo>
                  <a:cubicBezTo>
                    <a:pt x="39" y="42"/>
                    <a:pt x="39" y="42"/>
                    <a:pt x="39" y="41"/>
                  </a:cubicBezTo>
                  <a:cubicBezTo>
                    <a:pt x="1" y="4"/>
                    <a:pt x="1" y="4"/>
                    <a:pt x="1" y="4"/>
                  </a:cubicBezTo>
                  <a:cubicBezTo>
                    <a:pt x="0" y="3"/>
                    <a:pt x="0" y="2"/>
                    <a:pt x="1" y="1"/>
                  </a:cubicBezTo>
                  <a:cubicBezTo>
                    <a:pt x="2" y="0"/>
                    <a:pt x="3" y="0"/>
                    <a:pt x="4" y="1"/>
                  </a:cubicBezTo>
                  <a:cubicBezTo>
                    <a:pt x="41" y="39"/>
                    <a:pt x="41" y="39"/>
                    <a:pt x="41" y="39"/>
                  </a:cubicBezTo>
                  <a:cubicBezTo>
                    <a:pt x="42" y="39"/>
                    <a:pt x="42" y="41"/>
                    <a:pt x="41" y="41"/>
                  </a:cubicBezTo>
                  <a:cubicBezTo>
                    <a:pt x="41" y="42"/>
                    <a:pt x="41" y="42"/>
                    <a:pt x="40"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145" name="Group 144">
            <a:extLst>
              <a:ext uri="{FF2B5EF4-FFF2-40B4-BE49-F238E27FC236}">
                <a16:creationId xmlns:a16="http://schemas.microsoft.com/office/drawing/2014/main" id="{0AE9F5B6-5771-3916-6AA4-DDF82B1057FA}"/>
              </a:ext>
            </a:extLst>
          </p:cNvPr>
          <p:cNvGrpSpPr/>
          <p:nvPr/>
        </p:nvGrpSpPr>
        <p:grpSpPr>
          <a:xfrm>
            <a:off x="1418859" y="2014499"/>
            <a:ext cx="361950" cy="363538"/>
            <a:chOff x="3390900" y="2884488"/>
            <a:chExt cx="361950" cy="363538"/>
          </a:xfrm>
          <a:solidFill>
            <a:srgbClr val="00144F"/>
          </a:solidFill>
        </p:grpSpPr>
        <p:sp>
          <p:nvSpPr>
            <p:cNvPr id="146" name="Freeform 1700">
              <a:extLst>
                <a:ext uri="{FF2B5EF4-FFF2-40B4-BE49-F238E27FC236}">
                  <a16:creationId xmlns:a16="http://schemas.microsoft.com/office/drawing/2014/main" id="{FFE90645-512C-F05B-89BA-F50001D49602}"/>
                </a:ext>
              </a:extLst>
            </p:cNvPr>
            <p:cNvSpPr>
              <a:spLocks noEditPoints="1"/>
            </p:cNvSpPr>
            <p:nvPr/>
          </p:nvSpPr>
          <p:spPr bwMode="auto">
            <a:xfrm>
              <a:off x="3390900" y="2884488"/>
              <a:ext cx="361950" cy="363538"/>
            </a:xfrm>
            <a:custGeom>
              <a:avLst/>
              <a:gdLst>
                <a:gd name="T0" fmla="*/ 49 w 96"/>
                <a:gd name="T1" fmla="*/ 97 h 97"/>
                <a:gd name="T2" fmla="*/ 47 w 96"/>
                <a:gd name="T3" fmla="*/ 95 h 97"/>
                <a:gd name="T4" fmla="*/ 49 w 96"/>
                <a:gd name="T5" fmla="*/ 93 h 97"/>
                <a:gd name="T6" fmla="*/ 75 w 96"/>
                <a:gd name="T7" fmla="*/ 83 h 97"/>
                <a:gd name="T8" fmla="*/ 78 w 96"/>
                <a:gd name="T9" fmla="*/ 84 h 97"/>
                <a:gd name="T10" fmla="*/ 78 w 96"/>
                <a:gd name="T11" fmla="*/ 87 h 97"/>
                <a:gd name="T12" fmla="*/ 49 w 96"/>
                <a:gd name="T13" fmla="*/ 97 h 97"/>
                <a:gd name="T14" fmla="*/ 49 w 96"/>
                <a:gd name="T15" fmla="*/ 97 h 97"/>
                <a:gd name="T16" fmla="*/ 38 w 96"/>
                <a:gd name="T17" fmla="*/ 96 h 97"/>
                <a:gd name="T18" fmla="*/ 37 w 96"/>
                <a:gd name="T19" fmla="*/ 96 h 97"/>
                <a:gd name="T20" fmla="*/ 11 w 96"/>
                <a:gd name="T21" fmla="*/ 80 h 97"/>
                <a:gd name="T22" fmla="*/ 11 w 96"/>
                <a:gd name="T23" fmla="*/ 77 h 97"/>
                <a:gd name="T24" fmla="*/ 14 w 96"/>
                <a:gd name="T25" fmla="*/ 77 h 97"/>
                <a:gd name="T26" fmla="*/ 38 w 96"/>
                <a:gd name="T27" fmla="*/ 92 h 97"/>
                <a:gd name="T28" fmla="*/ 40 w 96"/>
                <a:gd name="T29" fmla="*/ 94 h 97"/>
                <a:gd name="T30" fmla="*/ 38 w 96"/>
                <a:gd name="T31" fmla="*/ 96 h 97"/>
                <a:gd name="T32" fmla="*/ 85 w 96"/>
                <a:gd name="T33" fmla="*/ 79 h 97"/>
                <a:gd name="T34" fmla="*/ 83 w 96"/>
                <a:gd name="T35" fmla="*/ 79 h 97"/>
                <a:gd name="T36" fmla="*/ 83 w 96"/>
                <a:gd name="T37" fmla="*/ 76 h 97"/>
                <a:gd name="T38" fmla="*/ 92 w 96"/>
                <a:gd name="T39" fmla="*/ 49 h 97"/>
                <a:gd name="T40" fmla="*/ 94 w 96"/>
                <a:gd name="T41" fmla="*/ 47 h 97"/>
                <a:gd name="T42" fmla="*/ 96 w 96"/>
                <a:gd name="T43" fmla="*/ 49 h 97"/>
                <a:gd name="T44" fmla="*/ 96 w 96"/>
                <a:gd name="T45" fmla="*/ 49 h 97"/>
                <a:gd name="T46" fmla="*/ 86 w 96"/>
                <a:gd name="T47" fmla="*/ 78 h 97"/>
                <a:gd name="T48" fmla="*/ 85 w 96"/>
                <a:gd name="T49" fmla="*/ 79 h 97"/>
                <a:gd name="T50" fmla="*/ 7 w 96"/>
                <a:gd name="T51" fmla="*/ 71 h 97"/>
                <a:gd name="T52" fmla="*/ 5 w 96"/>
                <a:gd name="T53" fmla="*/ 70 h 97"/>
                <a:gd name="T54" fmla="*/ 0 w 96"/>
                <a:gd name="T55" fmla="*/ 49 h 97"/>
                <a:gd name="T56" fmla="*/ 1 w 96"/>
                <a:gd name="T57" fmla="*/ 39 h 97"/>
                <a:gd name="T58" fmla="*/ 3 w 96"/>
                <a:gd name="T59" fmla="*/ 38 h 97"/>
                <a:gd name="T60" fmla="*/ 5 w 96"/>
                <a:gd name="T61" fmla="*/ 40 h 97"/>
                <a:gd name="T62" fmla="*/ 4 w 96"/>
                <a:gd name="T63" fmla="*/ 49 h 97"/>
                <a:gd name="T64" fmla="*/ 8 w 96"/>
                <a:gd name="T65" fmla="*/ 68 h 97"/>
                <a:gd name="T66" fmla="*/ 7 w 96"/>
                <a:gd name="T67" fmla="*/ 71 h 97"/>
                <a:gd name="T68" fmla="*/ 7 w 96"/>
                <a:gd name="T69" fmla="*/ 71 h 97"/>
                <a:gd name="T70" fmla="*/ 93 w 96"/>
                <a:gd name="T71" fmla="*/ 40 h 97"/>
                <a:gd name="T72" fmla="*/ 91 w 96"/>
                <a:gd name="T73" fmla="*/ 38 h 97"/>
                <a:gd name="T74" fmla="*/ 75 w 96"/>
                <a:gd name="T75" fmla="*/ 14 h 97"/>
                <a:gd name="T76" fmla="*/ 75 w 96"/>
                <a:gd name="T77" fmla="*/ 12 h 97"/>
                <a:gd name="T78" fmla="*/ 78 w 96"/>
                <a:gd name="T79" fmla="*/ 11 h 97"/>
                <a:gd name="T80" fmla="*/ 95 w 96"/>
                <a:gd name="T81" fmla="*/ 37 h 97"/>
                <a:gd name="T82" fmla="*/ 93 w 96"/>
                <a:gd name="T83" fmla="*/ 40 h 97"/>
                <a:gd name="T84" fmla="*/ 93 w 96"/>
                <a:gd name="T85" fmla="*/ 40 h 97"/>
                <a:gd name="T86" fmla="*/ 6 w 96"/>
                <a:gd name="T87" fmla="*/ 31 h 97"/>
                <a:gd name="T88" fmla="*/ 6 w 96"/>
                <a:gd name="T89" fmla="*/ 31 h 97"/>
                <a:gd name="T90" fmla="*/ 5 w 96"/>
                <a:gd name="T91" fmla="*/ 28 h 97"/>
                <a:gd name="T92" fmla="*/ 26 w 96"/>
                <a:gd name="T93" fmla="*/ 6 h 97"/>
                <a:gd name="T94" fmla="*/ 29 w 96"/>
                <a:gd name="T95" fmla="*/ 7 h 97"/>
                <a:gd name="T96" fmla="*/ 28 w 96"/>
                <a:gd name="T97" fmla="*/ 10 h 97"/>
                <a:gd name="T98" fmla="*/ 8 w 96"/>
                <a:gd name="T99" fmla="*/ 30 h 97"/>
                <a:gd name="T100" fmla="*/ 6 w 96"/>
                <a:gd name="T101" fmla="*/ 31 h 97"/>
                <a:gd name="T102" fmla="*/ 67 w 96"/>
                <a:gd name="T103" fmla="*/ 9 h 97"/>
                <a:gd name="T104" fmla="*/ 66 w 96"/>
                <a:gd name="T105" fmla="*/ 9 h 97"/>
                <a:gd name="T106" fmla="*/ 38 w 96"/>
                <a:gd name="T107" fmla="*/ 6 h 97"/>
                <a:gd name="T108" fmla="*/ 36 w 96"/>
                <a:gd name="T109" fmla="*/ 5 h 97"/>
                <a:gd name="T110" fmla="*/ 37 w 96"/>
                <a:gd name="T111" fmla="*/ 2 h 97"/>
                <a:gd name="T112" fmla="*/ 68 w 96"/>
                <a:gd name="T113" fmla="*/ 5 h 97"/>
                <a:gd name="T114" fmla="*/ 69 w 96"/>
                <a:gd name="T115" fmla="*/ 8 h 97"/>
                <a:gd name="T116" fmla="*/ 67 w 96"/>
                <a:gd name="T117" fmla="*/ 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6" h="97">
                  <a:moveTo>
                    <a:pt x="49" y="97"/>
                  </a:moveTo>
                  <a:cubicBezTo>
                    <a:pt x="48" y="97"/>
                    <a:pt x="47" y="96"/>
                    <a:pt x="47" y="95"/>
                  </a:cubicBezTo>
                  <a:cubicBezTo>
                    <a:pt x="47" y="94"/>
                    <a:pt x="48" y="93"/>
                    <a:pt x="49" y="93"/>
                  </a:cubicBezTo>
                  <a:cubicBezTo>
                    <a:pt x="59" y="93"/>
                    <a:pt x="68" y="89"/>
                    <a:pt x="75" y="83"/>
                  </a:cubicBezTo>
                  <a:cubicBezTo>
                    <a:pt x="76" y="83"/>
                    <a:pt x="78" y="83"/>
                    <a:pt x="78" y="84"/>
                  </a:cubicBezTo>
                  <a:cubicBezTo>
                    <a:pt x="79" y="85"/>
                    <a:pt x="79" y="86"/>
                    <a:pt x="78" y="87"/>
                  </a:cubicBezTo>
                  <a:cubicBezTo>
                    <a:pt x="70" y="93"/>
                    <a:pt x="60" y="97"/>
                    <a:pt x="49" y="97"/>
                  </a:cubicBezTo>
                  <a:cubicBezTo>
                    <a:pt x="49" y="97"/>
                    <a:pt x="49" y="97"/>
                    <a:pt x="49" y="97"/>
                  </a:cubicBezTo>
                  <a:close/>
                  <a:moveTo>
                    <a:pt x="38" y="96"/>
                  </a:moveTo>
                  <a:cubicBezTo>
                    <a:pt x="38" y="96"/>
                    <a:pt x="38" y="96"/>
                    <a:pt x="37" y="96"/>
                  </a:cubicBezTo>
                  <a:cubicBezTo>
                    <a:pt x="27" y="94"/>
                    <a:pt x="18" y="88"/>
                    <a:pt x="11" y="80"/>
                  </a:cubicBezTo>
                  <a:cubicBezTo>
                    <a:pt x="10" y="79"/>
                    <a:pt x="11" y="78"/>
                    <a:pt x="11" y="77"/>
                  </a:cubicBezTo>
                  <a:cubicBezTo>
                    <a:pt x="12" y="76"/>
                    <a:pt x="13" y="76"/>
                    <a:pt x="14" y="77"/>
                  </a:cubicBezTo>
                  <a:cubicBezTo>
                    <a:pt x="20" y="85"/>
                    <a:pt x="29" y="90"/>
                    <a:pt x="38" y="92"/>
                  </a:cubicBezTo>
                  <a:cubicBezTo>
                    <a:pt x="39" y="92"/>
                    <a:pt x="40" y="93"/>
                    <a:pt x="40" y="94"/>
                  </a:cubicBezTo>
                  <a:cubicBezTo>
                    <a:pt x="40" y="95"/>
                    <a:pt x="39" y="96"/>
                    <a:pt x="38" y="96"/>
                  </a:cubicBezTo>
                  <a:close/>
                  <a:moveTo>
                    <a:pt x="85" y="79"/>
                  </a:moveTo>
                  <a:cubicBezTo>
                    <a:pt x="84" y="79"/>
                    <a:pt x="84" y="79"/>
                    <a:pt x="83" y="79"/>
                  </a:cubicBezTo>
                  <a:cubicBezTo>
                    <a:pt x="82" y="78"/>
                    <a:pt x="82" y="77"/>
                    <a:pt x="83" y="76"/>
                  </a:cubicBezTo>
                  <a:cubicBezTo>
                    <a:pt x="89" y="68"/>
                    <a:pt x="92" y="59"/>
                    <a:pt x="92" y="49"/>
                  </a:cubicBezTo>
                  <a:cubicBezTo>
                    <a:pt x="92" y="48"/>
                    <a:pt x="93" y="47"/>
                    <a:pt x="94" y="47"/>
                  </a:cubicBezTo>
                  <a:cubicBezTo>
                    <a:pt x="95" y="47"/>
                    <a:pt x="96" y="48"/>
                    <a:pt x="96" y="49"/>
                  </a:cubicBezTo>
                  <a:cubicBezTo>
                    <a:pt x="96" y="49"/>
                    <a:pt x="96" y="49"/>
                    <a:pt x="96" y="49"/>
                  </a:cubicBezTo>
                  <a:cubicBezTo>
                    <a:pt x="96" y="60"/>
                    <a:pt x="93" y="70"/>
                    <a:pt x="86" y="78"/>
                  </a:cubicBezTo>
                  <a:cubicBezTo>
                    <a:pt x="86" y="79"/>
                    <a:pt x="85" y="79"/>
                    <a:pt x="85" y="79"/>
                  </a:cubicBezTo>
                  <a:close/>
                  <a:moveTo>
                    <a:pt x="7" y="71"/>
                  </a:moveTo>
                  <a:cubicBezTo>
                    <a:pt x="6" y="71"/>
                    <a:pt x="5" y="71"/>
                    <a:pt x="5" y="70"/>
                  </a:cubicBezTo>
                  <a:cubicBezTo>
                    <a:pt x="2" y="63"/>
                    <a:pt x="0" y="56"/>
                    <a:pt x="0" y="49"/>
                  </a:cubicBezTo>
                  <a:cubicBezTo>
                    <a:pt x="0" y="46"/>
                    <a:pt x="0" y="43"/>
                    <a:pt x="1" y="39"/>
                  </a:cubicBezTo>
                  <a:cubicBezTo>
                    <a:pt x="1" y="38"/>
                    <a:pt x="2" y="38"/>
                    <a:pt x="3" y="38"/>
                  </a:cubicBezTo>
                  <a:cubicBezTo>
                    <a:pt x="4" y="38"/>
                    <a:pt x="5" y="39"/>
                    <a:pt x="5" y="40"/>
                  </a:cubicBezTo>
                  <a:cubicBezTo>
                    <a:pt x="4" y="43"/>
                    <a:pt x="4" y="46"/>
                    <a:pt x="4" y="49"/>
                  </a:cubicBezTo>
                  <a:cubicBezTo>
                    <a:pt x="4" y="56"/>
                    <a:pt x="5" y="62"/>
                    <a:pt x="8" y="68"/>
                  </a:cubicBezTo>
                  <a:cubicBezTo>
                    <a:pt x="9" y="69"/>
                    <a:pt x="8" y="70"/>
                    <a:pt x="7" y="71"/>
                  </a:cubicBezTo>
                  <a:cubicBezTo>
                    <a:pt x="7" y="71"/>
                    <a:pt x="7" y="71"/>
                    <a:pt x="7" y="71"/>
                  </a:cubicBezTo>
                  <a:close/>
                  <a:moveTo>
                    <a:pt x="93" y="40"/>
                  </a:moveTo>
                  <a:cubicBezTo>
                    <a:pt x="92" y="40"/>
                    <a:pt x="91" y="39"/>
                    <a:pt x="91" y="38"/>
                  </a:cubicBezTo>
                  <a:cubicBezTo>
                    <a:pt x="88" y="29"/>
                    <a:pt x="83" y="20"/>
                    <a:pt x="75" y="14"/>
                  </a:cubicBezTo>
                  <a:cubicBezTo>
                    <a:pt x="74" y="14"/>
                    <a:pt x="74" y="13"/>
                    <a:pt x="75" y="12"/>
                  </a:cubicBezTo>
                  <a:cubicBezTo>
                    <a:pt x="76" y="11"/>
                    <a:pt x="77" y="11"/>
                    <a:pt x="78" y="11"/>
                  </a:cubicBezTo>
                  <a:cubicBezTo>
                    <a:pt x="86" y="18"/>
                    <a:pt x="92" y="27"/>
                    <a:pt x="95" y="37"/>
                  </a:cubicBezTo>
                  <a:cubicBezTo>
                    <a:pt x="95" y="38"/>
                    <a:pt x="94" y="39"/>
                    <a:pt x="93" y="40"/>
                  </a:cubicBezTo>
                  <a:cubicBezTo>
                    <a:pt x="93" y="40"/>
                    <a:pt x="93" y="40"/>
                    <a:pt x="93" y="40"/>
                  </a:cubicBezTo>
                  <a:close/>
                  <a:moveTo>
                    <a:pt x="6" y="31"/>
                  </a:moveTo>
                  <a:cubicBezTo>
                    <a:pt x="6" y="31"/>
                    <a:pt x="6" y="31"/>
                    <a:pt x="6" y="31"/>
                  </a:cubicBezTo>
                  <a:cubicBezTo>
                    <a:pt x="5" y="30"/>
                    <a:pt x="4" y="29"/>
                    <a:pt x="5" y="28"/>
                  </a:cubicBezTo>
                  <a:cubicBezTo>
                    <a:pt x="9" y="19"/>
                    <a:pt x="17" y="11"/>
                    <a:pt x="26" y="6"/>
                  </a:cubicBezTo>
                  <a:cubicBezTo>
                    <a:pt x="27" y="6"/>
                    <a:pt x="28" y="6"/>
                    <a:pt x="29" y="7"/>
                  </a:cubicBezTo>
                  <a:cubicBezTo>
                    <a:pt x="29" y="8"/>
                    <a:pt x="29" y="9"/>
                    <a:pt x="28" y="10"/>
                  </a:cubicBezTo>
                  <a:cubicBezTo>
                    <a:pt x="19" y="14"/>
                    <a:pt x="12" y="21"/>
                    <a:pt x="8" y="30"/>
                  </a:cubicBezTo>
                  <a:cubicBezTo>
                    <a:pt x="8" y="31"/>
                    <a:pt x="7" y="31"/>
                    <a:pt x="6" y="31"/>
                  </a:cubicBezTo>
                  <a:close/>
                  <a:moveTo>
                    <a:pt x="67" y="9"/>
                  </a:moveTo>
                  <a:cubicBezTo>
                    <a:pt x="67" y="9"/>
                    <a:pt x="66" y="9"/>
                    <a:pt x="66" y="9"/>
                  </a:cubicBezTo>
                  <a:cubicBezTo>
                    <a:pt x="57" y="5"/>
                    <a:pt x="47" y="4"/>
                    <a:pt x="38" y="6"/>
                  </a:cubicBezTo>
                  <a:cubicBezTo>
                    <a:pt x="37" y="6"/>
                    <a:pt x="36" y="6"/>
                    <a:pt x="36" y="5"/>
                  </a:cubicBezTo>
                  <a:cubicBezTo>
                    <a:pt x="35" y="4"/>
                    <a:pt x="36" y="2"/>
                    <a:pt x="37" y="2"/>
                  </a:cubicBezTo>
                  <a:cubicBezTo>
                    <a:pt x="47" y="0"/>
                    <a:pt x="58" y="1"/>
                    <a:pt x="68" y="5"/>
                  </a:cubicBezTo>
                  <a:cubicBezTo>
                    <a:pt x="69" y="6"/>
                    <a:pt x="69" y="7"/>
                    <a:pt x="69" y="8"/>
                  </a:cubicBezTo>
                  <a:cubicBezTo>
                    <a:pt x="68" y="9"/>
                    <a:pt x="68" y="9"/>
                    <a:pt x="6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47" name="Freeform 1701">
              <a:extLst>
                <a:ext uri="{FF2B5EF4-FFF2-40B4-BE49-F238E27FC236}">
                  <a16:creationId xmlns:a16="http://schemas.microsoft.com/office/drawing/2014/main" id="{DFD1CA86-4CDA-0175-C84F-6BB6C086E2B0}"/>
                </a:ext>
              </a:extLst>
            </p:cNvPr>
            <p:cNvSpPr>
              <a:spLocks noEditPoints="1"/>
            </p:cNvSpPr>
            <p:nvPr/>
          </p:nvSpPr>
          <p:spPr bwMode="auto">
            <a:xfrm>
              <a:off x="3444875" y="2994025"/>
              <a:ext cx="254000" cy="149225"/>
            </a:xfrm>
            <a:custGeom>
              <a:avLst/>
              <a:gdLst>
                <a:gd name="T0" fmla="*/ 34 w 68"/>
                <a:gd name="T1" fmla="*/ 40 h 40"/>
                <a:gd name="T2" fmla="*/ 0 w 68"/>
                <a:gd name="T3" fmla="*/ 21 h 40"/>
                <a:gd name="T4" fmla="*/ 0 w 68"/>
                <a:gd name="T5" fmla="*/ 19 h 40"/>
                <a:gd name="T6" fmla="*/ 34 w 68"/>
                <a:gd name="T7" fmla="*/ 0 h 40"/>
                <a:gd name="T8" fmla="*/ 67 w 68"/>
                <a:gd name="T9" fmla="*/ 19 h 40"/>
                <a:gd name="T10" fmla="*/ 67 w 68"/>
                <a:gd name="T11" fmla="*/ 21 h 40"/>
                <a:gd name="T12" fmla="*/ 34 w 68"/>
                <a:gd name="T13" fmla="*/ 40 h 40"/>
                <a:gd name="T14" fmla="*/ 5 w 68"/>
                <a:gd name="T15" fmla="*/ 20 h 40"/>
                <a:gd name="T16" fmla="*/ 34 w 68"/>
                <a:gd name="T17" fmla="*/ 36 h 40"/>
                <a:gd name="T18" fmla="*/ 63 w 68"/>
                <a:gd name="T19" fmla="*/ 20 h 40"/>
                <a:gd name="T20" fmla="*/ 34 w 68"/>
                <a:gd name="T21" fmla="*/ 4 h 40"/>
                <a:gd name="T22" fmla="*/ 5 w 68"/>
                <a:gd name="T2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40">
                  <a:moveTo>
                    <a:pt x="34" y="40"/>
                  </a:moveTo>
                  <a:cubicBezTo>
                    <a:pt x="15" y="40"/>
                    <a:pt x="1" y="22"/>
                    <a:pt x="0" y="21"/>
                  </a:cubicBezTo>
                  <a:cubicBezTo>
                    <a:pt x="0" y="21"/>
                    <a:pt x="0" y="19"/>
                    <a:pt x="0" y="19"/>
                  </a:cubicBezTo>
                  <a:cubicBezTo>
                    <a:pt x="1" y="18"/>
                    <a:pt x="15" y="0"/>
                    <a:pt x="34" y="0"/>
                  </a:cubicBezTo>
                  <a:cubicBezTo>
                    <a:pt x="52" y="0"/>
                    <a:pt x="67" y="18"/>
                    <a:pt x="67" y="19"/>
                  </a:cubicBezTo>
                  <a:cubicBezTo>
                    <a:pt x="68" y="19"/>
                    <a:pt x="68" y="21"/>
                    <a:pt x="67" y="21"/>
                  </a:cubicBezTo>
                  <a:cubicBezTo>
                    <a:pt x="67" y="22"/>
                    <a:pt x="52" y="40"/>
                    <a:pt x="34" y="40"/>
                  </a:cubicBezTo>
                  <a:close/>
                  <a:moveTo>
                    <a:pt x="5" y="20"/>
                  </a:moveTo>
                  <a:cubicBezTo>
                    <a:pt x="8" y="24"/>
                    <a:pt x="20" y="36"/>
                    <a:pt x="34" y="36"/>
                  </a:cubicBezTo>
                  <a:cubicBezTo>
                    <a:pt x="48" y="36"/>
                    <a:pt x="60" y="24"/>
                    <a:pt x="63" y="20"/>
                  </a:cubicBezTo>
                  <a:cubicBezTo>
                    <a:pt x="60" y="16"/>
                    <a:pt x="48" y="4"/>
                    <a:pt x="34" y="4"/>
                  </a:cubicBezTo>
                  <a:cubicBezTo>
                    <a:pt x="20" y="4"/>
                    <a:pt x="8" y="16"/>
                    <a:pt x="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48" name="Freeform 1702">
              <a:extLst>
                <a:ext uri="{FF2B5EF4-FFF2-40B4-BE49-F238E27FC236}">
                  <a16:creationId xmlns:a16="http://schemas.microsoft.com/office/drawing/2014/main" id="{1DC676B2-62E4-D020-4AE7-2635608DC70F}"/>
                </a:ext>
              </a:extLst>
            </p:cNvPr>
            <p:cNvSpPr>
              <a:spLocks noEditPoints="1"/>
            </p:cNvSpPr>
            <p:nvPr/>
          </p:nvSpPr>
          <p:spPr bwMode="auto">
            <a:xfrm>
              <a:off x="3527425" y="3022600"/>
              <a:ext cx="88900" cy="90488"/>
            </a:xfrm>
            <a:custGeom>
              <a:avLst/>
              <a:gdLst>
                <a:gd name="T0" fmla="*/ 12 w 24"/>
                <a:gd name="T1" fmla="*/ 24 h 24"/>
                <a:gd name="T2" fmla="*/ 0 w 24"/>
                <a:gd name="T3" fmla="*/ 12 h 24"/>
                <a:gd name="T4" fmla="*/ 12 w 24"/>
                <a:gd name="T5" fmla="*/ 0 h 24"/>
                <a:gd name="T6" fmla="*/ 24 w 24"/>
                <a:gd name="T7" fmla="*/ 12 h 24"/>
                <a:gd name="T8" fmla="*/ 12 w 24"/>
                <a:gd name="T9" fmla="*/ 24 h 24"/>
                <a:gd name="T10" fmla="*/ 12 w 24"/>
                <a:gd name="T11" fmla="*/ 4 h 24"/>
                <a:gd name="T12" fmla="*/ 4 w 24"/>
                <a:gd name="T13" fmla="*/ 12 h 24"/>
                <a:gd name="T14" fmla="*/ 12 w 24"/>
                <a:gd name="T15" fmla="*/ 20 h 24"/>
                <a:gd name="T16" fmla="*/ 20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5" y="24"/>
                    <a:pt x="0" y="19"/>
                    <a:pt x="0" y="12"/>
                  </a:cubicBezTo>
                  <a:cubicBezTo>
                    <a:pt x="0" y="5"/>
                    <a:pt x="5" y="0"/>
                    <a:pt x="12" y="0"/>
                  </a:cubicBezTo>
                  <a:cubicBezTo>
                    <a:pt x="18" y="0"/>
                    <a:pt x="24" y="5"/>
                    <a:pt x="24" y="12"/>
                  </a:cubicBezTo>
                  <a:cubicBezTo>
                    <a:pt x="24" y="19"/>
                    <a:pt x="18" y="24"/>
                    <a:pt x="12" y="24"/>
                  </a:cubicBezTo>
                  <a:close/>
                  <a:moveTo>
                    <a:pt x="12" y="4"/>
                  </a:moveTo>
                  <a:cubicBezTo>
                    <a:pt x="7" y="4"/>
                    <a:pt x="4" y="8"/>
                    <a:pt x="4" y="12"/>
                  </a:cubicBezTo>
                  <a:cubicBezTo>
                    <a:pt x="4" y="16"/>
                    <a:pt x="7" y="20"/>
                    <a:pt x="12" y="20"/>
                  </a:cubicBezTo>
                  <a:cubicBezTo>
                    <a:pt x="16" y="20"/>
                    <a:pt x="20" y="16"/>
                    <a:pt x="20" y="12"/>
                  </a:cubicBezTo>
                  <a:cubicBezTo>
                    <a:pt x="20" y="8"/>
                    <a:pt x="16"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149" name="Group 148">
            <a:extLst>
              <a:ext uri="{FF2B5EF4-FFF2-40B4-BE49-F238E27FC236}">
                <a16:creationId xmlns:a16="http://schemas.microsoft.com/office/drawing/2014/main" id="{DEEAB50F-0623-07A1-BD65-23FACEAD7AEC}"/>
              </a:ext>
            </a:extLst>
          </p:cNvPr>
          <p:cNvGrpSpPr/>
          <p:nvPr/>
        </p:nvGrpSpPr>
        <p:grpSpPr>
          <a:xfrm>
            <a:off x="8167488" y="2023230"/>
            <a:ext cx="346075" cy="346076"/>
            <a:chOff x="5554663" y="723900"/>
            <a:chExt cx="346075" cy="346076"/>
          </a:xfrm>
          <a:solidFill>
            <a:srgbClr val="00144F"/>
          </a:solidFill>
        </p:grpSpPr>
        <p:sp>
          <p:nvSpPr>
            <p:cNvPr id="150" name="Freeform 1743">
              <a:extLst>
                <a:ext uri="{FF2B5EF4-FFF2-40B4-BE49-F238E27FC236}">
                  <a16:creationId xmlns:a16="http://schemas.microsoft.com/office/drawing/2014/main" id="{408E95C0-ED3D-B789-4966-A0196BBEA78E}"/>
                </a:ext>
              </a:extLst>
            </p:cNvPr>
            <p:cNvSpPr>
              <a:spLocks noEditPoints="1"/>
            </p:cNvSpPr>
            <p:nvPr/>
          </p:nvSpPr>
          <p:spPr bwMode="auto">
            <a:xfrm>
              <a:off x="5595938" y="765175"/>
              <a:ext cx="263525" cy="263525"/>
            </a:xfrm>
            <a:custGeom>
              <a:avLst/>
              <a:gdLst>
                <a:gd name="T0" fmla="*/ 35 w 70"/>
                <a:gd name="T1" fmla="*/ 70 h 70"/>
                <a:gd name="T2" fmla="*/ 0 w 70"/>
                <a:gd name="T3" fmla="*/ 35 h 70"/>
                <a:gd name="T4" fmla="*/ 35 w 70"/>
                <a:gd name="T5" fmla="*/ 0 h 70"/>
                <a:gd name="T6" fmla="*/ 70 w 70"/>
                <a:gd name="T7" fmla="*/ 35 h 70"/>
                <a:gd name="T8" fmla="*/ 35 w 70"/>
                <a:gd name="T9" fmla="*/ 70 h 70"/>
                <a:gd name="T10" fmla="*/ 35 w 70"/>
                <a:gd name="T11" fmla="*/ 4 h 70"/>
                <a:gd name="T12" fmla="*/ 4 w 70"/>
                <a:gd name="T13" fmla="*/ 35 h 70"/>
                <a:gd name="T14" fmla="*/ 35 w 70"/>
                <a:gd name="T15" fmla="*/ 66 h 70"/>
                <a:gd name="T16" fmla="*/ 66 w 70"/>
                <a:gd name="T17" fmla="*/ 35 h 70"/>
                <a:gd name="T18" fmla="*/ 35 w 70"/>
                <a:gd name="T19" fmla="*/ 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70">
                  <a:moveTo>
                    <a:pt x="35" y="70"/>
                  </a:moveTo>
                  <a:cubicBezTo>
                    <a:pt x="16" y="70"/>
                    <a:pt x="0" y="54"/>
                    <a:pt x="0" y="35"/>
                  </a:cubicBezTo>
                  <a:cubicBezTo>
                    <a:pt x="0" y="16"/>
                    <a:pt x="16" y="0"/>
                    <a:pt x="35" y="0"/>
                  </a:cubicBezTo>
                  <a:cubicBezTo>
                    <a:pt x="54" y="0"/>
                    <a:pt x="70" y="16"/>
                    <a:pt x="70" y="35"/>
                  </a:cubicBezTo>
                  <a:cubicBezTo>
                    <a:pt x="70" y="54"/>
                    <a:pt x="54" y="70"/>
                    <a:pt x="35" y="70"/>
                  </a:cubicBezTo>
                  <a:close/>
                  <a:moveTo>
                    <a:pt x="35" y="4"/>
                  </a:moveTo>
                  <a:cubicBezTo>
                    <a:pt x="18" y="4"/>
                    <a:pt x="4" y="18"/>
                    <a:pt x="4" y="35"/>
                  </a:cubicBezTo>
                  <a:cubicBezTo>
                    <a:pt x="4" y="52"/>
                    <a:pt x="18" y="66"/>
                    <a:pt x="35" y="66"/>
                  </a:cubicBezTo>
                  <a:cubicBezTo>
                    <a:pt x="52" y="66"/>
                    <a:pt x="66" y="52"/>
                    <a:pt x="66" y="35"/>
                  </a:cubicBezTo>
                  <a:cubicBezTo>
                    <a:pt x="66" y="18"/>
                    <a:pt x="52" y="4"/>
                    <a:pt x="3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51" name="Freeform 1744">
              <a:extLst>
                <a:ext uri="{FF2B5EF4-FFF2-40B4-BE49-F238E27FC236}">
                  <a16:creationId xmlns:a16="http://schemas.microsoft.com/office/drawing/2014/main" id="{BB0234D8-D4AA-2BEC-215A-4A2CB9DE9703}"/>
                </a:ext>
              </a:extLst>
            </p:cNvPr>
            <p:cNvSpPr>
              <a:spLocks/>
            </p:cNvSpPr>
            <p:nvPr/>
          </p:nvSpPr>
          <p:spPr bwMode="auto">
            <a:xfrm>
              <a:off x="5719763" y="723900"/>
              <a:ext cx="15875" cy="87313"/>
            </a:xfrm>
            <a:custGeom>
              <a:avLst/>
              <a:gdLst>
                <a:gd name="T0" fmla="*/ 2 w 4"/>
                <a:gd name="T1" fmla="*/ 23 h 23"/>
                <a:gd name="T2" fmla="*/ 0 w 4"/>
                <a:gd name="T3" fmla="*/ 21 h 23"/>
                <a:gd name="T4" fmla="*/ 0 w 4"/>
                <a:gd name="T5" fmla="*/ 2 h 23"/>
                <a:gd name="T6" fmla="*/ 2 w 4"/>
                <a:gd name="T7" fmla="*/ 0 h 23"/>
                <a:gd name="T8" fmla="*/ 4 w 4"/>
                <a:gd name="T9" fmla="*/ 2 h 23"/>
                <a:gd name="T10" fmla="*/ 4 w 4"/>
                <a:gd name="T11" fmla="*/ 21 h 23"/>
                <a:gd name="T12" fmla="*/ 2 w 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4" h="23">
                  <a:moveTo>
                    <a:pt x="2" y="23"/>
                  </a:moveTo>
                  <a:cubicBezTo>
                    <a:pt x="1" y="23"/>
                    <a:pt x="0" y="22"/>
                    <a:pt x="0" y="21"/>
                  </a:cubicBezTo>
                  <a:cubicBezTo>
                    <a:pt x="0" y="2"/>
                    <a:pt x="0" y="2"/>
                    <a:pt x="0" y="2"/>
                  </a:cubicBezTo>
                  <a:cubicBezTo>
                    <a:pt x="0" y="1"/>
                    <a:pt x="1" y="0"/>
                    <a:pt x="2" y="0"/>
                  </a:cubicBezTo>
                  <a:cubicBezTo>
                    <a:pt x="3" y="0"/>
                    <a:pt x="4" y="1"/>
                    <a:pt x="4" y="2"/>
                  </a:cubicBezTo>
                  <a:cubicBezTo>
                    <a:pt x="4" y="21"/>
                    <a:pt x="4" y="21"/>
                    <a:pt x="4" y="21"/>
                  </a:cubicBezTo>
                  <a:cubicBezTo>
                    <a:pt x="4" y="22"/>
                    <a:pt x="3"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52" name="Freeform 1745">
              <a:extLst>
                <a:ext uri="{FF2B5EF4-FFF2-40B4-BE49-F238E27FC236}">
                  <a16:creationId xmlns:a16="http://schemas.microsoft.com/office/drawing/2014/main" id="{223933BE-C00A-17EF-7A8C-8EE08CCF9A70}"/>
                </a:ext>
              </a:extLst>
            </p:cNvPr>
            <p:cNvSpPr>
              <a:spLocks/>
            </p:cNvSpPr>
            <p:nvPr/>
          </p:nvSpPr>
          <p:spPr bwMode="auto">
            <a:xfrm>
              <a:off x="5554663" y="889000"/>
              <a:ext cx="87313" cy="15875"/>
            </a:xfrm>
            <a:custGeom>
              <a:avLst/>
              <a:gdLst>
                <a:gd name="T0" fmla="*/ 21 w 23"/>
                <a:gd name="T1" fmla="*/ 4 h 4"/>
                <a:gd name="T2" fmla="*/ 2 w 23"/>
                <a:gd name="T3" fmla="*/ 4 h 4"/>
                <a:gd name="T4" fmla="*/ 0 w 23"/>
                <a:gd name="T5" fmla="*/ 2 h 4"/>
                <a:gd name="T6" fmla="*/ 2 w 23"/>
                <a:gd name="T7" fmla="*/ 0 h 4"/>
                <a:gd name="T8" fmla="*/ 21 w 23"/>
                <a:gd name="T9" fmla="*/ 0 h 4"/>
                <a:gd name="T10" fmla="*/ 23 w 23"/>
                <a:gd name="T11" fmla="*/ 2 h 4"/>
                <a:gd name="T12" fmla="*/ 21 w 2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3" h="4">
                  <a:moveTo>
                    <a:pt x="21" y="4"/>
                  </a:moveTo>
                  <a:cubicBezTo>
                    <a:pt x="2" y="4"/>
                    <a:pt x="2" y="4"/>
                    <a:pt x="2" y="4"/>
                  </a:cubicBezTo>
                  <a:cubicBezTo>
                    <a:pt x="1" y="4"/>
                    <a:pt x="0" y="3"/>
                    <a:pt x="0" y="2"/>
                  </a:cubicBezTo>
                  <a:cubicBezTo>
                    <a:pt x="0" y="1"/>
                    <a:pt x="1" y="0"/>
                    <a:pt x="2" y="0"/>
                  </a:cubicBezTo>
                  <a:cubicBezTo>
                    <a:pt x="21" y="0"/>
                    <a:pt x="21" y="0"/>
                    <a:pt x="21" y="0"/>
                  </a:cubicBezTo>
                  <a:cubicBezTo>
                    <a:pt x="22" y="0"/>
                    <a:pt x="23" y="1"/>
                    <a:pt x="23" y="2"/>
                  </a:cubicBezTo>
                  <a:cubicBezTo>
                    <a:pt x="23" y="3"/>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53" name="Freeform 1746">
              <a:extLst>
                <a:ext uri="{FF2B5EF4-FFF2-40B4-BE49-F238E27FC236}">
                  <a16:creationId xmlns:a16="http://schemas.microsoft.com/office/drawing/2014/main" id="{876BE4FD-3D92-C0DB-50DC-F08C3E7DCA84}"/>
                </a:ext>
              </a:extLst>
            </p:cNvPr>
            <p:cNvSpPr>
              <a:spLocks/>
            </p:cNvSpPr>
            <p:nvPr/>
          </p:nvSpPr>
          <p:spPr bwMode="auto">
            <a:xfrm>
              <a:off x="5719763" y="982663"/>
              <a:ext cx="15875" cy="87313"/>
            </a:xfrm>
            <a:custGeom>
              <a:avLst/>
              <a:gdLst>
                <a:gd name="T0" fmla="*/ 2 w 4"/>
                <a:gd name="T1" fmla="*/ 23 h 23"/>
                <a:gd name="T2" fmla="*/ 0 w 4"/>
                <a:gd name="T3" fmla="*/ 21 h 23"/>
                <a:gd name="T4" fmla="*/ 0 w 4"/>
                <a:gd name="T5" fmla="*/ 2 h 23"/>
                <a:gd name="T6" fmla="*/ 2 w 4"/>
                <a:gd name="T7" fmla="*/ 0 h 23"/>
                <a:gd name="T8" fmla="*/ 4 w 4"/>
                <a:gd name="T9" fmla="*/ 2 h 23"/>
                <a:gd name="T10" fmla="*/ 4 w 4"/>
                <a:gd name="T11" fmla="*/ 21 h 23"/>
                <a:gd name="T12" fmla="*/ 2 w 4"/>
                <a:gd name="T13" fmla="*/ 23 h 23"/>
              </a:gdLst>
              <a:ahLst/>
              <a:cxnLst>
                <a:cxn ang="0">
                  <a:pos x="T0" y="T1"/>
                </a:cxn>
                <a:cxn ang="0">
                  <a:pos x="T2" y="T3"/>
                </a:cxn>
                <a:cxn ang="0">
                  <a:pos x="T4" y="T5"/>
                </a:cxn>
                <a:cxn ang="0">
                  <a:pos x="T6" y="T7"/>
                </a:cxn>
                <a:cxn ang="0">
                  <a:pos x="T8" y="T9"/>
                </a:cxn>
                <a:cxn ang="0">
                  <a:pos x="T10" y="T11"/>
                </a:cxn>
                <a:cxn ang="0">
                  <a:pos x="T12" y="T13"/>
                </a:cxn>
              </a:cxnLst>
              <a:rect l="0" t="0" r="r" b="b"/>
              <a:pathLst>
                <a:path w="4" h="23">
                  <a:moveTo>
                    <a:pt x="2" y="23"/>
                  </a:moveTo>
                  <a:cubicBezTo>
                    <a:pt x="1" y="23"/>
                    <a:pt x="0" y="22"/>
                    <a:pt x="0" y="21"/>
                  </a:cubicBezTo>
                  <a:cubicBezTo>
                    <a:pt x="0" y="2"/>
                    <a:pt x="0" y="2"/>
                    <a:pt x="0" y="2"/>
                  </a:cubicBezTo>
                  <a:cubicBezTo>
                    <a:pt x="0" y="1"/>
                    <a:pt x="1" y="0"/>
                    <a:pt x="2" y="0"/>
                  </a:cubicBezTo>
                  <a:cubicBezTo>
                    <a:pt x="3" y="0"/>
                    <a:pt x="4" y="1"/>
                    <a:pt x="4" y="2"/>
                  </a:cubicBezTo>
                  <a:cubicBezTo>
                    <a:pt x="4" y="21"/>
                    <a:pt x="4" y="21"/>
                    <a:pt x="4" y="21"/>
                  </a:cubicBezTo>
                  <a:cubicBezTo>
                    <a:pt x="4" y="22"/>
                    <a:pt x="3" y="23"/>
                    <a:pt x="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54" name="Freeform 1747">
              <a:extLst>
                <a:ext uri="{FF2B5EF4-FFF2-40B4-BE49-F238E27FC236}">
                  <a16:creationId xmlns:a16="http://schemas.microsoft.com/office/drawing/2014/main" id="{1F4EAC55-BD39-C6F2-861A-DA0732B96ADA}"/>
                </a:ext>
              </a:extLst>
            </p:cNvPr>
            <p:cNvSpPr>
              <a:spLocks/>
            </p:cNvSpPr>
            <p:nvPr/>
          </p:nvSpPr>
          <p:spPr bwMode="auto">
            <a:xfrm>
              <a:off x="5815013" y="889000"/>
              <a:ext cx="85725" cy="15875"/>
            </a:xfrm>
            <a:custGeom>
              <a:avLst/>
              <a:gdLst>
                <a:gd name="T0" fmla="*/ 21 w 23"/>
                <a:gd name="T1" fmla="*/ 4 h 4"/>
                <a:gd name="T2" fmla="*/ 2 w 23"/>
                <a:gd name="T3" fmla="*/ 4 h 4"/>
                <a:gd name="T4" fmla="*/ 0 w 23"/>
                <a:gd name="T5" fmla="*/ 2 h 4"/>
                <a:gd name="T6" fmla="*/ 2 w 23"/>
                <a:gd name="T7" fmla="*/ 0 h 4"/>
                <a:gd name="T8" fmla="*/ 21 w 23"/>
                <a:gd name="T9" fmla="*/ 0 h 4"/>
                <a:gd name="T10" fmla="*/ 23 w 23"/>
                <a:gd name="T11" fmla="*/ 2 h 4"/>
                <a:gd name="T12" fmla="*/ 21 w 23"/>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3" h="4">
                  <a:moveTo>
                    <a:pt x="21" y="4"/>
                  </a:moveTo>
                  <a:cubicBezTo>
                    <a:pt x="2" y="4"/>
                    <a:pt x="2" y="4"/>
                    <a:pt x="2" y="4"/>
                  </a:cubicBezTo>
                  <a:cubicBezTo>
                    <a:pt x="1" y="4"/>
                    <a:pt x="0" y="3"/>
                    <a:pt x="0" y="2"/>
                  </a:cubicBezTo>
                  <a:cubicBezTo>
                    <a:pt x="0" y="1"/>
                    <a:pt x="1" y="0"/>
                    <a:pt x="2" y="0"/>
                  </a:cubicBezTo>
                  <a:cubicBezTo>
                    <a:pt x="21" y="0"/>
                    <a:pt x="21" y="0"/>
                    <a:pt x="21" y="0"/>
                  </a:cubicBezTo>
                  <a:cubicBezTo>
                    <a:pt x="22" y="0"/>
                    <a:pt x="23" y="1"/>
                    <a:pt x="23" y="2"/>
                  </a:cubicBezTo>
                  <a:cubicBezTo>
                    <a:pt x="23" y="3"/>
                    <a:pt x="22" y="4"/>
                    <a:pt x="21"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55" name="Freeform 1748">
              <a:extLst>
                <a:ext uri="{FF2B5EF4-FFF2-40B4-BE49-F238E27FC236}">
                  <a16:creationId xmlns:a16="http://schemas.microsoft.com/office/drawing/2014/main" id="{19C209D9-0668-A400-729B-B55EC3AB8A22}"/>
                </a:ext>
              </a:extLst>
            </p:cNvPr>
            <p:cNvSpPr>
              <a:spLocks/>
            </p:cNvSpPr>
            <p:nvPr/>
          </p:nvSpPr>
          <p:spPr bwMode="auto">
            <a:xfrm>
              <a:off x="5697538" y="844550"/>
              <a:ext cx="60325" cy="104775"/>
            </a:xfrm>
            <a:custGeom>
              <a:avLst/>
              <a:gdLst>
                <a:gd name="T0" fmla="*/ 8 w 16"/>
                <a:gd name="T1" fmla="*/ 28 h 28"/>
                <a:gd name="T2" fmla="*/ 0 w 16"/>
                <a:gd name="T3" fmla="*/ 20 h 28"/>
                <a:gd name="T4" fmla="*/ 2 w 16"/>
                <a:gd name="T5" fmla="*/ 18 h 28"/>
                <a:gd name="T6" fmla="*/ 4 w 16"/>
                <a:gd name="T7" fmla="*/ 20 h 28"/>
                <a:gd name="T8" fmla="*/ 8 w 16"/>
                <a:gd name="T9" fmla="*/ 24 h 28"/>
                <a:gd name="T10" fmla="*/ 12 w 16"/>
                <a:gd name="T11" fmla="*/ 20 h 28"/>
                <a:gd name="T12" fmla="*/ 8 w 16"/>
                <a:gd name="T13" fmla="*/ 16 h 28"/>
                <a:gd name="T14" fmla="*/ 0 w 16"/>
                <a:gd name="T15" fmla="*/ 8 h 28"/>
                <a:gd name="T16" fmla="*/ 8 w 16"/>
                <a:gd name="T17" fmla="*/ 0 h 28"/>
                <a:gd name="T18" fmla="*/ 16 w 16"/>
                <a:gd name="T19" fmla="*/ 8 h 28"/>
                <a:gd name="T20" fmla="*/ 14 w 16"/>
                <a:gd name="T21" fmla="*/ 10 h 28"/>
                <a:gd name="T22" fmla="*/ 12 w 16"/>
                <a:gd name="T23" fmla="*/ 8 h 28"/>
                <a:gd name="T24" fmla="*/ 8 w 16"/>
                <a:gd name="T25" fmla="*/ 4 h 28"/>
                <a:gd name="T26" fmla="*/ 4 w 16"/>
                <a:gd name="T27" fmla="*/ 8 h 28"/>
                <a:gd name="T28" fmla="*/ 8 w 16"/>
                <a:gd name="T29" fmla="*/ 12 h 28"/>
                <a:gd name="T30" fmla="*/ 16 w 16"/>
                <a:gd name="T31" fmla="*/ 20 h 28"/>
                <a:gd name="T32" fmla="*/ 8 w 16"/>
                <a:gd name="T3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8">
                  <a:moveTo>
                    <a:pt x="8" y="28"/>
                  </a:moveTo>
                  <a:cubicBezTo>
                    <a:pt x="4" y="28"/>
                    <a:pt x="0" y="24"/>
                    <a:pt x="0" y="20"/>
                  </a:cubicBezTo>
                  <a:cubicBezTo>
                    <a:pt x="0" y="19"/>
                    <a:pt x="1" y="18"/>
                    <a:pt x="2" y="18"/>
                  </a:cubicBezTo>
                  <a:cubicBezTo>
                    <a:pt x="3" y="18"/>
                    <a:pt x="4" y="19"/>
                    <a:pt x="4" y="20"/>
                  </a:cubicBezTo>
                  <a:cubicBezTo>
                    <a:pt x="4" y="22"/>
                    <a:pt x="6" y="24"/>
                    <a:pt x="8" y="24"/>
                  </a:cubicBezTo>
                  <a:cubicBezTo>
                    <a:pt x="10" y="24"/>
                    <a:pt x="12" y="22"/>
                    <a:pt x="12" y="20"/>
                  </a:cubicBezTo>
                  <a:cubicBezTo>
                    <a:pt x="12" y="18"/>
                    <a:pt x="10" y="16"/>
                    <a:pt x="8" y="16"/>
                  </a:cubicBezTo>
                  <a:cubicBezTo>
                    <a:pt x="4" y="16"/>
                    <a:pt x="0" y="12"/>
                    <a:pt x="0" y="8"/>
                  </a:cubicBezTo>
                  <a:cubicBezTo>
                    <a:pt x="0" y="3"/>
                    <a:pt x="4" y="0"/>
                    <a:pt x="8" y="0"/>
                  </a:cubicBezTo>
                  <a:cubicBezTo>
                    <a:pt x="12" y="0"/>
                    <a:pt x="16" y="3"/>
                    <a:pt x="16" y="8"/>
                  </a:cubicBezTo>
                  <a:cubicBezTo>
                    <a:pt x="16" y="9"/>
                    <a:pt x="15" y="10"/>
                    <a:pt x="14" y="10"/>
                  </a:cubicBezTo>
                  <a:cubicBezTo>
                    <a:pt x="13" y="10"/>
                    <a:pt x="12" y="9"/>
                    <a:pt x="12" y="8"/>
                  </a:cubicBezTo>
                  <a:cubicBezTo>
                    <a:pt x="12" y="5"/>
                    <a:pt x="10" y="4"/>
                    <a:pt x="8" y="4"/>
                  </a:cubicBezTo>
                  <a:cubicBezTo>
                    <a:pt x="6" y="4"/>
                    <a:pt x="4" y="5"/>
                    <a:pt x="4" y="8"/>
                  </a:cubicBezTo>
                  <a:cubicBezTo>
                    <a:pt x="4" y="10"/>
                    <a:pt x="6" y="12"/>
                    <a:pt x="8" y="12"/>
                  </a:cubicBezTo>
                  <a:cubicBezTo>
                    <a:pt x="12" y="12"/>
                    <a:pt x="16" y="15"/>
                    <a:pt x="16" y="20"/>
                  </a:cubicBezTo>
                  <a:cubicBezTo>
                    <a:pt x="16" y="24"/>
                    <a:pt x="12" y="28"/>
                    <a:pt x="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56" name="Freeform 1749">
              <a:extLst>
                <a:ext uri="{FF2B5EF4-FFF2-40B4-BE49-F238E27FC236}">
                  <a16:creationId xmlns:a16="http://schemas.microsoft.com/office/drawing/2014/main" id="{DB9398ED-DF6A-BACB-A2E9-0F58C3E697E5}"/>
                </a:ext>
              </a:extLst>
            </p:cNvPr>
            <p:cNvSpPr>
              <a:spLocks/>
            </p:cNvSpPr>
            <p:nvPr/>
          </p:nvSpPr>
          <p:spPr bwMode="auto">
            <a:xfrm>
              <a:off x="5719763" y="828675"/>
              <a:ext cx="15875" cy="136525"/>
            </a:xfrm>
            <a:custGeom>
              <a:avLst/>
              <a:gdLst>
                <a:gd name="T0" fmla="*/ 2 w 4"/>
                <a:gd name="T1" fmla="*/ 36 h 36"/>
                <a:gd name="T2" fmla="*/ 0 w 4"/>
                <a:gd name="T3" fmla="*/ 34 h 36"/>
                <a:gd name="T4" fmla="*/ 0 w 4"/>
                <a:gd name="T5" fmla="*/ 2 h 36"/>
                <a:gd name="T6" fmla="*/ 2 w 4"/>
                <a:gd name="T7" fmla="*/ 0 h 36"/>
                <a:gd name="T8" fmla="*/ 4 w 4"/>
                <a:gd name="T9" fmla="*/ 2 h 36"/>
                <a:gd name="T10" fmla="*/ 4 w 4"/>
                <a:gd name="T11" fmla="*/ 34 h 36"/>
                <a:gd name="T12" fmla="*/ 2 w 4"/>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4" h="36">
                  <a:moveTo>
                    <a:pt x="2" y="36"/>
                  </a:moveTo>
                  <a:cubicBezTo>
                    <a:pt x="1" y="36"/>
                    <a:pt x="0" y="35"/>
                    <a:pt x="0" y="34"/>
                  </a:cubicBezTo>
                  <a:cubicBezTo>
                    <a:pt x="0" y="2"/>
                    <a:pt x="0" y="2"/>
                    <a:pt x="0" y="2"/>
                  </a:cubicBezTo>
                  <a:cubicBezTo>
                    <a:pt x="0" y="1"/>
                    <a:pt x="1" y="0"/>
                    <a:pt x="2" y="0"/>
                  </a:cubicBezTo>
                  <a:cubicBezTo>
                    <a:pt x="3" y="0"/>
                    <a:pt x="4" y="1"/>
                    <a:pt x="4" y="2"/>
                  </a:cubicBezTo>
                  <a:cubicBezTo>
                    <a:pt x="4" y="34"/>
                    <a:pt x="4" y="34"/>
                    <a:pt x="4" y="34"/>
                  </a:cubicBezTo>
                  <a:cubicBezTo>
                    <a:pt x="4" y="35"/>
                    <a:pt x="3" y="36"/>
                    <a:pt x="2"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157" name="Group 156">
            <a:extLst>
              <a:ext uri="{FF2B5EF4-FFF2-40B4-BE49-F238E27FC236}">
                <a16:creationId xmlns:a16="http://schemas.microsoft.com/office/drawing/2014/main" id="{9BCDAFAE-6792-743F-3B9A-13AC05DD7E29}"/>
              </a:ext>
            </a:extLst>
          </p:cNvPr>
          <p:cNvGrpSpPr/>
          <p:nvPr/>
        </p:nvGrpSpPr>
        <p:grpSpPr>
          <a:xfrm>
            <a:off x="3665756" y="2017674"/>
            <a:ext cx="361950" cy="357188"/>
            <a:chOff x="5554663" y="3609975"/>
            <a:chExt cx="361950" cy="357188"/>
          </a:xfrm>
          <a:solidFill>
            <a:srgbClr val="00144F"/>
          </a:solidFill>
        </p:grpSpPr>
        <p:sp>
          <p:nvSpPr>
            <p:cNvPr id="158" name="Freeform 1764">
              <a:extLst>
                <a:ext uri="{FF2B5EF4-FFF2-40B4-BE49-F238E27FC236}">
                  <a16:creationId xmlns:a16="http://schemas.microsoft.com/office/drawing/2014/main" id="{9BD818CD-AE42-61FC-8D1C-E7B7809D71A0}"/>
                </a:ext>
              </a:extLst>
            </p:cNvPr>
            <p:cNvSpPr>
              <a:spLocks/>
            </p:cNvSpPr>
            <p:nvPr/>
          </p:nvSpPr>
          <p:spPr bwMode="auto">
            <a:xfrm>
              <a:off x="5554663" y="3613150"/>
              <a:ext cx="354013" cy="354013"/>
            </a:xfrm>
            <a:custGeom>
              <a:avLst/>
              <a:gdLst>
                <a:gd name="T0" fmla="*/ 92 w 94"/>
                <a:gd name="T1" fmla="*/ 94 h 94"/>
                <a:gd name="T2" fmla="*/ 2 w 94"/>
                <a:gd name="T3" fmla="*/ 94 h 94"/>
                <a:gd name="T4" fmla="*/ 0 w 94"/>
                <a:gd name="T5" fmla="*/ 92 h 94"/>
                <a:gd name="T6" fmla="*/ 0 w 94"/>
                <a:gd name="T7" fmla="*/ 2 h 94"/>
                <a:gd name="T8" fmla="*/ 2 w 94"/>
                <a:gd name="T9" fmla="*/ 0 h 94"/>
                <a:gd name="T10" fmla="*/ 4 w 94"/>
                <a:gd name="T11" fmla="*/ 2 h 94"/>
                <a:gd name="T12" fmla="*/ 4 w 94"/>
                <a:gd name="T13" fmla="*/ 90 h 94"/>
                <a:gd name="T14" fmla="*/ 92 w 94"/>
                <a:gd name="T15" fmla="*/ 90 h 94"/>
                <a:gd name="T16" fmla="*/ 94 w 94"/>
                <a:gd name="T17" fmla="*/ 92 h 94"/>
                <a:gd name="T18" fmla="*/ 92 w 94"/>
                <a:gd name="T1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4" h="94">
                  <a:moveTo>
                    <a:pt x="92" y="94"/>
                  </a:moveTo>
                  <a:cubicBezTo>
                    <a:pt x="2" y="94"/>
                    <a:pt x="2" y="94"/>
                    <a:pt x="2" y="94"/>
                  </a:cubicBezTo>
                  <a:cubicBezTo>
                    <a:pt x="1" y="94"/>
                    <a:pt x="0" y="93"/>
                    <a:pt x="0" y="92"/>
                  </a:cubicBezTo>
                  <a:cubicBezTo>
                    <a:pt x="0" y="2"/>
                    <a:pt x="0" y="2"/>
                    <a:pt x="0" y="2"/>
                  </a:cubicBezTo>
                  <a:cubicBezTo>
                    <a:pt x="0" y="1"/>
                    <a:pt x="1" y="0"/>
                    <a:pt x="2" y="0"/>
                  </a:cubicBezTo>
                  <a:cubicBezTo>
                    <a:pt x="3" y="0"/>
                    <a:pt x="4" y="1"/>
                    <a:pt x="4" y="2"/>
                  </a:cubicBezTo>
                  <a:cubicBezTo>
                    <a:pt x="4" y="90"/>
                    <a:pt x="4" y="90"/>
                    <a:pt x="4" y="90"/>
                  </a:cubicBezTo>
                  <a:cubicBezTo>
                    <a:pt x="92" y="90"/>
                    <a:pt x="92" y="90"/>
                    <a:pt x="92" y="90"/>
                  </a:cubicBezTo>
                  <a:cubicBezTo>
                    <a:pt x="93" y="90"/>
                    <a:pt x="94" y="91"/>
                    <a:pt x="94" y="92"/>
                  </a:cubicBezTo>
                  <a:cubicBezTo>
                    <a:pt x="94" y="93"/>
                    <a:pt x="93" y="94"/>
                    <a:pt x="92"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59" name="Freeform 1765">
              <a:extLst>
                <a:ext uri="{FF2B5EF4-FFF2-40B4-BE49-F238E27FC236}">
                  <a16:creationId xmlns:a16="http://schemas.microsoft.com/office/drawing/2014/main" id="{6D81F094-3990-35AC-EE34-8F81E18EB44D}"/>
                </a:ext>
              </a:extLst>
            </p:cNvPr>
            <p:cNvSpPr>
              <a:spLocks noEditPoints="1"/>
            </p:cNvSpPr>
            <p:nvPr/>
          </p:nvSpPr>
          <p:spPr bwMode="auto">
            <a:xfrm>
              <a:off x="5653088" y="3684588"/>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3"/>
                    <a:pt x="4" y="0"/>
                    <a:pt x="8" y="0"/>
                  </a:cubicBezTo>
                  <a:cubicBezTo>
                    <a:pt x="12" y="0"/>
                    <a:pt x="16" y="3"/>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60" name="Freeform 1766">
              <a:extLst>
                <a:ext uri="{FF2B5EF4-FFF2-40B4-BE49-F238E27FC236}">
                  <a16:creationId xmlns:a16="http://schemas.microsoft.com/office/drawing/2014/main" id="{4CC70F0A-EBCB-5A4D-899D-B81B309BF83F}"/>
                </a:ext>
              </a:extLst>
            </p:cNvPr>
            <p:cNvSpPr>
              <a:spLocks noEditPoints="1"/>
            </p:cNvSpPr>
            <p:nvPr/>
          </p:nvSpPr>
          <p:spPr bwMode="auto">
            <a:xfrm>
              <a:off x="5641975" y="3824288"/>
              <a:ext cx="60325" cy="58738"/>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3" y="16"/>
                    <a:pt x="0" y="13"/>
                    <a:pt x="0" y="8"/>
                  </a:cubicBezTo>
                  <a:cubicBezTo>
                    <a:pt x="0" y="4"/>
                    <a:pt x="3" y="0"/>
                    <a:pt x="8" y="0"/>
                  </a:cubicBezTo>
                  <a:cubicBezTo>
                    <a:pt x="12" y="0"/>
                    <a:pt x="16" y="4"/>
                    <a:pt x="16" y="8"/>
                  </a:cubicBezTo>
                  <a:cubicBezTo>
                    <a:pt x="16" y="13"/>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61" name="Freeform 1767">
              <a:extLst>
                <a:ext uri="{FF2B5EF4-FFF2-40B4-BE49-F238E27FC236}">
                  <a16:creationId xmlns:a16="http://schemas.microsoft.com/office/drawing/2014/main" id="{01C709FB-0F34-CD05-DBD6-22DFE6F6B0F0}"/>
                </a:ext>
              </a:extLst>
            </p:cNvPr>
            <p:cNvSpPr>
              <a:spLocks noEditPoints="1"/>
            </p:cNvSpPr>
            <p:nvPr/>
          </p:nvSpPr>
          <p:spPr bwMode="auto">
            <a:xfrm>
              <a:off x="5765800" y="3717925"/>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3" y="0"/>
                    <a:pt x="16" y="4"/>
                    <a:pt x="16" y="8"/>
                  </a:cubicBezTo>
                  <a:cubicBezTo>
                    <a:pt x="16"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62" name="Freeform 1768">
              <a:extLst>
                <a:ext uri="{FF2B5EF4-FFF2-40B4-BE49-F238E27FC236}">
                  <a16:creationId xmlns:a16="http://schemas.microsoft.com/office/drawing/2014/main" id="{1DBD9A6C-A00A-1C8A-B40E-B8F78BE87C95}"/>
                </a:ext>
              </a:extLst>
            </p:cNvPr>
            <p:cNvSpPr>
              <a:spLocks noEditPoints="1"/>
            </p:cNvSpPr>
            <p:nvPr/>
          </p:nvSpPr>
          <p:spPr bwMode="auto">
            <a:xfrm>
              <a:off x="5749925" y="3824288"/>
              <a:ext cx="60325" cy="58738"/>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3" y="0"/>
                    <a:pt x="16" y="4"/>
                    <a:pt x="16" y="8"/>
                  </a:cubicBezTo>
                  <a:cubicBezTo>
                    <a:pt x="16"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63" name="Freeform 1769">
              <a:extLst>
                <a:ext uri="{FF2B5EF4-FFF2-40B4-BE49-F238E27FC236}">
                  <a16:creationId xmlns:a16="http://schemas.microsoft.com/office/drawing/2014/main" id="{5395D9BE-6D94-C44A-6D6A-84CAD8620F91}"/>
                </a:ext>
              </a:extLst>
            </p:cNvPr>
            <p:cNvSpPr>
              <a:spLocks noEditPoints="1"/>
            </p:cNvSpPr>
            <p:nvPr/>
          </p:nvSpPr>
          <p:spPr bwMode="auto">
            <a:xfrm>
              <a:off x="5856288" y="3763963"/>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3"/>
                    <a:pt x="0" y="8"/>
                  </a:cubicBezTo>
                  <a:cubicBezTo>
                    <a:pt x="0" y="4"/>
                    <a:pt x="4" y="0"/>
                    <a:pt x="8" y="0"/>
                  </a:cubicBezTo>
                  <a:cubicBezTo>
                    <a:pt x="12" y="0"/>
                    <a:pt x="16" y="4"/>
                    <a:pt x="16" y="8"/>
                  </a:cubicBezTo>
                  <a:cubicBezTo>
                    <a:pt x="16" y="13"/>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64" name="Freeform 1770">
              <a:extLst>
                <a:ext uri="{FF2B5EF4-FFF2-40B4-BE49-F238E27FC236}">
                  <a16:creationId xmlns:a16="http://schemas.microsoft.com/office/drawing/2014/main" id="{FCC7AA7C-49DF-DFE8-A9E0-E75E585FEDB6}"/>
                </a:ext>
              </a:extLst>
            </p:cNvPr>
            <p:cNvSpPr>
              <a:spLocks noEditPoints="1"/>
            </p:cNvSpPr>
            <p:nvPr/>
          </p:nvSpPr>
          <p:spPr bwMode="auto">
            <a:xfrm>
              <a:off x="5856288" y="3609975"/>
              <a:ext cx="60325" cy="60325"/>
            </a:xfrm>
            <a:custGeom>
              <a:avLst/>
              <a:gdLst>
                <a:gd name="T0" fmla="*/ 8 w 16"/>
                <a:gd name="T1" fmla="*/ 16 h 16"/>
                <a:gd name="T2" fmla="*/ 0 w 16"/>
                <a:gd name="T3" fmla="*/ 8 h 16"/>
                <a:gd name="T4" fmla="*/ 8 w 16"/>
                <a:gd name="T5" fmla="*/ 0 h 16"/>
                <a:gd name="T6" fmla="*/ 16 w 16"/>
                <a:gd name="T7" fmla="*/ 8 h 16"/>
                <a:gd name="T8" fmla="*/ 8 w 16"/>
                <a:gd name="T9" fmla="*/ 16 h 16"/>
                <a:gd name="T10" fmla="*/ 8 w 16"/>
                <a:gd name="T11" fmla="*/ 4 h 16"/>
                <a:gd name="T12" fmla="*/ 4 w 16"/>
                <a:gd name="T13" fmla="*/ 8 h 16"/>
                <a:gd name="T14" fmla="*/ 8 w 16"/>
                <a:gd name="T15" fmla="*/ 12 h 16"/>
                <a:gd name="T16" fmla="*/ 12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8" y="16"/>
                  </a:moveTo>
                  <a:cubicBezTo>
                    <a:pt x="4" y="16"/>
                    <a:pt x="0" y="12"/>
                    <a:pt x="0" y="8"/>
                  </a:cubicBezTo>
                  <a:cubicBezTo>
                    <a:pt x="0" y="4"/>
                    <a:pt x="4" y="0"/>
                    <a:pt x="8" y="0"/>
                  </a:cubicBezTo>
                  <a:cubicBezTo>
                    <a:pt x="12" y="0"/>
                    <a:pt x="16" y="4"/>
                    <a:pt x="16" y="8"/>
                  </a:cubicBezTo>
                  <a:cubicBezTo>
                    <a:pt x="16" y="12"/>
                    <a:pt x="12" y="16"/>
                    <a:pt x="8" y="16"/>
                  </a:cubicBezTo>
                  <a:close/>
                  <a:moveTo>
                    <a:pt x="8" y="4"/>
                  </a:moveTo>
                  <a:cubicBezTo>
                    <a:pt x="6" y="4"/>
                    <a:pt x="4" y="6"/>
                    <a:pt x="4" y="8"/>
                  </a:cubicBezTo>
                  <a:cubicBezTo>
                    <a:pt x="4" y="10"/>
                    <a:pt x="6" y="12"/>
                    <a:pt x="8" y="12"/>
                  </a:cubicBezTo>
                  <a:cubicBezTo>
                    <a:pt x="10" y="12"/>
                    <a:pt x="12" y="10"/>
                    <a:pt x="12" y="8"/>
                  </a:cubicBezTo>
                  <a:cubicBezTo>
                    <a:pt x="12"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65" name="Freeform 1771">
              <a:extLst>
                <a:ext uri="{FF2B5EF4-FFF2-40B4-BE49-F238E27FC236}">
                  <a16:creationId xmlns:a16="http://schemas.microsoft.com/office/drawing/2014/main" id="{249A34C6-C592-4190-5571-448781FA7F37}"/>
                </a:ext>
              </a:extLst>
            </p:cNvPr>
            <p:cNvSpPr>
              <a:spLocks/>
            </p:cNvSpPr>
            <p:nvPr/>
          </p:nvSpPr>
          <p:spPr bwMode="auto">
            <a:xfrm>
              <a:off x="5803900" y="3646488"/>
              <a:ext cx="74613" cy="95250"/>
            </a:xfrm>
            <a:custGeom>
              <a:avLst/>
              <a:gdLst>
                <a:gd name="T0" fmla="*/ 2 w 20"/>
                <a:gd name="T1" fmla="*/ 25 h 25"/>
                <a:gd name="T2" fmla="*/ 1 w 20"/>
                <a:gd name="T3" fmla="*/ 24 h 25"/>
                <a:gd name="T4" fmla="*/ 1 w 20"/>
                <a:gd name="T5" fmla="*/ 21 h 25"/>
                <a:gd name="T6" fmla="*/ 16 w 20"/>
                <a:gd name="T7" fmla="*/ 1 h 25"/>
                <a:gd name="T8" fmla="*/ 19 w 20"/>
                <a:gd name="T9" fmla="*/ 1 h 25"/>
                <a:gd name="T10" fmla="*/ 20 w 20"/>
                <a:gd name="T11" fmla="*/ 4 h 25"/>
                <a:gd name="T12" fmla="*/ 4 w 20"/>
                <a:gd name="T13" fmla="*/ 24 h 25"/>
                <a:gd name="T14" fmla="*/ 2 w 20"/>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5">
                  <a:moveTo>
                    <a:pt x="2" y="25"/>
                  </a:moveTo>
                  <a:cubicBezTo>
                    <a:pt x="2" y="25"/>
                    <a:pt x="1" y="24"/>
                    <a:pt x="1" y="24"/>
                  </a:cubicBezTo>
                  <a:cubicBezTo>
                    <a:pt x="0" y="23"/>
                    <a:pt x="0" y="22"/>
                    <a:pt x="1" y="21"/>
                  </a:cubicBezTo>
                  <a:cubicBezTo>
                    <a:pt x="16" y="1"/>
                    <a:pt x="16" y="1"/>
                    <a:pt x="16" y="1"/>
                  </a:cubicBezTo>
                  <a:cubicBezTo>
                    <a:pt x="17" y="0"/>
                    <a:pt x="18" y="0"/>
                    <a:pt x="19" y="1"/>
                  </a:cubicBezTo>
                  <a:cubicBezTo>
                    <a:pt x="20" y="2"/>
                    <a:pt x="20" y="3"/>
                    <a:pt x="20" y="4"/>
                  </a:cubicBezTo>
                  <a:cubicBezTo>
                    <a:pt x="4" y="24"/>
                    <a:pt x="4" y="24"/>
                    <a:pt x="4" y="24"/>
                  </a:cubicBezTo>
                  <a:cubicBezTo>
                    <a:pt x="3" y="24"/>
                    <a:pt x="3" y="25"/>
                    <a:pt x="2"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66" name="Freeform 1772">
              <a:extLst>
                <a:ext uri="{FF2B5EF4-FFF2-40B4-BE49-F238E27FC236}">
                  <a16:creationId xmlns:a16="http://schemas.microsoft.com/office/drawing/2014/main" id="{BDF0F987-6EA6-F1C6-0DD0-F5E8817ED1A0}"/>
                </a:ext>
              </a:extLst>
            </p:cNvPr>
            <p:cNvSpPr>
              <a:spLocks/>
            </p:cNvSpPr>
            <p:nvPr/>
          </p:nvSpPr>
          <p:spPr bwMode="auto">
            <a:xfrm>
              <a:off x="5694363" y="3711575"/>
              <a:ext cx="90488" cy="41275"/>
            </a:xfrm>
            <a:custGeom>
              <a:avLst/>
              <a:gdLst>
                <a:gd name="T0" fmla="*/ 22 w 24"/>
                <a:gd name="T1" fmla="*/ 11 h 11"/>
                <a:gd name="T2" fmla="*/ 21 w 24"/>
                <a:gd name="T3" fmla="*/ 11 h 11"/>
                <a:gd name="T4" fmla="*/ 2 w 24"/>
                <a:gd name="T5" fmla="*/ 4 h 11"/>
                <a:gd name="T6" fmla="*/ 1 w 24"/>
                <a:gd name="T7" fmla="*/ 2 h 11"/>
                <a:gd name="T8" fmla="*/ 3 w 24"/>
                <a:gd name="T9" fmla="*/ 1 h 11"/>
                <a:gd name="T10" fmla="*/ 22 w 24"/>
                <a:gd name="T11" fmla="*/ 7 h 11"/>
                <a:gd name="T12" fmla="*/ 24 w 24"/>
                <a:gd name="T13" fmla="*/ 9 h 11"/>
                <a:gd name="T14" fmla="*/ 22 w 24"/>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1">
                  <a:moveTo>
                    <a:pt x="22" y="11"/>
                  </a:moveTo>
                  <a:cubicBezTo>
                    <a:pt x="21" y="11"/>
                    <a:pt x="21" y="11"/>
                    <a:pt x="21" y="11"/>
                  </a:cubicBezTo>
                  <a:cubicBezTo>
                    <a:pt x="2" y="4"/>
                    <a:pt x="2" y="4"/>
                    <a:pt x="2" y="4"/>
                  </a:cubicBezTo>
                  <a:cubicBezTo>
                    <a:pt x="1" y="4"/>
                    <a:pt x="0" y="3"/>
                    <a:pt x="1" y="2"/>
                  </a:cubicBezTo>
                  <a:cubicBezTo>
                    <a:pt x="1" y="1"/>
                    <a:pt x="2" y="0"/>
                    <a:pt x="3" y="1"/>
                  </a:cubicBezTo>
                  <a:cubicBezTo>
                    <a:pt x="22" y="7"/>
                    <a:pt x="22" y="7"/>
                    <a:pt x="22" y="7"/>
                  </a:cubicBezTo>
                  <a:cubicBezTo>
                    <a:pt x="23" y="7"/>
                    <a:pt x="24" y="8"/>
                    <a:pt x="24" y="9"/>
                  </a:cubicBezTo>
                  <a:cubicBezTo>
                    <a:pt x="23" y="10"/>
                    <a:pt x="23" y="11"/>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67" name="Freeform 1773">
              <a:extLst>
                <a:ext uri="{FF2B5EF4-FFF2-40B4-BE49-F238E27FC236}">
                  <a16:creationId xmlns:a16="http://schemas.microsoft.com/office/drawing/2014/main" id="{A56601E5-3EF7-67E0-7CE3-EB493695CC3B}"/>
                </a:ext>
              </a:extLst>
            </p:cNvPr>
            <p:cNvSpPr>
              <a:spLocks/>
            </p:cNvSpPr>
            <p:nvPr/>
          </p:nvSpPr>
          <p:spPr bwMode="auto">
            <a:xfrm>
              <a:off x="5554663" y="3717925"/>
              <a:ext cx="117475" cy="76200"/>
            </a:xfrm>
            <a:custGeom>
              <a:avLst/>
              <a:gdLst>
                <a:gd name="T0" fmla="*/ 2 w 31"/>
                <a:gd name="T1" fmla="*/ 20 h 20"/>
                <a:gd name="T2" fmla="*/ 0 w 31"/>
                <a:gd name="T3" fmla="*/ 19 h 20"/>
                <a:gd name="T4" fmla="*/ 1 w 31"/>
                <a:gd name="T5" fmla="*/ 16 h 20"/>
                <a:gd name="T6" fmla="*/ 28 w 31"/>
                <a:gd name="T7" fmla="*/ 0 h 20"/>
                <a:gd name="T8" fmla="*/ 31 w 31"/>
                <a:gd name="T9" fmla="*/ 1 h 20"/>
                <a:gd name="T10" fmla="*/ 30 w 31"/>
                <a:gd name="T11" fmla="*/ 4 h 20"/>
                <a:gd name="T12" fmla="*/ 3 w 31"/>
                <a:gd name="T13" fmla="*/ 20 h 20"/>
                <a:gd name="T14" fmla="*/ 2 w 31"/>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0">
                  <a:moveTo>
                    <a:pt x="2" y="20"/>
                  </a:moveTo>
                  <a:cubicBezTo>
                    <a:pt x="1" y="20"/>
                    <a:pt x="1" y="20"/>
                    <a:pt x="0" y="19"/>
                  </a:cubicBezTo>
                  <a:cubicBezTo>
                    <a:pt x="0" y="18"/>
                    <a:pt x="0" y="17"/>
                    <a:pt x="1" y="16"/>
                  </a:cubicBezTo>
                  <a:cubicBezTo>
                    <a:pt x="28" y="0"/>
                    <a:pt x="28" y="0"/>
                    <a:pt x="28" y="0"/>
                  </a:cubicBezTo>
                  <a:cubicBezTo>
                    <a:pt x="29" y="0"/>
                    <a:pt x="30" y="0"/>
                    <a:pt x="31" y="1"/>
                  </a:cubicBezTo>
                  <a:cubicBezTo>
                    <a:pt x="31" y="2"/>
                    <a:pt x="31" y="3"/>
                    <a:pt x="30" y="4"/>
                  </a:cubicBezTo>
                  <a:cubicBezTo>
                    <a:pt x="3" y="20"/>
                    <a:pt x="3" y="20"/>
                    <a:pt x="3" y="20"/>
                  </a:cubicBezTo>
                  <a:cubicBezTo>
                    <a:pt x="3" y="20"/>
                    <a:pt x="2" y="20"/>
                    <a:pt x="2"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68" name="Freeform 1774">
              <a:extLst>
                <a:ext uri="{FF2B5EF4-FFF2-40B4-BE49-F238E27FC236}">
                  <a16:creationId xmlns:a16="http://schemas.microsoft.com/office/drawing/2014/main" id="{77686591-5E98-D274-DA45-9A8F278A3F29}"/>
                </a:ext>
              </a:extLst>
            </p:cNvPr>
            <p:cNvSpPr>
              <a:spLocks/>
            </p:cNvSpPr>
            <p:nvPr/>
          </p:nvSpPr>
          <p:spPr bwMode="auto">
            <a:xfrm>
              <a:off x="5791200" y="3797300"/>
              <a:ext cx="82550" cy="52388"/>
            </a:xfrm>
            <a:custGeom>
              <a:avLst/>
              <a:gdLst>
                <a:gd name="T0" fmla="*/ 3 w 22"/>
                <a:gd name="T1" fmla="*/ 14 h 14"/>
                <a:gd name="T2" fmla="*/ 1 w 22"/>
                <a:gd name="T3" fmla="*/ 13 h 14"/>
                <a:gd name="T4" fmla="*/ 2 w 22"/>
                <a:gd name="T5" fmla="*/ 11 h 14"/>
                <a:gd name="T6" fmla="*/ 19 w 22"/>
                <a:gd name="T7" fmla="*/ 1 h 14"/>
                <a:gd name="T8" fmla="*/ 22 w 22"/>
                <a:gd name="T9" fmla="*/ 1 h 14"/>
                <a:gd name="T10" fmla="*/ 21 w 22"/>
                <a:gd name="T11" fmla="*/ 4 h 14"/>
                <a:gd name="T12" fmla="*/ 4 w 22"/>
                <a:gd name="T13" fmla="*/ 14 h 14"/>
                <a:gd name="T14" fmla="*/ 3 w 22"/>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4">
                  <a:moveTo>
                    <a:pt x="3" y="14"/>
                  </a:moveTo>
                  <a:cubicBezTo>
                    <a:pt x="2" y="14"/>
                    <a:pt x="1" y="14"/>
                    <a:pt x="1" y="13"/>
                  </a:cubicBezTo>
                  <a:cubicBezTo>
                    <a:pt x="0" y="12"/>
                    <a:pt x="1" y="11"/>
                    <a:pt x="2" y="11"/>
                  </a:cubicBezTo>
                  <a:cubicBezTo>
                    <a:pt x="19" y="1"/>
                    <a:pt x="19" y="1"/>
                    <a:pt x="19" y="1"/>
                  </a:cubicBezTo>
                  <a:cubicBezTo>
                    <a:pt x="20" y="0"/>
                    <a:pt x="21" y="0"/>
                    <a:pt x="22" y="1"/>
                  </a:cubicBezTo>
                  <a:cubicBezTo>
                    <a:pt x="22" y="2"/>
                    <a:pt x="22" y="3"/>
                    <a:pt x="21" y="4"/>
                  </a:cubicBezTo>
                  <a:cubicBezTo>
                    <a:pt x="4" y="14"/>
                    <a:pt x="4" y="14"/>
                    <a:pt x="4" y="14"/>
                  </a:cubicBezTo>
                  <a:cubicBezTo>
                    <a:pt x="3" y="14"/>
                    <a:pt x="3" y="14"/>
                    <a:pt x="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69" name="Freeform 1775">
              <a:extLst>
                <a:ext uri="{FF2B5EF4-FFF2-40B4-BE49-F238E27FC236}">
                  <a16:creationId xmlns:a16="http://schemas.microsoft.com/office/drawing/2014/main" id="{1031CFA4-8217-903D-C5A5-A6B3FBDE222D}"/>
                </a:ext>
              </a:extLst>
            </p:cNvPr>
            <p:cNvSpPr>
              <a:spLocks/>
            </p:cNvSpPr>
            <p:nvPr/>
          </p:nvSpPr>
          <p:spPr bwMode="auto">
            <a:xfrm>
              <a:off x="5686425" y="3846513"/>
              <a:ext cx="79375" cy="14288"/>
            </a:xfrm>
            <a:custGeom>
              <a:avLst/>
              <a:gdLst>
                <a:gd name="T0" fmla="*/ 19 w 21"/>
                <a:gd name="T1" fmla="*/ 4 h 4"/>
                <a:gd name="T2" fmla="*/ 2 w 21"/>
                <a:gd name="T3" fmla="*/ 4 h 4"/>
                <a:gd name="T4" fmla="*/ 0 w 21"/>
                <a:gd name="T5" fmla="*/ 2 h 4"/>
                <a:gd name="T6" fmla="*/ 2 w 21"/>
                <a:gd name="T7" fmla="*/ 0 h 4"/>
                <a:gd name="T8" fmla="*/ 19 w 21"/>
                <a:gd name="T9" fmla="*/ 0 h 4"/>
                <a:gd name="T10" fmla="*/ 21 w 21"/>
                <a:gd name="T11" fmla="*/ 2 h 4"/>
                <a:gd name="T12" fmla="*/ 19 w 2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21" h="4">
                  <a:moveTo>
                    <a:pt x="19" y="4"/>
                  </a:moveTo>
                  <a:cubicBezTo>
                    <a:pt x="2" y="4"/>
                    <a:pt x="2" y="4"/>
                    <a:pt x="2" y="4"/>
                  </a:cubicBezTo>
                  <a:cubicBezTo>
                    <a:pt x="1" y="4"/>
                    <a:pt x="0" y="3"/>
                    <a:pt x="0" y="2"/>
                  </a:cubicBezTo>
                  <a:cubicBezTo>
                    <a:pt x="0" y="1"/>
                    <a:pt x="1" y="0"/>
                    <a:pt x="2" y="0"/>
                  </a:cubicBezTo>
                  <a:cubicBezTo>
                    <a:pt x="19" y="0"/>
                    <a:pt x="19" y="0"/>
                    <a:pt x="19" y="0"/>
                  </a:cubicBezTo>
                  <a:cubicBezTo>
                    <a:pt x="21" y="0"/>
                    <a:pt x="21" y="1"/>
                    <a:pt x="21" y="2"/>
                  </a:cubicBezTo>
                  <a:cubicBezTo>
                    <a:pt x="21" y="3"/>
                    <a:pt x="21" y="4"/>
                    <a:pt x="19"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170" name="Freeform 1776">
              <a:extLst>
                <a:ext uri="{FF2B5EF4-FFF2-40B4-BE49-F238E27FC236}">
                  <a16:creationId xmlns:a16="http://schemas.microsoft.com/office/drawing/2014/main" id="{4546384B-D023-D09F-3F1C-DC45A761664A}"/>
                </a:ext>
              </a:extLst>
            </p:cNvPr>
            <p:cNvSpPr>
              <a:spLocks/>
            </p:cNvSpPr>
            <p:nvPr/>
          </p:nvSpPr>
          <p:spPr bwMode="auto">
            <a:xfrm>
              <a:off x="5554663" y="3857625"/>
              <a:ext cx="106363" cy="71438"/>
            </a:xfrm>
            <a:custGeom>
              <a:avLst/>
              <a:gdLst>
                <a:gd name="T0" fmla="*/ 3 w 28"/>
                <a:gd name="T1" fmla="*/ 19 h 19"/>
                <a:gd name="T2" fmla="*/ 1 w 28"/>
                <a:gd name="T3" fmla="*/ 19 h 19"/>
                <a:gd name="T4" fmla="*/ 2 w 28"/>
                <a:gd name="T5" fmla="*/ 16 h 19"/>
                <a:gd name="T6" fmla="*/ 25 w 28"/>
                <a:gd name="T7" fmla="*/ 1 h 19"/>
                <a:gd name="T8" fmla="*/ 27 w 28"/>
                <a:gd name="T9" fmla="*/ 1 h 19"/>
                <a:gd name="T10" fmla="*/ 27 w 28"/>
                <a:gd name="T11" fmla="*/ 4 h 19"/>
                <a:gd name="T12" fmla="*/ 4 w 28"/>
                <a:gd name="T13" fmla="*/ 19 h 19"/>
                <a:gd name="T14" fmla="*/ 3 w 28"/>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19">
                  <a:moveTo>
                    <a:pt x="3" y="19"/>
                  </a:moveTo>
                  <a:cubicBezTo>
                    <a:pt x="2" y="19"/>
                    <a:pt x="1" y="19"/>
                    <a:pt x="1" y="19"/>
                  </a:cubicBezTo>
                  <a:cubicBezTo>
                    <a:pt x="0" y="18"/>
                    <a:pt x="1" y="16"/>
                    <a:pt x="2" y="16"/>
                  </a:cubicBezTo>
                  <a:cubicBezTo>
                    <a:pt x="25" y="1"/>
                    <a:pt x="25" y="1"/>
                    <a:pt x="25" y="1"/>
                  </a:cubicBezTo>
                  <a:cubicBezTo>
                    <a:pt x="26" y="0"/>
                    <a:pt x="27" y="0"/>
                    <a:pt x="27" y="1"/>
                  </a:cubicBezTo>
                  <a:cubicBezTo>
                    <a:pt x="28" y="2"/>
                    <a:pt x="28" y="3"/>
                    <a:pt x="27" y="4"/>
                  </a:cubicBezTo>
                  <a:cubicBezTo>
                    <a:pt x="4" y="19"/>
                    <a:pt x="4" y="19"/>
                    <a:pt x="4" y="19"/>
                  </a:cubicBezTo>
                  <a:cubicBezTo>
                    <a:pt x="3" y="19"/>
                    <a:pt x="3" y="19"/>
                    <a:pt x="3"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spTree>
    <p:extLst>
      <p:ext uri="{BB962C8B-B14F-4D97-AF65-F5344CB8AC3E}">
        <p14:creationId xmlns:p14="http://schemas.microsoft.com/office/powerpoint/2010/main" val="32691068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 name="Rectangle 202">
            <a:extLst>
              <a:ext uri="{FF2B5EF4-FFF2-40B4-BE49-F238E27FC236}">
                <a16:creationId xmlns:a16="http://schemas.microsoft.com/office/drawing/2014/main" id="{F2527EE8-9CD4-3E5C-6B05-813F116DE4D8}"/>
              </a:ext>
            </a:extLst>
          </p:cNvPr>
          <p:cNvSpPr/>
          <p:nvPr/>
        </p:nvSpPr>
        <p:spPr>
          <a:xfrm>
            <a:off x="7050505" y="1931159"/>
            <a:ext cx="5161547" cy="10596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04" name="Rectangle 203">
            <a:extLst>
              <a:ext uri="{FF2B5EF4-FFF2-40B4-BE49-F238E27FC236}">
                <a16:creationId xmlns:a16="http://schemas.microsoft.com/office/drawing/2014/main" id="{C59C9D00-8234-207D-D892-872BC952BC8A}"/>
              </a:ext>
            </a:extLst>
          </p:cNvPr>
          <p:cNvSpPr/>
          <p:nvPr/>
        </p:nvSpPr>
        <p:spPr>
          <a:xfrm>
            <a:off x="0" y="3330455"/>
            <a:ext cx="5161547" cy="105960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206" name="Rectangle 205">
            <a:extLst>
              <a:ext uri="{FF2B5EF4-FFF2-40B4-BE49-F238E27FC236}">
                <a16:creationId xmlns:a16="http://schemas.microsoft.com/office/drawing/2014/main" id="{0EB785F9-1FE8-A6CB-2ADD-FFC5C00161DA}"/>
              </a:ext>
            </a:extLst>
          </p:cNvPr>
          <p:cNvSpPr/>
          <p:nvPr/>
        </p:nvSpPr>
        <p:spPr>
          <a:xfrm>
            <a:off x="0" y="4738150"/>
            <a:ext cx="5161547" cy="10596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07" name="Rectangle 206">
            <a:extLst>
              <a:ext uri="{FF2B5EF4-FFF2-40B4-BE49-F238E27FC236}">
                <a16:creationId xmlns:a16="http://schemas.microsoft.com/office/drawing/2014/main" id="{0AF5D61C-23C6-ED3B-3DE4-640CEB539462}"/>
              </a:ext>
            </a:extLst>
          </p:cNvPr>
          <p:cNvSpPr/>
          <p:nvPr/>
        </p:nvSpPr>
        <p:spPr>
          <a:xfrm>
            <a:off x="7050505" y="4722485"/>
            <a:ext cx="5161547" cy="10596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05" name="Rectangle 204">
            <a:extLst>
              <a:ext uri="{FF2B5EF4-FFF2-40B4-BE49-F238E27FC236}">
                <a16:creationId xmlns:a16="http://schemas.microsoft.com/office/drawing/2014/main" id="{AF38CBC3-EE8F-6C2A-1AF4-BFCAE8BBB0B2}"/>
              </a:ext>
            </a:extLst>
          </p:cNvPr>
          <p:cNvSpPr/>
          <p:nvPr/>
        </p:nvSpPr>
        <p:spPr>
          <a:xfrm>
            <a:off x="7050505" y="3326823"/>
            <a:ext cx="5161547" cy="105960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71" name="Rectangle 270">
            <a:extLst>
              <a:ext uri="{FF2B5EF4-FFF2-40B4-BE49-F238E27FC236}">
                <a16:creationId xmlns:a16="http://schemas.microsoft.com/office/drawing/2014/main" id="{31A5C40D-86D3-917F-0776-FC095CB2CAC5}"/>
              </a:ext>
            </a:extLst>
          </p:cNvPr>
          <p:cNvSpPr/>
          <p:nvPr/>
        </p:nvSpPr>
        <p:spPr>
          <a:xfrm rot="5400000">
            <a:off x="817961" y="2774436"/>
            <a:ext cx="48095" cy="479445"/>
          </a:xfrm>
          <a:prstGeom prst="rect">
            <a:avLst/>
          </a:prstGeom>
          <a:solidFill>
            <a:srgbClr val="F3BE94">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69" name="Rectangle 268">
            <a:extLst>
              <a:ext uri="{FF2B5EF4-FFF2-40B4-BE49-F238E27FC236}">
                <a16:creationId xmlns:a16="http://schemas.microsoft.com/office/drawing/2014/main" id="{FFBDFA0C-1335-E5B9-210E-B3FBF14F5FF2}"/>
              </a:ext>
            </a:extLst>
          </p:cNvPr>
          <p:cNvSpPr/>
          <p:nvPr/>
        </p:nvSpPr>
        <p:spPr>
          <a:xfrm rot="5400000">
            <a:off x="817961" y="4176116"/>
            <a:ext cx="48095" cy="479445"/>
          </a:xfrm>
          <a:prstGeom prst="rect">
            <a:avLst/>
          </a:prstGeom>
          <a:solidFill>
            <a:srgbClr val="F3BE94">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92" name="Rectangle 191">
            <a:extLst>
              <a:ext uri="{FF2B5EF4-FFF2-40B4-BE49-F238E27FC236}">
                <a16:creationId xmlns:a16="http://schemas.microsoft.com/office/drawing/2014/main" id="{8BAB5C25-BD9D-3DC2-A74D-388F759F47D9}"/>
              </a:ext>
            </a:extLst>
          </p:cNvPr>
          <p:cNvSpPr/>
          <p:nvPr/>
        </p:nvSpPr>
        <p:spPr>
          <a:xfrm>
            <a:off x="4617116" y="3261062"/>
            <a:ext cx="1191128" cy="1191128"/>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nvGrpSpPr>
          <p:cNvPr id="213" name="Group 212">
            <a:extLst>
              <a:ext uri="{FF2B5EF4-FFF2-40B4-BE49-F238E27FC236}">
                <a16:creationId xmlns:a16="http://schemas.microsoft.com/office/drawing/2014/main" id="{478EEFF4-E519-CFA9-F382-CF858D05654E}"/>
              </a:ext>
            </a:extLst>
          </p:cNvPr>
          <p:cNvGrpSpPr/>
          <p:nvPr/>
        </p:nvGrpSpPr>
        <p:grpSpPr>
          <a:xfrm>
            <a:off x="603886" y="3410218"/>
            <a:ext cx="3409343" cy="885158"/>
            <a:chOff x="603886" y="1995974"/>
            <a:chExt cx="3409343" cy="885158"/>
          </a:xfrm>
        </p:grpSpPr>
        <p:sp>
          <p:nvSpPr>
            <p:cNvPr id="214" name="TextBox 213">
              <a:extLst>
                <a:ext uri="{FF2B5EF4-FFF2-40B4-BE49-F238E27FC236}">
                  <a16:creationId xmlns:a16="http://schemas.microsoft.com/office/drawing/2014/main" id="{31DD284E-7605-8E26-20F9-2F2BECC662E0}"/>
                </a:ext>
              </a:extLst>
            </p:cNvPr>
            <p:cNvSpPr txBox="1"/>
            <p:nvPr/>
          </p:nvSpPr>
          <p:spPr>
            <a:xfrm>
              <a:off x="2296766" y="1995974"/>
              <a:ext cx="1696349" cy="387924"/>
            </a:xfrm>
            <a:prstGeom prst="rect">
              <a:avLst/>
            </a:prstGeom>
            <a:noFill/>
          </p:spPr>
          <p:txBody>
            <a:bodyPr wrap="square" lIns="0" rIns="0" rtlCol="0">
              <a:noAutofit/>
            </a:bodyPr>
            <a:lstStyle/>
            <a:p>
              <a:pPr algn="r" rtl="1"/>
              <a:r>
                <a:rPr lang="fa-IR" sz="1600" b="1" dirty="0">
                  <a:latin typeface="Segoe UI" panose="020B0502040204020203" pitchFamily="34" charset="0"/>
                  <a:cs typeface="B Nazanin" panose="00000700000000000000" pitchFamily="2" charset="-78"/>
                </a:rPr>
                <a:t>عنوان شما در اینجا</a:t>
              </a:r>
              <a:endParaRPr lang="en-US" sz="1600" b="1" dirty="0">
                <a:latin typeface="Segoe UI" panose="020B0502040204020203" pitchFamily="34" charset="0"/>
                <a:cs typeface="B Nazanin" panose="00000700000000000000" pitchFamily="2" charset="-78"/>
              </a:endParaRPr>
            </a:p>
          </p:txBody>
        </p:sp>
        <p:sp>
          <p:nvSpPr>
            <p:cNvPr id="215" name="TextBox 214">
              <a:extLst>
                <a:ext uri="{FF2B5EF4-FFF2-40B4-BE49-F238E27FC236}">
                  <a16:creationId xmlns:a16="http://schemas.microsoft.com/office/drawing/2014/main" id="{DADA907F-C0E0-AFAF-3EF5-F5D3524691C9}"/>
                </a:ext>
              </a:extLst>
            </p:cNvPr>
            <p:cNvSpPr txBox="1"/>
            <p:nvPr/>
          </p:nvSpPr>
          <p:spPr>
            <a:xfrm>
              <a:off x="603886" y="2339097"/>
              <a:ext cx="3409343" cy="542035"/>
            </a:xfrm>
            <a:prstGeom prst="rect">
              <a:avLst/>
            </a:prstGeom>
            <a:noFill/>
          </p:spPr>
          <p:txBody>
            <a:bodyPr wrap="square" lIns="0" rIns="0" rtlCol="0">
              <a:noAutofit/>
            </a:bodyPr>
            <a:lstStyle/>
            <a:p>
              <a:pPr algn="r" rtl="1"/>
              <a:r>
                <a:rPr lang="fa-IR" sz="1400" dirty="0">
                  <a:latin typeface="Segoe UI" panose="020B0502040204020203" pitchFamily="34" charset="0"/>
                  <a:cs typeface="B Nazanin" panose="00000700000000000000" pitchFamily="2" charset="-78"/>
                </a:rPr>
                <a:t>قالب پاورپوینت بازاریابی قابل ویرایش می باشد</a:t>
              </a:r>
              <a:endParaRPr lang="en-US" sz="1400" dirty="0">
                <a:latin typeface="Segoe UI" panose="020B0502040204020203" pitchFamily="34" charset="0"/>
                <a:cs typeface="B Nazanin" panose="00000700000000000000" pitchFamily="2" charset="-78"/>
              </a:endParaRPr>
            </a:p>
          </p:txBody>
        </p:sp>
      </p:grpSp>
      <p:grpSp>
        <p:nvGrpSpPr>
          <p:cNvPr id="226" name="Group 225">
            <a:extLst>
              <a:ext uri="{FF2B5EF4-FFF2-40B4-BE49-F238E27FC236}">
                <a16:creationId xmlns:a16="http://schemas.microsoft.com/office/drawing/2014/main" id="{0C9CE437-3AB0-8BA3-794A-DB57BBD7DA6A}"/>
              </a:ext>
            </a:extLst>
          </p:cNvPr>
          <p:cNvGrpSpPr/>
          <p:nvPr/>
        </p:nvGrpSpPr>
        <p:grpSpPr>
          <a:xfrm>
            <a:off x="4935384" y="3566611"/>
            <a:ext cx="554592" cy="580030"/>
            <a:chOff x="6997700" y="1444625"/>
            <a:chExt cx="346076" cy="361950"/>
          </a:xfrm>
          <a:solidFill>
            <a:schemeClr val="bg1"/>
          </a:solidFill>
        </p:grpSpPr>
        <p:sp>
          <p:nvSpPr>
            <p:cNvPr id="227" name="Freeform 1419">
              <a:extLst>
                <a:ext uri="{FF2B5EF4-FFF2-40B4-BE49-F238E27FC236}">
                  <a16:creationId xmlns:a16="http://schemas.microsoft.com/office/drawing/2014/main" id="{E9B987AC-1F22-7A1B-6388-81496E17A855}"/>
                </a:ext>
              </a:extLst>
            </p:cNvPr>
            <p:cNvSpPr>
              <a:spLocks noEditPoints="1"/>
            </p:cNvSpPr>
            <p:nvPr/>
          </p:nvSpPr>
          <p:spPr bwMode="auto">
            <a:xfrm>
              <a:off x="6997700" y="1611313"/>
              <a:ext cx="150813" cy="58738"/>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28" name="Freeform 1420">
              <a:extLst>
                <a:ext uri="{FF2B5EF4-FFF2-40B4-BE49-F238E27FC236}">
                  <a16:creationId xmlns:a16="http://schemas.microsoft.com/office/drawing/2014/main" id="{7FB1380E-E059-472D-15AB-6E22C0781052}"/>
                </a:ext>
              </a:extLst>
            </p:cNvPr>
            <p:cNvSpPr>
              <a:spLocks/>
            </p:cNvSpPr>
            <p:nvPr/>
          </p:nvSpPr>
          <p:spPr bwMode="auto">
            <a:xfrm>
              <a:off x="7102475" y="1611313"/>
              <a:ext cx="15875" cy="58738"/>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29" name="Freeform 1421">
              <a:extLst>
                <a:ext uri="{FF2B5EF4-FFF2-40B4-BE49-F238E27FC236}">
                  <a16:creationId xmlns:a16="http://schemas.microsoft.com/office/drawing/2014/main" id="{B41A3A89-0FDF-FA47-5389-456F216CA14A}"/>
                </a:ext>
              </a:extLst>
            </p:cNvPr>
            <p:cNvSpPr>
              <a:spLocks/>
            </p:cNvSpPr>
            <p:nvPr/>
          </p:nvSpPr>
          <p:spPr bwMode="auto">
            <a:xfrm>
              <a:off x="7027863" y="1611313"/>
              <a:ext cx="14288" cy="58738"/>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30" name="Freeform 1422">
              <a:extLst>
                <a:ext uri="{FF2B5EF4-FFF2-40B4-BE49-F238E27FC236}">
                  <a16:creationId xmlns:a16="http://schemas.microsoft.com/office/drawing/2014/main" id="{7DD73F37-F99A-EB55-06E5-94D5ABC60385}"/>
                </a:ext>
              </a:extLst>
            </p:cNvPr>
            <p:cNvSpPr>
              <a:spLocks noEditPoints="1"/>
            </p:cNvSpPr>
            <p:nvPr/>
          </p:nvSpPr>
          <p:spPr bwMode="auto">
            <a:xfrm>
              <a:off x="7011988" y="1655763"/>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31" name="Freeform 1423">
              <a:extLst>
                <a:ext uri="{FF2B5EF4-FFF2-40B4-BE49-F238E27FC236}">
                  <a16:creationId xmlns:a16="http://schemas.microsoft.com/office/drawing/2014/main" id="{1245F4AA-C92B-7140-8B9C-A0518053EFF1}"/>
                </a:ext>
              </a:extLst>
            </p:cNvPr>
            <p:cNvSpPr>
              <a:spLocks/>
            </p:cNvSpPr>
            <p:nvPr/>
          </p:nvSpPr>
          <p:spPr bwMode="auto">
            <a:xfrm>
              <a:off x="7118350" y="1655763"/>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32" name="Freeform 1424">
              <a:extLst>
                <a:ext uri="{FF2B5EF4-FFF2-40B4-BE49-F238E27FC236}">
                  <a16:creationId xmlns:a16="http://schemas.microsoft.com/office/drawing/2014/main" id="{99F9B039-319B-3274-502E-2E58280F33B8}"/>
                </a:ext>
              </a:extLst>
            </p:cNvPr>
            <p:cNvSpPr>
              <a:spLocks/>
            </p:cNvSpPr>
            <p:nvPr/>
          </p:nvSpPr>
          <p:spPr bwMode="auto">
            <a:xfrm>
              <a:off x="7042150" y="1655763"/>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33" name="Freeform 1425">
              <a:extLst>
                <a:ext uri="{FF2B5EF4-FFF2-40B4-BE49-F238E27FC236}">
                  <a16:creationId xmlns:a16="http://schemas.microsoft.com/office/drawing/2014/main" id="{8C6CD29D-55F8-5F95-B798-9D705CD806A4}"/>
                </a:ext>
              </a:extLst>
            </p:cNvPr>
            <p:cNvSpPr>
              <a:spLocks noEditPoints="1"/>
            </p:cNvSpPr>
            <p:nvPr/>
          </p:nvSpPr>
          <p:spPr bwMode="auto">
            <a:xfrm>
              <a:off x="6997700" y="1700213"/>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34" name="Freeform 1426">
              <a:extLst>
                <a:ext uri="{FF2B5EF4-FFF2-40B4-BE49-F238E27FC236}">
                  <a16:creationId xmlns:a16="http://schemas.microsoft.com/office/drawing/2014/main" id="{AED5A176-B460-49E1-BBE5-7996F25618A0}"/>
                </a:ext>
              </a:extLst>
            </p:cNvPr>
            <p:cNvSpPr>
              <a:spLocks/>
            </p:cNvSpPr>
            <p:nvPr/>
          </p:nvSpPr>
          <p:spPr bwMode="auto">
            <a:xfrm>
              <a:off x="7102475" y="1700213"/>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35" name="Freeform 1427">
              <a:extLst>
                <a:ext uri="{FF2B5EF4-FFF2-40B4-BE49-F238E27FC236}">
                  <a16:creationId xmlns:a16="http://schemas.microsoft.com/office/drawing/2014/main" id="{B95DDB8B-7630-FA68-0E65-0877A5BC6AB8}"/>
                </a:ext>
              </a:extLst>
            </p:cNvPr>
            <p:cNvSpPr>
              <a:spLocks/>
            </p:cNvSpPr>
            <p:nvPr/>
          </p:nvSpPr>
          <p:spPr bwMode="auto">
            <a:xfrm>
              <a:off x="7027863" y="1700213"/>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36" name="Freeform 1428">
              <a:extLst>
                <a:ext uri="{FF2B5EF4-FFF2-40B4-BE49-F238E27FC236}">
                  <a16:creationId xmlns:a16="http://schemas.microsoft.com/office/drawing/2014/main" id="{BC50FEBA-FDF7-313A-0FE1-A1CBA7FD164B}"/>
                </a:ext>
              </a:extLst>
            </p:cNvPr>
            <p:cNvSpPr>
              <a:spLocks noEditPoints="1"/>
            </p:cNvSpPr>
            <p:nvPr/>
          </p:nvSpPr>
          <p:spPr bwMode="auto">
            <a:xfrm>
              <a:off x="7011988" y="1746250"/>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37" name="Freeform 1429">
              <a:extLst>
                <a:ext uri="{FF2B5EF4-FFF2-40B4-BE49-F238E27FC236}">
                  <a16:creationId xmlns:a16="http://schemas.microsoft.com/office/drawing/2014/main" id="{A332CED7-28F1-7037-0698-B7B5C8DEB95D}"/>
                </a:ext>
              </a:extLst>
            </p:cNvPr>
            <p:cNvSpPr>
              <a:spLocks/>
            </p:cNvSpPr>
            <p:nvPr/>
          </p:nvSpPr>
          <p:spPr bwMode="auto">
            <a:xfrm>
              <a:off x="7118350" y="1746250"/>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38" name="Freeform 1430">
              <a:extLst>
                <a:ext uri="{FF2B5EF4-FFF2-40B4-BE49-F238E27FC236}">
                  <a16:creationId xmlns:a16="http://schemas.microsoft.com/office/drawing/2014/main" id="{726DB7EC-672D-A62A-81C7-45489D3408C8}"/>
                </a:ext>
              </a:extLst>
            </p:cNvPr>
            <p:cNvSpPr>
              <a:spLocks/>
            </p:cNvSpPr>
            <p:nvPr/>
          </p:nvSpPr>
          <p:spPr bwMode="auto">
            <a:xfrm>
              <a:off x="7042150" y="1746250"/>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39" name="Freeform 1431">
              <a:extLst>
                <a:ext uri="{FF2B5EF4-FFF2-40B4-BE49-F238E27FC236}">
                  <a16:creationId xmlns:a16="http://schemas.microsoft.com/office/drawing/2014/main" id="{DE8617E1-FCBE-D431-9CD4-30B607D3D45D}"/>
                </a:ext>
              </a:extLst>
            </p:cNvPr>
            <p:cNvSpPr>
              <a:spLocks noEditPoints="1"/>
            </p:cNvSpPr>
            <p:nvPr/>
          </p:nvSpPr>
          <p:spPr bwMode="auto">
            <a:xfrm>
              <a:off x="7192963" y="1700213"/>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40" name="Freeform 1432">
              <a:extLst>
                <a:ext uri="{FF2B5EF4-FFF2-40B4-BE49-F238E27FC236}">
                  <a16:creationId xmlns:a16="http://schemas.microsoft.com/office/drawing/2014/main" id="{5DE045B7-BE41-E222-AF0A-CE0FAE7D68AF}"/>
                </a:ext>
              </a:extLst>
            </p:cNvPr>
            <p:cNvSpPr>
              <a:spLocks/>
            </p:cNvSpPr>
            <p:nvPr/>
          </p:nvSpPr>
          <p:spPr bwMode="auto">
            <a:xfrm>
              <a:off x="7223125" y="1700213"/>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41" name="Freeform 1433">
              <a:extLst>
                <a:ext uri="{FF2B5EF4-FFF2-40B4-BE49-F238E27FC236}">
                  <a16:creationId xmlns:a16="http://schemas.microsoft.com/office/drawing/2014/main" id="{506F293C-91C5-73E8-773C-DD703E3B35B7}"/>
                </a:ext>
              </a:extLst>
            </p:cNvPr>
            <p:cNvSpPr>
              <a:spLocks/>
            </p:cNvSpPr>
            <p:nvPr/>
          </p:nvSpPr>
          <p:spPr bwMode="auto">
            <a:xfrm>
              <a:off x="7297738" y="1700213"/>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42" name="Freeform 1434">
              <a:extLst>
                <a:ext uri="{FF2B5EF4-FFF2-40B4-BE49-F238E27FC236}">
                  <a16:creationId xmlns:a16="http://schemas.microsoft.com/office/drawing/2014/main" id="{9BC2254F-9313-9895-627D-0862521A8951}"/>
                </a:ext>
              </a:extLst>
            </p:cNvPr>
            <p:cNvSpPr>
              <a:spLocks noEditPoints="1"/>
            </p:cNvSpPr>
            <p:nvPr/>
          </p:nvSpPr>
          <p:spPr bwMode="auto">
            <a:xfrm>
              <a:off x="7178675" y="1746250"/>
              <a:ext cx="149225"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43" name="Freeform 1435">
              <a:extLst>
                <a:ext uri="{FF2B5EF4-FFF2-40B4-BE49-F238E27FC236}">
                  <a16:creationId xmlns:a16="http://schemas.microsoft.com/office/drawing/2014/main" id="{0873C63A-3C7E-E60E-89AB-804CF8F4F81C}"/>
                </a:ext>
              </a:extLst>
            </p:cNvPr>
            <p:cNvSpPr>
              <a:spLocks/>
            </p:cNvSpPr>
            <p:nvPr/>
          </p:nvSpPr>
          <p:spPr bwMode="auto">
            <a:xfrm>
              <a:off x="7207250" y="1746250"/>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44" name="Freeform 1436">
              <a:extLst>
                <a:ext uri="{FF2B5EF4-FFF2-40B4-BE49-F238E27FC236}">
                  <a16:creationId xmlns:a16="http://schemas.microsoft.com/office/drawing/2014/main" id="{43402DCA-EB67-FEE2-95DD-45B28BC1A8D2}"/>
                </a:ext>
              </a:extLst>
            </p:cNvPr>
            <p:cNvSpPr>
              <a:spLocks/>
            </p:cNvSpPr>
            <p:nvPr/>
          </p:nvSpPr>
          <p:spPr bwMode="auto">
            <a:xfrm>
              <a:off x="7283450" y="1746250"/>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45" name="Freeform 1437">
              <a:extLst>
                <a:ext uri="{FF2B5EF4-FFF2-40B4-BE49-F238E27FC236}">
                  <a16:creationId xmlns:a16="http://schemas.microsoft.com/office/drawing/2014/main" id="{0BA25887-C5D6-42CA-ADF9-9B16428F2A48}"/>
                </a:ext>
              </a:extLst>
            </p:cNvPr>
            <p:cNvSpPr>
              <a:spLocks/>
            </p:cNvSpPr>
            <p:nvPr/>
          </p:nvSpPr>
          <p:spPr bwMode="auto">
            <a:xfrm>
              <a:off x="7005638" y="1444625"/>
              <a:ext cx="338138" cy="211138"/>
            </a:xfrm>
            <a:custGeom>
              <a:avLst/>
              <a:gdLst>
                <a:gd name="T0" fmla="*/ 88 w 90"/>
                <a:gd name="T1" fmla="*/ 56 h 56"/>
                <a:gd name="T2" fmla="*/ 87 w 90"/>
                <a:gd name="T3" fmla="*/ 55 h 56"/>
                <a:gd name="T4" fmla="*/ 54 w 90"/>
                <a:gd name="T5" fmla="*/ 21 h 56"/>
                <a:gd name="T6" fmla="*/ 35 w 90"/>
                <a:gd name="T7" fmla="*/ 36 h 56"/>
                <a:gd name="T8" fmla="*/ 33 w 90"/>
                <a:gd name="T9" fmla="*/ 35 h 56"/>
                <a:gd name="T10" fmla="*/ 1 w 90"/>
                <a:gd name="T11" fmla="*/ 3 h 56"/>
                <a:gd name="T12" fmla="*/ 1 w 90"/>
                <a:gd name="T13" fmla="*/ 1 h 56"/>
                <a:gd name="T14" fmla="*/ 3 w 90"/>
                <a:gd name="T15" fmla="*/ 1 h 56"/>
                <a:gd name="T16" fmla="*/ 34 w 90"/>
                <a:gd name="T17" fmla="*/ 31 h 56"/>
                <a:gd name="T18" fmla="*/ 53 w 90"/>
                <a:gd name="T19" fmla="*/ 16 h 56"/>
                <a:gd name="T20" fmla="*/ 55 w 90"/>
                <a:gd name="T21" fmla="*/ 17 h 56"/>
                <a:gd name="T22" fmla="*/ 89 w 90"/>
                <a:gd name="T23" fmla="*/ 52 h 56"/>
                <a:gd name="T24" fmla="*/ 89 w 90"/>
                <a:gd name="T25" fmla="*/ 55 h 56"/>
                <a:gd name="T26" fmla="*/ 88 w 9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6">
                  <a:moveTo>
                    <a:pt x="88" y="56"/>
                  </a:moveTo>
                  <a:cubicBezTo>
                    <a:pt x="87" y="56"/>
                    <a:pt x="87" y="56"/>
                    <a:pt x="87" y="55"/>
                  </a:cubicBezTo>
                  <a:cubicBezTo>
                    <a:pt x="54" y="21"/>
                    <a:pt x="54" y="21"/>
                    <a:pt x="54" y="21"/>
                  </a:cubicBezTo>
                  <a:cubicBezTo>
                    <a:pt x="35" y="36"/>
                    <a:pt x="35" y="36"/>
                    <a:pt x="35" y="36"/>
                  </a:cubicBezTo>
                  <a:cubicBezTo>
                    <a:pt x="34" y="36"/>
                    <a:pt x="33" y="36"/>
                    <a:pt x="33" y="35"/>
                  </a:cubicBezTo>
                  <a:cubicBezTo>
                    <a:pt x="1" y="3"/>
                    <a:pt x="1" y="3"/>
                    <a:pt x="1" y="3"/>
                  </a:cubicBezTo>
                  <a:cubicBezTo>
                    <a:pt x="0" y="3"/>
                    <a:pt x="0" y="1"/>
                    <a:pt x="1" y="1"/>
                  </a:cubicBezTo>
                  <a:cubicBezTo>
                    <a:pt x="1" y="0"/>
                    <a:pt x="3" y="0"/>
                    <a:pt x="3" y="1"/>
                  </a:cubicBezTo>
                  <a:cubicBezTo>
                    <a:pt x="34" y="31"/>
                    <a:pt x="34" y="31"/>
                    <a:pt x="34" y="31"/>
                  </a:cubicBezTo>
                  <a:cubicBezTo>
                    <a:pt x="53" y="16"/>
                    <a:pt x="53" y="16"/>
                    <a:pt x="53" y="16"/>
                  </a:cubicBezTo>
                  <a:cubicBezTo>
                    <a:pt x="54" y="16"/>
                    <a:pt x="55" y="16"/>
                    <a:pt x="55" y="17"/>
                  </a:cubicBezTo>
                  <a:cubicBezTo>
                    <a:pt x="89" y="52"/>
                    <a:pt x="89" y="52"/>
                    <a:pt x="89" y="52"/>
                  </a:cubicBezTo>
                  <a:cubicBezTo>
                    <a:pt x="90" y="53"/>
                    <a:pt x="90" y="55"/>
                    <a:pt x="89" y="55"/>
                  </a:cubicBezTo>
                  <a:cubicBezTo>
                    <a:pt x="89" y="56"/>
                    <a:pt x="88" y="56"/>
                    <a:pt x="88"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46" name="Freeform 1438">
              <a:extLst>
                <a:ext uri="{FF2B5EF4-FFF2-40B4-BE49-F238E27FC236}">
                  <a16:creationId xmlns:a16="http://schemas.microsoft.com/office/drawing/2014/main" id="{34101F30-D3F6-DBD6-C9D5-1C96CA7C8312}"/>
                </a:ext>
              </a:extLst>
            </p:cNvPr>
            <p:cNvSpPr>
              <a:spLocks/>
            </p:cNvSpPr>
            <p:nvPr/>
          </p:nvSpPr>
          <p:spPr bwMode="auto">
            <a:xfrm>
              <a:off x="7223125" y="1543050"/>
              <a:ext cx="120650" cy="112713"/>
            </a:xfrm>
            <a:custGeom>
              <a:avLst/>
              <a:gdLst>
                <a:gd name="T0" fmla="*/ 30 w 32"/>
                <a:gd name="T1" fmla="*/ 30 h 30"/>
                <a:gd name="T2" fmla="*/ 2 w 32"/>
                <a:gd name="T3" fmla="*/ 30 h 30"/>
                <a:gd name="T4" fmla="*/ 0 w 32"/>
                <a:gd name="T5" fmla="*/ 28 h 30"/>
                <a:gd name="T6" fmla="*/ 2 w 32"/>
                <a:gd name="T7" fmla="*/ 26 h 30"/>
                <a:gd name="T8" fmla="*/ 28 w 32"/>
                <a:gd name="T9" fmla="*/ 26 h 30"/>
                <a:gd name="T10" fmla="*/ 28 w 32"/>
                <a:gd name="T11" fmla="*/ 2 h 30"/>
                <a:gd name="T12" fmla="*/ 30 w 32"/>
                <a:gd name="T13" fmla="*/ 0 h 30"/>
                <a:gd name="T14" fmla="*/ 32 w 32"/>
                <a:gd name="T15" fmla="*/ 2 h 30"/>
                <a:gd name="T16" fmla="*/ 32 w 32"/>
                <a:gd name="T17" fmla="*/ 28 h 30"/>
                <a:gd name="T18" fmla="*/ 30 w 32"/>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0">
                  <a:moveTo>
                    <a:pt x="30" y="30"/>
                  </a:moveTo>
                  <a:cubicBezTo>
                    <a:pt x="2" y="30"/>
                    <a:pt x="2" y="30"/>
                    <a:pt x="2" y="30"/>
                  </a:cubicBezTo>
                  <a:cubicBezTo>
                    <a:pt x="1" y="30"/>
                    <a:pt x="0" y="29"/>
                    <a:pt x="0" y="28"/>
                  </a:cubicBezTo>
                  <a:cubicBezTo>
                    <a:pt x="0" y="27"/>
                    <a:pt x="1" y="26"/>
                    <a:pt x="2" y="26"/>
                  </a:cubicBezTo>
                  <a:cubicBezTo>
                    <a:pt x="28" y="26"/>
                    <a:pt x="28" y="26"/>
                    <a:pt x="28" y="26"/>
                  </a:cubicBezTo>
                  <a:cubicBezTo>
                    <a:pt x="28" y="2"/>
                    <a:pt x="28" y="2"/>
                    <a:pt x="28" y="2"/>
                  </a:cubicBezTo>
                  <a:cubicBezTo>
                    <a:pt x="28" y="1"/>
                    <a:pt x="29" y="0"/>
                    <a:pt x="30" y="0"/>
                  </a:cubicBezTo>
                  <a:cubicBezTo>
                    <a:pt x="31" y="0"/>
                    <a:pt x="32" y="1"/>
                    <a:pt x="32" y="2"/>
                  </a:cubicBezTo>
                  <a:cubicBezTo>
                    <a:pt x="32" y="28"/>
                    <a:pt x="32" y="28"/>
                    <a:pt x="32" y="28"/>
                  </a:cubicBezTo>
                  <a:cubicBezTo>
                    <a:pt x="32" y="29"/>
                    <a:pt x="31" y="30"/>
                    <a:pt x="3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grpSp>
      <p:sp>
        <p:nvSpPr>
          <p:cNvPr id="197" name="Rectangle 196">
            <a:extLst>
              <a:ext uri="{FF2B5EF4-FFF2-40B4-BE49-F238E27FC236}">
                <a16:creationId xmlns:a16="http://schemas.microsoft.com/office/drawing/2014/main" id="{856117D7-2349-867A-B64C-BC76D622B342}"/>
              </a:ext>
            </a:extLst>
          </p:cNvPr>
          <p:cNvSpPr/>
          <p:nvPr/>
        </p:nvSpPr>
        <p:spPr>
          <a:xfrm>
            <a:off x="0" y="1931158"/>
            <a:ext cx="5161547" cy="105960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25" name="Rectangle 224">
            <a:extLst>
              <a:ext uri="{FF2B5EF4-FFF2-40B4-BE49-F238E27FC236}">
                <a16:creationId xmlns:a16="http://schemas.microsoft.com/office/drawing/2014/main" id="{4F489388-F64E-A221-EE01-6133A37B75EF}"/>
              </a:ext>
            </a:extLst>
          </p:cNvPr>
          <p:cNvSpPr/>
          <p:nvPr/>
        </p:nvSpPr>
        <p:spPr>
          <a:xfrm rot="5400000">
            <a:off x="817961" y="5577793"/>
            <a:ext cx="48095" cy="479445"/>
          </a:xfrm>
          <a:prstGeom prst="rect">
            <a:avLst/>
          </a:prstGeom>
          <a:solidFill>
            <a:srgbClr val="F3BE94">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024" name="Title 1023">
            <a:extLst>
              <a:ext uri="{FF2B5EF4-FFF2-40B4-BE49-F238E27FC236}">
                <a16:creationId xmlns:a16="http://schemas.microsoft.com/office/drawing/2014/main" id="{F0AA2056-63C8-01FF-B993-A6CF44A5ED25}"/>
              </a:ext>
            </a:extLst>
          </p:cNvPr>
          <p:cNvSpPr>
            <a:spLocks noGrp="1"/>
          </p:cNvSpPr>
          <p:nvPr>
            <p:ph type="title"/>
          </p:nvPr>
        </p:nvSpPr>
        <p:spPr>
          <a:xfrm>
            <a:off x="6915419" y="433754"/>
            <a:ext cx="4477167" cy="1059607"/>
          </a:xfrm>
        </p:spPr>
        <p:txBody>
          <a:bodyPr/>
          <a:lstStyle/>
          <a:p>
            <a:pPr algn="l"/>
            <a:r>
              <a:rPr kumimoji="0" lang="fa-IR" sz="4400" b="1" i="0" u="none" strike="noStrike" kern="1200" cap="none" spc="0" normalizeH="0" baseline="0" noProof="0" dirty="0">
                <a:ln>
                  <a:noFill/>
                </a:ln>
                <a:solidFill>
                  <a:srgbClr val="00144F"/>
                </a:solidFill>
                <a:effectLst/>
                <a:uLnTx/>
                <a:uFillTx/>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rgbClr val="00144F"/>
              </a:solidFill>
              <a:cs typeface="B Nazanin" panose="00000700000000000000" pitchFamily="2" charset="-78"/>
            </a:endParaRPr>
          </a:p>
        </p:txBody>
      </p:sp>
      <p:sp>
        <p:nvSpPr>
          <p:cNvPr id="6" name="Slide Number Placeholder 1">
            <a:extLst>
              <a:ext uri="{FF2B5EF4-FFF2-40B4-BE49-F238E27FC236}">
                <a16:creationId xmlns:a16="http://schemas.microsoft.com/office/drawing/2014/main" id="{03BA4D7C-B37A-BF70-3014-3747BC51BA75}"/>
              </a:ext>
            </a:extLst>
          </p:cNvPr>
          <p:cNvSpPr>
            <a:spLocks noGrp="1"/>
          </p:cNvSpPr>
          <p:nvPr>
            <p:ph type="sldNum" sz="quarter" idx="12"/>
          </p:nvPr>
        </p:nvSpPr>
        <p:spPr>
          <a:xfrm>
            <a:off x="9374527" y="6310050"/>
            <a:ext cx="2743200" cy="365125"/>
          </a:xfrm>
        </p:spPr>
        <p:txBody>
          <a:bodyPr/>
          <a:lstStyle/>
          <a:p>
            <a:pPr algn="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r"/>
              <a:t>36</a:t>
            </a:fld>
            <a:endParaRPr lang="en-US" b="1" dirty="0">
              <a:solidFill>
                <a:srgbClr val="DFEEEA"/>
              </a:solidFill>
              <a:latin typeface="Segoe UI" panose="020B0502040204020203" pitchFamily="34" charset="0"/>
              <a:cs typeface="B Nazanin" panose="00000700000000000000" pitchFamily="2" charset="-78"/>
            </a:endParaRPr>
          </a:p>
        </p:txBody>
      </p:sp>
      <p:sp>
        <p:nvSpPr>
          <p:cNvPr id="195" name="Rectangle 194">
            <a:extLst>
              <a:ext uri="{FF2B5EF4-FFF2-40B4-BE49-F238E27FC236}">
                <a16:creationId xmlns:a16="http://schemas.microsoft.com/office/drawing/2014/main" id="{9A3DF26B-7285-310E-5E9C-B38615D7E5BC}"/>
              </a:ext>
            </a:extLst>
          </p:cNvPr>
          <p:cNvSpPr/>
          <p:nvPr/>
        </p:nvSpPr>
        <p:spPr>
          <a:xfrm>
            <a:off x="4617116" y="4656724"/>
            <a:ext cx="1191128" cy="1191128"/>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Segoe UI" panose="020B0502040204020203" pitchFamily="34" charset="0"/>
                <a:cs typeface="B Nazanin" panose="00000700000000000000" pitchFamily="2" charset="-78"/>
              </a:rPr>
              <a:t>A</a:t>
            </a:r>
          </a:p>
        </p:txBody>
      </p:sp>
      <p:sp>
        <p:nvSpPr>
          <p:cNvPr id="196" name="Rectangle 195">
            <a:extLst>
              <a:ext uri="{FF2B5EF4-FFF2-40B4-BE49-F238E27FC236}">
                <a16:creationId xmlns:a16="http://schemas.microsoft.com/office/drawing/2014/main" id="{D4DDD9A8-1DF9-9658-F6B6-709E75D442FD}"/>
              </a:ext>
            </a:extLst>
          </p:cNvPr>
          <p:cNvSpPr/>
          <p:nvPr/>
        </p:nvSpPr>
        <p:spPr>
          <a:xfrm>
            <a:off x="6403808" y="4656724"/>
            <a:ext cx="1191128" cy="1191128"/>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Segoe UI" panose="020B0502040204020203" pitchFamily="34" charset="0"/>
                <a:cs typeface="B Nazanin" panose="00000700000000000000" pitchFamily="2" charset="-78"/>
              </a:rPr>
              <a:t>B</a:t>
            </a:r>
          </a:p>
        </p:txBody>
      </p:sp>
      <p:sp>
        <p:nvSpPr>
          <p:cNvPr id="190" name="Rectangle 189">
            <a:extLst>
              <a:ext uri="{FF2B5EF4-FFF2-40B4-BE49-F238E27FC236}">
                <a16:creationId xmlns:a16="http://schemas.microsoft.com/office/drawing/2014/main" id="{B9905E0C-1DAE-A2AE-70E2-1834198E48B2}"/>
              </a:ext>
            </a:extLst>
          </p:cNvPr>
          <p:cNvSpPr/>
          <p:nvPr/>
        </p:nvSpPr>
        <p:spPr>
          <a:xfrm>
            <a:off x="4617116" y="1865398"/>
            <a:ext cx="1191128" cy="1191128"/>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Segoe UI" panose="020B0502040204020203" pitchFamily="34" charset="0"/>
                <a:cs typeface="B Nazanin" panose="00000700000000000000" pitchFamily="2" charset="-78"/>
              </a:rPr>
              <a:t>01</a:t>
            </a:r>
          </a:p>
        </p:txBody>
      </p:sp>
      <p:cxnSp>
        <p:nvCxnSpPr>
          <p:cNvPr id="198" name="Straight Connector 197">
            <a:extLst>
              <a:ext uri="{FF2B5EF4-FFF2-40B4-BE49-F238E27FC236}">
                <a16:creationId xmlns:a16="http://schemas.microsoft.com/office/drawing/2014/main" id="{DB2110B7-82BE-88BF-235C-EAB4246E5B48}"/>
              </a:ext>
            </a:extLst>
          </p:cNvPr>
          <p:cNvCxnSpPr>
            <a:cxnSpLocks/>
          </p:cNvCxnSpPr>
          <p:nvPr/>
        </p:nvCxnSpPr>
        <p:spPr>
          <a:xfrm>
            <a:off x="5808244" y="2304434"/>
            <a:ext cx="12700" cy="1343682"/>
          </a:xfrm>
          <a:prstGeom prst="bentConnector3">
            <a:avLst>
              <a:gd name="adj1" fmla="val 1800000"/>
            </a:avLst>
          </a:prstGeom>
          <a:ln w="19050">
            <a:solidFill>
              <a:schemeClr val="bg1">
                <a:lumMod val="95000"/>
              </a:schemeClr>
            </a:solidFill>
            <a:prstDash val="lgDash"/>
            <a:headEnd type="oval"/>
            <a:tailEnd type="oval"/>
          </a:ln>
        </p:spPr>
        <p:style>
          <a:lnRef idx="1">
            <a:schemeClr val="accent1"/>
          </a:lnRef>
          <a:fillRef idx="0">
            <a:schemeClr val="accent1"/>
          </a:fillRef>
          <a:effectRef idx="0">
            <a:schemeClr val="accent1"/>
          </a:effectRef>
          <a:fontRef idx="minor">
            <a:schemeClr val="tx1"/>
          </a:fontRef>
        </p:style>
      </p:cxnSp>
      <p:cxnSp>
        <p:nvCxnSpPr>
          <p:cNvPr id="199" name="Straight Connector 197">
            <a:extLst>
              <a:ext uri="{FF2B5EF4-FFF2-40B4-BE49-F238E27FC236}">
                <a16:creationId xmlns:a16="http://schemas.microsoft.com/office/drawing/2014/main" id="{C5245D4B-435D-7058-AC53-E9235A345881}"/>
              </a:ext>
            </a:extLst>
          </p:cNvPr>
          <p:cNvCxnSpPr>
            <a:cxnSpLocks/>
          </p:cNvCxnSpPr>
          <p:nvPr/>
        </p:nvCxnSpPr>
        <p:spPr>
          <a:xfrm>
            <a:off x="5808244" y="4035169"/>
            <a:ext cx="12700" cy="1343682"/>
          </a:xfrm>
          <a:prstGeom prst="bentConnector3">
            <a:avLst>
              <a:gd name="adj1" fmla="val 1800000"/>
            </a:avLst>
          </a:prstGeom>
          <a:ln w="19050">
            <a:solidFill>
              <a:schemeClr val="bg1">
                <a:lumMod val="95000"/>
              </a:schemeClr>
            </a:solidFill>
            <a:prstDash val="lg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00" name="Straight Connector 197">
            <a:extLst>
              <a:ext uri="{FF2B5EF4-FFF2-40B4-BE49-F238E27FC236}">
                <a16:creationId xmlns:a16="http://schemas.microsoft.com/office/drawing/2014/main" id="{2E4A1994-C6CC-E679-5199-ED628FD01FBD}"/>
              </a:ext>
            </a:extLst>
          </p:cNvPr>
          <p:cNvCxnSpPr>
            <a:cxnSpLocks/>
          </p:cNvCxnSpPr>
          <p:nvPr/>
        </p:nvCxnSpPr>
        <p:spPr>
          <a:xfrm flipH="1">
            <a:off x="6376069" y="2304434"/>
            <a:ext cx="12700" cy="1343682"/>
          </a:xfrm>
          <a:prstGeom prst="bentConnector3">
            <a:avLst>
              <a:gd name="adj1" fmla="val 1800000"/>
            </a:avLst>
          </a:prstGeom>
          <a:ln w="19050">
            <a:solidFill>
              <a:schemeClr val="bg1">
                <a:lumMod val="95000"/>
              </a:schemeClr>
            </a:solidFill>
            <a:prstDash val="lgDash"/>
            <a:headEnd type="oval"/>
            <a:tailEnd type="oval"/>
          </a:ln>
        </p:spPr>
        <p:style>
          <a:lnRef idx="1">
            <a:schemeClr val="accent1"/>
          </a:lnRef>
          <a:fillRef idx="0">
            <a:schemeClr val="accent1"/>
          </a:fillRef>
          <a:effectRef idx="0">
            <a:schemeClr val="accent1"/>
          </a:effectRef>
          <a:fontRef idx="minor">
            <a:schemeClr val="tx1"/>
          </a:fontRef>
        </p:style>
      </p:cxnSp>
      <p:cxnSp>
        <p:nvCxnSpPr>
          <p:cNvPr id="201" name="Straight Connector 197">
            <a:extLst>
              <a:ext uri="{FF2B5EF4-FFF2-40B4-BE49-F238E27FC236}">
                <a16:creationId xmlns:a16="http://schemas.microsoft.com/office/drawing/2014/main" id="{9120062C-ECEC-BAC2-A7EF-F380BDA1CA44}"/>
              </a:ext>
            </a:extLst>
          </p:cNvPr>
          <p:cNvCxnSpPr>
            <a:cxnSpLocks/>
          </p:cNvCxnSpPr>
          <p:nvPr/>
        </p:nvCxnSpPr>
        <p:spPr>
          <a:xfrm flipH="1">
            <a:off x="6376069" y="4035169"/>
            <a:ext cx="12700" cy="1343682"/>
          </a:xfrm>
          <a:prstGeom prst="bentConnector3">
            <a:avLst>
              <a:gd name="adj1" fmla="val 1800000"/>
            </a:avLst>
          </a:prstGeom>
          <a:ln w="19050">
            <a:solidFill>
              <a:schemeClr val="bg1">
                <a:lumMod val="95000"/>
              </a:schemeClr>
            </a:solidFill>
            <a:prstDash val="lgDash"/>
            <a:headEnd type="oval"/>
            <a:tailEnd type="ova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044A1F23-62CC-0B3C-62B5-275A0073B017}"/>
              </a:ext>
            </a:extLst>
          </p:cNvPr>
          <p:cNvGrpSpPr/>
          <p:nvPr/>
        </p:nvGrpSpPr>
        <p:grpSpPr>
          <a:xfrm>
            <a:off x="603886" y="2017592"/>
            <a:ext cx="3445405" cy="882121"/>
            <a:chOff x="603886" y="1999011"/>
            <a:chExt cx="3445405" cy="882121"/>
          </a:xfrm>
        </p:grpSpPr>
        <p:sp>
          <p:nvSpPr>
            <p:cNvPr id="208" name="TextBox 207">
              <a:extLst>
                <a:ext uri="{FF2B5EF4-FFF2-40B4-BE49-F238E27FC236}">
                  <a16:creationId xmlns:a16="http://schemas.microsoft.com/office/drawing/2014/main" id="{FD20EDC2-1FE8-249E-DE0C-1ED096A04813}"/>
                </a:ext>
              </a:extLst>
            </p:cNvPr>
            <p:cNvSpPr txBox="1"/>
            <p:nvPr/>
          </p:nvSpPr>
          <p:spPr>
            <a:xfrm>
              <a:off x="2352942" y="1999011"/>
              <a:ext cx="1696349" cy="387924"/>
            </a:xfrm>
            <a:prstGeom prst="rect">
              <a:avLst/>
            </a:prstGeom>
            <a:noFill/>
          </p:spPr>
          <p:txBody>
            <a:bodyPr wrap="square" lIns="0" rIns="0" rtlCol="0">
              <a:noAutofit/>
            </a:bodyPr>
            <a:lstStyle/>
            <a:p>
              <a:pPr algn="r" rtl="1"/>
              <a:r>
                <a:rPr lang="fa-IR" sz="1600" b="1" dirty="0">
                  <a:latin typeface="Segoe UI" panose="020B0502040204020203" pitchFamily="34" charset="0"/>
                  <a:cs typeface="B Nazanin" panose="00000700000000000000" pitchFamily="2" charset="-78"/>
                </a:rPr>
                <a:t>عنوان شما در اینجا</a:t>
              </a:r>
              <a:endParaRPr lang="en-US" sz="1600" b="1" dirty="0">
                <a:latin typeface="Segoe UI" panose="020B0502040204020203" pitchFamily="34" charset="0"/>
                <a:cs typeface="B Nazanin" panose="00000700000000000000" pitchFamily="2" charset="-78"/>
              </a:endParaRPr>
            </a:p>
          </p:txBody>
        </p:sp>
        <p:sp>
          <p:nvSpPr>
            <p:cNvPr id="209" name="TextBox 208">
              <a:extLst>
                <a:ext uri="{FF2B5EF4-FFF2-40B4-BE49-F238E27FC236}">
                  <a16:creationId xmlns:a16="http://schemas.microsoft.com/office/drawing/2014/main" id="{4E10CA65-7820-B699-7181-AEC99C370E3D}"/>
                </a:ext>
              </a:extLst>
            </p:cNvPr>
            <p:cNvSpPr txBox="1"/>
            <p:nvPr/>
          </p:nvSpPr>
          <p:spPr>
            <a:xfrm>
              <a:off x="603886" y="2339097"/>
              <a:ext cx="3409343" cy="542035"/>
            </a:xfrm>
            <a:prstGeom prst="rect">
              <a:avLst/>
            </a:prstGeom>
            <a:noFill/>
          </p:spPr>
          <p:txBody>
            <a:bodyPr wrap="square" lIns="0" rIns="0" rtlCol="0">
              <a:noAutofit/>
            </a:bodyPr>
            <a:lstStyle/>
            <a:p>
              <a:pPr algn="r" rtl="1"/>
              <a:r>
                <a:rPr lang="fa-IR" sz="1400" dirty="0">
                  <a:latin typeface="Segoe UI" panose="020B0502040204020203" pitchFamily="34" charset="0"/>
                  <a:cs typeface="B Nazanin" panose="00000700000000000000" pitchFamily="2" charset="-78"/>
                </a:rPr>
                <a:t>قالب پاورپوینت بازاریابی قابل ویرایش می باشد</a:t>
              </a:r>
              <a:endParaRPr lang="en-US" sz="1400" dirty="0">
                <a:latin typeface="Segoe UI" panose="020B0502040204020203" pitchFamily="34" charset="0"/>
                <a:cs typeface="B Nazanin" panose="00000700000000000000" pitchFamily="2" charset="-78"/>
              </a:endParaRPr>
            </a:p>
          </p:txBody>
        </p:sp>
      </p:grpSp>
      <p:sp>
        <p:nvSpPr>
          <p:cNvPr id="191" name="Rectangle 190">
            <a:extLst>
              <a:ext uri="{FF2B5EF4-FFF2-40B4-BE49-F238E27FC236}">
                <a16:creationId xmlns:a16="http://schemas.microsoft.com/office/drawing/2014/main" id="{5EC3C630-89E2-8FA1-D3A6-3D6E9D6EF87F}"/>
              </a:ext>
            </a:extLst>
          </p:cNvPr>
          <p:cNvSpPr/>
          <p:nvPr/>
        </p:nvSpPr>
        <p:spPr>
          <a:xfrm>
            <a:off x="6403808" y="1865398"/>
            <a:ext cx="1191128" cy="1191128"/>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dirty="0">
                <a:latin typeface="Segoe UI" panose="020B0502040204020203" pitchFamily="34" charset="0"/>
                <a:cs typeface="B Nazanin" panose="00000700000000000000" pitchFamily="2" charset="-78"/>
              </a:rPr>
              <a:t>02</a:t>
            </a:r>
          </a:p>
        </p:txBody>
      </p:sp>
      <p:grpSp>
        <p:nvGrpSpPr>
          <p:cNvPr id="210" name="Group 209">
            <a:extLst>
              <a:ext uri="{FF2B5EF4-FFF2-40B4-BE49-F238E27FC236}">
                <a16:creationId xmlns:a16="http://schemas.microsoft.com/office/drawing/2014/main" id="{E75468E8-C226-8EF3-E377-A2D6FCA0909E}"/>
              </a:ext>
            </a:extLst>
          </p:cNvPr>
          <p:cNvGrpSpPr/>
          <p:nvPr/>
        </p:nvGrpSpPr>
        <p:grpSpPr>
          <a:xfrm>
            <a:off x="8255970" y="2025845"/>
            <a:ext cx="3409343" cy="870235"/>
            <a:chOff x="603886" y="2010897"/>
            <a:chExt cx="3409343" cy="870235"/>
          </a:xfrm>
        </p:grpSpPr>
        <p:sp>
          <p:nvSpPr>
            <p:cNvPr id="211" name="TextBox 210">
              <a:extLst>
                <a:ext uri="{FF2B5EF4-FFF2-40B4-BE49-F238E27FC236}">
                  <a16:creationId xmlns:a16="http://schemas.microsoft.com/office/drawing/2014/main" id="{C0D20FE3-A5CC-FE61-6A8B-0DA37395D987}"/>
                </a:ext>
              </a:extLst>
            </p:cNvPr>
            <p:cNvSpPr txBox="1"/>
            <p:nvPr/>
          </p:nvSpPr>
          <p:spPr>
            <a:xfrm>
              <a:off x="2316880" y="2010897"/>
              <a:ext cx="1696349" cy="387924"/>
            </a:xfrm>
            <a:prstGeom prst="rect">
              <a:avLst/>
            </a:prstGeom>
            <a:noFill/>
          </p:spPr>
          <p:txBody>
            <a:bodyPr wrap="square" lIns="0" rIns="0" rtlCol="0">
              <a:noAutofit/>
            </a:bodyPr>
            <a:lstStyle/>
            <a:p>
              <a:pPr algn="r"/>
              <a:r>
                <a:rPr lang="fa-IR" sz="1600" b="1" dirty="0">
                  <a:latin typeface="Segoe UI" panose="020B0502040204020203" pitchFamily="34" charset="0"/>
                  <a:cs typeface="B Nazanin" panose="00000700000000000000" pitchFamily="2" charset="-78"/>
                </a:rPr>
                <a:t>عنوان شما در اینجا</a:t>
              </a:r>
              <a:endParaRPr lang="en-US" sz="1600" b="1" dirty="0">
                <a:latin typeface="Segoe UI" panose="020B0502040204020203" pitchFamily="34" charset="0"/>
                <a:cs typeface="B Nazanin" panose="00000700000000000000" pitchFamily="2" charset="-78"/>
              </a:endParaRPr>
            </a:p>
          </p:txBody>
        </p:sp>
        <p:sp>
          <p:nvSpPr>
            <p:cNvPr id="212" name="TextBox 211">
              <a:extLst>
                <a:ext uri="{FF2B5EF4-FFF2-40B4-BE49-F238E27FC236}">
                  <a16:creationId xmlns:a16="http://schemas.microsoft.com/office/drawing/2014/main" id="{BDA98CD1-1A0C-B7E9-42F6-CCCDA52F3E48}"/>
                </a:ext>
              </a:extLst>
            </p:cNvPr>
            <p:cNvSpPr txBox="1"/>
            <p:nvPr/>
          </p:nvSpPr>
          <p:spPr>
            <a:xfrm>
              <a:off x="603886" y="2339097"/>
              <a:ext cx="3409343" cy="542035"/>
            </a:xfrm>
            <a:prstGeom prst="rect">
              <a:avLst/>
            </a:prstGeom>
            <a:noFill/>
          </p:spPr>
          <p:txBody>
            <a:bodyPr wrap="square" lIns="0" rIns="0" rtlCol="0">
              <a:noAutofit/>
            </a:bodyPr>
            <a:lstStyle/>
            <a:p>
              <a:pPr algn="r"/>
              <a:r>
                <a:rPr lang="fa-IR" sz="1400" dirty="0">
                  <a:latin typeface="Segoe UI" panose="020B0502040204020203" pitchFamily="34" charset="0"/>
                  <a:cs typeface="B Nazanin" panose="00000700000000000000" pitchFamily="2" charset="-78"/>
                </a:rPr>
                <a:t>قالب پاورپوینت بازاریابی قابل ویرایش می باشد</a:t>
              </a:r>
              <a:endParaRPr lang="en-US" sz="1400" dirty="0">
                <a:latin typeface="Segoe UI" panose="020B0502040204020203" pitchFamily="34" charset="0"/>
                <a:cs typeface="B Nazanin" panose="00000700000000000000" pitchFamily="2" charset="-78"/>
              </a:endParaRPr>
            </a:p>
          </p:txBody>
        </p:sp>
      </p:grpSp>
      <p:grpSp>
        <p:nvGrpSpPr>
          <p:cNvPr id="219" name="Group 218">
            <a:extLst>
              <a:ext uri="{FF2B5EF4-FFF2-40B4-BE49-F238E27FC236}">
                <a16:creationId xmlns:a16="http://schemas.microsoft.com/office/drawing/2014/main" id="{13057141-A7A8-F8B5-8C85-A91D722433BF}"/>
              </a:ext>
            </a:extLst>
          </p:cNvPr>
          <p:cNvGrpSpPr/>
          <p:nvPr/>
        </p:nvGrpSpPr>
        <p:grpSpPr>
          <a:xfrm>
            <a:off x="603886" y="4811824"/>
            <a:ext cx="3466491" cy="891247"/>
            <a:chOff x="603886" y="1989885"/>
            <a:chExt cx="3466491" cy="891247"/>
          </a:xfrm>
        </p:grpSpPr>
        <p:sp>
          <p:nvSpPr>
            <p:cNvPr id="220" name="TextBox 219">
              <a:extLst>
                <a:ext uri="{FF2B5EF4-FFF2-40B4-BE49-F238E27FC236}">
                  <a16:creationId xmlns:a16="http://schemas.microsoft.com/office/drawing/2014/main" id="{E194095D-9241-5E5E-C588-F0891B7A674A}"/>
                </a:ext>
              </a:extLst>
            </p:cNvPr>
            <p:cNvSpPr txBox="1"/>
            <p:nvPr/>
          </p:nvSpPr>
          <p:spPr>
            <a:xfrm>
              <a:off x="2374028" y="1989885"/>
              <a:ext cx="1696349" cy="387924"/>
            </a:xfrm>
            <a:prstGeom prst="rect">
              <a:avLst/>
            </a:prstGeom>
            <a:noFill/>
          </p:spPr>
          <p:txBody>
            <a:bodyPr wrap="square" lIns="0" rIns="0" rtlCol="0">
              <a:noAutofit/>
            </a:bodyPr>
            <a:lstStyle/>
            <a:p>
              <a:pPr algn="r" rtl="1"/>
              <a:r>
                <a:rPr lang="fa-IR" sz="1600" b="1" dirty="0">
                  <a:latin typeface="Segoe UI" panose="020B0502040204020203" pitchFamily="34" charset="0"/>
                  <a:cs typeface="B Nazanin" panose="00000700000000000000" pitchFamily="2" charset="-78"/>
                </a:rPr>
                <a:t>عنوان شما در اینجا</a:t>
              </a:r>
              <a:endParaRPr lang="en-US" sz="1600" b="1" dirty="0">
                <a:latin typeface="Segoe UI" panose="020B0502040204020203" pitchFamily="34" charset="0"/>
                <a:cs typeface="B Nazanin" panose="00000700000000000000" pitchFamily="2" charset="-78"/>
              </a:endParaRPr>
            </a:p>
          </p:txBody>
        </p:sp>
        <p:sp>
          <p:nvSpPr>
            <p:cNvPr id="221" name="TextBox 220">
              <a:extLst>
                <a:ext uri="{FF2B5EF4-FFF2-40B4-BE49-F238E27FC236}">
                  <a16:creationId xmlns:a16="http://schemas.microsoft.com/office/drawing/2014/main" id="{9AEC8307-A8E0-CBC3-C7EE-87A38069E6EF}"/>
                </a:ext>
              </a:extLst>
            </p:cNvPr>
            <p:cNvSpPr txBox="1"/>
            <p:nvPr/>
          </p:nvSpPr>
          <p:spPr>
            <a:xfrm>
              <a:off x="603886" y="2339097"/>
              <a:ext cx="3409343" cy="542035"/>
            </a:xfrm>
            <a:prstGeom prst="rect">
              <a:avLst/>
            </a:prstGeom>
            <a:noFill/>
          </p:spPr>
          <p:txBody>
            <a:bodyPr wrap="square" lIns="0" rIns="0" rtlCol="0">
              <a:noAutofit/>
            </a:bodyPr>
            <a:lstStyle/>
            <a:p>
              <a:pPr algn="r" rtl="1"/>
              <a:r>
                <a:rPr lang="fa-IR" sz="1400" dirty="0">
                  <a:latin typeface="Segoe UI" panose="020B0502040204020203" pitchFamily="34" charset="0"/>
                  <a:cs typeface="B Nazanin" panose="00000700000000000000" pitchFamily="2" charset="-78"/>
                </a:rPr>
                <a:t>قالب پاورپوینت بازاریابی قابل ویرایش می باشد</a:t>
              </a:r>
              <a:endParaRPr lang="en-US" sz="1400" dirty="0">
                <a:latin typeface="Segoe UI" panose="020B0502040204020203" pitchFamily="34" charset="0"/>
                <a:cs typeface="B Nazanin" panose="00000700000000000000" pitchFamily="2" charset="-78"/>
              </a:endParaRPr>
            </a:p>
          </p:txBody>
        </p:sp>
      </p:grpSp>
      <p:grpSp>
        <p:nvGrpSpPr>
          <p:cNvPr id="222" name="Group 221">
            <a:extLst>
              <a:ext uri="{FF2B5EF4-FFF2-40B4-BE49-F238E27FC236}">
                <a16:creationId xmlns:a16="http://schemas.microsoft.com/office/drawing/2014/main" id="{2B69E726-6B0C-C3D0-C8B7-E4F977028ADD}"/>
              </a:ext>
            </a:extLst>
          </p:cNvPr>
          <p:cNvGrpSpPr/>
          <p:nvPr/>
        </p:nvGrpSpPr>
        <p:grpSpPr>
          <a:xfrm>
            <a:off x="8255970" y="4817171"/>
            <a:ext cx="3409343" cy="870235"/>
            <a:chOff x="603886" y="2010897"/>
            <a:chExt cx="3409343" cy="870235"/>
          </a:xfrm>
        </p:grpSpPr>
        <p:sp>
          <p:nvSpPr>
            <p:cNvPr id="223" name="TextBox 222">
              <a:extLst>
                <a:ext uri="{FF2B5EF4-FFF2-40B4-BE49-F238E27FC236}">
                  <a16:creationId xmlns:a16="http://schemas.microsoft.com/office/drawing/2014/main" id="{B56F6B0F-5ED2-DFA0-875F-858703CC3EF0}"/>
                </a:ext>
              </a:extLst>
            </p:cNvPr>
            <p:cNvSpPr txBox="1"/>
            <p:nvPr/>
          </p:nvSpPr>
          <p:spPr>
            <a:xfrm>
              <a:off x="2316880" y="2010897"/>
              <a:ext cx="1696349" cy="387924"/>
            </a:xfrm>
            <a:prstGeom prst="rect">
              <a:avLst/>
            </a:prstGeom>
            <a:noFill/>
          </p:spPr>
          <p:txBody>
            <a:bodyPr wrap="square" lIns="0" rIns="0" rtlCol="0">
              <a:noAutofit/>
            </a:bodyPr>
            <a:lstStyle/>
            <a:p>
              <a:pPr algn="r"/>
              <a:r>
                <a:rPr lang="fa-IR" sz="1600" b="1" dirty="0">
                  <a:latin typeface="Segoe UI" panose="020B0502040204020203" pitchFamily="34" charset="0"/>
                  <a:cs typeface="B Nazanin" panose="00000700000000000000" pitchFamily="2" charset="-78"/>
                </a:rPr>
                <a:t>عنوان شما در اینجا</a:t>
              </a:r>
              <a:endParaRPr lang="en-US" sz="1600" b="1" dirty="0">
                <a:latin typeface="Segoe UI" panose="020B0502040204020203" pitchFamily="34" charset="0"/>
                <a:cs typeface="B Nazanin" panose="00000700000000000000" pitchFamily="2" charset="-78"/>
              </a:endParaRPr>
            </a:p>
          </p:txBody>
        </p:sp>
        <p:sp>
          <p:nvSpPr>
            <p:cNvPr id="224" name="TextBox 223">
              <a:extLst>
                <a:ext uri="{FF2B5EF4-FFF2-40B4-BE49-F238E27FC236}">
                  <a16:creationId xmlns:a16="http://schemas.microsoft.com/office/drawing/2014/main" id="{5DB86792-87AF-A51E-EBCC-756F8FA36D46}"/>
                </a:ext>
              </a:extLst>
            </p:cNvPr>
            <p:cNvSpPr txBox="1"/>
            <p:nvPr/>
          </p:nvSpPr>
          <p:spPr>
            <a:xfrm>
              <a:off x="603886" y="2339097"/>
              <a:ext cx="3409343" cy="542035"/>
            </a:xfrm>
            <a:prstGeom prst="rect">
              <a:avLst/>
            </a:prstGeom>
            <a:noFill/>
          </p:spPr>
          <p:txBody>
            <a:bodyPr wrap="square" lIns="0" rIns="0" rtlCol="0">
              <a:noAutofit/>
            </a:bodyPr>
            <a:lstStyle/>
            <a:p>
              <a:pPr algn="r"/>
              <a:r>
                <a:rPr lang="fa-IR" sz="1400" dirty="0">
                  <a:latin typeface="Segoe UI" panose="020B0502040204020203" pitchFamily="34" charset="0"/>
                  <a:cs typeface="B Nazanin" panose="00000700000000000000" pitchFamily="2" charset="-78"/>
                </a:rPr>
                <a:t>قالب پاورپوینت بازاریابی قابل ویرایش می باشد</a:t>
              </a:r>
              <a:endParaRPr lang="en-US" sz="1400" dirty="0">
                <a:latin typeface="Segoe UI" panose="020B0502040204020203" pitchFamily="34" charset="0"/>
                <a:cs typeface="B Nazanin" panose="00000700000000000000" pitchFamily="2" charset="-78"/>
              </a:endParaRPr>
            </a:p>
          </p:txBody>
        </p:sp>
      </p:grpSp>
      <p:sp>
        <p:nvSpPr>
          <p:cNvPr id="194" name="Rectangle 193">
            <a:extLst>
              <a:ext uri="{FF2B5EF4-FFF2-40B4-BE49-F238E27FC236}">
                <a16:creationId xmlns:a16="http://schemas.microsoft.com/office/drawing/2014/main" id="{F3C7CB2F-A953-15C2-06D2-26CF087E5D2C}"/>
              </a:ext>
            </a:extLst>
          </p:cNvPr>
          <p:cNvSpPr/>
          <p:nvPr/>
        </p:nvSpPr>
        <p:spPr>
          <a:xfrm>
            <a:off x="6403808" y="3261062"/>
            <a:ext cx="1191128" cy="1191128"/>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nvGrpSpPr>
          <p:cNvPr id="216" name="Group 215">
            <a:extLst>
              <a:ext uri="{FF2B5EF4-FFF2-40B4-BE49-F238E27FC236}">
                <a16:creationId xmlns:a16="http://schemas.microsoft.com/office/drawing/2014/main" id="{1F7B4CC2-8FCD-086A-D9C8-875A3AFE6964}"/>
              </a:ext>
            </a:extLst>
          </p:cNvPr>
          <p:cNvGrpSpPr/>
          <p:nvPr/>
        </p:nvGrpSpPr>
        <p:grpSpPr>
          <a:xfrm>
            <a:off x="8255970" y="3421509"/>
            <a:ext cx="3409343" cy="870235"/>
            <a:chOff x="603886" y="2010897"/>
            <a:chExt cx="3409343" cy="870235"/>
          </a:xfrm>
        </p:grpSpPr>
        <p:sp>
          <p:nvSpPr>
            <p:cNvPr id="217" name="TextBox 216">
              <a:extLst>
                <a:ext uri="{FF2B5EF4-FFF2-40B4-BE49-F238E27FC236}">
                  <a16:creationId xmlns:a16="http://schemas.microsoft.com/office/drawing/2014/main" id="{3EA83108-A68D-32D1-0D85-DC0EDE337072}"/>
                </a:ext>
              </a:extLst>
            </p:cNvPr>
            <p:cNvSpPr txBox="1"/>
            <p:nvPr/>
          </p:nvSpPr>
          <p:spPr>
            <a:xfrm>
              <a:off x="2316880" y="2010897"/>
              <a:ext cx="1696349" cy="387924"/>
            </a:xfrm>
            <a:prstGeom prst="rect">
              <a:avLst/>
            </a:prstGeom>
            <a:noFill/>
          </p:spPr>
          <p:txBody>
            <a:bodyPr wrap="square" lIns="0" rIns="0" rtlCol="0">
              <a:noAutofit/>
            </a:bodyPr>
            <a:lstStyle/>
            <a:p>
              <a:pPr algn="r"/>
              <a:r>
                <a:rPr lang="fa-IR" sz="1600" b="1" dirty="0">
                  <a:latin typeface="Segoe UI" panose="020B0502040204020203" pitchFamily="34" charset="0"/>
                  <a:cs typeface="B Nazanin" panose="00000700000000000000" pitchFamily="2" charset="-78"/>
                </a:rPr>
                <a:t>عنوان شما در اینجا</a:t>
              </a:r>
              <a:endParaRPr lang="en-US" sz="1600" b="1" dirty="0">
                <a:latin typeface="Segoe UI" panose="020B0502040204020203" pitchFamily="34" charset="0"/>
                <a:cs typeface="B Nazanin" panose="00000700000000000000" pitchFamily="2" charset="-78"/>
              </a:endParaRPr>
            </a:p>
          </p:txBody>
        </p:sp>
        <p:sp>
          <p:nvSpPr>
            <p:cNvPr id="218" name="TextBox 217">
              <a:extLst>
                <a:ext uri="{FF2B5EF4-FFF2-40B4-BE49-F238E27FC236}">
                  <a16:creationId xmlns:a16="http://schemas.microsoft.com/office/drawing/2014/main" id="{6DAB0C60-D763-29AD-18FE-B17ABB344A2A}"/>
                </a:ext>
              </a:extLst>
            </p:cNvPr>
            <p:cNvSpPr txBox="1"/>
            <p:nvPr/>
          </p:nvSpPr>
          <p:spPr>
            <a:xfrm>
              <a:off x="603886" y="2339097"/>
              <a:ext cx="3409343" cy="542035"/>
            </a:xfrm>
            <a:prstGeom prst="rect">
              <a:avLst/>
            </a:prstGeom>
            <a:noFill/>
          </p:spPr>
          <p:txBody>
            <a:bodyPr wrap="square" lIns="0" rIns="0" rtlCol="0">
              <a:noAutofit/>
            </a:bodyPr>
            <a:lstStyle/>
            <a:p>
              <a:pPr algn="r"/>
              <a:r>
                <a:rPr lang="fa-IR" sz="1400" dirty="0">
                  <a:latin typeface="Segoe UI" panose="020B0502040204020203" pitchFamily="34" charset="0"/>
                  <a:cs typeface="B Nazanin" panose="00000700000000000000" pitchFamily="2" charset="-78"/>
                </a:rPr>
                <a:t>قالب پاورپوینت بازاریابی قابل ویرایش می باشد</a:t>
              </a:r>
              <a:endParaRPr lang="en-US" sz="1400" dirty="0">
                <a:latin typeface="Segoe UI" panose="020B0502040204020203" pitchFamily="34" charset="0"/>
                <a:cs typeface="B Nazanin" panose="00000700000000000000" pitchFamily="2" charset="-78"/>
              </a:endParaRPr>
            </a:p>
          </p:txBody>
        </p:sp>
      </p:grpSp>
      <p:grpSp>
        <p:nvGrpSpPr>
          <p:cNvPr id="247" name="Group 246">
            <a:extLst>
              <a:ext uri="{FF2B5EF4-FFF2-40B4-BE49-F238E27FC236}">
                <a16:creationId xmlns:a16="http://schemas.microsoft.com/office/drawing/2014/main" id="{7DB0F8AA-B8C2-B2D6-F728-D1A1F3B8B301}"/>
              </a:ext>
            </a:extLst>
          </p:cNvPr>
          <p:cNvGrpSpPr/>
          <p:nvPr/>
        </p:nvGrpSpPr>
        <p:grpSpPr>
          <a:xfrm>
            <a:off x="6722076" y="3566611"/>
            <a:ext cx="554592" cy="580030"/>
            <a:chOff x="7718425" y="1444625"/>
            <a:chExt cx="346076" cy="361950"/>
          </a:xfrm>
          <a:solidFill>
            <a:schemeClr val="bg1"/>
          </a:solidFill>
        </p:grpSpPr>
        <p:sp>
          <p:nvSpPr>
            <p:cNvPr id="248" name="Freeform 1439">
              <a:extLst>
                <a:ext uri="{FF2B5EF4-FFF2-40B4-BE49-F238E27FC236}">
                  <a16:creationId xmlns:a16="http://schemas.microsoft.com/office/drawing/2014/main" id="{EDDC6076-3BBD-3ADD-77FF-526B727F9183}"/>
                </a:ext>
              </a:extLst>
            </p:cNvPr>
            <p:cNvSpPr>
              <a:spLocks/>
            </p:cNvSpPr>
            <p:nvPr/>
          </p:nvSpPr>
          <p:spPr bwMode="auto">
            <a:xfrm>
              <a:off x="7748588" y="1700213"/>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49" name="Freeform 1440">
              <a:extLst>
                <a:ext uri="{FF2B5EF4-FFF2-40B4-BE49-F238E27FC236}">
                  <a16:creationId xmlns:a16="http://schemas.microsoft.com/office/drawing/2014/main" id="{4F2D0845-3088-1A74-C5C1-3489E19AD882}"/>
                </a:ext>
              </a:extLst>
            </p:cNvPr>
            <p:cNvSpPr>
              <a:spLocks noEditPoints="1"/>
            </p:cNvSpPr>
            <p:nvPr/>
          </p:nvSpPr>
          <p:spPr bwMode="auto">
            <a:xfrm>
              <a:off x="7913688" y="1611313"/>
              <a:ext cx="150813" cy="58738"/>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50" name="Freeform 1441">
              <a:extLst>
                <a:ext uri="{FF2B5EF4-FFF2-40B4-BE49-F238E27FC236}">
                  <a16:creationId xmlns:a16="http://schemas.microsoft.com/office/drawing/2014/main" id="{11EFBC00-0902-7510-70FF-6888BBA03571}"/>
                </a:ext>
              </a:extLst>
            </p:cNvPr>
            <p:cNvSpPr>
              <a:spLocks/>
            </p:cNvSpPr>
            <p:nvPr/>
          </p:nvSpPr>
          <p:spPr bwMode="auto">
            <a:xfrm>
              <a:off x="7943850" y="1611313"/>
              <a:ext cx="15875" cy="58738"/>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51" name="Freeform 1442">
              <a:extLst>
                <a:ext uri="{FF2B5EF4-FFF2-40B4-BE49-F238E27FC236}">
                  <a16:creationId xmlns:a16="http://schemas.microsoft.com/office/drawing/2014/main" id="{96FA7428-B587-29E8-730B-9151D5FB8EC1}"/>
                </a:ext>
              </a:extLst>
            </p:cNvPr>
            <p:cNvSpPr>
              <a:spLocks/>
            </p:cNvSpPr>
            <p:nvPr/>
          </p:nvSpPr>
          <p:spPr bwMode="auto">
            <a:xfrm>
              <a:off x="8020050" y="1611313"/>
              <a:ext cx="14288" cy="58738"/>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52" name="Freeform 1443">
              <a:extLst>
                <a:ext uri="{FF2B5EF4-FFF2-40B4-BE49-F238E27FC236}">
                  <a16:creationId xmlns:a16="http://schemas.microsoft.com/office/drawing/2014/main" id="{3FEFE1AB-1122-7420-97FF-3E36940D942B}"/>
                </a:ext>
              </a:extLst>
            </p:cNvPr>
            <p:cNvSpPr>
              <a:spLocks noEditPoints="1"/>
            </p:cNvSpPr>
            <p:nvPr/>
          </p:nvSpPr>
          <p:spPr bwMode="auto">
            <a:xfrm>
              <a:off x="7899400" y="1655763"/>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53" name="Freeform 1444">
              <a:extLst>
                <a:ext uri="{FF2B5EF4-FFF2-40B4-BE49-F238E27FC236}">
                  <a16:creationId xmlns:a16="http://schemas.microsoft.com/office/drawing/2014/main" id="{170016DD-E174-5841-24CD-16A3F444CC3B}"/>
                </a:ext>
              </a:extLst>
            </p:cNvPr>
            <p:cNvSpPr>
              <a:spLocks/>
            </p:cNvSpPr>
            <p:nvPr/>
          </p:nvSpPr>
          <p:spPr bwMode="auto">
            <a:xfrm>
              <a:off x="7929563" y="1655763"/>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54" name="Freeform 1445">
              <a:extLst>
                <a:ext uri="{FF2B5EF4-FFF2-40B4-BE49-F238E27FC236}">
                  <a16:creationId xmlns:a16="http://schemas.microsoft.com/office/drawing/2014/main" id="{5BCB8111-DD09-6F0C-397A-E73F995A3E59}"/>
                </a:ext>
              </a:extLst>
            </p:cNvPr>
            <p:cNvSpPr>
              <a:spLocks/>
            </p:cNvSpPr>
            <p:nvPr/>
          </p:nvSpPr>
          <p:spPr bwMode="auto">
            <a:xfrm>
              <a:off x="8004175" y="1655763"/>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55" name="Freeform 1446">
              <a:extLst>
                <a:ext uri="{FF2B5EF4-FFF2-40B4-BE49-F238E27FC236}">
                  <a16:creationId xmlns:a16="http://schemas.microsoft.com/office/drawing/2014/main" id="{8C30542F-6DE5-EADF-1788-A871F4165977}"/>
                </a:ext>
              </a:extLst>
            </p:cNvPr>
            <p:cNvSpPr>
              <a:spLocks noEditPoints="1"/>
            </p:cNvSpPr>
            <p:nvPr/>
          </p:nvSpPr>
          <p:spPr bwMode="auto">
            <a:xfrm>
              <a:off x="7913688" y="1700213"/>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56" name="Freeform 1447">
              <a:extLst>
                <a:ext uri="{FF2B5EF4-FFF2-40B4-BE49-F238E27FC236}">
                  <a16:creationId xmlns:a16="http://schemas.microsoft.com/office/drawing/2014/main" id="{79C365A1-FCB4-81EA-1106-C844ABDE81F0}"/>
                </a:ext>
              </a:extLst>
            </p:cNvPr>
            <p:cNvSpPr>
              <a:spLocks/>
            </p:cNvSpPr>
            <p:nvPr/>
          </p:nvSpPr>
          <p:spPr bwMode="auto">
            <a:xfrm>
              <a:off x="7943850" y="1700213"/>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57" name="Freeform 1448">
              <a:extLst>
                <a:ext uri="{FF2B5EF4-FFF2-40B4-BE49-F238E27FC236}">
                  <a16:creationId xmlns:a16="http://schemas.microsoft.com/office/drawing/2014/main" id="{60FD062C-D8E6-2EFD-3523-BC1DCC950028}"/>
                </a:ext>
              </a:extLst>
            </p:cNvPr>
            <p:cNvSpPr>
              <a:spLocks/>
            </p:cNvSpPr>
            <p:nvPr/>
          </p:nvSpPr>
          <p:spPr bwMode="auto">
            <a:xfrm>
              <a:off x="8020050" y="1700213"/>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58" name="Freeform 1449">
              <a:extLst>
                <a:ext uri="{FF2B5EF4-FFF2-40B4-BE49-F238E27FC236}">
                  <a16:creationId xmlns:a16="http://schemas.microsoft.com/office/drawing/2014/main" id="{22236366-21DE-5593-D3CA-330B4F6BAE18}"/>
                </a:ext>
              </a:extLst>
            </p:cNvPr>
            <p:cNvSpPr>
              <a:spLocks noEditPoints="1"/>
            </p:cNvSpPr>
            <p:nvPr/>
          </p:nvSpPr>
          <p:spPr bwMode="auto">
            <a:xfrm>
              <a:off x="7899400" y="1746250"/>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59" name="Freeform 1450">
              <a:extLst>
                <a:ext uri="{FF2B5EF4-FFF2-40B4-BE49-F238E27FC236}">
                  <a16:creationId xmlns:a16="http://schemas.microsoft.com/office/drawing/2014/main" id="{75EEC0E9-D1E9-D806-BDCE-0C1B2D233C14}"/>
                </a:ext>
              </a:extLst>
            </p:cNvPr>
            <p:cNvSpPr>
              <a:spLocks/>
            </p:cNvSpPr>
            <p:nvPr/>
          </p:nvSpPr>
          <p:spPr bwMode="auto">
            <a:xfrm>
              <a:off x="7929563" y="1746250"/>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60" name="Freeform 1451">
              <a:extLst>
                <a:ext uri="{FF2B5EF4-FFF2-40B4-BE49-F238E27FC236}">
                  <a16:creationId xmlns:a16="http://schemas.microsoft.com/office/drawing/2014/main" id="{1DA776FD-5CF2-A714-56A9-2B93168824A8}"/>
                </a:ext>
              </a:extLst>
            </p:cNvPr>
            <p:cNvSpPr>
              <a:spLocks/>
            </p:cNvSpPr>
            <p:nvPr/>
          </p:nvSpPr>
          <p:spPr bwMode="auto">
            <a:xfrm>
              <a:off x="8004175" y="1746250"/>
              <a:ext cx="15875"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61" name="Freeform 1452">
              <a:extLst>
                <a:ext uri="{FF2B5EF4-FFF2-40B4-BE49-F238E27FC236}">
                  <a16:creationId xmlns:a16="http://schemas.microsoft.com/office/drawing/2014/main" id="{7D0CEF3B-E7DD-4233-BBAC-7EBAF482F336}"/>
                </a:ext>
              </a:extLst>
            </p:cNvPr>
            <p:cNvSpPr>
              <a:spLocks noEditPoints="1"/>
            </p:cNvSpPr>
            <p:nvPr/>
          </p:nvSpPr>
          <p:spPr bwMode="auto">
            <a:xfrm>
              <a:off x="7718425" y="1700213"/>
              <a:ext cx="150813"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62" name="Freeform 1453">
              <a:extLst>
                <a:ext uri="{FF2B5EF4-FFF2-40B4-BE49-F238E27FC236}">
                  <a16:creationId xmlns:a16="http://schemas.microsoft.com/office/drawing/2014/main" id="{A3E49C3D-D578-05F8-CC02-B11AD9374D17}"/>
                </a:ext>
              </a:extLst>
            </p:cNvPr>
            <p:cNvSpPr>
              <a:spLocks/>
            </p:cNvSpPr>
            <p:nvPr/>
          </p:nvSpPr>
          <p:spPr bwMode="auto">
            <a:xfrm>
              <a:off x="7824788" y="1700213"/>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63" name="Freeform 1454">
              <a:extLst>
                <a:ext uri="{FF2B5EF4-FFF2-40B4-BE49-F238E27FC236}">
                  <a16:creationId xmlns:a16="http://schemas.microsoft.com/office/drawing/2014/main" id="{2A230A13-89BB-C5C2-3F70-50F9DEFD6523}"/>
                </a:ext>
              </a:extLst>
            </p:cNvPr>
            <p:cNvSpPr>
              <a:spLocks noEditPoints="1"/>
            </p:cNvSpPr>
            <p:nvPr/>
          </p:nvSpPr>
          <p:spPr bwMode="auto">
            <a:xfrm>
              <a:off x="7734300" y="1746250"/>
              <a:ext cx="149225" cy="60325"/>
            </a:xfrm>
            <a:custGeom>
              <a:avLst/>
              <a:gdLst>
                <a:gd name="T0" fmla="*/ 38 w 40"/>
                <a:gd name="T1" fmla="*/ 16 h 16"/>
                <a:gd name="T2" fmla="*/ 2 w 40"/>
                <a:gd name="T3" fmla="*/ 16 h 16"/>
                <a:gd name="T4" fmla="*/ 0 w 40"/>
                <a:gd name="T5" fmla="*/ 14 h 16"/>
                <a:gd name="T6" fmla="*/ 0 w 40"/>
                <a:gd name="T7" fmla="*/ 2 h 16"/>
                <a:gd name="T8" fmla="*/ 2 w 40"/>
                <a:gd name="T9" fmla="*/ 0 h 16"/>
                <a:gd name="T10" fmla="*/ 38 w 40"/>
                <a:gd name="T11" fmla="*/ 0 h 16"/>
                <a:gd name="T12" fmla="*/ 40 w 40"/>
                <a:gd name="T13" fmla="*/ 2 h 16"/>
                <a:gd name="T14" fmla="*/ 40 w 40"/>
                <a:gd name="T15" fmla="*/ 14 h 16"/>
                <a:gd name="T16" fmla="*/ 38 w 40"/>
                <a:gd name="T17" fmla="*/ 16 h 16"/>
                <a:gd name="T18" fmla="*/ 4 w 40"/>
                <a:gd name="T19" fmla="*/ 12 h 16"/>
                <a:gd name="T20" fmla="*/ 36 w 40"/>
                <a:gd name="T21" fmla="*/ 12 h 16"/>
                <a:gd name="T22" fmla="*/ 36 w 40"/>
                <a:gd name="T23" fmla="*/ 4 h 16"/>
                <a:gd name="T24" fmla="*/ 4 w 40"/>
                <a:gd name="T25" fmla="*/ 4 h 16"/>
                <a:gd name="T26" fmla="*/ 4 w 40"/>
                <a:gd name="T27"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6">
                  <a:moveTo>
                    <a:pt x="38" y="16"/>
                  </a:moveTo>
                  <a:cubicBezTo>
                    <a:pt x="2" y="16"/>
                    <a:pt x="2" y="16"/>
                    <a:pt x="2" y="16"/>
                  </a:cubicBezTo>
                  <a:cubicBezTo>
                    <a:pt x="1" y="16"/>
                    <a:pt x="0" y="15"/>
                    <a:pt x="0" y="14"/>
                  </a:cubicBezTo>
                  <a:cubicBezTo>
                    <a:pt x="0" y="2"/>
                    <a:pt x="0" y="2"/>
                    <a:pt x="0" y="2"/>
                  </a:cubicBezTo>
                  <a:cubicBezTo>
                    <a:pt x="0" y="1"/>
                    <a:pt x="1" y="0"/>
                    <a:pt x="2" y="0"/>
                  </a:cubicBezTo>
                  <a:cubicBezTo>
                    <a:pt x="38" y="0"/>
                    <a:pt x="38" y="0"/>
                    <a:pt x="38" y="0"/>
                  </a:cubicBezTo>
                  <a:cubicBezTo>
                    <a:pt x="39" y="0"/>
                    <a:pt x="40" y="1"/>
                    <a:pt x="40" y="2"/>
                  </a:cubicBezTo>
                  <a:cubicBezTo>
                    <a:pt x="40" y="14"/>
                    <a:pt x="40" y="14"/>
                    <a:pt x="40" y="14"/>
                  </a:cubicBezTo>
                  <a:cubicBezTo>
                    <a:pt x="40" y="15"/>
                    <a:pt x="39" y="16"/>
                    <a:pt x="38" y="16"/>
                  </a:cubicBezTo>
                  <a:close/>
                  <a:moveTo>
                    <a:pt x="4" y="12"/>
                  </a:moveTo>
                  <a:cubicBezTo>
                    <a:pt x="36" y="12"/>
                    <a:pt x="36" y="12"/>
                    <a:pt x="36" y="12"/>
                  </a:cubicBezTo>
                  <a:cubicBezTo>
                    <a:pt x="36" y="4"/>
                    <a:pt x="36" y="4"/>
                    <a:pt x="36" y="4"/>
                  </a:cubicBezTo>
                  <a:cubicBezTo>
                    <a:pt x="4" y="4"/>
                    <a:pt x="4" y="4"/>
                    <a:pt x="4" y="4"/>
                  </a:cubicBezTo>
                  <a:lnTo>
                    <a:pt x="4"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64" name="Freeform 1455">
              <a:extLst>
                <a:ext uri="{FF2B5EF4-FFF2-40B4-BE49-F238E27FC236}">
                  <a16:creationId xmlns:a16="http://schemas.microsoft.com/office/drawing/2014/main" id="{C02C036D-DE8F-9029-7B73-1ACEE47EA910}"/>
                </a:ext>
              </a:extLst>
            </p:cNvPr>
            <p:cNvSpPr>
              <a:spLocks/>
            </p:cNvSpPr>
            <p:nvPr/>
          </p:nvSpPr>
          <p:spPr bwMode="auto">
            <a:xfrm>
              <a:off x="7839075" y="1746250"/>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65" name="Freeform 1456">
              <a:extLst>
                <a:ext uri="{FF2B5EF4-FFF2-40B4-BE49-F238E27FC236}">
                  <a16:creationId xmlns:a16="http://schemas.microsoft.com/office/drawing/2014/main" id="{5F26B7B8-6670-6C6F-F85C-A3F32E4E3D32}"/>
                </a:ext>
              </a:extLst>
            </p:cNvPr>
            <p:cNvSpPr>
              <a:spLocks/>
            </p:cNvSpPr>
            <p:nvPr/>
          </p:nvSpPr>
          <p:spPr bwMode="auto">
            <a:xfrm>
              <a:off x="7764463" y="1746250"/>
              <a:ext cx="14288" cy="60325"/>
            </a:xfrm>
            <a:custGeom>
              <a:avLst/>
              <a:gdLst>
                <a:gd name="T0" fmla="*/ 2 w 4"/>
                <a:gd name="T1" fmla="*/ 16 h 16"/>
                <a:gd name="T2" fmla="*/ 0 w 4"/>
                <a:gd name="T3" fmla="*/ 14 h 16"/>
                <a:gd name="T4" fmla="*/ 0 w 4"/>
                <a:gd name="T5" fmla="*/ 2 h 16"/>
                <a:gd name="T6" fmla="*/ 2 w 4"/>
                <a:gd name="T7" fmla="*/ 0 h 16"/>
                <a:gd name="T8" fmla="*/ 4 w 4"/>
                <a:gd name="T9" fmla="*/ 2 h 16"/>
                <a:gd name="T10" fmla="*/ 4 w 4"/>
                <a:gd name="T11" fmla="*/ 14 h 16"/>
                <a:gd name="T12" fmla="*/ 2 w 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4" h="16">
                  <a:moveTo>
                    <a:pt x="2" y="16"/>
                  </a:moveTo>
                  <a:cubicBezTo>
                    <a:pt x="1" y="16"/>
                    <a:pt x="0" y="15"/>
                    <a:pt x="0" y="14"/>
                  </a:cubicBezTo>
                  <a:cubicBezTo>
                    <a:pt x="0" y="2"/>
                    <a:pt x="0" y="2"/>
                    <a:pt x="0" y="2"/>
                  </a:cubicBezTo>
                  <a:cubicBezTo>
                    <a:pt x="0" y="1"/>
                    <a:pt x="1" y="0"/>
                    <a:pt x="2" y="0"/>
                  </a:cubicBezTo>
                  <a:cubicBezTo>
                    <a:pt x="3" y="0"/>
                    <a:pt x="4" y="1"/>
                    <a:pt x="4" y="2"/>
                  </a:cubicBezTo>
                  <a:cubicBezTo>
                    <a:pt x="4" y="14"/>
                    <a:pt x="4" y="14"/>
                    <a:pt x="4" y="14"/>
                  </a:cubicBezTo>
                  <a:cubicBezTo>
                    <a:pt x="4" y="15"/>
                    <a:pt x="3" y="16"/>
                    <a:pt x="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66" name="Freeform 1457">
              <a:extLst>
                <a:ext uri="{FF2B5EF4-FFF2-40B4-BE49-F238E27FC236}">
                  <a16:creationId xmlns:a16="http://schemas.microsoft.com/office/drawing/2014/main" id="{32228B6B-DF9F-5866-7354-6F637A6DF11F}"/>
                </a:ext>
              </a:extLst>
            </p:cNvPr>
            <p:cNvSpPr>
              <a:spLocks/>
            </p:cNvSpPr>
            <p:nvPr/>
          </p:nvSpPr>
          <p:spPr bwMode="auto">
            <a:xfrm>
              <a:off x="7726363" y="1444625"/>
              <a:ext cx="338138" cy="211138"/>
            </a:xfrm>
            <a:custGeom>
              <a:avLst/>
              <a:gdLst>
                <a:gd name="T0" fmla="*/ 2 w 90"/>
                <a:gd name="T1" fmla="*/ 56 h 56"/>
                <a:gd name="T2" fmla="*/ 1 w 90"/>
                <a:gd name="T3" fmla="*/ 55 h 56"/>
                <a:gd name="T4" fmla="*/ 1 w 90"/>
                <a:gd name="T5" fmla="*/ 52 h 56"/>
                <a:gd name="T6" fmla="*/ 37 w 90"/>
                <a:gd name="T7" fmla="*/ 16 h 56"/>
                <a:gd name="T8" fmla="*/ 39 w 90"/>
                <a:gd name="T9" fmla="*/ 16 h 56"/>
                <a:gd name="T10" fmla="*/ 58 w 90"/>
                <a:gd name="T11" fmla="*/ 31 h 56"/>
                <a:gd name="T12" fmla="*/ 87 w 90"/>
                <a:gd name="T13" fmla="*/ 1 h 56"/>
                <a:gd name="T14" fmla="*/ 89 w 90"/>
                <a:gd name="T15" fmla="*/ 1 h 56"/>
                <a:gd name="T16" fmla="*/ 89 w 90"/>
                <a:gd name="T17" fmla="*/ 3 h 56"/>
                <a:gd name="T18" fmla="*/ 59 w 90"/>
                <a:gd name="T19" fmla="*/ 35 h 56"/>
                <a:gd name="T20" fmla="*/ 57 w 90"/>
                <a:gd name="T21" fmla="*/ 35 h 56"/>
                <a:gd name="T22" fmla="*/ 38 w 90"/>
                <a:gd name="T23" fmla="*/ 21 h 56"/>
                <a:gd name="T24" fmla="*/ 3 w 90"/>
                <a:gd name="T25" fmla="*/ 55 h 56"/>
                <a:gd name="T26" fmla="*/ 2 w 90"/>
                <a:gd name="T2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56">
                  <a:moveTo>
                    <a:pt x="2" y="56"/>
                  </a:moveTo>
                  <a:cubicBezTo>
                    <a:pt x="1" y="56"/>
                    <a:pt x="1" y="56"/>
                    <a:pt x="1" y="55"/>
                  </a:cubicBezTo>
                  <a:cubicBezTo>
                    <a:pt x="0" y="55"/>
                    <a:pt x="0" y="53"/>
                    <a:pt x="1" y="52"/>
                  </a:cubicBezTo>
                  <a:cubicBezTo>
                    <a:pt x="37" y="16"/>
                    <a:pt x="37" y="16"/>
                    <a:pt x="37" y="16"/>
                  </a:cubicBezTo>
                  <a:cubicBezTo>
                    <a:pt x="37" y="16"/>
                    <a:pt x="38" y="16"/>
                    <a:pt x="39" y="16"/>
                  </a:cubicBezTo>
                  <a:cubicBezTo>
                    <a:pt x="58" y="31"/>
                    <a:pt x="58" y="31"/>
                    <a:pt x="58" y="31"/>
                  </a:cubicBezTo>
                  <a:cubicBezTo>
                    <a:pt x="87" y="1"/>
                    <a:pt x="87" y="1"/>
                    <a:pt x="87" y="1"/>
                  </a:cubicBezTo>
                  <a:cubicBezTo>
                    <a:pt x="87" y="0"/>
                    <a:pt x="89" y="0"/>
                    <a:pt x="89" y="1"/>
                  </a:cubicBezTo>
                  <a:cubicBezTo>
                    <a:pt x="90" y="1"/>
                    <a:pt x="90" y="3"/>
                    <a:pt x="89" y="3"/>
                  </a:cubicBezTo>
                  <a:cubicBezTo>
                    <a:pt x="59" y="35"/>
                    <a:pt x="59" y="35"/>
                    <a:pt x="59" y="35"/>
                  </a:cubicBezTo>
                  <a:cubicBezTo>
                    <a:pt x="59" y="36"/>
                    <a:pt x="58" y="36"/>
                    <a:pt x="57" y="35"/>
                  </a:cubicBezTo>
                  <a:cubicBezTo>
                    <a:pt x="38" y="21"/>
                    <a:pt x="38" y="21"/>
                    <a:pt x="38" y="21"/>
                  </a:cubicBezTo>
                  <a:cubicBezTo>
                    <a:pt x="3" y="55"/>
                    <a:pt x="3" y="55"/>
                    <a:pt x="3" y="55"/>
                  </a:cubicBezTo>
                  <a:cubicBezTo>
                    <a:pt x="3" y="56"/>
                    <a:pt x="3" y="56"/>
                    <a:pt x="2"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267" name="Freeform 1458">
              <a:extLst>
                <a:ext uri="{FF2B5EF4-FFF2-40B4-BE49-F238E27FC236}">
                  <a16:creationId xmlns:a16="http://schemas.microsoft.com/office/drawing/2014/main" id="{08F16589-1078-4B67-D3D8-556D57A00E6D}"/>
                </a:ext>
              </a:extLst>
            </p:cNvPr>
            <p:cNvSpPr>
              <a:spLocks/>
            </p:cNvSpPr>
            <p:nvPr/>
          </p:nvSpPr>
          <p:spPr bwMode="auto">
            <a:xfrm>
              <a:off x="7943850" y="1444625"/>
              <a:ext cx="120650" cy="112713"/>
            </a:xfrm>
            <a:custGeom>
              <a:avLst/>
              <a:gdLst>
                <a:gd name="T0" fmla="*/ 30 w 32"/>
                <a:gd name="T1" fmla="*/ 30 h 30"/>
                <a:gd name="T2" fmla="*/ 28 w 32"/>
                <a:gd name="T3" fmla="*/ 28 h 30"/>
                <a:gd name="T4" fmla="*/ 28 w 32"/>
                <a:gd name="T5" fmla="*/ 4 h 30"/>
                <a:gd name="T6" fmla="*/ 2 w 32"/>
                <a:gd name="T7" fmla="*/ 4 h 30"/>
                <a:gd name="T8" fmla="*/ 0 w 32"/>
                <a:gd name="T9" fmla="*/ 2 h 30"/>
                <a:gd name="T10" fmla="*/ 2 w 32"/>
                <a:gd name="T11" fmla="*/ 0 h 30"/>
                <a:gd name="T12" fmla="*/ 30 w 32"/>
                <a:gd name="T13" fmla="*/ 0 h 30"/>
                <a:gd name="T14" fmla="*/ 32 w 32"/>
                <a:gd name="T15" fmla="*/ 2 h 30"/>
                <a:gd name="T16" fmla="*/ 32 w 32"/>
                <a:gd name="T17" fmla="*/ 28 h 30"/>
                <a:gd name="T18" fmla="*/ 30 w 32"/>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0">
                  <a:moveTo>
                    <a:pt x="30" y="30"/>
                  </a:moveTo>
                  <a:cubicBezTo>
                    <a:pt x="29" y="30"/>
                    <a:pt x="28" y="29"/>
                    <a:pt x="28" y="28"/>
                  </a:cubicBezTo>
                  <a:cubicBezTo>
                    <a:pt x="28" y="4"/>
                    <a:pt x="28" y="4"/>
                    <a:pt x="28" y="4"/>
                  </a:cubicBezTo>
                  <a:cubicBezTo>
                    <a:pt x="2" y="4"/>
                    <a:pt x="2" y="4"/>
                    <a:pt x="2" y="4"/>
                  </a:cubicBezTo>
                  <a:cubicBezTo>
                    <a:pt x="1" y="4"/>
                    <a:pt x="0" y="3"/>
                    <a:pt x="0" y="2"/>
                  </a:cubicBezTo>
                  <a:cubicBezTo>
                    <a:pt x="0" y="1"/>
                    <a:pt x="1" y="0"/>
                    <a:pt x="2" y="0"/>
                  </a:cubicBezTo>
                  <a:cubicBezTo>
                    <a:pt x="30" y="0"/>
                    <a:pt x="30" y="0"/>
                    <a:pt x="30" y="0"/>
                  </a:cubicBezTo>
                  <a:cubicBezTo>
                    <a:pt x="31" y="0"/>
                    <a:pt x="32" y="1"/>
                    <a:pt x="32" y="2"/>
                  </a:cubicBezTo>
                  <a:cubicBezTo>
                    <a:pt x="32" y="28"/>
                    <a:pt x="32" y="28"/>
                    <a:pt x="32" y="28"/>
                  </a:cubicBezTo>
                  <a:cubicBezTo>
                    <a:pt x="32" y="29"/>
                    <a:pt x="31" y="30"/>
                    <a:pt x="3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grpSp>
      <p:sp>
        <p:nvSpPr>
          <p:cNvPr id="88" name="Rectangle 87">
            <a:extLst>
              <a:ext uri="{FF2B5EF4-FFF2-40B4-BE49-F238E27FC236}">
                <a16:creationId xmlns:a16="http://schemas.microsoft.com/office/drawing/2014/main" id="{6CA0B74B-EFFF-6B41-FA3C-1ACDFD40D0BD}"/>
              </a:ext>
            </a:extLst>
          </p:cNvPr>
          <p:cNvSpPr/>
          <p:nvPr/>
        </p:nvSpPr>
        <p:spPr>
          <a:xfrm rot="5400000">
            <a:off x="11401543" y="2774436"/>
            <a:ext cx="48095" cy="479445"/>
          </a:xfrm>
          <a:prstGeom prst="rect">
            <a:avLst/>
          </a:prstGeom>
          <a:solidFill>
            <a:srgbClr val="F3BE94">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89" name="Rectangle 88">
            <a:extLst>
              <a:ext uri="{FF2B5EF4-FFF2-40B4-BE49-F238E27FC236}">
                <a16:creationId xmlns:a16="http://schemas.microsoft.com/office/drawing/2014/main" id="{9A365A00-158C-DB8E-DA18-5BBC4DA79F3E}"/>
              </a:ext>
            </a:extLst>
          </p:cNvPr>
          <p:cNvSpPr/>
          <p:nvPr/>
        </p:nvSpPr>
        <p:spPr>
          <a:xfrm rot="5400000">
            <a:off x="11401543" y="4176116"/>
            <a:ext cx="48095" cy="479445"/>
          </a:xfrm>
          <a:prstGeom prst="rect">
            <a:avLst/>
          </a:prstGeom>
          <a:solidFill>
            <a:srgbClr val="F3BE94">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90" name="Rectangle 89">
            <a:extLst>
              <a:ext uri="{FF2B5EF4-FFF2-40B4-BE49-F238E27FC236}">
                <a16:creationId xmlns:a16="http://schemas.microsoft.com/office/drawing/2014/main" id="{05DCF327-C236-05CF-9305-7D6691A68F1A}"/>
              </a:ext>
            </a:extLst>
          </p:cNvPr>
          <p:cNvSpPr/>
          <p:nvPr/>
        </p:nvSpPr>
        <p:spPr>
          <a:xfrm rot="5400000">
            <a:off x="11401543" y="5577793"/>
            <a:ext cx="48095" cy="479445"/>
          </a:xfrm>
          <a:prstGeom prst="rect">
            <a:avLst/>
          </a:prstGeom>
          <a:solidFill>
            <a:srgbClr val="F3BE94">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Tree>
    <p:extLst>
      <p:ext uri="{BB962C8B-B14F-4D97-AF65-F5344CB8AC3E}">
        <p14:creationId xmlns:p14="http://schemas.microsoft.com/office/powerpoint/2010/main" val="30266642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a:extLst>
              <a:ext uri="{FF2B5EF4-FFF2-40B4-BE49-F238E27FC236}">
                <a16:creationId xmlns:a16="http://schemas.microsoft.com/office/drawing/2014/main" id="{09065319-FBA5-B1A9-C921-DE3FE6F567FB}"/>
              </a:ext>
            </a:extLst>
          </p:cNvPr>
          <p:cNvSpPr/>
          <p:nvPr/>
        </p:nvSpPr>
        <p:spPr>
          <a:xfrm>
            <a:off x="0" y="1839986"/>
            <a:ext cx="12192000" cy="403699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24" name="Title 1023">
            <a:extLst>
              <a:ext uri="{FF2B5EF4-FFF2-40B4-BE49-F238E27FC236}">
                <a16:creationId xmlns:a16="http://schemas.microsoft.com/office/drawing/2014/main" id="{F0AA2056-63C8-01FF-B993-A6CF44A5ED25}"/>
              </a:ext>
            </a:extLst>
          </p:cNvPr>
          <p:cNvSpPr>
            <a:spLocks noGrp="1"/>
          </p:cNvSpPr>
          <p:nvPr>
            <p:ph type="title"/>
          </p:nvPr>
        </p:nvSpPr>
        <p:spPr>
          <a:xfrm>
            <a:off x="515938" y="549275"/>
            <a:ext cx="11160125" cy="1059607"/>
          </a:xfrm>
        </p:spPr>
        <p:txBody>
          <a:bodyPr/>
          <a:lstStyle/>
          <a:p>
            <a:pPr algn="r" rtl="1"/>
            <a:r>
              <a:rPr kumimoji="0" lang="fa-IR" sz="4400" b="1" i="0" u="none" strike="noStrike" kern="1200" cap="none" spc="0" normalizeH="0" baseline="0" noProof="0" dirty="0">
                <a:ln>
                  <a:noFill/>
                </a:ln>
                <a:solidFill>
                  <a:srgbClr val="00144F"/>
                </a:solidFill>
                <a:effectLst/>
                <a:uLnTx/>
                <a:uFillTx/>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rgbClr val="00144F"/>
              </a:solidFill>
              <a:cs typeface="B Nazanin" panose="00000700000000000000" pitchFamily="2" charset="-78"/>
            </a:endParaRPr>
          </a:p>
        </p:txBody>
      </p:sp>
      <p:sp>
        <p:nvSpPr>
          <p:cNvPr id="6" name="Slide Number Placeholder 1">
            <a:extLst>
              <a:ext uri="{FF2B5EF4-FFF2-40B4-BE49-F238E27FC236}">
                <a16:creationId xmlns:a16="http://schemas.microsoft.com/office/drawing/2014/main" id="{03BA4D7C-B37A-BF70-3014-3747BC51BA75}"/>
              </a:ext>
            </a:extLst>
          </p:cNvPr>
          <p:cNvSpPr>
            <a:spLocks noGrp="1"/>
          </p:cNvSpPr>
          <p:nvPr>
            <p:ph type="sldNum" sz="quarter" idx="12"/>
          </p:nvPr>
        </p:nvSpPr>
        <p:spPr>
          <a:xfrm>
            <a:off x="9374527" y="6310050"/>
            <a:ext cx="2743200" cy="365125"/>
          </a:xfrm>
        </p:spPr>
        <p:txBody>
          <a:bodyPr/>
          <a:lstStyle/>
          <a:p>
            <a:pPr algn="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r"/>
              <a:t>37</a:t>
            </a:fld>
            <a:endParaRPr lang="en-US" b="1" dirty="0">
              <a:solidFill>
                <a:srgbClr val="DFEEEA"/>
              </a:solidFill>
              <a:latin typeface="Segoe UI" panose="020B0502040204020203" pitchFamily="34" charset="0"/>
              <a:cs typeface="B Nazanin" panose="00000700000000000000" pitchFamily="2" charset="-78"/>
            </a:endParaRPr>
          </a:p>
        </p:txBody>
      </p:sp>
      <p:sp>
        <p:nvSpPr>
          <p:cNvPr id="43" name="Oval 51">
            <a:extLst>
              <a:ext uri="{FF2B5EF4-FFF2-40B4-BE49-F238E27FC236}">
                <a16:creationId xmlns:a16="http://schemas.microsoft.com/office/drawing/2014/main" id="{D0657BBF-AA21-3F21-8BBE-DF99695294D0}"/>
              </a:ext>
            </a:extLst>
          </p:cNvPr>
          <p:cNvSpPr>
            <a:spLocks noChangeArrowheads="1"/>
          </p:cNvSpPr>
          <p:nvPr/>
        </p:nvSpPr>
        <p:spPr bwMode="auto">
          <a:xfrm>
            <a:off x="3925377" y="1687147"/>
            <a:ext cx="4341247" cy="4342670"/>
          </a:xfrm>
          <a:prstGeom prst="ellipse">
            <a:avLst/>
          </a:prstGeom>
          <a:solidFill>
            <a:schemeClr val="bg1"/>
          </a:solidFill>
          <a:ln w="14288"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44" name="Freeform 53">
            <a:extLst>
              <a:ext uri="{FF2B5EF4-FFF2-40B4-BE49-F238E27FC236}">
                <a16:creationId xmlns:a16="http://schemas.microsoft.com/office/drawing/2014/main" id="{05A7027D-AA2A-2AA7-129D-DD08BF5C8F7C}"/>
              </a:ext>
            </a:extLst>
          </p:cNvPr>
          <p:cNvSpPr>
            <a:spLocks/>
          </p:cNvSpPr>
          <p:nvPr/>
        </p:nvSpPr>
        <p:spPr bwMode="auto">
          <a:xfrm>
            <a:off x="6096001" y="3851966"/>
            <a:ext cx="1849819" cy="1850966"/>
          </a:xfrm>
          <a:custGeom>
            <a:avLst/>
            <a:gdLst>
              <a:gd name="T0" fmla="*/ 829 w 1364"/>
              <a:gd name="T1" fmla="*/ 0 h 1365"/>
              <a:gd name="T2" fmla="*/ 716 w 1364"/>
              <a:gd name="T3" fmla="*/ 0 h 1365"/>
              <a:gd name="T4" fmla="*/ 511 w 1364"/>
              <a:gd name="T5" fmla="*/ 0 h 1365"/>
              <a:gd name="T6" fmla="*/ 432 w 1364"/>
              <a:gd name="T7" fmla="*/ 0 h 1365"/>
              <a:gd name="T8" fmla="*/ 0 w 1364"/>
              <a:gd name="T9" fmla="*/ 0 h 1365"/>
              <a:gd name="T10" fmla="*/ 0 w 1364"/>
              <a:gd name="T11" fmla="*/ 504 h 1365"/>
              <a:gd name="T12" fmla="*/ 0 w 1364"/>
              <a:gd name="T13" fmla="*/ 606 h 1365"/>
              <a:gd name="T14" fmla="*/ 0 w 1364"/>
              <a:gd name="T15" fmla="*/ 812 h 1365"/>
              <a:gd name="T16" fmla="*/ 0 w 1364"/>
              <a:gd name="T17" fmla="*/ 914 h 1365"/>
              <a:gd name="T18" fmla="*/ 0 w 1364"/>
              <a:gd name="T19" fmla="*/ 1365 h 1365"/>
              <a:gd name="T20" fmla="*/ 1364 w 1364"/>
              <a:gd name="T21" fmla="*/ 0 h 1365"/>
              <a:gd name="T22" fmla="*/ 829 w 1364"/>
              <a:gd name="T23" fmla="*/ 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4" h="1365">
                <a:moveTo>
                  <a:pt x="829" y="0"/>
                </a:moveTo>
                <a:cubicBezTo>
                  <a:pt x="716" y="0"/>
                  <a:pt x="716" y="0"/>
                  <a:pt x="716" y="0"/>
                </a:cubicBezTo>
                <a:cubicBezTo>
                  <a:pt x="511" y="0"/>
                  <a:pt x="511" y="0"/>
                  <a:pt x="511" y="0"/>
                </a:cubicBezTo>
                <a:cubicBezTo>
                  <a:pt x="432" y="0"/>
                  <a:pt x="432" y="0"/>
                  <a:pt x="432" y="0"/>
                </a:cubicBezTo>
                <a:cubicBezTo>
                  <a:pt x="0" y="0"/>
                  <a:pt x="0" y="0"/>
                  <a:pt x="0" y="0"/>
                </a:cubicBezTo>
                <a:cubicBezTo>
                  <a:pt x="0" y="504"/>
                  <a:pt x="0" y="504"/>
                  <a:pt x="0" y="504"/>
                </a:cubicBezTo>
                <a:cubicBezTo>
                  <a:pt x="0" y="606"/>
                  <a:pt x="0" y="606"/>
                  <a:pt x="0" y="606"/>
                </a:cubicBezTo>
                <a:cubicBezTo>
                  <a:pt x="0" y="812"/>
                  <a:pt x="0" y="812"/>
                  <a:pt x="0" y="812"/>
                </a:cubicBezTo>
                <a:cubicBezTo>
                  <a:pt x="0" y="914"/>
                  <a:pt x="0" y="914"/>
                  <a:pt x="0" y="914"/>
                </a:cubicBezTo>
                <a:cubicBezTo>
                  <a:pt x="0" y="1365"/>
                  <a:pt x="0" y="1365"/>
                  <a:pt x="0" y="1365"/>
                </a:cubicBezTo>
                <a:cubicBezTo>
                  <a:pt x="753" y="1365"/>
                  <a:pt x="1364" y="754"/>
                  <a:pt x="1364" y="0"/>
                </a:cubicBezTo>
                <a:lnTo>
                  <a:pt x="829" y="0"/>
                </a:lnTo>
                <a:close/>
              </a:path>
            </a:pathLst>
          </a:custGeom>
          <a:solidFill>
            <a:srgbClr val="00144F"/>
          </a:solidFill>
          <a:ln w="14288"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45" name="Freeform 49">
            <a:extLst>
              <a:ext uri="{FF2B5EF4-FFF2-40B4-BE49-F238E27FC236}">
                <a16:creationId xmlns:a16="http://schemas.microsoft.com/office/drawing/2014/main" id="{58455CFD-E8FB-60A0-91F8-E422F2B69BB8}"/>
              </a:ext>
            </a:extLst>
          </p:cNvPr>
          <p:cNvSpPr>
            <a:spLocks/>
          </p:cNvSpPr>
          <p:nvPr/>
        </p:nvSpPr>
        <p:spPr bwMode="auto">
          <a:xfrm>
            <a:off x="6096001" y="2002722"/>
            <a:ext cx="1849819" cy="2265669"/>
          </a:xfrm>
          <a:custGeom>
            <a:avLst/>
            <a:gdLst>
              <a:gd name="T0" fmla="*/ 0 w 1364"/>
              <a:gd name="T1" fmla="*/ 0 h 1671"/>
              <a:gd name="T2" fmla="*/ 0 w 1364"/>
              <a:gd name="T3" fmla="*/ 1364 h 1671"/>
              <a:gd name="T4" fmla="*/ 511 w 1364"/>
              <a:gd name="T5" fmla="*/ 1364 h 1671"/>
              <a:gd name="T6" fmla="*/ 517 w 1364"/>
              <a:gd name="T7" fmla="*/ 1434 h 1671"/>
              <a:gd name="T8" fmla="*/ 476 w 1364"/>
              <a:gd name="T9" fmla="*/ 1532 h 1671"/>
              <a:gd name="T10" fmla="*/ 615 w 1364"/>
              <a:gd name="T11" fmla="*/ 1671 h 1671"/>
              <a:gd name="T12" fmla="*/ 754 w 1364"/>
              <a:gd name="T13" fmla="*/ 1532 h 1671"/>
              <a:gd name="T14" fmla="*/ 710 w 1364"/>
              <a:gd name="T15" fmla="*/ 1431 h 1671"/>
              <a:gd name="T16" fmla="*/ 716 w 1364"/>
              <a:gd name="T17" fmla="*/ 1364 h 1671"/>
              <a:gd name="T18" fmla="*/ 1364 w 1364"/>
              <a:gd name="T19" fmla="*/ 1364 h 1671"/>
              <a:gd name="T20" fmla="*/ 1364 w 1364"/>
              <a:gd name="T21" fmla="*/ 1364 h 1671"/>
              <a:gd name="T22" fmla="*/ 0 w 1364"/>
              <a:gd name="T23" fmla="*/ 0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4" h="1671">
                <a:moveTo>
                  <a:pt x="0" y="0"/>
                </a:moveTo>
                <a:cubicBezTo>
                  <a:pt x="0" y="1364"/>
                  <a:pt x="0" y="1364"/>
                  <a:pt x="0" y="1364"/>
                </a:cubicBezTo>
                <a:cubicBezTo>
                  <a:pt x="511" y="1364"/>
                  <a:pt x="511" y="1364"/>
                  <a:pt x="511" y="1364"/>
                </a:cubicBezTo>
                <a:cubicBezTo>
                  <a:pt x="511" y="1364"/>
                  <a:pt x="547" y="1393"/>
                  <a:pt x="517" y="1434"/>
                </a:cubicBezTo>
                <a:cubicBezTo>
                  <a:pt x="496" y="1462"/>
                  <a:pt x="476" y="1494"/>
                  <a:pt x="476" y="1532"/>
                </a:cubicBezTo>
                <a:cubicBezTo>
                  <a:pt x="476" y="1609"/>
                  <a:pt x="538" y="1671"/>
                  <a:pt x="615" y="1671"/>
                </a:cubicBezTo>
                <a:cubicBezTo>
                  <a:pt x="692" y="1671"/>
                  <a:pt x="754" y="1609"/>
                  <a:pt x="754" y="1532"/>
                </a:cubicBezTo>
                <a:cubicBezTo>
                  <a:pt x="754" y="1492"/>
                  <a:pt x="732" y="1461"/>
                  <a:pt x="710" y="1431"/>
                </a:cubicBezTo>
                <a:cubicBezTo>
                  <a:pt x="702" y="1420"/>
                  <a:pt x="691" y="1385"/>
                  <a:pt x="716" y="1364"/>
                </a:cubicBezTo>
                <a:cubicBezTo>
                  <a:pt x="1364" y="1364"/>
                  <a:pt x="1364" y="1364"/>
                  <a:pt x="1364" y="1364"/>
                </a:cubicBezTo>
                <a:cubicBezTo>
                  <a:pt x="1364" y="1364"/>
                  <a:pt x="1364" y="1364"/>
                  <a:pt x="1364" y="1364"/>
                </a:cubicBezTo>
                <a:cubicBezTo>
                  <a:pt x="1364" y="611"/>
                  <a:pt x="753" y="0"/>
                  <a:pt x="0" y="0"/>
                </a:cubicBezTo>
                <a:close/>
              </a:path>
            </a:pathLst>
          </a:custGeom>
          <a:solidFill>
            <a:srgbClr val="F5AE18"/>
          </a:solidFill>
          <a:ln w="14288"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46" name="Freeform 52">
            <a:extLst>
              <a:ext uri="{FF2B5EF4-FFF2-40B4-BE49-F238E27FC236}">
                <a16:creationId xmlns:a16="http://schemas.microsoft.com/office/drawing/2014/main" id="{3F61902F-8D78-B143-8125-2DB3043807D5}"/>
              </a:ext>
            </a:extLst>
          </p:cNvPr>
          <p:cNvSpPr>
            <a:spLocks/>
          </p:cNvSpPr>
          <p:nvPr/>
        </p:nvSpPr>
        <p:spPr bwMode="auto">
          <a:xfrm>
            <a:off x="4246756" y="3851966"/>
            <a:ext cx="2266815" cy="1850966"/>
          </a:xfrm>
          <a:custGeom>
            <a:avLst/>
            <a:gdLst>
              <a:gd name="T0" fmla="*/ 1533 w 1672"/>
              <a:gd name="T1" fmla="*/ 570 h 1365"/>
              <a:gd name="T2" fmla="*/ 1432 w 1672"/>
              <a:gd name="T3" fmla="*/ 614 h 1365"/>
              <a:gd name="T4" fmla="*/ 1366 w 1672"/>
              <a:gd name="T5" fmla="*/ 608 h 1365"/>
              <a:gd name="T6" fmla="*/ 1364 w 1672"/>
              <a:gd name="T7" fmla="*/ 606 h 1365"/>
              <a:gd name="T8" fmla="*/ 1364 w 1672"/>
              <a:gd name="T9" fmla="*/ 209 h 1365"/>
              <a:gd name="T10" fmla="*/ 1364 w 1672"/>
              <a:gd name="T11" fmla="*/ 0 h 1365"/>
              <a:gd name="T12" fmla="*/ 1364 w 1672"/>
              <a:gd name="T13" fmla="*/ 0 h 1365"/>
              <a:gd name="T14" fmla="*/ 0 w 1672"/>
              <a:gd name="T15" fmla="*/ 0 h 1365"/>
              <a:gd name="T16" fmla="*/ 0 w 1672"/>
              <a:gd name="T17" fmla="*/ 0 h 1365"/>
              <a:gd name="T18" fmla="*/ 0 w 1672"/>
              <a:gd name="T19" fmla="*/ 0 h 1365"/>
              <a:gd name="T20" fmla="*/ 1364 w 1672"/>
              <a:gd name="T21" fmla="*/ 1365 h 1365"/>
              <a:gd name="T22" fmla="*/ 1364 w 1672"/>
              <a:gd name="T23" fmla="*/ 812 h 1365"/>
              <a:gd name="T24" fmla="*/ 1366 w 1672"/>
              <a:gd name="T25" fmla="*/ 813 h 1365"/>
              <a:gd name="T26" fmla="*/ 1435 w 1672"/>
              <a:gd name="T27" fmla="*/ 807 h 1365"/>
              <a:gd name="T28" fmla="*/ 1533 w 1672"/>
              <a:gd name="T29" fmla="*/ 848 h 1365"/>
              <a:gd name="T30" fmla="*/ 1672 w 1672"/>
              <a:gd name="T31" fmla="*/ 709 h 1365"/>
              <a:gd name="T32" fmla="*/ 1533 w 1672"/>
              <a:gd name="T33" fmla="*/ 570 h 1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72" h="1365">
                <a:moveTo>
                  <a:pt x="1533" y="570"/>
                </a:moveTo>
                <a:cubicBezTo>
                  <a:pt x="1493" y="570"/>
                  <a:pt x="1462" y="592"/>
                  <a:pt x="1432" y="614"/>
                </a:cubicBezTo>
                <a:cubicBezTo>
                  <a:pt x="1422" y="622"/>
                  <a:pt x="1387" y="634"/>
                  <a:pt x="1366" y="608"/>
                </a:cubicBezTo>
                <a:cubicBezTo>
                  <a:pt x="1365" y="607"/>
                  <a:pt x="1365" y="606"/>
                  <a:pt x="1364" y="606"/>
                </a:cubicBezTo>
                <a:cubicBezTo>
                  <a:pt x="1364" y="209"/>
                  <a:pt x="1364" y="209"/>
                  <a:pt x="1364" y="209"/>
                </a:cubicBezTo>
                <a:cubicBezTo>
                  <a:pt x="1364" y="0"/>
                  <a:pt x="1364" y="0"/>
                  <a:pt x="1364" y="0"/>
                </a:cubicBezTo>
                <a:cubicBezTo>
                  <a:pt x="1364" y="0"/>
                  <a:pt x="1364" y="0"/>
                  <a:pt x="1364" y="0"/>
                </a:cubicBezTo>
                <a:cubicBezTo>
                  <a:pt x="0" y="0"/>
                  <a:pt x="0" y="0"/>
                  <a:pt x="0" y="0"/>
                </a:cubicBezTo>
                <a:cubicBezTo>
                  <a:pt x="0" y="0"/>
                  <a:pt x="0" y="0"/>
                  <a:pt x="0" y="0"/>
                </a:cubicBezTo>
                <a:cubicBezTo>
                  <a:pt x="0" y="0"/>
                  <a:pt x="0" y="0"/>
                  <a:pt x="0" y="0"/>
                </a:cubicBezTo>
                <a:cubicBezTo>
                  <a:pt x="0" y="754"/>
                  <a:pt x="611" y="1365"/>
                  <a:pt x="1364" y="1365"/>
                </a:cubicBezTo>
                <a:cubicBezTo>
                  <a:pt x="1364" y="812"/>
                  <a:pt x="1364" y="812"/>
                  <a:pt x="1364" y="812"/>
                </a:cubicBezTo>
                <a:cubicBezTo>
                  <a:pt x="1366" y="813"/>
                  <a:pt x="1366" y="813"/>
                  <a:pt x="1366" y="813"/>
                </a:cubicBezTo>
                <a:cubicBezTo>
                  <a:pt x="1366" y="813"/>
                  <a:pt x="1395" y="777"/>
                  <a:pt x="1435" y="807"/>
                </a:cubicBezTo>
                <a:cubicBezTo>
                  <a:pt x="1464" y="829"/>
                  <a:pt x="1495" y="848"/>
                  <a:pt x="1533" y="848"/>
                </a:cubicBezTo>
                <a:cubicBezTo>
                  <a:pt x="1610" y="848"/>
                  <a:pt x="1672" y="786"/>
                  <a:pt x="1672" y="709"/>
                </a:cubicBezTo>
                <a:cubicBezTo>
                  <a:pt x="1672" y="633"/>
                  <a:pt x="1610" y="570"/>
                  <a:pt x="1533" y="570"/>
                </a:cubicBezTo>
                <a:close/>
              </a:path>
            </a:pathLst>
          </a:custGeom>
          <a:solidFill>
            <a:srgbClr val="F5AE18"/>
          </a:solidFill>
          <a:ln w="14288"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47" name="Freeform 50">
            <a:extLst>
              <a:ext uri="{FF2B5EF4-FFF2-40B4-BE49-F238E27FC236}">
                <a16:creationId xmlns:a16="http://schemas.microsoft.com/office/drawing/2014/main" id="{1EDF193A-4ED8-EBFA-4B4E-FA7A2888D657}"/>
              </a:ext>
            </a:extLst>
          </p:cNvPr>
          <p:cNvSpPr>
            <a:spLocks/>
          </p:cNvSpPr>
          <p:nvPr/>
        </p:nvSpPr>
        <p:spPr bwMode="auto">
          <a:xfrm>
            <a:off x="4246756" y="2002722"/>
            <a:ext cx="2266815" cy="2265669"/>
          </a:xfrm>
          <a:custGeom>
            <a:avLst/>
            <a:gdLst>
              <a:gd name="T0" fmla="*/ 1533 w 1672"/>
              <a:gd name="T1" fmla="*/ 572 h 1671"/>
              <a:gd name="T2" fmla="*/ 1432 w 1672"/>
              <a:gd name="T3" fmla="*/ 616 h 1671"/>
              <a:gd name="T4" fmla="*/ 1366 w 1672"/>
              <a:gd name="T5" fmla="*/ 609 h 1671"/>
              <a:gd name="T6" fmla="*/ 1364 w 1672"/>
              <a:gd name="T7" fmla="*/ 608 h 1671"/>
              <a:gd name="T8" fmla="*/ 1364 w 1672"/>
              <a:gd name="T9" fmla="*/ 0 h 1671"/>
              <a:gd name="T10" fmla="*/ 0 w 1672"/>
              <a:gd name="T11" fmla="*/ 1364 h 1671"/>
              <a:gd name="T12" fmla="*/ 0 w 1672"/>
              <a:gd name="T13" fmla="*/ 1364 h 1671"/>
              <a:gd name="T14" fmla="*/ 586 w 1672"/>
              <a:gd name="T15" fmla="*/ 1364 h 1671"/>
              <a:gd name="T16" fmla="*/ 592 w 1672"/>
              <a:gd name="T17" fmla="*/ 1434 h 1671"/>
              <a:gd name="T18" fmla="*/ 551 w 1672"/>
              <a:gd name="T19" fmla="*/ 1532 h 1671"/>
              <a:gd name="T20" fmla="*/ 690 w 1672"/>
              <a:gd name="T21" fmla="*/ 1671 h 1671"/>
              <a:gd name="T22" fmla="*/ 829 w 1672"/>
              <a:gd name="T23" fmla="*/ 1532 h 1671"/>
              <a:gd name="T24" fmla="*/ 785 w 1672"/>
              <a:gd name="T25" fmla="*/ 1431 h 1671"/>
              <a:gd name="T26" fmla="*/ 791 w 1672"/>
              <a:gd name="T27" fmla="*/ 1364 h 1671"/>
              <a:gd name="T28" fmla="*/ 1364 w 1672"/>
              <a:gd name="T29" fmla="*/ 1364 h 1671"/>
              <a:gd name="T30" fmla="*/ 1364 w 1672"/>
              <a:gd name="T31" fmla="*/ 814 h 1671"/>
              <a:gd name="T32" fmla="*/ 1366 w 1672"/>
              <a:gd name="T33" fmla="*/ 815 h 1671"/>
              <a:gd name="T34" fmla="*/ 1435 w 1672"/>
              <a:gd name="T35" fmla="*/ 809 h 1671"/>
              <a:gd name="T36" fmla="*/ 1533 w 1672"/>
              <a:gd name="T37" fmla="*/ 850 h 1671"/>
              <a:gd name="T38" fmla="*/ 1672 w 1672"/>
              <a:gd name="T39" fmla="*/ 711 h 1671"/>
              <a:gd name="T40" fmla="*/ 1533 w 1672"/>
              <a:gd name="T41" fmla="*/ 572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72" h="1671">
                <a:moveTo>
                  <a:pt x="1533" y="572"/>
                </a:moveTo>
                <a:cubicBezTo>
                  <a:pt x="1493" y="572"/>
                  <a:pt x="1462" y="594"/>
                  <a:pt x="1432" y="616"/>
                </a:cubicBezTo>
                <a:cubicBezTo>
                  <a:pt x="1422" y="624"/>
                  <a:pt x="1387" y="635"/>
                  <a:pt x="1366" y="609"/>
                </a:cubicBezTo>
                <a:cubicBezTo>
                  <a:pt x="1365" y="609"/>
                  <a:pt x="1365" y="608"/>
                  <a:pt x="1364" y="608"/>
                </a:cubicBezTo>
                <a:cubicBezTo>
                  <a:pt x="1364" y="0"/>
                  <a:pt x="1364" y="0"/>
                  <a:pt x="1364" y="0"/>
                </a:cubicBezTo>
                <a:cubicBezTo>
                  <a:pt x="611" y="0"/>
                  <a:pt x="0" y="611"/>
                  <a:pt x="0" y="1364"/>
                </a:cubicBezTo>
                <a:cubicBezTo>
                  <a:pt x="0" y="1364"/>
                  <a:pt x="0" y="1364"/>
                  <a:pt x="0" y="1364"/>
                </a:cubicBezTo>
                <a:cubicBezTo>
                  <a:pt x="586" y="1364"/>
                  <a:pt x="586" y="1364"/>
                  <a:pt x="586" y="1364"/>
                </a:cubicBezTo>
                <a:cubicBezTo>
                  <a:pt x="586" y="1364"/>
                  <a:pt x="622" y="1393"/>
                  <a:pt x="592" y="1434"/>
                </a:cubicBezTo>
                <a:cubicBezTo>
                  <a:pt x="570" y="1462"/>
                  <a:pt x="551" y="1494"/>
                  <a:pt x="551" y="1532"/>
                </a:cubicBezTo>
                <a:cubicBezTo>
                  <a:pt x="551" y="1609"/>
                  <a:pt x="613" y="1671"/>
                  <a:pt x="690" y="1671"/>
                </a:cubicBezTo>
                <a:cubicBezTo>
                  <a:pt x="766" y="1671"/>
                  <a:pt x="829" y="1609"/>
                  <a:pt x="829" y="1532"/>
                </a:cubicBezTo>
                <a:cubicBezTo>
                  <a:pt x="829" y="1492"/>
                  <a:pt x="807" y="1461"/>
                  <a:pt x="785" y="1431"/>
                </a:cubicBezTo>
                <a:cubicBezTo>
                  <a:pt x="777" y="1420"/>
                  <a:pt x="765" y="1385"/>
                  <a:pt x="791" y="1364"/>
                </a:cubicBezTo>
                <a:cubicBezTo>
                  <a:pt x="1364" y="1364"/>
                  <a:pt x="1364" y="1364"/>
                  <a:pt x="1364" y="1364"/>
                </a:cubicBezTo>
                <a:cubicBezTo>
                  <a:pt x="1364" y="814"/>
                  <a:pt x="1364" y="814"/>
                  <a:pt x="1364" y="814"/>
                </a:cubicBezTo>
                <a:cubicBezTo>
                  <a:pt x="1366" y="815"/>
                  <a:pt x="1366" y="815"/>
                  <a:pt x="1366" y="815"/>
                </a:cubicBezTo>
                <a:cubicBezTo>
                  <a:pt x="1366" y="815"/>
                  <a:pt x="1395" y="779"/>
                  <a:pt x="1435" y="809"/>
                </a:cubicBezTo>
                <a:cubicBezTo>
                  <a:pt x="1464" y="830"/>
                  <a:pt x="1495" y="850"/>
                  <a:pt x="1533" y="850"/>
                </a:cubicBezTo>
                <a:cubicBezTo>
                  <a:pt x="1610" y="850"/>
                  <a:pt x="1672" y="788"/>
                  <a:pt x="1672" y="711"/>
                </a:cubicBezTo>
                <a:cubicBezTo>
                  <a:pt x="1672" y="634"/>
                  <a:pt x="1610" y="572"/>
                  <a:pt x="1533" y="572"/>
                </a:cubicBezTo>
                <a:close/>
              </a:path>
            </a:pathLst>
          </a:custGeom>
          <a:solidFill>
            <a:srgbClr val="00144F"/>
          </a:solidFill>
          <a:ln w="14288"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48" name="Rectangle 47">
            <a:extLst>
              <a:ext uri="{FF2B5EF4-FFF2-40B4-BE49-F238E27FC236}">
                <a16:creationId xmlns:a16="http://schemas.microsoft.com/office/drawing/2014/main" id="{D3319F46-57AC-EBE8-27E5-EC7C9CE66F9F}"/>
              </a:ext>
            </a:extLst>
          </p:cNvPr>
          <p:cNvSpPr/>
          <p:nvPr/>
        </p:nvSpPr>
        <p:spPr>
          <a:xfrm>
            <a:off x="3034604" y="1592608"/>
            <a:ext cx="611746" cy="528205"/>
          </a:xfrm>
          <a:prstGeom prst="rect">
            <a:avLst/>
          </a:prstGeom>
          <a:solidFill>
            <a:srgbClr val="00144F"/>
          </a:solidFill>
          <a:effectLst/>
        </p:spPr>
        <p:txBody>
          <a:bodyPr wrap="square" lIns="0" tIns="0" rIns="0" bIns="0" anchor="ctr" anchorCtr="0">
            <a:noAutofit/>
          </a:bodyPr>
          <a:lstStyle/>
          <a:p>
            <a:pPr algn="ctr" rtl="1"/>
            <a:r>
              <a:rPr lang="en-US" sz="2400" b="1" dirty="0">
                <a:solidFill>
                  <a:schemeClr val="bg1"/>
                </a:solidFill>
                <a:latin typeface="Segoe UI" panose="020B0502040204020203" pitchFamily="34" charset="0"/>
                <a:cs typeface="B Nazanin" panose="00000700000000000000" pitchFamily="2" charset="-78"/>
              </a:rPr>
              <a:t>1</a:t>
            </a:r>
          </a:p>
        </p:txBody>
      </p:sp>
      <p:sp>
        <p:nvSpPr>
          <p:cNvPr id="49" name="Rectangle 48">
            <a:extLst>
              <a:ext uri="{FF2B5EF4-FFF2-40B4-BE49-F238E27FC236}">
                <a16:creationId xmlns:a16="http://schemas.microsoft.com/office/drawing/2014/main" id="{61E66872-E4C7-1A9E-6FF2-0F0959C44B23}"/>
              </a:ext>
            </a:extLst>
          </p:cNvPr>
          <p:cNvSpPr/>
          <p:nvPr/>
        </p:nvSpPr>
        <p:spPr>
          <a:xfrm>
            <a:off x="2972846" y="5641762"/>
            <a:ext cx="611746" cy="528205"/>
          </a:xfrm>
          <a:prstGeom prst="rect">
            <a:avLst/>
          </a:prstGeom>
          <a:solidFill>
            <a:srgbClr val="F5AE18"/>
          </a:solidFill>
          <a:effectLst/>
        </p:spPr>
        <p:txBody>
          <a:bodyPr wrap="square" lIns="0" tIns="0" rIns="0" bIns="0" anchor="ctr" anchorCtr="0">
            <a:noAutofit/>
          </a:bodyPr>
          <a:lstStyle/>
          <a:p>
            <a:pPr algn="ctr" rtl="1"/>
            <a:r>
              <a:rPr lang="en-US" sz="2400" b="1" dirty="0">
                <a:solidFill>
                  <a:schemeClr val="bg1"/>
                </a:solidFill>
                <a:latin typeface="Segoe UI" panose="020B0502040204020203" pitchFamily="34" charset="0"/>
                <a:cs typeface="B Nazanin" panose="00000700000000000000" pitchFamily="2" charset="-78"/>
              </a:rPr>
              <a:t>4</a:t>
            </a:r>
          </a:p>
        </p:txBody>
      </p:sp>
      <p:sp>
        <p:nvSpPr>
          <p:cNvPr id="50" name="Rectangle 49">
            <a:extLst>
              <a:ext uri="{FF2B5EF4-FFF2-40B4-BE49-F238E27FC236}">
                <a16:creationId xmlns:a16="http://schemas.microsoft.com/office/drawing/2014/main" id="{9A27B4B5-BDD6-924C-D524-2EA77F181002}"/>
              </a:ext>
            </a:extLst>
          </p:cNvPr>
          <p:cNvSpPr/>
          <p:nvPr/>
        </p:nvSpPr>
        <p:spPr>
          <a:xfrm>
            <a:off x="11020024" y="1575883"/>
            <a:ext cx="611746" cy="528205"/>
          </a:xfrm>
          <a:prstGeom prst="rect">
            <a:avLst/>
          </a:prstGeom>
          <a:solidFill>
            <a:srgbClr val="F5AE18"/>
          </a:solidFill>
          <a:effectLst/>
        </p:spPr>
        <p:txBody>
          <a:bodyPr wrap="square" lIns="0" tIns="0" rIns="0" bIns="0" anchor="ctr" anchorCtr="0">
            <a:noAutofit/>
          </a:bodyPr>
          <a:lstStyle/>
          <a:p>
            <a:pPr algn="ctr" rtl="1"/>
            <a:r>
              <a:rPr lang="en-US" sz="2400" b="1" dirty="0">
                <a:solidFill>
                  <a:schemeClr val="bg1"/>
                </a:solidFill>
                <a:latin typeface="Segoe UI" panose="020B0502040204020203" pitchFamily="34" charset="0"/>
                <a:cs typeface="B Nazanin" panose="00000700000000000000" pitchFamily="2" charset="-78"/>
              </a:rPr>
              <a:t>2</a:t>
            </a:r>
          </a:p>
        </p:txBody>
      </p:sp>
      <p:sp>
        <p:nvSpPr>
          <p:cNvPr id="51" name="Rectangle 50">
            <a:extLst>
              <a:ext uri="{FF2B5EF4-FFF2-40B4-BE49-F238E27FC236}">
                <a16:creationId xmlns:a16="http://schemas.microsoft.com/office/drawing/2014/main" id="{B5A64F57-1AFC-295D-E187-8176EE299362}"/>
              </a:ext>
            </a:extLst>
          </p:cNvPr>
          <p:cNvSpPr/>
          <p:nvPr/>
        </p:nvSpPr>
        <p:spPr>
          <a:xfrm>
            <a:off x="11020024" y="5588459"/>
            <a:ext cx="611746" cy="528205"/>
          </a:xfrm>
          <a:prstGeom prst="rect">
            <a:avLst/>
          </a:prstGeom>
          <a:solidFill>
            <a:srgbClr val="00144F"/>
          </a:solidFill>
          <a:effectLst/>
        </p:spPr>
        <p:txBody>
          <a:bodyPr wrap="square" lIns="0" tIns="0" rIns="0" bIns="0" anchor="ctr" anchorCtr="0">
            <a:noAutofit/>
          </a:bodyPr>
          <a:lstStyle/>
          <a:p>
            <a:pPr algn="ctr" rtl="1"/>
            <a:r>
              <a:rPr lang="en-US" sz="2400" b="1" dirty="0">
                <a:solidFill>
                  <a:schemeClr val="bg1"/>
                </a:solidFill>
                <a:latin typeface="Segoe UI" panose="020B0502040204020203" pitchFamily="34" charset="0"/>
                <a:cs typeface="B Nazanin" panose="00000700000000000000" pitchFamily="2" charset="-78"/>
              </a:rPr>
              <a:t>3</a:t>
            </a:r>
          </a:p>
        </p:txBody>
      </p:sp>
      <p:sp>
        <p:nvSpPr>
          <p:cNvPr id="52" name="Rectangle 51">
            <a:extLst>
              <a:ext uri="{FF2B5EF4-FFF2-40B4-BE49-F238E27FC236}">
                <a16:creationId xmlns:a16="http://schemas.microsoft.com/office/drawing/2014/main" id="{EAAB63DE-CC7B-0498-72B3-4F4EF7C68755}"/>
              </a:ext>
            </a:extLst>
          </p:cNvPr>
          <p:cNvSpPr/>
          <p:nvPr/>
        </p:nvSpPr>
        <p:spPr>
          <a:xfrm>
            <a:off x="585356" y="2656803"/>
            <a:ext cx="3042004" cy="1077218"/>
          </a:xfrm>
          <a:prstGeom prst="rect">
            <a:avLst/>
          </a:prstGeom>
        </p:spPr>
        <p:txBody>
          <a:bodyPr wrap="square" lIns="0" tIns="0" rIns="0" bIns="0">
            <a:spAutoFit/>
          </a:bodyPr>
          <a:lstStyle/>
          <a:p>
            <a:pPr algn="r" rtl="1">
              <a:lnSpc>
                <a:spcPct val="150000"/>
              </a:lnSpc>
            </a:pPr>
            <a:r>
              <a:rPr lang="fa-IR" sz="1600" dirty="0">
                <a:solidFill>
                  <a:srgbClr val="00144F"/>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solidFill>
                <a:srgbClr val="00144F"/>
              </a:solidFill>
              <a:latin typeface="Segoe UI" panose="020B0502040204020203" pitchFamily="34" charset="0"/>
              <a:cs typeface="B Nazanin" panose="00000700000000000000" pitchFamily="2" charset="-78"/>
            </a:endParaRPr>
          </a:p>
        </p:txBody>
      </p:sp>
      <p:sp>
        <p:nvSpPr>
          <p:cNvPr id="53" name="Rectangle 52">
            <a:extLst>
              <a:ext uri="{FF2B5EF4-FFF2-40B4-BE49-F238E27FC236}">
                <a16:creationId xmlns:a16="http://schemas.microsoft.com/office/drawing/2014/main" id="{31864D30-66B6-3860-016C-902715CAC0CF}"/>
              </a:ext>
            </a:extLst>
          </p:cNvPr>
          <p:cNvSpPr/>
          <p:nvPr/>
        </p:nvSpPr>
        <p:spPr>
          <a:xfrm>
            <a:off x="585356" y="2282985"/>
            <a:ext cx="3042004" cy="344932"/>
          </a:xfrm>
          <a:prstGeom prst="rect">
            <a:avLst/>
          </a:prstGeom>
          <a:noFill/>
          <a:effectLst/>
        </p:spPr>
        <p:txBody>
          <a:bodyPr wrap="square" lIns="0" tIns="0" rIns="0" bIns="0" anchor="t" anchorCtr="0">
            <a:noAutofit/>
          </a:bodyPr>
          <a:lstStyle/>
          <a:p>
            <a:pPr algn="r" rtl="1"/>
            <a:r>
              <a:rPr lang="fa-IR" sz="2000" b="1" dirty="0">
                <a:solidFill>
                  <a:srgbClr val="00144F"/>
                </a:solidFill>
                <a:latin typeface="Segoe UI" panose="020B0502040204020203" pitchFamily="34" charset="0"/>
                <a:cs typeface="B Nazanin" panose="00000700000000000000" pitchFamily="2" charset="-78"/>
              </a:rPr>
              <a:t>عنوان شما در اینجا</a:t>
            </a:r>
            <a:endParaRPr lang="en-US" sz="2000" b="1" dirty="0">
              <a:solidFill>
                <a:srgbClr val="00144F"/>
              </a:solidFill>
              <a:latin typeface="Segoe UI" panose="020B0502040204020203" pitchFamily="34" charset="0"/>
              <a:cs typeface="B Nazanin" panose="00000700000000000000" pitchFamily="2" charset="-78"/>
            </a:endParaRPr>
          </a:p>
        </p:txBody>
      </p:sp>
      <p:sp>
        <p:nvSpPr>
          <p:cNvPr id="54" name="Rectangle 53">
            <a:extLst>
              <a:ext uri="{FF2B5EF4-FFF2-40B4-BE49-F238E27FC236}">
                <a16:creationId xmlns:a16="http://schemas.microsoft.com/office/drawing/2014/main" id="{FBA55B01-D082-8095-EE86-E393B9B40B25}"/>
              </a:ext>
            </a:extLst>
          </p:cNvPr>
          <p:cNvSpPr/>
          <p:nvPr/>
        </p:nvSpPr>
        <p:spPr>
          <a:xfrm>
            <a:off x="585356" y="4657053"/>
            <a:ext cx="3042004" cy="1077218"/>
          </a:xfrm>
          <a:prstGeom prst="rect">
            <a:avLst/>
          </a:prstGeom>
        </p:spPr>
        <p:txBody>
          <a:bodyPr wrap="square" lIns="0" tIns="0" rIns="0" bIns="0">
            <a:spAutoFit/>
          </a:bodyPr>
          <a:lstStyle/>
          <a:p>
            <a:pPr algn="r" rtl="1">
              <a:lnSpc>
                <a:spcPct val="150000"/>
              </a:lnSpc>
            </a:pPr>
            <a:r>
              <a:rPr lang="fa-IR" sz="1600" dirty="0">
                <a:solidFill>
                  <a:srgbClr val="00144F"/>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solidFill>
                <a:srgbClr val="00144F"/>
              </a:solidFill>
              <a:latin typeface="Segoe UI" panose="020B0502040204020203" pitchFamily="34" charset="0"/>
              <a:cs typeface="B Nazanin" panose="00000700000000000000" pitchFamily="2" charset="-78"/>
            </a:endParaRPr>
          </a:p>
        </p:txBody>
      </p:sp>
      <p:sp>
        <p:nvSpPr>
          <p:cNvPr id="55" name="Rectangle 54">
            <a:extLst>
              <a:ext uri="{FF2B5EF4-FFF2-40B4-BE49-F238E27FC236}">
                <a16:creationId xmlns:a16="http://schemas.microsoft.com/office/drawing/2014/main" id="{FE694973-E46B-0146-4E59-A7BAE307E7B8}"/>
              </a:ext>
            </a:extLst>
          </p:cNvPr>
          <p:cNvSpPr/>
          <p:nvPr/>
        </p:nvSpPr>
        <p:spPr>
          <a:xfrm>
            <a:off x="585356" y="4283235"/>
            <a:ext cx="3042004" cy="344932"/>
          </a:xfrm>
          <a:prstGeom prst="rect">
            <a:avLst/>
          </a:prstGeom>
          <a:noFill/>
          <a:effectLst/>
        </p:spPr>
        <p:txBody>
          <a:bodyPr wrap="square" lIns="0" tIns="0" rIns="0" bIns="0" anchor="t" anchorCtr="0">
            <a:noAutofit/>
          </a:bodyPr>
          <a:lstStyle/>
          <a:p>
            <a:pPr algn="r" rtl="1"/>
            <a:r>
              <a:rPr lang="fa-IR" sz="2000" b="1" dirty="0">
                <a:solidFill>
                  <a:srgbClr val="00144F"/>
                </a:solidFill>
                <a:latin typeface="Segoe UI" panose="020B0502040204020203" pitchFamily="34" charset="0"/>
                <a:cs typeface="B Nazanin" panose="00000700000000000000" pitchFamily="2" charset="-78"/>
              </a:rPr>
              <a:t>عنوان شما در اینجا</a:t>
            </a:r>
            <a:endParaRPr lang="en-US" sz="2000" b="1" dirty="0">
              <a:solidFill>
                <a:srgbClr val="00144F"/>
              </a:solidFill>
              <a:latin typeface="Segoe UI" panose="020B0502040204020203" pitchFamily="34" charset="0"/>
              <a:cs typeface="B Nazanin" panose="00000700000000000000" pitchFamily="2" charset="-78"/>
            </a:endParaRPr>
          </a:p>
        </p:txBody>
      </p:sp>
      <p:sp>
        <p:nvSpPr>
          <p:cNvPr id="56" name="Rectangle 55">
            <a:extLst>
              <a:ext uri="{FF2B5EF4-FFF2-40B4-BE49-F238E27FC236}">
                <a16:creationId xmlns:a16="http://schemas.microsoft.com/office/drawing/2014/main" id="{0C07B96F-1449-45CC-4ED9-731E8D7D7ADD}"/>
              </a:ext>
            </a:extLst>
          </p:cNvPr>
          <p:cNvSpPr/>
          <p:nvPr/>
        </p:nvSpPr>
        <p:spPr>
          <a:xfrm>
            <a:off x="8573656" y="2656803"/>
            <a:ext cx="3042004" cy="1077218"/>
          </a:xfrm>
          <a:prstGeom prst="rect">
            <a:avLst/>
          </a:prstGeom>
        </p:spPr>
        <p:txBody>
          <a:bodyPr wrap="square" lIns="0" tIns="0" rIns="0" bIns="0">
            <a:spAutoFit/>
          </a:bodyPr>
          <a:lstStyle/>
          <a:p>
            <a:pPr algn="r">
              <a:lnSpc>
                <a:spcPct val="150000"/>
              </a:lnSpc>
            </a:pPr>
            <a:r>
              <a:rPr lang="fa-IR" sz="1600" dirty="0">
                <a:solidFill>
                  <a:srgbClr val="00144F"/>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solidFill>
                <a:srgbClr val="00144F"/>
              </a:solidFill>
              <a:latin typeface="Segoe UI" panose="020B0502040204020203" pitchFamily="34" charset="0"/>
              <a:cs typeface="B Nazanin" panose="00000700000000000000" pitchFamily="2" charset="-78"/>
            </a:endParaRPr>
          </a:p>
        </p:txBody>
      </p:sp>
      <p:sp>
        <p:nvSpPr>
          <p:cNvPr id="57" name="Rectangle 56">
            <a:extLst>
              <a:ext uri="{FF2B5EF4-FFF2-40B4-BE49-F238E27FC236}">
                <a16:creationId xmlns:a16="http://schemas.microsoft.com/office/drawing/2014/main" id="{6FD8A632-6193-368F-966B-69115579C4B7}"/>
              </a:ext>
            </a:extLst>
          </p:cNvPr>
          <p:cNvSpPr/>
          <p:nvPr/>
        </p:nvSpPr>
        <p:spPr>
          <a:xfrm>
            <a:off x="8573656" y="2282985"/>
            <a:ext cx="3042004" cy="344932"/>
          </a:xfrm>
          <a:prstGeom prst="rect">
            <a:avLst/>
          </a:prstGeom>
          <a:noFill/>
          <a:effectLst/>
        </p:spPr>
        <p:txBody>
          <a:bodyPr wrap="square" lIns="0" tIns="0" rIns="0" bIns="0" anchor="t" anchorCtr="0">
            <a:noAutofit/>
          </a:bodyPr>
          <a:lstStyle/>
          <a:p>
            <a:pPr algn="r"/>
            <a:r>
              <a:rPr lang="fa-IR" sz="2000" b="1" dirty="0">
                <a:solidFill>
                  <a:srgbClr val="00144F"/>
                </a:solidFill>
                <a:latin typeface="Segoe UI" panose="020B0502040204020203" pitchFamily="34" charset="0"/>
                <a:cs typeface="B Nazanin" panose="00000700000000000000" pitchFamily="2" charset="-78"/>
              </a:rPr>
              <a:t>عنوان شما در اینجا</a:t>
            </a:r>
            <a:endParaRPr lang="en-US" sz="2000" b="1" dirty="0">
              <a:solidFill>
                <a:srgbClr val="00144F"/>
              </a:solidFill>
              <a:latin typeface="Segoe UI" panose="020B0502040204020203" pitchFamily="34" charset="0"/>
              <a:cs typeface="B Nazanin" panose="00000700000000000000" pitchFamily="2" charset="-78"/>
            </a:endParaRPr>
          </a:p>
        </p:txBody>
      </p:sp>
      <p:sp>
        <p:nvSpPr>
          <p:cNvPr id="58" name="Rectangle 57">
            <a:extLst>
              <a:ext uri="{FF2B5EF4-FFF2-40B4-BE49-F238E27FC236}">
                <a16:creationId xmlns:a16="http://schemas.microsoft.com/office/drawing/2014/main" id="{B2317BA7-04BA-F2E5-8C30-F0F87F2ADEE4}"/>
              </a:ext>
            </a:extLst>
          </p:cNvPr>
          <p:cNvSpPr/>
          <p:nvPr/>
        </p:nvSpPr>
        <p:spPr>
          <a:xfrm>
            <a:off x="8573656" y="4657053"/>
            <a:ext cx="3042004" cy="1077218"/>
          </a:xfrm>
          <a:prstGeom prst="rect">
            <a:avLst/>
          </a:prstGeom>
        </p:spPr>
        <p:txBody>
          <a:bodyPr wrap="square" lIns="0" tIns="0" rIns="0" bIns="0">
            <a:spAutoFit/>
          </a:bodyPr>
          <a:lstStyle/>
          <a:p>
            <a:pPr algn="r">
              <a:lnSpc>
                <a:spcPct val="150000"/>
              </a:lnSpc>
            </a:pPr>
            <a:r>
              <a:rPr lang="fa-IR" sz="1600" dirty="0">
                <a:solidFill>
                  <a:srgbClr val="00144F"/>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solidFill>
                <a:srgbClr val="00144F"/>
              </a:solidFill>
              <a:latin typeface="Segoe UI" panose="020B0502040204020203" pitchFamily="34" charset="0"/>
              <a:cs typeface="B Nazanin" panose="00000700000000000000" pitchFamily="2" charset="-78"/>
            </a:endParaRPr>
          </a:p>
        </p:txBody>
      </p:sp>
      <p:sp>
        <p:nvSpPr>
          <p:cNvPr id="59" name="Rectangle 58">
            <a:extLst>
              <a:ext uri="{FF2B5EF4-FFF2-40B4-BE49-F238E27FC236}">
                <a16:creationId xmlns:a16="http://schemas.microsoft.com/office/drawing/2014/main" id="{39C167DD-D769-598F-F723-D4BA0BE04B6E}"/>
              </a:ext>
            </a:extLst>
          </p:cNvPr>
          <p:cNvSpPr/>
          <p:nvPr/>
        </p:nvSpPr>
        <p:spPr>
          <a:xfrm>
            <a:off x="8573656" y="4283235"/>
            <a:ext cx="3042004" cy="344932"/>
          </a:xfrm>
          <a:prstGeom prst="rect">
            <a:avLst/>
          </a:prstGeom>
          <a:noFill/>
          <a:effectLst/>
        </p:spPr>
        <p:txBody>
          <a:bodyPr wrap="square" lIns="0" tIns="0" rIns="0" bIns="0" anchor="t" anchorCtr="0">
            <a:noAutofit/>
          </a:bodyPr>
          <a:lstStyle/>
          <a:p>
            <a:pPr algn="r"/>
            <a:r>
              <a:rPr lang="fa-IR" sz="2000" b="1" dirty="0">
                <a:solidFill>
                  <a:srgbClr val="00144F"/>
                </a:solidFill>
                <a:latin typeface="Segoe UI" panose="020B0502040204020203" pitchFamily="34" charset="0"/>
                <a:cs typeface="B Nazanin" panose="00000700000000000000" pitchFamily="2" charset="-78"/>
              </a:rPr>
              <a:t>عنوان شما در اینجا</a:t>
            </a:r>
            <a:endParaRPr lang="en-US" sz="2000" b="1" dirty="0">
              <a:solidFill>
                <a:srgbClr val="00144F"/>
              </a:solidFill>
              <a:latin typeface="Segoe UI" panose="020B0502040204020203" pitchFamily="34" charset="0"/>
              <a:cs typeface="B Nazanin" panose="00000700000000000000" pitchFamily="2" charset="-78"/>
            </a:endParaRPr>
          </a:p>
        </p:txBody>
      </p:sp>
      <p:cxnSp>
        <p:nvCxnSpPr>
          <p:cNvPr id="60" name="Straight Connector 59">
            <a:extLst>
              <a:ext uri="{FF2B5EF4-FFF2-40B4-BE49-F238E27FC236}">
                <a16:creationId xmlns:a16="http://schemas.microsoft.com/office/drawing/2014/main" id="{4211CD89-C0D0-01BF-D3C3-A018E328D973}"/>
              </a:ext>
            </a:extLst>
          </p:cNvPr>
          <p:cNvCxnSpPr>
            <a:cxnSpLocks/>
          </p:cNvCxnSpPr>
          <p:nvPr/>
        </p:nvCxnSpPr>
        <p:spPr>
          <a:xfrm>
            <a:off x="571500" y="3858482"/>
            <a:ext cx="2984500" cy="0"/>
          </a:xfrm>
          <a:prstGeom prst="line">
            <a:avLst/>
          </a:prstGeom>
          <a:ln w="9525">
            <a:solidFill>
              <a:schemeClr val="bg1"/>
            </a:solidFill>
            <a:prstDash val="lgDash"/>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B6E01004-5FE1-C00C-4678-88E22E7C33DC}"/>
              </a:ext>
            </a:extLst>
          </p:cNvPr>
          <p:cNvCxnSpPr>
            <a:cxnSpLocks/>
          </p:cNvCxnSpPr>
          <p:nvPr/>
        </p:nvCxnSpPr>
        <p:spPr>
          <a:xfrm>
            <a:off x="8631160" y="3858482"/>
            <a:ext cx="2984500" cy="0"/>
          </a:xfrm>
          <a:prstGeom prst="line">
            <a:avLst/>
          </a:prstGeom>
          <a:ln w="9525">
            <a:solidFill>
              <a:schemeClr val="bg1"/>
            </a:solidFill>
            <a:prstDash val="lgDash"/>
          </a:ln>
        </p:spPr>
        <p:style>
          <a:lnRef idx="1">
            <a:schemeClr val="accent1"/>
          </a:lnRef>
          <a:fillRef idx="0">
            <a:schemeClr val="accent1"/>
          </a:fillRef>
          <a:effectRef idx="0">
            <a:schemeClr val="accent1"/>
          </a:effectRef>
          <a:fontRef idx="minor">
            <a:schemeClr val="tx1"/>
          </a:fontRef>
        </p:style>
      </p:cxnSp>
      <p:pic>
        <p:nvPicPr>
          <p:cNvPr id="62" name="Graphic 61" descr="Inbox Check outline">
            <a:extLst>
              <a:ext uri="{FF2B5EF4-FFF2-40B4-BE49-F238E27FC236}">
                <a16:creationId xmlns:a16="http://schemas.microsoft.com/office/drawing/2014/main" id="{4058FC18-E042-5632-482B-8014ACBE4946}"/>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094373" y="4394958"/>
            <a:ext cx="509613" cy="509613"/>
          </a:xfrm>
          <a:prstGeom prst="rect">
            <a:avLst/>
          </a:prstGeom>
        </p:spPr>
      </p:pic>
      <p:pic>
        <p:nvPicPr>
          <p:cNvPr id="63" name="Graphic 62" descr="Folder Search outline">
            <a:extLst>
              <a:ext uri="{FF2B5EF4-FFF2-40B4-BE49-F238E27FC236}">
                <a16:creationId xmlns:a16="http://schemas.microsoft.com/office/drawing/2014/main" id="{148921DC-6D99-0EF5-8C81-B43BD31CB62C}"/>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795102" y="2826158"/>
            <a:ext cx="547262" cy="547262"/>
          </a:xfrm>
          <a:prstGeom prst="rect">
            <a:avLst/>
          </a:prstGeom>
        </p:spPr>
      </p:pic>
      <p:pic>
        <p:nvPicPr>
          <p:cNvPr id="64" name="Graphic 63" descr="Bullseye outline">
            <a:extLst>
              <a:ext uri="{FF2B5EF4-FFF2-40B4-BE49-F238E27FC236}">
                <a16:creationId xmlns:a16="http://schemas.microsoft.com/office/drawing/2014/main" id="{D4BF8EE9-8477-4639-1699-16ED4536F0D5}"/>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rcRect/>
          <a:stretch/>
        </p:blipFill>
        <p:spPr>
          <a:xfrm>
            <a:off x="6776278" y="4400751"/>
            <a:ext cx="584910" cy="584910"/>
          </a:xfrm>
          <a:prstGeom prst="rect">
            <a:avLst/>
          </a:prstGeom>
        </p:spPr>
      </p:pic>
      <p:grpSp>
        <p:nvGrpSpPr>
          <p:cNvPr id="65" name="Group 64">
            <a:extLst>
              <a:ext uri="{FF2B5EF4-FFF2-40B4-BE49-F238E27FC236}">
                <a16:creationId xmlns:a16="http://schemas.microsoft.com/office/drawing/2014/main" id="{2EDA9753-AE43-E9B2-59EE-19105EE0B081}"/>
              </a:ext>
            </a:extLst>
          </p:cNvPr>
          <p:cNvGrpSpPr/>
          <p:nvPr/>
        </p:nvGrpSpPr>
        <p:grpSpPr>
          <a:xfrm>
            <a:off x="5084578" y="2857001"/>
            <a:ext cx="453368" cy="453368"/>
            <a:chOff x="8447088" y="1465263"/>
            <a:chExt cx="331788" cy="331788"/>
          </a:xfrm>
        </p:grpSpPr>
        <p:sp>
          <p:nvSpPr>
            <p:cNvPr id="66" name="Oval 287">
              <a:extLst>
                <a:ext uri="{FF2B5EF4-FFF2-40B4-BE49-F238E27FC236}">
                  <a16:creationId xmlns:a16="http://schemas.microsoft.com/office/drawing/2014/main" id="{DA6979FD-0286-9967-48C5-3E394258014E}"/>
                </a:ext>
              </a:extLst>
            </p:cNvPr>
            <p:cNvSpPr>
              <a:spLocks noChangeArrowheads="1"/>
            </p:cNvSpPr>
            <p:nvPr/>
          </p:nvSpPr>
          <p:spPr bwMode="auto">
            <a:xfrm>
              <a:off x="8477250" y="1495426"/>
              <a:ext cx="271463" cy="271463"/>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7" name="Line 288">
              <a:extLst>
                <a:ext uri="{FF2B5EF4-FFF2-40B4-BE49-F238E27FC236}">
                  <a16:creationId xmlns:a16="http://schemas.microsoft.com/office/drawing/2014/main" id="{FBAAA406-B4EE-A48C-66BD-69E81AF22352}"/>
                </a:ext>
              </a:extLst>
            </p:cNvPr>
            <p:cNvSpPr>
              <a:spLocks noChangeShapeType="1"/>
            </p:cNvSpPr>
            <p:nvPr/>
          </p:nvSpPr>
          <p:spPr bwMode="auto">
            <a:xfrm>
              <a:off x="8612188" y="1465263"/>
              <a:ext cx="0" cy="7143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8" name="Line 289">
              <a:extLst>
                <a:ext uri="{FF2B5EF4-FFF2-40B4-BE49-F238E27FC236}">
                  <a16:creationId xmlns:a16="http://schemas.microsoft.com/office/drawing/2014/main" id="{9985B747-B3F2-4C4B-28D7-15C3025BA02B}"/>
                </a:ext>
              </a:extLst>
            </p:cNvPr>
            <p:cNvSpPr>
              <a:spLocks noChangeShapeType="1"/>
            </p:cNvSpPr>
            <p:nvPr/>
          </p:nvSpPr>
          <p:spPr bwMode="auto">
            <a:xfrm>
              <a:off x="8447088" y="1631951"/>
              <a:ext cx="71438"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9" name="Line 290">
              <a:extLst>
                <a:ext uri="{FF2B5EF4-FFF2-40B4-BE49-F238E27FC236}">
                  <a16:creationId xmlns:a16="http://schemas.microsoft.com/office/drawing/2014/main" id="{09F30B24-1622-283F-5197-117A327457BB}"/>
                </a:ext>
              </a:extLst>
            </p:cNvPr>
            <p:cNvSpPr>
              <a:spLocks noChangeShapeType="1"/>
            </p:cNvSpPr>
            <p:nvPr/>
          </p:nvSpPr>
          <p:spPr bwMode="auto">
            <a:xfrm flipV="1">
              <a:off x="8612188" y="1725613"/>
              <a:ext cx="0" cy="71438"/>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0" name="Line 291">
              <a:extLst>
                <a:ext uri="{FF2B5EF4-FFF2-40B4-BE49-F238E27FC236}">
                  <a16:creationId xmlns:a16="http://schemas.microsoft.com/office/drawing/2014/main" id="{83DD8E89-7C02-99BF-5C0E-1F240B1B59EC}"/>
                </a:ext>
              </a:extLst>
            </p:cNvPr>
            <p:cNvSpPr>
              <a:spLocks noChangeShapeType="1"/>
            </p:cNvSpPr>
            <p:nvPr/>
          </p:nvSpPr>
          <p:spPr bwMode="auto">
            <a:xfrm flipH="1">
              <a:off x="8707438" y="1631951"/>
              <a:ext cx="71438" cy="0"/>
            </a:xfrm>
            <a:prstGeom prst="line">
              <a:avLst/>
            </a:prstGeom>
            <a:noFill/>
            <a:ln w="15875" cap="rnd">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1" name="Oval 292">
              <a:extLst>
                <a:ext uri="{FF2B5EF4-FFF2-40B4-BE49-F238E27FC236}">
                  <a16:creationId xmlns:a16="http://schemas.microsoft.com/office/drawing/2014/main" id="{F7C3FAFE-13AE-C2EF-B9AF-CFBF77D77B13}"/>
                </a:ext>
              </a:extLst>
            </p:cNvPr>
            <p:cNvSpPr>
              <a:spLocks noChangeArrowheads="1"/>
            </p:cNvSpPr>
            <p:nvPr/>
          </p:nvSpPr>
          <p:spPr bwMode="auto">
            <a:xfrm>
              <a:off x="8583613" y="1571626"/>
              <a:ext cx="58738" cy="60325"/>
            </a:xfrm>
            <a:prstGeom prst="ellipse">
              <a:avLst/>
            </a:pr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2" name="Freeform 293">
              <a:extLst>
                <a:ext uri="{FF2B5EF4-FFF2-40B4-BE49-F238E27FC236}">
                  <a16:creationId xmlns:a16="http://schemas.microsoft.com/office/drawing/2014/main" id="{B46A6D04-48AC-DDE0-61B6-8AAECA26FA7A}"/>
                </a:ext>
              </a:extLst>
            </p:cNvPr>
            <p:cNvSpPr>
              <a:spLocks/>
            </p:cNvSpPr>
            <p:nvPr/>
          </p:nvSpPr>
          <p:spPr bwMode="auto">
            <a:xfrm>
              <a:off x="8553450" y="1631951"/>
              <a:ext cx="119063" cy="58738"/>
            </a:xfrm>
            <a:custGeom>
              <a:avLst/>
              <a:gdLst>
                <a:gd name="T0" fmla="*/ 32 w 32"/>
                <a:gd name="T1" fmla="*/ 16 h 16"/>
                <a:gd name="T2" fmla="*/ 0 w 32"/>
                <a:gd name="T3" fmla="*/ 16 h 16"/>
                <a:gd name="T4" fmla="*/ 16 w 32"/>
                <a:gd name="T5" fmla="*/ 0 h 16"/>
                <a:gd name="T6" fmla="*/ 32 w 32"/>
                <a:gd name="T7" fmla="*/ 16 h 16"/>
              </a:gdLst>
              <a:ahLst/>
              <a:cxnLst>
                <a:cxn ang="0">
                  <a:pos x="T0" y="T1"/>
                </a:cxn>
                <a:cxn ang="0">
                  <a:pos x="T2" y="T3"/>
                </a:cxn>
                <a:cxn ang="0">
                  <a:pos x="T4" y="T5"/>
                </a:cxn>
                <a:cxn ang="0">
                  <a:pos x="T6" y="T7"/>
                </a:cxn>
              </a:cxnLst>
              <a:rect l="0" t="0" r="r" b="b"/>
              <a:pathLst>
                <a:path w="32" h="16">
                  <a:moveTo>
                    <a:pt x="32" y="16"/>
                  </a:moveTo>
                  <a:cubicBezTo>
                    <a:pt x="0" y="16"/>
                    <a:pt x="0" y="16"/>
                    <a:pt x="0" y="16"/>
                  </a:cubicBezTo>
                  <a:cubicBezTo>
                    <a:pt x="0" y="7"/>
                    <a:pt x="7" y="0"/>
                    <a:pt x="16" y="0"/>
                  </a:cubicBezTo>
                  <a:cubicBezTo>
                    <a:pt x="25" y="0"/>
                    <a:pt x="32" y="7"/>
                    <a:pt x="32" y="16"/>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spTree>
    <p:extLst>
      <p:ext uri="{BB962C8B-B14F-4D97-AF65-F5344CB8AC3E}">
        <p14:creationId xmlns:p14="http://schemas.microsoft.com/office/powerpoint/2010/main" val="25480621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63">
            <a:extLst>
              <a:ext uri="{FF2B5EF4-FFF2-40B4-BE49-F238E27FC236}">
                <a16:creationId xmlns:a16="http://schemas.microsoft.com/office/drawing/2014/main" id="{822FCD63-EE05-262E-48A9-C65C7280DC98}"/>
              </a:ext>
            </a:extLst>
          </p:cNvPr>
          <p:cNvSpPr/>
          <p:nvPr/>
        </p:nvSpPr>
        <p:spPr>
          <a:xfrm>
            <a:off x="0" y="2494609"/>
            <a:ext cx="12192000" cy="1004836"/>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24" name="Title 1023">
            <a:extLst>
              <a:ext uri="{FF2B5EF4-FFF2-40B4-BE49-F238E27FC236}">
                <a16:creationId xmlns:a16="http://schemas.microsoft.com/office/drawing/2014/main" id="{F0AA2056-63C8-01FF-B993-A6CF44A5ED25}"/>
              </a:ext>
            </a:extLst>
          </p:cNvPr>
          <p:cNvSpPr>
            <a:spLocks noGrp="1"/>
          </p:cNvSpPr>
          <p:nvPr>
            <p:ph type="title"/>
          </p:nvPr>
        </p:nvSpPr>
        <p:spPr>
          <a:xfrm>
            <a:off x="515938" y="549276"/>
            <a:ext cx="10837862" cy="1059606"/>
          </a:xfrm>
        </p:spPr>
        <p:txBody>
          <a:bodyPr/>
          <a:lstStyle/>
          <a:p>
            <a:pPr algn="r" rtl="1"/>
            <a:r>
              <a:rPr kumimoji="0" lang="fa-IR" sz="4400" b="1" i="0" u="none" strike="noStrike" kern="1200" cap="none" spc="0" normalizeH="0" baseline="0" noProof="0" dirty="0">
                <a:ln>
                  <a:noFill/>
                </a:ln>
                <a:solidFill>
                  <a:srgbClr val="00144F"/>
                </a:solidFill>
                <a:effectLst/>
                <a:uLnTx/>
                <a:uFillTx/>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rgbClr val="00144F"/>
              </a:solidFill>
              <a:cs typeface="B Nazanin" panose="00000700000000000000" pitchFamily="2" charset="-78"/>
            </a:endParaRPr>
          </a:p>
        </p:txBody>
      </p:sp>
      <p:sp>
        <p:nvSpPr>
          <p:cNvPr id="6" name="Slide Number Placeholder 1">
            <a:extLst>
              <a:ext uri="{FF2B5EF4-FFF2-40B4-BE49-F238E27FC236}">
                <a16:creationId xmlns:a16="http://schemas.microsoft.com/office/drawing/2014/main" id="{03BA4D7C-B37A-BF70-3014-3747BC51BA75}"/>
              </a:ext>
            </a:extLst>
          </p:cNvPr>
          <p:cNvSpPr>
            <a:spLocks noGrp="1"/>
          </p:cNvSpPr>
          <p:nvPr>
            <p:ph type="sldNum" sz="quarter" idx="12"/>
          </p:nvPr>
        </p:nvSpPr>
        <p:spPr>
          <a:xfrm>
            <a:off x="9374527" y="6310050"/>
            <a:ext cx="2743200" cy="365125"/>
          </a:xfrm>
        </p:spPr>
        <p:txBody>
          <a:bodyPr/>
          <a:lstStyle/>
          <a:p>
            <a:pPr algn="r"/>
            <a:fld id="{D4F9442E-9437-4062-8DAD-965F8584E449}" type="slidenum">
              <a:rPr lang="en-US" b="1" smtClean="0">
                <a:solidFill>
                  <a:srgbClr val="DFEEEA"/>
                </a:solidFill>
                <a:latin typeface="Segoe UI" panose="020B0502040204020203" pitchFamily="34" charset="0"/>
                <a:cs typeface="B Nazanin" panose="00000700000000000000" pitchFamily="2" charset="-78"/>
              </a:rPr>
              <a:pPr algn="r"/>
              <a:t>38</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Trapezoid 1">
            <a:extLst>
              <a:ext uri="{FF2B5EF4-FFF2-40B4-BE49-F238E27FC236}">
                <a16:creationId xmlns:a16="http://schemas.microsoft.com/office/drawing/2014/main" id="{A69322F2-3DC1-CD3A-2808-EA193A848A15}"/>
              </a:ext>
            </a:extLst>
          </p:cNvPr>
          <p:cNvSpPr/>
          <p:nvPr/>
        </p:nvSpPr>
        <p:spPr>
          <a:xfrm rot="16200000">
            <a:off x="-201342" y="2954588"/>
            <a:ext cx="3899511" cy="2110157"/>
          </a:xfrm>
          <a:prstGeom prst="trapezoid">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35" name="Trapezoid 34">
            <a:extLst>
              <a:ext uri="{FF2B5EF4-FFF2-40B4-BE49-F238E27FC236}">
                <a16:creationId xmlns:a16="http://schemas.microsoft.com/office/drawing/2014/main" id="{8885761D-EA67-E22B-06E9-81795CE24092}"/>
              </a:ext>
            </a:extLst>
          </p:cNvPr>
          <p:cNvSpPr/>
          <p:nvPr/>
        </p:nvSpPr>
        <p:spPr>
          <a:xfrm rot="16200000">
            <a:off x="2692389" y="2954589"/>
            <a:ext cx="3899511" cy="2110157"/>
          </a:xfrm>
          <a:prstGeom prst="trapezoid">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36" name="Trapezoid 35">
            <a:extLst>
              <a:ext uri="{FF2B5EF4-FFF2-40B4-BE49-F238E27FC236}">
                <a16:creationId xmlns:a16="http://schemas.microsoft.com/office/drawing/2014/main" id="{245AD487-4A30-424D-0679-58A9FB9F491C}"/>
              </a:ext>
            </a:extLst>
          </p:cNvPr>
          <p:cNvSpPr/>
          <p:nvPr/>
        </p:nvSpPr>
        <p:spPr>
          <a:xfrm rot="16200000">
            <a:off x="5586120" y="2954589"/>
            <a:ext cx="3899511" cy="2110157"/>
          </a:xfrm>
          <a:prstGeom prst="trapezoid">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37" name="Trapezoid 36">
            <a:extLst>
              <a:ext uri="{FF2B5EF4-FFF2-40B4-BE49-F238E27FC236}">
                <a16:creationId xmlns:a16="http://schemas.microsoft.com/office/drawing/2014/main" id="{C6DA05CD-7CF4-6E00-1C2D-A8CF9A371502}"/>
              </a:ext>
            </a:extLst>
          </p:cNvPr>
          <p:cNvSpPr/>
          <p:nvPr/>
        </p:nvSpPr>
        <p:spPr>
          <a:xfrm rot="16200000">
            <a:off x="8479850" y="2954588"/>
            <a:ext cx="3899511" cy="2110157"/>
          </a:xfrm>
          <a:prstGeom prst="trapezoid">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3" name="Trapezoid 2">
            <a:extLst>
              <a:ext uri="{FF2B5EF4-FFF2-40B4-BE49-F238E27FC236}">
                <a16:creationId xmlns:a16="http://schemas.microsoft.com/office/drawing/2014/main" id="{E12E9F3F-39E5-A223-2DD2-17CE7D7900D2}"/>
              </a:ext>
            </a:extLst>
          </p:cNvPr>
          <p:cNvSpPr/>
          <p:nvPr/>
        </p:nvSpPr>
        <p:spPr>
          <a:xfrm rot="16200000">
            <a:off x="4139727" y="1160260"/>
            <a:ext cx="1004835" cy="2110158"/>
          </a:xfrm>
          <a:prstGeom prst="trapezoid">
            <a:avLst>
              <a:gd name="adj" fmla="val 22000"/>
            </a:avLst>
          </a:prstGeom>
          <a:solidFill>
            <a:srgbClr val="F5AE18"/>
          </a:solidFill>
          <a:ln>
            <a:noFill/>
          </a:ln>
          <a:effectLst>
            <a:outerShdw blurRad="508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39" name="Trapezoid 38">
            <a:extLst>
              <a:ext uri="{FF2B5EF4-FFF2-40B4-BE49-F238E27FC236}">
                <a16:creationId xmlns:a16="http://schemas.microsoft.com/office/drawing/2014/main" id="{6D621957-5BE6-73EE-A4A4-D30F4CDAA955}"/>
              </a:ext>
            </a:extLst>
          </p:cNvPr>
          <p:cNvSpPr/>
          <p:nvPr/>
        </p:nvSpPr>
        <p:spPr>
          <a:xfrm rot="16200000">
            <a:off x="7033457" y="1160260"/>
            <a:ext cx="1004835" cy="2110158"/>
          </a:xfrm>
          <a:prstGeom prst="trapezoid">
            <a:avLst>
              <a:gd name="adj" fmla="val 22000"/>
            </a:avLst>
          </a:prstGeom>
          <a:solidFill>
            <a:srgbClr val="F5AE18"/>
          </a:solidFill>
          <a:ln>
            <a:noFill/>
          </a:ln>
          <a:effectLst>
            <a:outerShdw blurRad="508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40" name="Trapezoid 39">
            <a:extLst>
              <a:ext uri="{FF2B5EF4-FFF2-40B4-BE49-F238E27FC236}">
                <a16:creationId xmlns:a16="http://schemas.microsoft.com/office/drawing/2014/main" id="{7E56E66A-69B4-FC15-C291-FF9535276578}"/>
              </a:ext>
            </a:extLst>
          </p:cNvPr>
          <p:cNvSpPr/>
          <p:nvPr/>
        </p:nvSpPr>
        <p:spPr>
          <a:xfrm rot="16200000">
            <a:off x="9927187" y="1160260"/>
            <a:ext cx="1004835" cy="2110158"/>
          </a:xfrm>
          <a:prstGeom prst="trapezoid">
            <a:avLst>
              <a:gd name="adj" fmla="val 22000"/>
            </a:avLst>
          </a:prstGeom>
          <a:solidFill>
            <a:srgbClr val="F5AE18"/>
          </a:solidFill>
          <a:ln>
            <a:noFill/>
          </a:ln>
          <a:effectLst>
            <a:outerShdw blurRad="508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41" name="Trapezoid 40">
            <a:extLst>
              <a:ext uri="{FF2B5EF4-FFF2-40B4-BE49-F238E27FC236}">
                <a16:creationId xmlns:a16="http://schemas.microsoft.com/office/drawing/2014/main" id="{2B70E47D-546E-A28B-C465-DE337FD261C1}"/>
              </a:ext>
            </a:extLst>
          </p:cNvPr>
          <p:cNvSpPr/>
          <p:nvPr/>
        </p:nvSpPr>
        <p:spPr>
          <a:xfrm rot="16200000">
            <a:off x="1245997" y="1160260"/>
            <a:ext cx="1004835" cy="2110158"/>
          </a:xfrm>
          <a:prstGeom prst="trapezoid">
            <a:avLst>
              <a:gd name="adj" fmla="val 22000"/>
            </a:avLst>
          </a:prstGeom>
          <a:solidFill>
            <a:srgbClr val="F5AE18"/>
          </a:solidFill>
          <a:ln>
            <a:noFill/>
          </a:ln>
          <a:effectLst>
            <a:outerShdw blurRad="508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46" name="TextBox 45">
            <a:extLst>
              <a:ext uri="{FF2B5EF4-FFF2-40B4-BE49-F238E27FC236}">
                <a16:creationId xmlns:a16="http://schemas.microsoft.com/office/drawing/2014/main" id="{5F3459F7-276B-1BE7-3185-1B383B4763A3}"/>
              </a:ext>
            </a:extLst>
          </p:cNvPr>
          <p:cNvSpPr txBox="1"/>
          <p:nvPr/>
        </p:nvSpPr>
        <p:spPr>
          <a:xfrm>
            <a:off x="805605" y="2889539"/>
            <a:ext cx="1736095" cy="439055"/>
          </a:xfrm>
          <a:prstGeom prst="rect">
            <a:avLst/>
          </a:prstGeom>
          <a:noFill/>
        </p:spPr>
        <p:txBody>
          <a:bodyPr wrap="square" lIns="0" rIns="0" rtlCol="0">
            <a:noAutofit/>
          </a:bodyPr>
          <a:lstStyle/>
          <a:p>
            <a:pPr algn="ct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47" name="TextBox 46">
            <a:extLst>
              <a:ext uri="{FF2B5EF4-FFF2-40B4-BE49-F238E27FC236}">
                <a16:creationId xmlns:a16="http://schemas.microsoft.com/office/drawing/2014/main" id="{2CC808AF-0C1D-16AF-839B-640886A275E1}"/>
              </a:ext>
            </a:extLst>
          </p:cNvPr>
          <p:cNvSpPr txBox="1"/>
          <p:nvPr/>
        </p:nvSpPr>
        <p:spPr>
          <a:xfrm>
            <a:off x="3774097" y="2889539"/>
            <a:ext cx="1736095" cy="439055"/>
          </a:xfrm>
          <a:prstGeom prst="rect">
            <a:avLst/>
          </a:prstGeom>
          <a:noFill/>
        </p:spPr>
        <p:txBody>
          <a:bodyPr wrap="square" lIns="0" rIns="0" rtlCol="0">
            <a:noAutofit/>
          </a:bodyPr>
          <a:lstStyle/>
          <a:p>
            <a:pPr algn="ct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48" name="TextBox 47">
            <a:extLst>
              <a:ext uri="{FF2B5EF4-FFF2-40B4-BE49-F238E27FC236}">
                <a16:creationId xmlns:a16="http://schemas.microsoft.com/office/drawing/2014/main" id="{C1F86117-762B-52E8-2878-1117AA7DB3EC}"/>
              </a:ext>
            </a:extLst>
          </p:cNvPr>
          <p:cNvSpPr txBox="1"/>
          <p:nvPr/>
        </p:nvSpPr>
        <p:spPr>
          <a:xfrm>
            <a:off x="6667828" y="2889539"/>
            <a:ext cx="1736095" cy="439055"/>
          </a:xfrm>
          <a:prstGeom prst="rect">
            <a:avLst/>
          </a:prstGeom>
          <a:noFill/>
        </p:spPr>
        <p:txBody>
          <a:bodyPr wrap="square" lIns="0" rIns="0" rtlCol="0">
            <a:noAutofit/>
          </a:bodyPr>
          <a:lstStyle/>
          <a:p>
            <a:pPr algn="ct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49" name="TextBox 48">
            <a:extLst>
              <a:ext uri="{FF2B5EF4-FFF2-40B4-BE49-F238E27FC236}">
                <a16:creationId xmlns:a16="http://schemas.microsoft.com/office/drawing/2014/main" id="{A16D5564-D016-0BD2-E1E2-DE019F448105}"/>
              </a:ext>
            </a:extLst>
          </p:cNvPr>
          <p:cNvSpPr txBox="1"/>
          <p:nvPr/>
        </p:nvSpPr>
        <p:spPr>
          <a:xfrm>
            <a:off x="9561558" y="2889539"/>
            <a:ext cx="1736095" cy="439055"/>
          </a:xfrm>
          <a:prstGeom prst="rect">
            <a:avLst/>
          </a:prstGeom>
          <a:noFill/>
        </p:spPr>
        <p:txBody>
          <a:bodyPr wrap="square" lIns="0" rIns="0" rtlCol="0">
            <a:noAutofit/>
          </a:bodyPr>
          <a:lstStyle/>
          <a:p>
            <a:pPr algn="ct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50" name="TextBox 49">
            <a:extLst>
              <a:ext uri="{FF2B5EF4-FFF2-40B4-BE49-F238E27FC236}">
                <a16:creationId xmlns:a16="http://schemas.microsoft.com/office/drawing/2014/main" id="{A518306C-F084-5781-062E-A5EE64576122}"/>
              </a:ext>
            </a:extLst>
          </p:cNvPr>
          <p:cNvSpPr txBox="1"/>
          <p:nvPr/>
        </p:nvSpPr>
        <p:spPr>
          <a:xfrm>
            <a:off x="805605" y="3743624"/>
            <a:ext cx="1885617" cy="1481810"/>
          </a:xfrm>
          <a:prstGeom prst="rect">
            <a:avLst/>
          </a:prstGeom>
          <a:noFill/>
        </p:spPr>
        <p:txBody>
          <a:bodyPr wrap="square" lIns="0" rIns="0" rtlCol="0">
            <a:noAutofit/>
          </a:bodyPr>
          <a:lstStyle/>
          <a:p>
            <a:pPr algn="ct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sp>
        <p:nvSpPr>
          <p:cNvPr id="51" name="Rectangle 50">
            <a:extLst>
              <a:ext uri="{FF2B5EF4-FFF2-40B4-BE49-F238E27FC236}">
                <a16:creationId xmlns:a16="http://schemas.microsoft.com/office/drawing/2014/main" id="{B3CFDD4D-2AC2-C1A3-5D9C-A22B29E7DE21}"/>
              </a:ext>
            </a:extLst>
          </p:cNvPr>
          <p:cNvSpPr/>
          <p:nvPr/>
        </p:nvSpPr>
        <p:spPr>
          <a:xfrm>
            <a:off x="2325342" y="1921903"/>
            <a:ext cx="623455" cy="566777"/>
          </a:xfrm>
          <a:prstGeom prst="rect">
            <a:avLst/>
          </a:prstGeom>
          <a:solidFill>
            <a:srgbClr val="F3BE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3" name="Rectangle 52">
            <a:extLst>
              <a:ext uri="{FF2B5EF4-FFF2-40B4-BE49-F238E27FC236}">
                <a16:creationId xmlns:a16="http://schemas.microsoft.com/office/drawing/2014/main" id="{E0F27E08-0939-4F3E-154D-3FEE8E330116}"/>
              </a:ext>
            </a:extLst>
          </p:cNvPr>
          <p:cNvSpPr/>
          <p:nvPr/>
        </p:nvSpPr>
        <p:spPr>
          <a:xfrm>
            <a:off x="5224040" y="1921903"/>
            <a:ext cx="623455" cy="566777"/>
          </a:xfrm>
          <a:prstGeom prst="rect">
            <a:avLst/>
          </a:prstGeom>
          <a:solidFill>
            <a:srgbClr val="F3BE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4" name="Rectangle 53">
            <a:extLst>
              <a:ext uri="{FF2B5EF4-FFF2-40B4-BE49-F238E27FC236}">
                <a16:creationId xmlns:a16="http://schemas.microsoft.com/office/drawing/2014/main" id="{8BCEC5D3-6B83-DFD8-6B15-7E23515A099C}"/>
              </a:ext>
            </a:extLst>
          </p:cNvPr>
          <p:cNvSpPr/>
          <p:nvPr/>
        </p:nvSpPr>
        <p:spPr>
          <a:xfrm>
            <a:off x="8122738" y="1921903"/>
            <a:ext cx="623455" cy="566777"/>
          </a:xfrm>
          <a:prstGeom prst="rect">
            <a:avLst/>
          </a:prstGeom>
          <a:solidFill>
            <a:srgbClr val="F3BE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5" name="Rectangle 54">
            <a:extLst>
              <a:ext uri="{FF2B5EF4-FFF2-40B4-BE49-F238E27FC236}">
                <a16:creationId xmlns:a16="http://schemas.microsoft.com/office/drawing/2014/main" id="{E5ABD19E-8348-6596-D607-28E6A1BAA504}"/>
              </a:ext>
            </a:extLst>
          </p:cNvPr>
          <p:cNvSpPr/>
          <p:nvPr/>
        </p:nvSpPr>
        <p:spPr>
          <a:xfrm>
            <a:off x="11021435" y="1921903"/>
            <a:ext cx="623455" cy="566777"/>
          </a:xfrm>
          <a:prstGeom prst="rect">
            <a:avLst/>
          </a:prstGeom>
          <a:solidFill>
            <a:srgbClr val="F3BE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42" name="Graphic 41" descr="Inbox Check outline">
            <a:extLst>
              <a:ext uri="{FF2B5EF4-FFF2-40B4-BE49-F238E27FC236}">
                <a16:creationId xmlns:a16="http://schemas.microsoft.com/office/drawing/2014/main" id="{795D2082-8A92-129E-B045-73A0BE64C703}"/>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441947" y="2010169"/>
            <a:ext cx="390245" cy="390245"/>
          </a:xfrm>
          <a:prstGeom prst="rect">
            <a:avLst/>
          </a:prstGeom>
        </p:spPr>
      </p:pic>
      <p:pic>
        <p:nvPicPr>
          <p:cNvPr id="43" name="Graphic 42" descr="Upward trend outline">
            <a:extLst>
              <a:ext uri="{FF2B5EF4-FFF2-40B4-BE49-F238E27FC236}">
                <a16:creationId xmlns:a16="http://schemas.microsoft.com/office/drawing/2014/main" id="{A13EFB1E-475B-E199-E644-737C55A38F90}"/>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360492" y="2030016"/>
            <a:ext cx="350551" cy="350551"/>
          </a:xfrm>
          <a:prstGeom prst="rect">
            <a:avLst/>
          </a:prstGeom>
        </p:spPr>
      </p:pic>
      <p:pic>
        <p:nvPicPr>
          <p:cNvPr id="44" name="Graphic 43" descr="Folder Search outline">
            <a:extLst>
              <a:ext uri="{FF2B5EF4-FFF2-40B4-BE49-F238E27FC236}">
                <a16:creationId xmlns:a16="http://schemas.microsoft.com/office/drawing/2014/main" id="{7239F411-248F-50BF-9F80-6248731775B3}"/>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8224928" y="1995754"/>
            <a:ext cx="419075" cy="419075"/>
          </a:xfrm>
          <a:prstGeom prst="rect">
            <a:avLst/>
          </a:prstGeom>
        </p:spPr>
      </p:pic>
      <p:pic>
        <p:nvPicPr>
          <p:cNvPr id="45" name="Graphic 44" descr="Bullseye outline">
            <a:extLst>
              <a:ext uri="{FF2B5EF4-FFF2-40B4-BE49-F238E27FC236}">
                <a16:creationId xmlns:a16="http://schemas.microsoft.com/office/drawing/2014/main" id="{D3FDD423-3B32-1F89-DF1F-F9418D491F89}"/>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rcRect/>
          <a:stretch/>
        </p:blipFill>
        <p:spPr>
          <a:xfrm>
            <a:off x="11109210" y="1981339"/>
            <a:ext cx="447905" cy="447905"/>
          </a:xfrm>
          <a:prstGeom prst="rect">
            <a:avLst/>
          </a:prstGeom>
        </p:spPr>
      </p:pic>
      <p:sp>
        <p:nvSpPr>
          <p:cNvPr id="56" name="TextBox 55">
            <a:extLst>
              <a:ext uri="{FF2B5EF4-FFF2-40B4-BE49-F238E27FC236}">
                <a16:creationId xmlns:a16="http://schemas.microsoft.com/office/drawing/2014/main" id="{9FBF4A58-5C62-A2DD-52C0-A7987E126A79}"/>
              </a:ext>
            </a:extLst>
          </p:cNvPr>
          <p:cNvSpPr txBox="1"/>
          <p:nvPr/>
        </p:nvSpPr>
        <p:spPr>
          <a:xfrm>
            <a:off x="1816877" y="2043579"/>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1400" b="1" i="1" dirty="0">
                <a:solidFill>
                  <a:srgbClr val="192B60"/>
                </a:solidFill>
                <a:latin typeface="Segoe UI" panose="020B0502040204020203" pitchFamily="34" charset="0"/>
                <a:cs typeface="B Nazanin" panose="00000700000000000000" pitchFamily="2" charset="-78"/>
              </a:rPr>
              <a:t>01</a:t>
            </a:r>
          </a:p>
        </p:txBody>
      </p:sp>
      <p:sp>
        <p:nvSpPr>
          <p:cNvPr id="57" name="TextBox 56">
            <a:extLst>
              <a:ext uri="{FF2B5EF4-FFF2-40B4-BE49-F238E27FC236}">
                <a16:creationId xmlns:a16="http://schemas.microsoft.com/office/drawing/2014/main" id="{88597135-B35D-419B-2FA1-9594503CB8FB}"/>
              </a:ext>
            </a:extLst>
          </p:cNvPr>
          <p:cNvSpPr txBox="1"/>
          <p:nvPr/>
        </p:nvSpPr>
        <p:spPr>
          <a:xfrm>
            <a:off x="4724272" y="2026008"/>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1400" b="1" i="1" dirty="0">
                <a:solidFill>
                  <a:srgbClr val="192B60"/>
                </a:solidFill>
                <a:latin typeface="Segoe UI" panose="020B0502040204020203" pitchFamily="34" charset="0"/>
                <a:cs typeface="B Nazanin" panose="00000700000000000000" pitchFamily="2" charset="-78"/>
              </a:rPr>
              <a:t>02</a:t>
            </a:r>
          </a:p>
        </p:txBody>
      </p:sp>
      <p:sp>
        <p:nvSpPr>
          <p:cNvPr id="58" name="TextBox 57">
            <a:extLst>
              <a:ext uri="{FF2B5EF4-FFF2-40B4-BE49-F238E27FC236}">
                <a16:creationId xmlns:a16="http://schemas.microsoft.com/office/drawing/2014/main" id="{306C405B-4341-BD9A-E261-5023F782C605}"/>
              </a:ext>
            </a:extLst>
          </p:cNvPr>
          <p:cNvSpPr txBox="1"/>
          <p:nvPr/>
        </p:nvSpPr>
        <p:spPr>
          <a:xfrm>
            <a:off x="7599422" y="2040684"/>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1400" b="1" i="1" dirty="0">
                <a:solidFill>
                  <a:srgbClr val="192B60"/>
                </a:solidFill>
                <a:latin typeface="Segoe UI" panose="020B0502040204020203" pitchFamily="34" charset="0"/>
                <a:cs typeface="B Nazanin" panose="00000700000000000000" pitchFamily="2" charset="-78"/>
              </a:rPr>
              <a:t>03</a:t>
            </a:r>
          </a:p>
        </p:txBody>
      </p:sp>
      <p:sp>
        <p:nvSpPr>
          <p:cNvPr id="59" name="TextBox 58">
            <a:extLst>
              <a:ext uri="{FF2B5EF4-FFF2-40B4-BE49-F238E27FC236}">
                <a16:creationId xmlns:a16="http://schemas.microsoft.com/office/drawing/2014/main" id="{64459058-8BA8-F778-7D54-6D6348987552}"/>
              </a:ext>
            </a:extLst>
          </p:cNvPr>
          <p:cNvSpPr txBox="1"/>
          <p:nvPr/>
        </p:nvSpPr>
        <p:spPr>
          <a:xfrm>
            <a:off x="10517938" y="2026008"/>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1400" b="1" i="1" dirty="0">
                <a:solidFill>
                  <a:srgbClr val="192B60"/>
                </a:solidFill>
                <a:latin typeface="Segoe UI" panose="020B0502040204020203" pitchFamily="34" charset="0"/>
                <a:cs typeface="B Nazanin" panose="00000700000000000000" pitchFamily="2" charset="-78"/>
              </a:rPr>
              <a:t>04</a:t>
            </a:r>
          </a:p>
        </p:txBody>
      </p:sp>
      <p:sp>
        <p:nvSpPr>
          <p:cNvPr id="60" name="TextBox 59">
            <a:extLst>
              <a:ext uri="{FF2B5EF4-FFF2-40B4-BE49-F238E27FC236}">
                <a16:creationId xmlns:a16="http://schemas.microsoft.com/office/drawing/2014/main" id="{6A9527EA-08E6-842F-680F-098F88CB24B6}"/>
              </a:ext>
            </a:extLst>
          </p:cNvPr>
          <p:cNvSpPr txBox="1"/>
          <p:nvPr/>
        </p:nvSpPr>
        <p:spPr>
          <a:xfrm>
            <a:off x="3699336" y="3743624"/>
            <a:ext cx="1885617" cy="1481810"/>
          </a:xfrm>
          <a:prstGeom prst="rect">
            <a:avLst/>
          </a:prstGeom>
          <a:noFill/>
        </p:spPr>
        <p:txBody>
          <a:bodyPr wrap="square" lIns="0" rIns="0" rtlCol="0">
            <a:noAutofit/>
          </a:bodyPr>
          <a:lstStyle/>
          <a:p>
            <a:pPr algn="ct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sp>
        <p:nvSpPr>
          <p:cNvPr id="61" name="TextBox 60">
            <a:extLst>
              <a:ext uri="{FF2B5EF4-FFF2-40B4-BE49-F238E27FC236}">
                <a16:creationId xmlns:a16="http://schemas.microsoft.com/office/drawing/2014/main" id="{89CBB1F7-3268-3636-0A74-BA252EA1C377}"/>
              </a:ext>
            </a:extLst>
          </p:cNvPr>
          <p:cNvSpPr txBox="1"/>
          <p:nvPr/>
        </p:nvSpPr>
        <p:spPr>
          <a:xfrm>
            <a:off x="6593067" y="3743624"/>
            <a:ext cx="1885617" cy="1481810"/>
          </a:xfrm>
          <a:prstGeom prst="rect">
            <a:avLst/>
          </a:prstGeom>
          <a:noFill/>
        </p:spPr>
        <p:txBody>
          <a:bodyPr wrap="square" lIns="0" rIns="0" rtlCol="0">
            <a:noAutofit/>
          </a:bodyPr>
          <a:lstStyle/>
          <a:p>
            <a:pPr algn="ct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sp>
        <p:nvSpPr>
          <p:cNvPr id="62" name="TextBox 61">
            <a:extLst>
              <a:ext uri="{FF2B5EF4-FFF2-40B4-BE49-F238E27FC236}">
                <a16:creationId xmlns:a16="http://schemas.microsoft.com/office/drawing/2014/main" id="{4CAEF318-A011-9D96-F637-3826E6BF190D}"/>
              </a:ext>
            </a:extLst>
          </p:cNvPr>
          <p:cNvSpPr txBox="1"/>
          <p:nvPr/>
        </p:nvSpPr>
        <p:spPr>
          <a:xfrm>
            <a:off x="9486797" y="3743624"/>
            <a:ext cx="1885617" cy="1481810"/>
          </a:xfrm>
          <a:prstGeom prst="rect">
            <a:avLst/>
          </a:prstGeom>
          <a:noFill/>
        </p:spPr>
        <p:txBody>
          <a:bodyPr wrap="square" lIns="0" rIns="0" rtlCol="0">
            <a:noAutofit/>
          </a:bodyPr>
          <a:lstStyle/>
          <a:p>
            <a:pPr algn="ct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cxnSp>
        <p:nvCxnSpPr>
          <p:cNvPr id="10" name="Straight Connector 9">
            <a:extLst>
              <a:ext uri="{FF2B5EF4-FFF2-40B4-BE49-F238E27FC236}">
                <a16:creationId xmlns:a16="http://schemas.microsoft.com/office/drawing/2014/main" id="{9E9AE722-90AE-3173-4100-0611AFD07D7A}"/>
              </a:ext>
            </a:extLst>
          </p:cNvPr>
          <p:cNvCxnSpPr>
            <a:cxnSpLocks/>
          </p:cNvCxnSpPr>
          <p:nvPr/>
        </p:nvCxnSpPr>
        <p:spPr>
          <a:xfrm>
            <a:off x="985006" y="3499445"/>
            <a:ext cx="152681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45136DF-9EB2-8D18-3D14-0957D076747E}"/>
              </a:ext>
            </a:extLst>
          </p:cNvPr>
          <p:cNvCxnSpPr>
            <a:cxnSpLocks/>
          </p:cNvCxnSpPr>
          <p:nvPr/>
        </p:nvCxnSpPr>
        <p:spPr>
          <a:xfrm>
            <a:off x="3878736" y="3499445"/>
            <a:ext cx="152681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7B85F798-DC86-1C0F-0BA2-11764C10C096}"/>
              </a:ext>
            </a:extLst>
          </p:cNvPr>
          <p:cNvCxnSpPr>
            <a:cxnSpLocks/>
          </p:cNvCxnSpPr>
          <p:nvPr/>
        </p:nvCxnSpPr>
        <p:spPr>
          <a:xfrm>
            <a:off x="6772467" y="3499445"/>
            <a:ext cx="152681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A9CD5DA9-06B9-51F8-15E3-5F0771E29D13}"/>
              </a:ext>
            </a:extLst>
          </p:cNvPr>
          <p:cNvCxnSpPr>
            <a:cxnSpLocks/>
          </p:cNvCxnSpPr>
          <p:nvPr/>
        </p:nvCxnSpPr>
        <p:spPr>
          <a:xfrm>
            <a:off x="9666197" y="3499445"/>
            <a:ext cx="1526816"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44032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1" name="Freeform: Shape 1040">
            <a:extLst>
              <a:ext uri="{FF2B5EF4-FFF2-40B4-BE49-F238E27FC236}">
                <a16:creationId xmlns:a16="http://schemas.microsoft.com/office/drawing/2014/main" id="{3CD9E2CA-9B28-69F4-392C-996B9508F482}"/>
              </a:ext>
            </a:extLst>
          </p:cNvPr>
          <p:cNvSpPr/>
          <p:nvPr/>
        </p:nvSpPr>
        <p:spPr>
          <a:xfrm>
            <a:off x="-33453" y="1538868"/>
            <a:ext cx="12255190" cy="5330283"/>
          </a:xfrm>
          <a:custGeom>
            <a:avLst/>
            <a:gdLst>
              <a:gd name="connsiteX0" fmla="*/ 0 w 12255191"/>
              <a:gd name="connsiteY0" fmla="*/ 1806498 h 5330283"/>
              <a:gd name="connsiteX1" fmla="*/ 903249 w 12255191"/>
              <a:gd name="connsiteY1" fmla="*/ 1795347 h 5330283"/>
              <a:gd name="connsiteX2" fmla="*/ 3958683 w 12255191"/>
              <a:gd name="connsiteY2" fmla="*/ 1438508 h 5330283"/>
              <a:gd name="connsiteX3" fmla="*/ 7092176 w 12255191"/>
              <a:gd name="connsiteY3" fmla="*/ 657922 h 5330283"/>
              <a:gd name="connsiteX4" fmla="*/ 10203366 w 12255191"/>
              <a:gd name="connsiteY4" fmla="*/ 0 h 5330283"/>
              <a:gd name="connsiteX5" fmla="*/ 12221737 w 12255191"/>
              <a:gd name="connsiteY5" fmla="*/ 22303 h 5330283"/>
              <a:gd name="connsiteX6" fmla="*/ 12255191 w 12255191"/>
              <a:gd name="connsiteY6" fmla="*/ 5330283 h 5330283"/>
              <a:gd name="connsiteX7" fmla="*/ 33454 w 12255191"/>
              <a:gd name="connsiteY7" fmla="*/ 5319132 h 5330283"/>
              <a:gd name="connsiteX8" fmla="*/ 0 w 12255191"/>
              <a:gd name="connsiteY8" fmla="*/ 1806498 h 5330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55191" h="5330283">
                <a:moveTo>
                  <a:pt x="0" y="1806498"/>
                </a:moveTo>
                <a:lnTo>
                  <a:pt x="903249" y="1795347"/>
                </a:lnTo>
                <a:lnTo>
                  <a:pt x="3958683" y="1438508"/>
                </a:lnTo>
                <a:lnTo>
                  <a:pt x="7092176" y="657922"/>
                </a:lnTo>
                <a:lnTo>
                  <a:pt x="10203366" y="0"/>
                </a:lnTo>
                <a:lnTo>
                  <a:pt x="12221737" y="22303"/>
                </a:lnTo>
                <a:lnTo>
                  <a:pt x="12255191" y="5330283"/>
                </a:lnTo>
                <a:lnTo>
                  <a:pt x="33454" y="5319132"/>
                </a:lnTo>
                <a:lnTo>
                  <a:pt x="0" y="1806498"/>
                </a:lnTo>
                <a:close/>
              </a:path>
            </a:pathLst>
          </a:cu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cxnSp>
        <p:nvCxnSpPr>
          <p:cNvPr id="1043" name="Straight Connector 1042">
            <a:extLst>
              <a:ext uri="{FF2B5EF4-FFF2-40B4-BE49-F238E27FC236}">
                <a16:creationId xmlns:a16="http://schemas.microsoft.com/office/drawing/2014/main" id="{3E6B905D-084F-C5D1-E0F8-9C538804BAAD}"/>
              </a:ext>
            </a:extLst>
          </p:cNvPr>
          <p:cNvCxnSpPr>
            <a:cxnSpLocks/>
            <a:endCxn id="1041" idx="5"/>
          </p:cNvCxnSpPr>
          <p:nvPr/>
        </p:nvCxnSpPr>
        <p:spPr>
          <a:xfrm>
            <a:off x="10135451" y="1547541"/>
            <a:ext cx="2052832" cy="13630"/>
          </a:xfrm>
          <a:prstGeom prst="line">
            <a:avLst/>
          </a:prstGeom>
          <a:ln w="107950">
            <a:solidFill>
              <a:srgbClr val="F3BE94"/>
            </a:solidFill>
          </a:ln>
        </p:spPr>
        <p:style>
          <a:lnRef idx="1">
            <a:schemeClr val="accent1"/>
          </a:lnRef>
          <a:fillRef idx="0">
            <a:schemeClr val="accent1"/>
          </a:fillRef>
          <a:effectRef idx="0">
            <a:schemeClr val="accent1"/>
          </a:effectRef>
          <a:fontRef idx="minor">
            <a:schemeClr val="tx1"/>
          </a:fontRef>
        </p:style>
      </p:cxnSp>
      <p:cxnSp>
        <p:nvCxnSpPr>
          <p:cNvPr id="1040" name="Straight Connector 1039">
            <a:extLst>
              <a:ext uri="{FF2B5EF4-FFF2-40B4-BE49-F238E27FC236}">
                <a16:creationId xmlns:a16="http://schemas.microsoft.com/office/drawing/2014/main" id="{1FB6A26D-45A3-C170-70C8-A047942223A8}"/>
              </a:ext>
            </a:extLst>
          </p:cNvPr>
          <p:cNvCxnSpPr/>
          <p:nvPr/>
        </p:nvCxnSpPr>
        <p:spPr>
          <a:xfrm>
            <a:off x="0" y="3331927"/>
            <a:ext cx="838199" cy="0"/>
          </a:xfrm>
          <a:prstGeom prst="line">
            <a:avLst/>
          </a:prstGeom>
          <a:ln w="107950">
            <a:solidFill>
              <a:srgbClr val="F3BE94"/>
            </a:solidFill>
          </a:ln>
        </p:spPr>
        <p:style>
          <a:lnRef idx="1">
            <a:schemeClr val="accent1"/>
          </a:lnRef>
          <a:fillRef idx="0">
            <a:schemeClr val="accent1"/>
          </a:fillRef>
          <a:effectRef idx="0">
            <a:schemeClr val="accent1"/>
          </a:effectRef>
          <a:fontRef idx="minor">
            <a:schemeClr val="tx1"/>
          </a:fontRef>
        </p:style>
      </p:cxnSp>
      <p:cxnSp>
        <p:nvCxnSpPr>
          <p:cNvPr id="1034" name="Straight Connector 1033">
            <a:extLst>
              <a:ext uri="{FF2B5EF4-FFF2-40B4-BE49-F238E27FC236}">
                <a16:creationId xmlns:a16="http://schemas.microsoft.com/office/drawing/2014/main" id="{86EBA3F2-31AB-EC20-4D79-7E475C1FFFFB}"/>
              </a:ext>
            </a:extLst>
          </p:cNvPr>
          <p:cNvCxnSpPr/>
          <p:nvPr/>
        </p:nvCxnSpPr>
        <p:spPr>
          <a:xfrm flipV="1">
            <a:off x="838199" y="3005097"/>
            <a:ext cx="3099084" cy="326830"/>
          </a:xfrm>
          <a:prstGeom prst="line">
            <a:avLst/>
          </a:prstGeom>
          <a:ln w="107950">
            <a:solidFill>
              <a:srgbClr val="F3BE94"/>
            </a:solidFill>
          </a:ln>
        </p:spPr>
        <p:style>
          <a:lnRef idx="1">
            <a:schemeClr val="accent1"/>
          </a:lnRef>
          <a:fillRef idx="0">
            <a:schemeClr val="accent1"/>
          </a:fillRef>
          <a:effectRef idx="0">
            <a:schemeClr val="accent1"/>
          </a:effectRef>
          <a:fontRef idx="minor">
            <a:schemeClr val="tx1"/>
          </a:fontRef>
        </p:style>
      </p:cxnSp>
      <p:cxnSp>
        <p:nvCxnSpPr>
          <p:cNvPr id="1036" name="Straight Connector 1035">
            <a:extLst>
              <a:ext uri="{FF2B5EF4-FFF2-40B4-BE49-F238E27FC236}">
                <a16:creationId xmlns:a16="http://schemas.microsoft.com/office/drawing/2014/main" id="{F6FB94B3-A289-3CB7-8429-DB0AFAB67F21}"/>
              </a:ext>
            </a:extLst>
          </p:cNvPr>
          <p:cNvCxnSpPr/>
          <p:nvPr/>
        </p:nvCxnSpPr>
        <p:spPr>
          <a:xfrm flipV="1">
            <a:off x="3937283" y="2177370"/>
            <a:ext cx="3099084" cy="782757"/>
          </a:xfrm>
          <a:prstGeom prst="line">
            <a:avLst/>
          </a:prstGeom>
          <a:ln w="107950">
            <a:solidFill>
              <a:srgbClr val="F3BE94"/>
            </a:solidFill>
          </a:ln>
        </p:spPr>
        <p:style>
          <a:lnRef idx="1">
            <a:schemeClr val="accent1"/>
          </a:lnRef>
          <a:fillRef idx="0">
            <a:schemeClr val="accent1"/>
          </a:fillRef>
          <a:effectRef idx="0">
            <a:schemeClr val="accent1"/>
          </a:effectRef>
          <a:fontRef idx="minor">
            <a:schemeClr val="tx1"/>
          </a:fontRef>
        </p:style>
      </p:cxnSp>
      <p:cxnSp>
        <p:nvCxnSpPr>
          <p:cNvPr id="1038" name="Straight Connector 1037">
            <a:extLst>
              <a:ext uri="{FF2B5EF4-FFF2-40B4-BE49-F238E27FC236}">
                <a16:creationId xmlns:a16="http://schemas.microsoft.com/office/drawing/2014/main" id="{CB3E82CF-4830-93ED-4DBF-19E95D2646B0}"/>
              </a:ext>
            </a:extLst>
          </p:cNvPr>
          <p:cNvCxnSpPr/>
          <p:nvPr/>
        </p:nvCxnSpPr>
        <p:spPr>
          <a:xfrm flipV="1">
            <a:off x="7036367" y="1517561"/>
            <a:ext cx="3099084" cy="674799"/>
          </a:xfrm>
          <a:prstGeom prst="line">
            <a:avLst/>
          </a:prstGeom>
          <a:ln w="107950">
            <a:solidFill>
              <a:srgbClr val="F3BE94"/>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6" name="Slide Number Placeholder 1">
            <a:extLst>
              <a:ext uri="{FF2B5EF4-FFF2-40B4-BE49-F238E27FC236}">
                <a16:creationId xmlns:a16="http://schemas.microsoft.com/office/drawing/2014/main" id="{03BA4D7C-B37A-BF70-3014-3747BC51BA75}"/>
              </a:ext>
            </a:extLst>
          </p:cNvPr>
          <p:cNvSpPr>
            <a:spLocks noGrp="1"/>
          </p:cNvSpPr>
          <p:nvPr>
            <p:ph type="sldNum" sz="quarter" idx="12"/>
          </p:nvPr>
        </p:nvSpPr>
        <p:spPr>
          <a:xfrm>
            <a:off x="9374527" y="6310050"/>
            <a:ext cx="2743200" cy="365125"/>
          </a:xfrm>
        </p:spPr>
        <p:txBody>
          <a:bodyPr/>
          <a:lstStyle/>
          <a:p>
            <a:pPr algn="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r"/>
              <a:t>39</a:t>
            </a:fld>
            <a:endParaRPr lang="en-US" b="1" dirty="0">
              <a:solidFill>
                <a:srgbClr val="DFEEEA"/>
              </a:solidFill>
              <a:latin typeface="Segoe UI" panose="020B0502040204020203" pitchFamily="34" charset="0"/>
              <a:cs typeface="B Nazanin" panose="00000700000000000000" pitchFamily="2" charset="-78"/>
            </a:endParaRPr>
          </a:p>
        </p:txBody>
      </p:sp>
      <p:sp>
        <p:nvSpPr>
          <p:cNvPr id="215" name="Rectangle 214">
            <a:extLst>
              <a:ext uri="{FF2B5EF4-FFF2-40B4-BE49-F238E27FC236}">
                <a16:creationId xmlns:a16="http://schemas.microsoft.com/office/drawing/2014/main" id="{7E672E3E-C403-CEA7-4688-A3534357D7E7}"/>
              </a:ext>
            </a:extLst>
          </p:cNvPr>
          <p:cNvSpPr/>
          <p:nvPr/>
        </p:nvSpPr>
        <p:spPr>
          <a:xfrm>
            <a:off x="511370" y="3005098"/>
            <a:ext cx="653659" cy="653659"/>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218" name="Rectangle 217">
            <a:extLst>
              <a:ext uri="{FF2B5EF4-FFF2-40B4-BE49-F238E27FC236}">
                <a16:creationId xmlns:a16="http://schemas.microsoft.com/office/drawing/2014/main" id="{CF3EC050-F74B-8CDE-0C31-778151F11DA6}"/>
              </a:ext>
            </a:extLst>
          </p:cNvPr>
          <p:cNvSpPr/>
          <p:nvPr/>
        </p:nvSpPr>
        <p:spPr>
          <a:xfrm>
            <a:off x="3610454" y="2678268"/>
            <a:ext cx="653659" cy="653659"/>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221" name="Rectangle 220">
            <a:extLst>
              <a:ext uri="{FF2B5EF4-FFF2-40B4-BE49-F238E27FC236}">
                <a16:creationId xmlns:a16="http://schemas.microsoft.com/office/drawing/2014/main" id="{91C0436E-1F78-C092-174D-8E73051CA711}"/>
              </a:ext>
            </a:extLst>
          </p:cNvPr>
          <p:cNvSpPr/>
          <p:nvPr/>
        </p:nvSpPr>
        <p:spPr>
          <a:xfrm>
            <a:off x="6709538" y="1895511"/>
            <a:ext cx="653659" cy="653659"/>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224" name="Rectangle 223">
            <a:extLst>
              <a:ext uri="{FF2B5EF4-FFF2-40B4-BE49-F238E27FC236}">
                <a16:creationId xmlns:a16="http://schemas.microsoft.com/office/drawing/2014/main" id="{DC3247F2-5173-D2BE-8879-D6676B5452AC}"/>
              </a:ext>
            </a:extLst>
          </p:cNvPr>
          <p:cNvSpPr/>
          <p:nvPr/>
        </p:nvSpPr>
        <p:spPr>
          <a:xfrm>
            <a:off x="9532510" y="1278675"/>
            <a:ext cx="653659" cy="653659"/>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234" name="TextBox 233">
            <a:extLst>
              <a:ext uri="{FF2B5EF4-FFF2-40B4-BE49-F238E27FC236}">
                <a16:creationId xmlns:a16="http://schemas.microsoft.com/office/drawing/2014/main" id="{5040B501-8D85-2AE9-F2FB-734041DF95B8}"/>
              </a:ext>
            </a:extLst>
          </p:cNvPr>
          <p:cNvSpPr txBox="1"/>
          <p:nvPr/>
        </p:nvSpPr>
        <p:spPr>
          <a:xfrm>
            <a:off x="-120962" y="4303188"/>
            <a:ext cx="2875483" cy="305847"/>
          </a:xfrm>
          <a:prstGeom prst="rect">
            <a:avLst/>
          </a:prstGeom>
          <a:noFill/>
        </p:spPr>
        <p:txBody>
          <a:bodyPr wrap="square" lIns="0" rIns="0" rtlCol="0">
            <a:noAutofit/>
          </a:bodyPr>
          <a:lstStyle/>
          <a:p>
            <a:pPr algn="r" rtl="1"/>
            <a:r>
              <a:rPr lang="fa-IR" sz="1600" b="1" dirty="0">
                <a:solidFill>
                  <a:schemeClr val="bg1"/>
                </a:solidFill>
                <a:latin typeface="Segoe UI" panose="020B0502040204020203" pitchFamily="34" charset="0"/>
                <a:cs typeface="B Nazanin" panose="00000700000000000000" pitchFamily="2" charset="-78"/>
              </a:rPr>
              <a:t>عنوان شما در اینجا</a:t>
            </a:r>
            <a:endParaRPr lang="en-US" sz="1600" b="1" dirty="0">
              <a:solidFill>
                <a:schemeClr val="bg1"/>
              </a:solidFill>
              <a:latin typeface="Segoe UI" panose="020B0502040204020203" pitchFamily="34" charset="0"/>
              <a:cs typeface="B Nazanin" panose="00000700000000000000" pitchFamily="2" charset="-78"/>
            </a:endParaRPr>
          </a:p>
        </p:txBody>
      </p:sp>
      <p:sp>
        <p:nvSpPr>
          <p:cNvPr id="235" name="TextBox 234">
            <a:extLst>
              <a:ext uri="{FF2B5EF4-FFF2-40B4-BE49-F238E27FC236}">
                <a16:creationId xmlns:a16="http://schemas.microsoft.com/office/drawing/2014/main" id="{92ABCE91-CB54-EFAA-0540-53576344DD28}"/>
              </a:ext>
            </a:extLst>
          </p:cNvPr>
          <p:cNvSpPr txBox="1"/>
          <p:nvPr/>
        </p:nvSpPr>
        <p:spPr>
          <a:xfrm>
            <a:off x="515939" y="4673905"/>
            <a:ext cx="2153054" cy="741285"/>
          </a:xfrm>
          <a:prstGeom prst="rect">
            <a:avLst/>
          </a:prstGeom>
          <a:noFill/>
        </p:spPr>
        <p:txBody>
          <a:bodyPr wrap="square" lIns="0" rIns="0" rtlCol="0">
            <a:noAutofit/>
          </a:bodyPr>
          <a:lstStyle/>
          <a:p>
            <a:pPr algn="r" rtl="1">
              <a:lnSpc>
                <a:spcPct val="150000"/>
              </a:lnSpc>
            </a:pPr>
            <a:r>
              <a:rPr lang="fa-IR" sz="1400" dirty="0">
                <a:solidFill>
                  <a:schemeClr val="bg1"/>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chemeClr val="bg1"/>
              </a:solidFill>
              <a:latin typeface="Segoe UI" panose="020B0502040204020203" pitchFamily="34" charset="0"/>
              <a:cs typeface="B Nazanin" panose="00000700000000000000" pitchFamily="2" charset="-78"/>
            </a:endParaRPr>
          </a:p>
        </p:txBody>
      </p:sp>
      <p:sp>
        <p:nvSpPr>
          <p:cNvPr id="239" name="TextBox 238">
            <a:extLst>
              <a:ext uri="{FF2B5EF4-FFF2-40B4-BE49-F238E27FC236}">
                <a16:creationId xmlns:a16="http://schemas.microsoft.com/office/drawing/2014/main" id="{F9310565-6A36-770F-90DF-D5DBA7296EB2}"/>
              </a:ext>
            </a:extLst>
          </p:cNvPr>
          <p:cNvSpPr txBox="1"/>
          <p:nvPr/>
        </p:nvSpPr>
        <p:spPr>
          <a:xfrm>
            <a:off x="2897849" y="4095466"/>
            <a:ext cx="2875483" cy="305847"/>
          </a:xfrm>
          <a:prstGeom prst="rect">
            <a:avLst/>
          </a:prstGeom>
          <a:noFill/>
        </p:spPr>
        <p:txBody>
          <a:bodyPr wrap="square" lIns="0" rIns="0" rtlCol="0">
            <a:noAutofit/>
          </a:bodyPr>
          <a:lstStyle/>
          <a:p>
            <a:pPr algn="r" rtl="1"/>
            <a:r>
              <a:rPr lang="fa-IR" sz="1600" b="1" dirty="0">
                <a:solidFill>
                  <a:schemeClr val="bg1"/>
                </a:solidFill>
                <a:latin typeface="Segoe UI" panose="020B0502040204020203" pitchFamily="34" charset="0"/>
                <a:cs typeface="B Nazanin" panose="00000700000000000000" pitchFamily="2" charset="-78"/>
              </a:rPr>
              <a:t>عنوان شما در اینجا</a:t>
            </a:r>
            <a:endParaRPr lang="en-US" sz="1600" b="1" dirty="0">
              <a:solidFill>
                <a:schemeClr val="bg1"/>
              </a:solidFill>
              <a:latin typeface="Segoe UI" panose="020B0502040204020203" pitchFamily="34" charset="0"/>
              <a:cs typeface="B Nazanin" panose="00000700000000000000" pitchFamily="2" charset="-78"/>
            </a:endParaRPr>
          </a:p>
        </p:txBody>
      </p:sp>
      <p:sp>
        <p:nvSpPr>
          <p:cNvPr id="240" name="TextBox 239">
            <a:extLst>
              <a:ext uri="{FF2B5EF4-FFF2-40B4-BE49-F238E27FC236}">
                <a16:creationId xmlns:a16="http://schemas.microsoft.com/office/drawing/2014/main" id="{D6EE61A3-2684-C6ED-05CD-13D40366DF18}"/>
              </a:ext>
            </a:extLst>
          </p:cNvPr>
          <p:cNvSpPr txBox="1"/>
          <p:nvPr/>
        </p:nvSpPr>
        <p:spPr>
          <a:xfrm>
            <a:off x="3610455" y="4498836"/>
            <a:ext cx="2153054" cy="741285"/>
          </a:xfrm>
          <a:prstGeom prst="rect">
            <a:avLst/>
          </a:prstGeom>
          <a:noFill/>
        </p:spPr>
        <p:txBody>
          <a:bodyPr wrap="square" lIns="0" rIns="0" rtlCol="0">
            <a:noAutofit/>
          </a:bodyPr>
          <a:lstStyle/>
          <a:p>
            <a:pPr algn="r" rtl="1">
              <a:lnSpc>
                <a:spcPct val="150000"/>
              </a:lnSpc>
            </a:pPr>
            <a:r>
              <a:rPr lang="fa-IR" sz="1400" dirty="0">
                <a:solidFill>
                  <a:schemeClr val="bg1"/>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chemeClr val="bg1"/>
              </a:solidFill>
              <a:latin typeface="Segoe UI" panose="020B0502040204020203" pitchFamily="34" charset="0"/>
              <a:cs typeface="B Nazanin" panose="00000700000000000000" pitchFamily="2" charset="-78"/>
            </a:endParaRPr>
          </a:p>
        </p:txBody>
      </p:sp>
      <p:sp>
        <p:nvSpPr>
          <p:cNvPr id="241" name="TextBox 240">
            <a:extLst>
              <a:ext uri="{FF2B5EF4-FFF2-40B4-BE49-F238E27FC236}">
                <a16:creationId xmlns:a16="http://schemas.microsoft.com/office/drawing/2014/main" id="{D5055D70-C0F0-F1DE-ABEC-16515FF9E3FD}"/>
              </a:ext>
            </a:extLst>
          </p:cNvPr>
          <p:cNvSpPr txBox="1"/>
          <p:nvPr/>
        </p:nvSpPr>
        <p:spPr>
          <a:xfrm>
            <a:off x="6101852" y="3254430"/>
            <a:ext cx="2875483" cy="305847"/>
          </a:xfrm>
          <a:prstGeom prst="rect">
            <a:avLst/>
          </a:prstGeom>
          <a:noFill/>
        </p:spPr>
        <p:txBody>
          <a:bodyPr wrap="square" lIns="0" rIns="0" rtlCol="0">
            <a:noAutofit/>
          </a:bodyPr>
          <a:lstStyle/>
          <a:p>
            <a:pPr algn="r" rtl="1"/>
            <a:r>
              <a:rPr lang="fa-IR" sz="1600" b="1" dirty="0">
                <a:solidFill>
                  <a:schemeClr val="bg1"/>
                </a:solidFill>
                <a:latin typeface="Segoe UI" panose="020B0502040204020203" pitchFamily="34" charset="0"/>
                <a:cs typeface="B Nazanin" panose="00000700000000000000" pitchFamily="2" charset="-78"/>
              </a:rPr>
              <a:t>عنوان شما در اینجا</a:t>
            </a:r>
            <a:endParaRPr lang="en-US" sz="1600" b="1" dirty="0">
              <a:solidFill>
                <a:schemeClr val="bg1"/>
              </a:solidFill>
              <a:latin typeface="Segoe UI" panose="020B0502040204020203" pitchFamily="34" charset="0"/>
              <a:cs typeface="B Nazanin" panose="00000700000000000000" pitchFamily="2" charset="-78"/>
            </a:endParaRPr>
          </a:p>
        </p:txBody>
      </p:sp>
      <p:sp>
        <p:nvSpPr>
          <p:cNvPr id="242" name="TextBox 241">
            <a:extLst>
              <a:ext uri="{FF2B5EF4-FFF2-40B4-BE49-F238E27FC236}">
                <a16:creationId xmlns:a16="http://schemas.microsoft.com/office/drawing/2014/main" id="{E033CC12-865C-3DFB-E1E0-A94CE7B8C108}"/>
              </a:ext>
            </a:extLst>
          </p:cNvPr>
          <p:cNvSpPr txBox="1"/>
          <p:nvPr/>
        </p:nvSpPr>
        <p:spPr>
          <a:xfrm>
            <a:off x="6704971" y="3633029"/>
            <a:ext cx="2153054" cy="741285"/>
          </a:xfrm>
          <a:prstGeom prst="rect">
            <a:avLst/>
          </a:prstGeom>
          <a:noFill/>
        </p:spPr>
        <p:txBody>
          <a:bodyPr wrap="square" lIns="0" rIns="0" rtlCol="0">
            <a:noAutofit/>
          </a:bodyPr>
          <a:lstStyle/>
          <a:p>
            <a:pPr algn="r" rtl="1">
              <a:lnSpc>
                <a:spcPct val="150000"/>
              </a:lnSpc>
            </a:pPr>
            <a:r>
              <a:rPr lang="fa-IR" sz="1400" dirty="0">
                <a:solidFill>
                  <a:schemeClr val="bg1"/>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chemeClr val="bg1"/>
              </a:solidFill>
              <a:latin typeface="Segoe UI" panose="020B0502040204020203" pitchFamily="34" charset="0"/>
              <a:cs typeface="B Nazanin" panose="00000700000000000000" pitchFamily="2" charset="-78"/>
            </a:endParaRPr>
          </a:p>
        </p:txBody>
      </p:sp>
      <p:sp>
        <p:nvSpPr>
          <p:cNvPr id="243" name="TextBox 242">
            <a:extLst>
              <a:ext uri="{FF2B5EF4-FFF2-40B4-BE49-F238E27FC236}">
                <a16:creationId xmlns:a16="http://schemas.microsoft.com/office/drawing/2014/main" id="{D6FAF7D3-F8DB-15A7-FD52-3176B25D3349}"/>
              </a:ext>
            </a:extLst>
          </p:cNvPr>
          <p:cNvSpPr txBox="1"/>
          <p:nvPr/>
        </p:nvSpPr>
        <p:spPr>
          <a:xfrm>
            <a:off x="8800579" y="2729637"/>
            <a:ext cx="2875483" cy="305847"/>
          </a:xfrm>
          <a:prstGeom prst="rect">
            <a:avLst/>
          </a:prstGeom>
          <a:noFill/>
        </p:spPr>
        <p:txBody>
          <a:bodyPr wrap="square" lIns="0" rIns="0" rtlCol="0">
            <a:noAutofit/>
          </a:bodyPr>
          <a:lstStyle/>
          <a:p>
            <a:pPr algn="r" rtl="1"/>
            <a:r>
              <a:rPr lang="fa-IR" sz="1600" b="1" dirty="0">
                <a:solidFill>
                  <a:schemeClr val="bg1"/>
                </a:solidFill>
                <a:latin typeface="Segoe UI" panose="020B0502040204020203" pitchFamily="34" charset="0"/>
                <a:cs typeface="B Nazanin" panose="00000700000000000000" pitchFamily="2" charset="-78"/>
              </a:rPr>
              <a:t>عنوان شما در اینجا</a:t>
            </a:r>
            <a:endParaRPr lang="en-US" sz="1600" b="1" dirty="0">
              <a:solidFill>
                <a:schemeClr val="bg1"/>
              </a:solidFill>
              <a:latin typeface="Segoe UI" panose="020B0502040204020203" pitchFamily="34" charset="0"/>
              <a:cs typeface="B Nazanin" panose="00000700000000000000" pitchFamily="2" charset="-78"/>
            </a:endParaRPr>
          </a:p>
        </p:txBody>
      </p:sp>
      <p:sp>
        <p:nvSpPr>
          <p:cNvPr id="244" name="TextBox 243">
            <a:extLst>
              <a:ext uri="{FF2B5EF4-FFF2-40B4-BE49-F238E27FC236}">
                <a16:creationId xmlns:a16="http://schemas.microsoft.com/office/drawing/2014/main" id="{A281B509-326D-5E5E-E8CD-8E0280FA3521}"/>
              </a:ext>
            </a:extLst>
          </p:cNvPr>
          <p:cNvSpPr txBox="1"/>
          <p:nvPr/>
        </p:nvSpPr>
        <p:spPr>
          <a:xfrm>
            <a:off x="9523009" y="3092540"/>
            <a:ext cx="2153054" cy="741285"/>
          </a:xfrm>
          <a:prstGeom prst="rect">
            <a:avLst/>
          </a:prstGeom>
          <a:noFill/>
        </p:spPr>
        <p:txBody>
          <a:bodyPr wrap="square" lIns="0" rIns="0" rtlCol="0">
            <a:noAutofit/>
          </a:bodyPr>
          <a:lstStyle/>
          <a:p>
            <a:pPr algn="r" rtl="1">
              <a:lnSpc>
                <a:spcPct val="150000"/>
              </a:lnSpc>
            </a:pPr>
            <a:r>
              <a:rPr lang="fa-IR" sz="1400" dirty="0">
                <a:solidFill>
                  <a:schemeClr val="bg1"/>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chemeClr val="bg1"/>
              </a:solidFill>
              <a:latin typeface="Segoe UI" panose="020B0502040204020203" pitchFamily="34" charset="0"/>
              <a:cs typeface="B Nazanin" panose="00000700000000000000" pitchFamily="2" charset="-78"/>
            </a:endParaRPr>
          </a:p>
        </p:txBody>
      </p:sp>
      <p:pic>
        <p:nvPicPr>
          <p:cNvPr id="245" name="Graphic 244" descr="Inbox Check outline">
            <a:extLst>
              <a:ext uri="{FF2B5EF4-FFF2-40B4-BE49-F238E27FC236}">
                <a16:creationId xmlns:a16="http://schemas.microsoft.com/office/drawing/2014/main" id="{B24FEB5B-25F2-FCB7-3ECC-4155C8F7F2DC}"/>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608441" y="3124261"/>
            <a:ext cx="390245" cy="390245"/>
          </a:xfrm>
          <a:prstGeom prst="rect">
            <a:avLst/>
          </a:prstGeom>
        </p:spPr>
      </p:pic>
      <p:pic>
        <p:nvPicPr>
          <p:cNvPr id="246" name="Graphic 245" descr="Upward trend outline">
            <a:extLst>
              <a:ext uri="{FF2B5EF4-FFF2-40B4-BE49-F238E27FC236}">
                <a16:creationId xmlns:a16="http://schemas.microsoft.com/office/drawing/2014/main" id="{7B2D9BEF-B6C8-BDF6-07ED-39A4FA9D76A8}"/>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762008" y="2829822"/>
            <a:ext cx="350551" cy="350551"/>
          </a:xfrm>
          <a:prstGeom prst="rect">
            <a:avLst/>
          </a:prstGeom>
        </p:spPr>
      </p:pic>
      <p:pic>
        <p:nvPicPr>
          <p:cNvPr id="247" name="Graphic 246" descr="Folder Search outline">
            <a:extLst>
              <a:ext uri="{FF2B5EF4-FFF2-40B4-BE49-F238E27FC236}">
                <a16:creationId xmlns:a16="http://schemas.microsoft.com/office/drawing/2014/main" id="{9D08C0A7-6F44-12FA-F2D9-83B266A392C8}"/>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826830" y="2012803"/>
            <a:ext cx="419075" cy="419075"/>
          </a:xfrm>
          <a:prstGeom prst="rect">
            <a:avLst/>
          </a:prstGeom>
        </p:spPr>
      </p:pic>
      <p:pic>
        <p:nvPicPr>
          <p:cNvPr id="248" name="Graphic 247" descr="Bullseye outline">
            <a:extLst>
              <a:ext uri="{FF2B5EF4-FFF2-40B4-BE49-F238E27FC236}">
                <a16:creationId xmlns:a16="http://schemas.microsoft.com/office/drawing/2014/main" id="{13601070-125A-0CA3-92D6-B21132ED4457}"/>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rcRect/>
          <a:stretch/>
        </p:blipFill>
        <p:spPr>
          <a:xfrm>
            <a:off x="9635387" y="1381552"/>
            <a:ext cx="447905" cy="447905"/>
          </a:xfrm>
          <a:prstGeom prst="rect">
            <a:avLst/>
          </a:prstGeom>
        </p:spPr>
      </p:pic>
      <p:sp>
        <p:nvSpPr>
          <p:cNvPr id="249" name="TextBox 248">
            <a:extLst>
              <a:ext uri="{FF2B5EF4-FFF2-40B4-BE49-F238E27FC236}">
                <a16:creationId xmlns:a16="http://schemas.microsoft.com/office/drawing/2014/main" id="{7455D18D-79F9-4C20-78C1-E1C0D8E15776}"/>
              </a:ext>
            </a:extLst>
          </p:cNvPr>
          <p:cNvSpPr txBox="1"/>
          <p:nvPr/>
        </p:nvSpPr>
        <p:spPr>
          <a:xfrm>
            <a:off x="515938" y="3833825"/>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2800" b="1" i="1" dirty="0">
                <a:solidFill>
                  <a:schemeClr val="bg1"/>
                </a:solidFill>
                <a:latin typeface="Segoe UI" panose="020B0502040204020203" pitchFamily="34" charset="0"/>
                <a:cs typeface="B Nazanin" panose="00000700000000000000" pitchFamily="2" charset="-78"/>
              </a:rPr>
              <a:t>01</a:t>
            </a:r>
          </a:p>
        </p:txBody>
      </p:sp>
      <p:sp>
        <p:nvSpPr>
          <p:cNvPr id="254" name="TextBox 253">
            <a:extLst>
              <a:ext uri="{FF2B5EF4-FFF2-40B4-BE49-F238E27FC236}">
                <a16:creationId xmlns:a16="http://schemas.microsoft.com/office/drawing/2014/main" id="{ADC6B8FB-CDD0-669C-5C87-23C6F0078B18}"/>
              </a:ext>
            </a:extLst>
          </p:cNvPr>
          <p:cNvSpPr txBox="1"/>
          <p:nvPr/>
        </p:nvSpPr>
        <p:spPr>
          <a:xfrm>
            <a:off x="3610455" y="3658756"/>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2800" b="1" i="1" dirty="0">
                <a:solidFill>
                  <a:schemeClr val="bg1"/>
                </a:solidFill>
                <a:latin typeface="Segoe UI" panose="020B0502040204020203" pitchFamily="34" charset="0"/>
                <a:cs typeface="B Nazanin" panose="00000700000000000000" pitchFamily="2" charset="-78"/>
              </a:rPr>
              <a:t>02</a:t>
            </a:r>
          </a:p>
        </p:txBody>
      </p:sp>
      <p:sp>
        <p:nvSpPr>
          <p:cNvPr id="255" name="TextBox 254">
            <a:extLst>
              <a:ext uri="{FF2B5EF4-FFF2-40B4-BE49-F238E27FC236}">
                <a16:creationId xmlns:a16="http://schemas.microsoft.com/office/drawing/2014/main" id="{E863BC73-B4D7-0493-2527-C403FD81C2C9}"/>
              </a:ext>
            </a:extLst>
          </p:cNvPr>
          <p:cNvSpPr txBox="1"/>
          <p:nvPr/>
        </p:nvSpPr>
        <p:spPr>
          <a:xfrm>
            <a:off x="6704971" y="2792949"/>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2800" b="1" i="1" dirty="0">
                <a:solidFill>
                  <a:schemeClr val="bg1"/>
                </a:solidFill>
                <a:latin typeface="Segoe UI" panose="020B0502040204020203" pitchFamily="34" charset="0"/>
                <a:cs typeface="B Nazanin" panose="00000700000000000000" pitchFamily="2" charset="-78"/>
              </a:rPr>
              <a:t>03</a:t>
            </a:r>
          </a:p>
        </p:txBody>
      </p:sp>
      <p:sp>
        <p:nvSpPr>
          <p:cNvPr id="256" name="TextBox 255">
            <a:extLst>
              <a:ext uri="{FF2B5EF4-FFF2-40B4-BE49-F238E27FC236}">
                <a16:creationId xmlns:a16="http://schemas.microsoft.com/office/drawing/2014/main" id="{75BA671E-0FF5-2B08-3DC6-5EC28C1390AE}"/>
              </a:ext>
            </a:extLst>
          </p:cNvPr>
          <p:cNvSpPr txBox="1"/>
          <p:nvPr/>
        </p:nvSpPr>
        <p:spPr>
          <a:xfrm>
            <a:off x="9523008" y="2252460"/>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2800" b="1" i="1" dirty="0">
                <a:solidFill>
                  <a:schemeClr val="bg1"/>
                </a:solidFill>
                <a:latin typeface="Segoe UI" panose="020B0502040204020203" pitchFamily="34" charset="0"/>
                <a:cs typeface="B Nazanin" panose="00000700000000000000" pitchFamily="2" charset="-78"/>
              </a:rPr>
              <a:t>04</a:t>
            </a:r>
          </a:p>
        </p:txBody>
      </p:sp>
      <p:sp>
        <p:nvSpPr>
          <p:cNvPr id="35" name="Title 1023">
            <a:extLst>
              <a:ext uri="{FF2B5EF4-FFF2-40B4-BE49-F238E27FC236}">
                <a16:creationId xmlns:a16="http://schemas.microsoft.com/office/drawing/2014/main" id="{EB05C96F-9315-C341-8903-8B1A95C70AD9}"/>
              </a:ext>
            </a:extLst>
          </p:cNvPr>
          <p:cNvSpPr>
            <a:spLocks noGrp="1"/>
          </p:cNvSpPr>
          <p:nvPr>
            <p:ph type="title"/>
          </p:nvPr>
        </p:nvSpPr>
        <p:spPr>
          <a:xfrm>
            <a:off x="515938" y="549275"/>
            <a:ext cx="4477167" cy="1059607"/>
          </a:xfrm>
        </p:spPr>
        <p:txBody>
          <a:bodyPr/>
          <a:lstStyle/>
          <a:p>
            <a:pPr algn="r" rtl="1"/>
            <a:r>
              <a:rPr kumimoji="0" lang="fa-IR" sz="4400" b="1" i="0" u="none" strike="noStrike" kern="1200" cap="none" spc="0" normalizeH="0" baseline="0" noProof="0" dirty="0">
                <a:ln>
                  <a:noFill/>
                </a:ln>
                <a:solidFill>
                  <a:srgbClr val="00144F"/>
                </a:solidFill>
                <a:effectLst/>
                <a:uLnTx/>
                <a:uFillTx/>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rgbClr val="00144F"/>
              </a:solidFill>
              <a:cs typeface="B Nazanin" panose="00000700000000000000" pitchFamily="2" charset="-78"/>
            </a:endParaRPr>
          </a:p>
        </p:txBody>
      </p:sp>
    </p:spTree>
    <p:extLst>
      <p:ext uri="{BB962C8B-B14F-4D97-AF65-F5344CB8AC3E}">
        <p14:creationId xmlns:p14="http://schemas.microsoft.com/office/powerpoint/2010/main" val="20159057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 name="Rectangle 193">
            <a:extLst>
              <a:ext uri="{FF2B5EF4-FFF2-40B4-BE49-F238E27FC236}">
                <a16:creationId xmlns:a16="http://schemas.microsoft.com/office/drawing/2014/main" id="{8C0E5832-46C4-B8D5-22CD-0AF4A87A8255}"/>
              </a:ext>
            </a:extLst>
          </p:cNvPr>
          <p:cNvSpPr/>
          <p:nvPr/>
        </p:nvSpPr>
        <p:spPr>
          <a:xfrm>
            <a:off x="9985590" y="0"/>
            <a:ext cx="1560402" cy="2401471"/>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141" name="Group 140">
            <a:extLst>
              <a:ext uri="{FF2B5EF4-FFF2-40B4-BE49-F238E27FC236}">
                <a16:creationId xmlns:a16="http://schemas.microsoft.com/office/drawing/2014/main" id="{D1955E77-16C2-4C9B-82C0-6A25623A1AD9}"/>
              </a:ext>
            </a:extLst>
          </p:cNvPr>
          <p:cNvGrpSpPr/>
          <p:nvPr/>
        </p:nvGrpSpPr>
        <p:grpSpPr>
          <a:xfrm rot="1116255" flipH="1">
            <a:off x="9727476" y="1461365"/>
            <a:ext cx="2076630" cy="2771862"/>
            <a:chOff x="10587401" y="3138244"/>
            <a:chExt cx="1242834" cy="1658921"/>
          </a:xfrm>
        </p:grpSpPr>
        <p:sp>
          <p:nvSpPr>
            <p:cNvPr id="140" name="Freeform: Shape 139">
              <a:extLst>
                <a:ext uri="{FF2B5EF4-FFF2-40B4-BE49-F238E27FC236}">
                  <a16:creationId xmlns:a16="http://schemas.microsoft.com/office/drawing/2014/main" id="{F23AC469-1B05-60F0-B73A-32CCA7CA2F49}"/>
                </a:ext>
              </a:extLst>
            </p:cNvPr>
            <p:cNvSpPr/>
            <p:nvPr/>
          </p:nvSpPr>
          <p:spPr>
            <a:xfrm flipV="1">
              <a:off x="10587401" y="3138244"/>
              <a:ext cx="982652" cy="1648493"/>
            </a:xfrm>
            <a:custGeom>
              <a:avLst/>
              <a:gdLst>
                <a:gd name="connsiteX0" fmla="*/ 737753 w 982652"/>
                <a:gd name="connsiteY0" fmla="*/ 1648069 h 1648493"/>
                <a:gd name="connsiteX1" fmla="*/ 831624 w 982652"/>
                <a:gd name="connsiteY1" fmla="*/ 1627285 h 1648493"/>
                <a:gd name="connsiteX2" fmla="*/ 982652 w 982652"/>
                <a:gd name="connsiteY2" fmla="*/ 1574163 h 1648493"/>
                <a:gd name="connsiteX3" fmla="*/ 760060 w 982652"/>
                <a:gd name="connsiteY3" fmla="*/ 951663 h 1648493"/>
                <a:gd name="connsiteX4" fmla="*/ 760046 w 982652"/>
                <a:gd name="connsiteY4" fmla="*/ 951668 h 1648493"/>
                <a:gd name="connsiteX5" fmla="*/ 681735 w 982652"/>
                <a:gd name="connsiteY5" fmla="*/ 732691 h 1648493"/>
                <a:gd name="connsiteX6" fmla="*/ 681669 w 982652"/>
                <a:gd name="connsiteY6" fmla="*/ 732715 h 1648493"/>
                <a:gd name="connsiteX7" fmla="*/ 605918 w 982652"/>
                <a:gd name="connsiteY7" fmla="*/ 520861 h 1648493"/>
                <a:gd name="connsiteX8" fmla="*/ 605800 w 982652"/>
                <a:gd name="connsiteY8" fmla="*/ 520903 h 1648493"/>
                <a:gd name="connsiteX9" fmla="*/ 522878 w 982652"/>
                <a:gd name="connsiteY9" fmla="*/ 288989 h 1648493"/>
                <a:gd name="connsiteX10" fmla="*/ 522709 w 982652"/>
                <a:gd name="connsiteY10" fmla="*/ 289050 h 1648493"/>
                <a:gd name="connsiteX11" fmla="*/ 419348 w 982652"/>
                <a:gd name="connsiteY11" fmla="*/ 0 h 1648493"/>
                <a:gd name="connsiteX12" fmla="*/ 261505 w 982652"/>
                <a:gd name="connsiteY12" fmla="*/ 55920 h 1648493"/>
                <a:gd name="connsiteX13" fmla="*/ 261505 w 982652"/>
                <a:gd name="connsiteY13" fmla="*/ 55961 h 1648493"/>
                <a:gd name="connsiteX14" fmla="*/ 13832 w 982652"/>
                <a:gd name="connsiteY14" fmla="*/ 406157 h 1648493"/>
                <a:gd name="connsiteX15" fmla="*/ 4354 w 982652"/>
                <a:gd name="connsiteY15" fmla="*/ 476473 h 1648493"/>
                <a:gd name="connsiteX16" fmla="*/ 4155 w 982652"/>
                <a:gd name="connsiteY16" fmla="*/ 476545 h 1648493"/>
                <a:gd name="connsiteX17" fmla="*/ 612 w 982652"/>
                <a:gd name="connsiteY17" fmla="*/ 604160 h 1648493"/>
                <a:gd name="connsiteX18" fmla="*/ 12486 w 982652"/>
                <a:gd name="connsiteY18" fmla="*/ 735417 h 1648493"/>
                <a:gd name="connsiteX19" fmla="*/ 12450 w 982652"/>
                <a:gd name="connsiteY19" fmla="*/ 735430 h 1648493"/>
                <a:gd name="connsiteX20" fmla="*/ 12522 w 982652"/>
                <a:gd name="connsiteY20" fmla="*/ 735808 h 1648493"/>
                <a:gd name="connsiteX21" fmla="*/ 12545 w 982652"/>
                <a:gd name="connsiteY21" fmla="*/ 736068 h 1648493"/>
                <a:gd name="connsiteX22" fmla="*/ 12569 w 982652"/>
                <a:gd name="connsiteY22" fmla="*/ 736059 h 1648493"/>
                <a:gd name="connsiteX23" fmla="*/ 33422 w 982652"/>
                <a:gd name="connsiteY23" fmla="*/ 846421 h 1648493"/>
                <a:gd name="connsiteX24" fmla="*/ 63799 w 982652"/>
                <a:gd name="connsiteY24" fmla="*/ 956752 h 1648493"/>
                <a:gd name="connsiteX25" fmla="*/ 63869 w 982652"/>
                <a:gd name="connsiteY25" fmla="*/ 956727 h 1648493"/>
                <a:gd name="connsiteX26" fmla="*/ 103736 w 982652"/>
                <a:gd name="connsiteY26" fmla="*/ 1066375 h 1648493"/>
                <a:gd name="connsiteX27" fmla="*/ 152369 w 982652"/>
                <a:gd name="connsiteY27" fmla="*/ 1172481 h 1648493"/>
                <a:gd name="connsiteX28" fmla="*/ 152549 w 982652"/>
                <a:gd name="connsiteY28" fmla="*/ 1172416 h 1648493"/>
                <a:gd name="connsiteX29" fmla="*/ 207910 w 982652"/>
                <a:gd name="connsiteY29" fmla="*/ 1270694 h 1648493"/>
                <a:gd name="connsiteX30" fmla="*/ 415911 w 982652"/>
                <a:gd name="connsiteY30" fmla="*/ 1516997 h 1648493"/>
                <a:gd name="connsiteX31" fmla="*/ 737753 w 982652"/>
                <a:gd name="connsiteY31" fmla="*/ 1648069 h 164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82652" h="1648493">
                  <a:moveTo>
                    <a:pt x="737753" y="1648069"/>
                  </a:moveTo>
                  <a:cubicBezTo>
                    <a:pt x="770634" y="1646343"/>
                    <a:pt x="802081" y="1639358"/>
                    <a:pt x="831624" y="1627285"/>
                  </a:cubicBezTo>
                  <a:lnTo>
                    <a:pt x="982652" y="1574163"/>
                  </a:lnTo>
                  <a:lnTo>
                    <a:pt x="760060" y="951663"/>
                  </a:lnTo>
                  <a:lnTo>
                    <a:pt x="760046" y="951668"/>
                  </a:lnTo>
                  <a:lnTo>
                    <a:pt x="681735" y="732691"/>
                  </a:lnTo>
                  <a:lnTo>
                    <a:pt x="681669" y="732715"/>
                  </a:lnTo>
                  <a:lnTo>
                    <a:pt x="605918" y="520861"/>
                  </a:lnTo>
                  <a:lnTo>
                    <a:pt x="605800" y="520903"/>
                  </a:lnTo>
                  <a:lnTo>
                    <a:pt x="522878" y="288989"/>
                  </a:lnTo>
                  <a:lnTo>
                    <a:pt x="522709" y="289050"/>
                  </a:lnTo>
                  <a:lnTo>
                    <a:pt x="419348" y="0"/>
                  </a:lnTo>
                  <a:lnTo>
                    <a:pt x="261505" y="55920"/>
                  </a:lnTo>
                  <a:lnTo>
                    <a:pt x="261505" y="55961"/>
                  </a:lnTo>
                  <a:cubicBezTo>
                    <a:pt x="140432" y="94867"/>
                    <a:pt x="47920" y="215214"/>
                    <a:pt x="13832" y="406157"/>
                  </a:cubicBezTo>
                  <a:lnTo>
                    <a:pt x="4354" y="476473"/>
                  </a:lnTo>
                  <a:lnTo>
                    <a:pt x="4155" y="476545"/>
                  </a:lnTo>
                  <a:cubicBezTo>
                    <a:pt x="279" y="518052"/>
                    <a:pt x="-844" y="560748"/>
                    <a:pt x="612" y="604160"/>
                  </a:cubicBezTo>
                  <a:lnTo>
                    <a:pt x="12486" y="735417"/>
                  </a:lnTo>
                  <a:lnTo>
                    <a:pt x="12450" y="735430"/>
                  </a:lnTo>
                  <a:lnTo>
                    <a:pt x="12522" y="735808"/>
                  </a:lnTo>
                  <a:lnTo>
                    <a:pt x="12545" y="736068"/>
                  </a:lnTo>
                  <a:lnTo>
                    <a:pt x="12569" y="736059"/>
                  </a:lnTo>
                  <a:lnTo>
                    <a:pt x="33422" y="846421"/>
                  </a:lnTo>
                  <a:cubicBezTo>
                    <a:pt x="42013" y="883398"/>
                    <a:pt x="52171" y="920265"/>
                    <a:pt x="63799" y="956752"/>
                  </a:cubicBezTo>
                  <a:lnTo>
                    <a:pt x="63869" y="956727"/>
                  </a:lnTo>
                  <a:lnTo>
                    <a:pt x="103736" y="1066375"/>
                  </a:lnTo>
                  <a:cubicBezTo>
                    <a:pt x="118556" y="1102527"/>
                    <a:pt x="134801" y="1137992"/>
                    <a:pt x="152369" y="1172481"/>
                  </a:cubicBezTo>
                  <a:lnTo>
                    <a:pt x="152549" y="1172416"/>
                  </a:lnTo>
                  <a:lnTo>
                    <a:pt x="207910" y="1270694"/>
                  </a:lnTo>
                  <a:cubicBezTo>
                    <a:pt x="267458" y="1366458"/>
                    <a:pt x="337716" y="1451090"/>
                    <a:pt x="415911" y="1516997"/>
                  </a:cubicBezTo>
                  <a:cubicBezTo>
                    <a:pt x="527580" y="1611094"/>
                    <a:pt x="639113" y="1653247"/>
                    <a:pt x="737753" y="1648069"/>
                  </a:cubicBezTo>
                  <a:close/>
                </a:path>
              </a:pathLst>
            </a:custGeom>
            <a:gradFill flip="none" rotWithShape="1">
              <a:gsLst>
                <a:gs pos="0">
                  <a:srgbClr val="F5AE18"/>
                </a:gs>
                <a:gs pos="100000">
                  <a:srgbClr val="795505"/>
                </a:gs>
              </a:gsLst>
              <a:lin ang="16200000" scaled="1"/>
              <a:tileRect/>
            </a:gradFill>
            <a:ln w="403" cap="flat">
              <a:noFill/>
              <a:prstDash val="solid"/>
              <a:miter/>
            </a:ln>
          </p:spPr>
          <p:txBody>
            <a:bodyPr rtlCol="0" anchor="ctr"/>
            <a:lstStyle/>
            <a:p>
              <a:pPr algn="r" rtl="1"/>
              <a:endParaRPr lang="en-US">
                <a:cs typeface="B Nazanin" panose="00000700000000000000" pitchFamily="2" charset="-78"/>
              </a:endParaRPr>
            </a:p>
          </p:txBody>
        </p:sp>
        <p:sp>
          <p:nvSpPr>
            <p:cNvPr id="114" name="Freeform: Shape 113">
              <a:extLst>
                <a:ext uri="{FF2B5EF4-FFF2-40B4-BE49-F238E27FC236}">
                  <a16:creationId xmlns:a16="http://schemas.microsoft.com/office/drawing/2014/main" id="{82E2889B-52B7-84B0-65C1-997445DAD23D}"/>
                </a:ext>
              </a:extLst>
            </p:cNvPr>
            <p:cNvSpPr/>
            <p:nvPr/>
          </p:nvSpPr>
          <p:spPr>
            <a:xfrm flipV="1">
              <a:off x="10756895" y="3187801"/>
              <a:ext cx="1073340" cy="1609364"/>
            </a:xfrm>
            <a:custGeom>
              <a:avLst/>
              <a:gdLst>
                <a:gd name="connsiteX0" fmla="*/ 1049704 w 1073340"/>
                <a:gd name="connsiteY0" fmla="*/ 1239566 h 1609364"/>
                <a:gd name="connsiteX1" fmla="*/ 646974 w 1073340"/>
                <a:gd name="connsiteY1" fmla="*/ 125718 h 1609364"/>
                <a:gd name="connsiteX2" fmla="*/ 3872 w 1073340"/>
                <a:gd name="connsiteY2" fmla="*/ 358228 h 1609364"/>
                <a:gd name="connsiteX3" fmla="*/ 406602 w 1073340"/>
                <a:gd name="connsiteY3" fmla="*/ 1472084 h 1609364"/>
                <a:gd name="connsiteX4" fmla="*/ 1049704 w 1073340"/>
                <a:gd name="connsiteY4" fmla="*/ 1239566 h 1609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3340" h="1609364">
                  <a:moveTo>
                    <a:pt x="1049704" y="1239566"/>
                  </a:moveTo>
                  <a:cubicBezTo>
                    <a:pt x="1116107" y="867775"/>
                    <a:pt x="935767" y="369074"/>
                    <a:pt x="646974" y="125718"/>
                  </a:cubicBezTo>
                  <a:cubicBezTo>
                    <a:pt x="358181" y="-117678"/>
                    <a:pt x="70275" y="-13538"/>
                    <a:pt x="3872" y="358228"/>
                  </a:cubicBezTo>
                  <a:cubicBezTo>
                    <a:pt x="-62491" y="730035"/>
                    <a:pt x="117809" y="1228713"/>
                    <a:pt x="406602" y="1472084"/>
                  </a:cubicBezTo>
                  <a:cubicBezTo>
                    <a:pt x="695395" y="1715456"/>
                    <a:pt x="983342" y="1611353"/>
                    <a:pt x="1049704" y="1239566"/>
                  </a:cubicBezTo>
                </a:path>
              </a:pathLst>
            </a:custGeom>
            <a:solidFill>
              <a:srgbClr val="F5AE18"/>
            </a:solidFill>
            <a:ln w="403" cap="flat">
              <a:noFill/>
              <a:prstDash val="solid"/>
              <a:miter/>
            </a:ln>
          </p:spPr>
          <p:txBody>
            <a:bodyPr rtlCol="0" anchor="ctr"/>
            <a:lstStyle/>
            <a:p>
              <a:pPr algn="r" rtl="1"/>
              <a:endParaRPr lang="en-US">
                <a:cs typeface="B Nazanin" panose="00000700000000000000" pitchFamily="2" charset="-78"/>
              </a:endParaRPr>
            </a:p>
          </p:txBody>
        </p:sp>
        <p:sp>
          <p:nvSpPr>
            <p:cNvPr id="115" name="Freeform: Shape 114">
              <a:extLst>
                <a:ext uri="{FF2B5EF4-FFF2-40B4-BE49-F238E27FC236}">
                  <a16:creationId xmlns:a16="http://schemas.microsoft.com/office/drawing/2014/main" id="{C46F6A37-57EB-E9B5-B667-233DC9915FB0}"/>
                </a:ext>
              </a:extLst>
            </p:cNvPr>
            <p:cNvSpPr/>
            <p:nvPr/>
          </p:nvSpPr>
          <p:spPr>
            <a:xfrm flipV="1">
              <a:off x="10846891" y="3322731"/>
              <a:ext cx="893349" cy="1339484"/>
            </a:xfrm>
            <a:custGeom>
              <a:avLst/>
              <a:gdLst>
                <a:gd name="connsiteX0" fmla="*/ 872019 w 893349"/>
                <a:gd name="connsiteY0" fmla="*/ 1030722 h 1339484"/>
                <a:gd name="connsiteX1" fmla="*/ 536820 w 893349"/>
                <a:gd name="connsiteY1" fmla="*/ 103657 h 1339484"/>
                <a:gd name="connsiteX2" fmla="*/ 1567 w 893349"/>
                <a:gd name="connsiteY2" fmla="*/ 297180 h 1339484"/>
                <a:gd name="connsiteX3" fmla="*/ 336765 w 893349"/>
                <a:gd name="connsiteY3" fmla="*/ 1224254 h 1339484"/>
                <a:gd name="connsiteX4" fmla="*/ 872019 w 893349"/>
                <a:gd name="connsiteY4" fmla="*/ 1030722 h 13394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3349" h="1339484">
                  <a:moveTo>
                    <a:pt x="872019" y="1030722"/>
                  </a:moveTo>
                  <a:cubicBezTo>
                    <a:pt x="927294" y="721274"/>
                    <a:pt x="777192" y="306211"/>
                    <a:pt x="536820" y="103657"/>
                  </a:cubicBezTo>
                  <a:cubicBezTo>
                    <a:pt x="296448" y="-98898"/>
                    <a:pt x="56802" y="-12256"/>
                    <a:pt x="1567" y="297180"/>
                  </a:cubicBezTo>
                  <a:cubicBezTo>
                    <a:pt x="-53668" y="606616"/>
                    <a:pt x="96393" y="1021687"/>
                    <a:pt x="336765" y="1224254"/>
                  </a:cubicBezTo>
                  <a:cubicBezTo>
                    <a:pt x="577137" y="1426816"/>
                    <a:pt x="816784" y="1340170"/>
                    <a:pt x="872019" y="1030722"/>
                  </a:cubicBezTo>
                </a:path>
              </a:pathLst>
            </a:custGeom>
            <a:solidFill>
              <a:srgbClr val="00144F"/>
            </a:solidFill>
            <a:ln w="403" cap="flat">
              <a:noFill/>
              <a:prstDash val="solid"/>
              <a:miter/>
            </a:ln>
          </p:spPr>
          <p:txBody>
            <a:bodyPr rtlCol="0" anchor="ctr"/>
            <a:lstStyle/>
            <a:p>
              <a:pPr algn="r" rtl="1"/>
              <a:endParaRPr lang="en-US">
                <a:cs typeface="B Nazanin" panose="00000700000000000000" pitchFamily="2" charset="-78"/>
              </a:endParaRPr>
            </a:p>
          </p:txBody>
        </p:sp>
        <p:sp>
          <p:nvSpPr>
            <p:cNvPr id="116" name="Freeform: Shape 115">
              <a:extLst>
                <a:ext uri="{FF2B5EF4-FFF2-40B4-BE49-F238E27FC236}">
                  <a16:creationId xmlns:a16="http://schemas.microsoft.com/office/drawing/2014/main" id="{EBE0256B-7DDD-BB27-937A-CDBF847B361C}"/>
                </a:ext>
              </a:extLst>
            </p:cNvPr>
            <p:cNvSpPr/>
            <p:nvPr/>
          </p:nvSpPr>
          <p:spPr>
            <a:xfrm flipV="1">
              <a:off x="10936886" y="3457664"/>
              <a:ext cx="713385" cy="1069619"/>
            </a:xfrm>
            <a:custGeom>
              <a:avLst/>
              <a:gdLst>
                <a:gd name="connsiteX0" fmla="*/ 694373 w 713385"/>
                <a:gd name="connsiteY0" fmla="*/ 821900 h 1069619"/>
                <a:gd name="connsiteX1" fmla="*/ 426707 w 713385"/>
                <a:gd name="connsiteY1" fmla="*/ 81613 h 1069619"/>
                <a:gd name="connsiteX2" fmla="*/ -738 w 713385"/>
                <a:gd name="connsiteY2" fmla="*/ 236149 h 1069619"/>
                <a:gd name="connsiteX3" fmla="*/ 266929 w 713385"/>
                <a:gd name="connsiteY3" fmla="*/ 976437 h 1069619"/>
                <a:gd name="connsiteX4" fmla="*/ 694373 w 713385"/>
                <a:gd name="connsiteY4" fmla="*/ 821900 h 106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385" h="1069619">
                  <a:moveTo>
                    <a:pt x="694373" y="821900"/>
                  </a:moveTo>
                  <a:cubicBezTo>
                    <a:pt x="738481" y="574795"/>
                    <a:pt x="618617" y="243366"/>
                    <a:pt x="426707" y="81613"/>
                  </a:cubicBezTo>
                  <a:cubicBezTo>
                    <a:pt x="234756" y="-80140"/>
                    <a:pt x="43369" y="-10956"/>
                    <a:pt x="-738" y="236149"/>
                  </a:cubicBezTo>
                  <a:cubicBezTo>
                    <a:pt x="-44845" y="483254"/>
                    <a:pt x="74978" y="814683"/>
                    <a:pt x="266929" y="976437"/>
                  </a:cubicBezTo>
                  <a:cubicBezTo>
                    <a:pt x="458880" y="1138190"/>
                    <a:pt x="650226" y="1069006"/>
                    <a:pt x="694373" y="821900"/>
                  </a:cubicBezTo>
                </a:path>
              </a:pathLst>
            </a:custGeom>
            <a:solidFill>
              <a:schemeClr val="bg1"/>
            </a:solidFill>
            <a:ln w="403" cap="flat">
              <a:noFill/>
              <a:prstDash val="solid"/>
              <a:miter/>
            </a:ln>
          </p:spPr>
          <p:txBody>
            <a:bodyPr rtlCol="0" anchor="ctr"/>
            <a:lstStyle/>
            <a:p>
              <a:pPr algn="r" rtl="1"/>
              <a:endParaRPr lang="en-US">
                <a:cs typeface="B Nazanin" panose="00000700000000000000" pitchFamily="2" charset="-78"/>
              </a:endParaRPr>
            </a:p>
          </p:txBody>
        </p:sp>
        <p:sp>
          <p:nvSpPr>
            <p:cNvPr id="117" name="Freeform: Shape 116">
              <a:extLst>
                <a:ext uri="{FF2B5EF4-FFF2-40B4-BE49-F238E27FC236}">
                  <a16:creationId xmlns:a16="http://schemas.microsoft.com/office/drawing/2014/main" id="{8975E7F9-B660-303F-CC44-8F88BD9551C0}"/>
                </a:ext>
              </a:extLst>
            </p:cNvPr>
            <p:cNvSpPr/>
            <p:nvPr/>
          </p:nvSpPr>
          <p:spPr>
            <a:xfrm flipV="1">
              <a:off x="11026881" y="3592596"/>
              <a:ext cx="533394" cy="799767"/>
            </a:xfrm>
            <a:custGeom>
              <a:avLst/>
              <a:gdLst>
                <a:gd name="connsiteX0" fmla="*/ 516688 w 533394"/>
                <a:gd name="connsiteY0" fmla="*/ 613087 h 799767"/>
                <a:gd name="connsiteX1" fmla="*/ 316553 w 533394"/>
                <a:gd name="connsiteY1" fmla="*/ 59541 h 799767"/>
                <a:gd name="connsiteX2" fmla="*/ -3043 w 533394"/>
                <a:gd name="connsiteY2" fmla="*/ 175091 h 799767"/>
                <a:gd name="connsiteX3" fmla="*/ 197092 w 533394"/>
                <a:gd name="connsiteY3" fmla="*/ 728636 h 799767"/>
                <a:gd name="connsiteX4" fmla="*/ 516688 w 533394"/>
                <a:gd name="connsiteY4" fmla="*/ 613087 h 799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394" h="799767">
                  <a:moveTo>
                    <a:pt x="516688" y="613087"/>
                  </a:moveTo>
                  <a:cubicBezTo>
                    <a:pt x="549667" y="428320"/>
                    <a:pt x="460042" y="180493"/>
                    <a:pt x="316553" y="59541"/>
                  </a:cubicBezTo>
                  <a:cubicBezTo>
                    <a:pt x="173023" y="-61370"/>
                    <a:pt x="29937" y="-9643"/>
                    <a:pt x="-3043" y="175091"/>
                  </a:cubicBezTo>
                  <a:cubicBezTo>
                    <a:pt x="-36023" y="359869"/>
                    <a:pt x="53562" y="607692"/>
                    <a:pt x="197092" y="728636"/>
                  </a:cubicBezTo>
                  <a:cubicBezTo>
                    <a:pt x="340622" y="849580"/>
                    <a:pt x="483708" y="797845"/>
                    <a:pt x="516688" y="613087"/>
                  </a:cubicBezTo>
                </a:path>
              </a:pathLst>
            </a:custGeom>
            <a:solidFill>
              <a:srgbClr val="00144F"/>
            </a:solidFill>
            <a:ln w="403" cap="flat">
              <a:noFill/>
              <a:prstDash val="solid"/>
              <a:miter/>
            </a:ln>
          </p:spPr>
          <p:txBody>
            <a:bodyPr rtlCol="0" anchor="ctr"/>
            <a:lstStyle/>
            <a:p>
              <a:pPr algn="r" rtl="1"/>
              <a:endParaRPr lang="en-US">
                <a:cs typeface="B Nazanin" panose="00000700000000000000" pitchFamily="2" charset="-78"/>
              </a:endParaRPr>
            </a:p>
          </p:txBody>
        </p:sp>
        <p:sp>
          <p:nvSpPr>
            <p:cNvPr id="118" name="Freeform: Shape 117">
              <a:extLst>
                <a:ext uri="{FF2B5EF4-FFF2-40B4-BE49-F238E27FC236}">
                  <a16:creationId xmlns:a16="http://schemas.microsoft.com/office/drawing/2014/main" id="{9B703EBD-E754-4306-01B0-7162C50BD5F7}"/>
                </a:ext>
              </a:extLst>
            </p:cNvPr>
            <p:cNvSpPr/>
            <p:nvPr/>
          </p:nvSpPr>
          <p:spPr>
            <a:xfrm flipV="1">
              <a:off x="11116876" y="3727526"/>
              <a:ext cx="353404" cy="529904"/>
            </a:xfrm>
            <a:custGeom>
              <a:avLst/>
              <a:gdLst>
                <a:gd name="connsiteX0" fmla="*/ 339003 w 353404"/>
                <a:gd name="connsiteY0" fmla="*/ 404261 h 529904"/>
                <a:gd name="connsiteX1" fmla="*/ 206399 w 353404"/>
                <a:gd name="connsiteY1" fmla="*/ 37498 h 529904"/>
                <a:gd name="connsiteX2" fmla="*/ -5348 w 353404"/>
                <a:gd name="connsiteY2" fmla="*/ 114060 h 529904"/>
                <a:gd name="connsiteX3" fmla="*/ 127256 w 353404"/>
                <a:gd name="connsiteY3" fmla="*/ 480823 h 529904"/>
                <a:gd name="connsiteX4" fmla="*/ 339003 w 353404"/>
                <a:gd name="connsiteY4" fmla="*/ 404261 h 529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404" h="529904">
                  <a:moveTo>
                    <a:pt x="339003" y="404261"/>
                  </a:moveTo>
                  <a:cubicBezTo>
                    <a:pt x="360855" y="281845"/>
                    <a:pt x="301467" y="117648"/>
                    <a:pt x="206399" y="37498"/>
                  </a:cubicBezTo>
                  <a:cubicBezTo>
                    <a:pt x="111290" y="-42613"/>
                    <a:pt x="16504" y="-8343"/>
                    <a:pt x="-5348" y="114060"/>
                  </a:cubicBezTo>
                  <a:cubicBezTo>
                    <a:pt x="-27200" y="236484"/>
                    <a:pt x="32147" y="400689"/>
                    <a:pt x="127256" y="480823"/>
                  </a:cubicBezTo>
                  <a:cubicBezTo>
                    <a:pt x="222324" y="560958"/>
                    <a:pt x="317150" y="526676"/>
                    <a:pt x="339003" y="404261"/>
                  </a:cubicBezTo>
                </a:path>
              </a:pathLst>
            </a:custGeom>
            <a:solidFill>
              <a:srgbClr val="F5AE18"/>
            </a:solidFill>
            <a:ln w="403" cap="flat">
              <a:noFill/>
              <a:prstDash val="solid"/>
              <a:miter/>
            </a:ln>
          </p:spPr>
          <p:txBody>
            <a:bodyPr rtlCol="0" anchor="ctr"/>
            <a:lstStyle/>
            <a:p>
              <a:pPr algn="r" rtl="1"/>
              <a:endParaRPr lang="en-US">
                <a:cs typeface="B Nazanin" panose="00000700000000000000" pitchFamily="2" charset="-78"/>
              </a:endParaRPr>
            </a:p>
          </p:txBody>
        </p:sp>
        <p:sp>
          <p:nvSpPr>
            <p:cNvPr id="119" name="Freeform: Shape 118">
              <a:extLst>
                <a:ext uri="{FF2B5EF4-FFF2-40B4-BE49-F238E27FC236}">
                  <a16:creationId xmlns:a16="http://schemas.microsoft.com/office/drawing/2014/main" id="{5101E20D-85CD-BEEB-86D9-26079E5F184B}"/>
                </a:ext>
              </a:extLst>
            </p:cNvPr>
            <p:cNvSpPr/>
            <p:nvPr/>
          </p:nvSpPr>
          <p:spPr>
            <a:xfrm flipV="1">
              <a:off x="11206871" y="3862458"/>
              <a:ext cx="173414" cy="260040"/>
            </a:xfrm>
            <a:custGeom>
              <a:avLst/>
              <a:gdLst>
                <a:gd name="connsiteX0" fmla="*/ 161317 w 173414"/>
                <a:gd name="connsiteY0" fmla="*/ 195435 h 260040"/>
                <a:gd name="connsiteX1" fmla="*/ 96245 w 173414"/>
                <a:gd name="connsiteY1" fmla="*/ 15454 h 260040"/>
                <a:gd name="connsiteX2" fmla="*/ -7653 w 173414"/>
                <a:gd name="connsiteY2" fmla="*/ 53030 h 260040"/>
                <a:gd name="connsiteX3" fmla="*/ 57419 w 173414"/>
                <a:gd name="connsiteY3" fmla="*/ 233010 h 260040"/>
                <a:gd name="connsiteX4" fmla="*/ 161317 w 173414"/>
                <a:gd name="connsiteY4" fmla="*/ 195435 h 260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414" h="260040">
                  <a:moveTo>
                    <a:pt x="161317" y="195435"/>
                  </a:moveTo>
                  <a:cubicBezTo>
                    <a:pt x="172042" y="135362"/>
                    <a:pt x="142892" y="54763"/>
                    <a:pt x="96245" y="15454"/>
                  </a:cubicBezTo>
                  <a:cubicBezTo>
                    <a:pt x="49598" y="-23856"/>
                    <a:pt x="3072" y="-7043"/>
                    <a:pt x="-7653" y="53030"/>
                  </a:cubicBezTo>
                  <a:cubicBezTo>
                    <a:pt x="-18377" y="113103"/>
                    <a:pt x="10732" y="193685"/>
                    <a:pt x="57419" y="233010"/>
                  </a:cubicBezTo>
                  <a:cubicBezTo>
                    <a:pt x="104067" y="272332"/>
                    <a:pt x="150593" y="255511"/>
                    <a:pt x="161317" y="195435"/>
                  </a:cubicBezTo>
                </a:path>
              </a:pathLst>
            </a:custGeom>
            <a:solidFill>
              <a:srgbClr val="00144F"/>
            </a:solidFill>
            <a:ln w="403" cap="flat">
              <a:noFill/>
              <a:prstDash val="solid"/>
              <a:miter/>
            </a:ln>
          </p:spPr>
          <p:txBody>
            <a:bodyPr rtlCol="0" anchor="ctr"/>
            <a:lstStyle/>
            <a:p>
              <a:pPr algn="r" rtl="1"/>
              <a:endParaRPr lang="en-US">
                <a:cs typeface="B Nazanin" panose="00000700000000000000" pitchFamily="2" charset="-78"/>
              </a:endParaRPr>
            </a:p>
          </p:txBody>
        </p:sp>
      </p:grpSp>
      <p:sp>
        <p:nvSpPr>
          <p:cNvPr id="156" name="Arrow: Right 155">
            <a:extLst>
              <a:ext uri="{FF2B5EF4-FFF2-40B4-BE49-F238E27FC236}">
                <a16:creationId xmlns:a16="http://schemas.microsoft.com/office/drawing/2014/main" id="{EDDBBEE6-8664-D2E9-A0C4-93205667D006}"/>
              </a:ext>
            </a:extLst>
          </p:cNvPr>
          <p:cNvSpPr/>
          <p:nvPr/>
        </p:nvSpPr>
        <p:spPr>
          <a:xfrm>
            <a:off x="796414" y="2408159"/>
            <a:ext cx="1817356" cy="878275"/>
          </a:xfrm>
          <a:prstGeom prst="rightArrow">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62" name="Arrow: Right 161">
            <a:extLst>
              <a:ext uri="{FF2B5EF4-FFF2-40B4-BE49-F238E27FC236}">
                <a16:creationId xmlns:a16="http://schemas.microsoft.com/office/drawing/2014/main" id="{70D72F34-67FF-58E1-5D9E-5D5E345E85F6}"/>
              </a:ext>
            </a:extLst>
          </p:cNvPr>
          <p:cNvSpPr/>
          <p:nvPr/>
        </p:nvSpPr>
        <p:spPr>
          <a:xfrm>
            <a:off x="3031345" y="2408159"/>
            <a:ext cx="1824362" cy="878275"/>
          </a:xfrm>
          <a:prstGeom prst="rightArrow">
            <a:avLst/>
          </a:prstGeom>
          <a:solidFill>
            <a:srgbClr val="F3B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63" name="Arrow: Right 162">
            <a:extLst>
              <a:ext uri="{FF2B5EF4-FFF2-40B4-BE49-F238E27FC236}">
                <a16:creationId xmlns:a16="http://schemas.microsoft.com/office/drawing/2014/main" id="{3A5504C8-978B-3184-12EB-6B9A42C4EA57}"/>
              </a:ext>
            </a:extLst>
          </p:cNvPr>
          <p:cNvSpPr/>
          <p:nvPr/>
        </p:nvSpPr>
        <p:spPr>
          <a:xfrm>
            <a:off x="5273282" y="2408159"/>
            <a:ext cx="1824362" cy="878275"/>
          </a:xfrm>
          <a:prstGeom prst="rightArrow">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64" name="Arrow: Right 163">
            <a:extLst>
              <a:ext uri="{FF2B5EF4-FFF2-40B4-BE49-F238E27FC236}">
                <a16:creationId xmlns:a16="http://schemas.microsoft.com/office/drawing/2014/main" id="{A655E1A2-B6B9-2A5E-DF80-9943EE44848B}"/>
              </a:ext>
            </a:extLst>
          </p:cNvPr>
          <p:cNvSpPr/>
          <p:nvPr/>
        </p:nvSpPr>
        <p:spPr>
          <a:xfrm>
            <a:off x="7515216" y="2408159"/>
            <a:ext cx="1824363" cy="878275"/>
          </a:xfrm>
          <a:prstGeom prst="rightArrow">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65" name="Oval 164">
            <a:extLst>
              <a:ext uri="{FF2B5EF4-FFF2-40B4-BE49-F238E27FC236}">
                <a16:creationId xmlns:a16="http://schemas.microsoft.com/office/drawing/2014/main" id="{4BC7C8F9-2E9D-54AB-496B-28121B075DCF}"/>
              </a:ext>
            </a:extLst>
          </p:cNvPr>
          <p:cNvSpPr/>
          <p:nvPr/>
        </p:nvSpPr>
        <p:spPr>
          <a:xfrm>
            <a:off x="509263" y="2532315"/>
            <a:ext cx="629962" cy="629962"/>
          </a:xfrm>
          <a:prstGeom prst="ellipse">
            <a:avLst/>
          </a:prstGeom>
          <a:solidFill>
            <a:srgbClr val="D9D9D9"/>
          </a:solidFill>
          <a:ln w="38100">
            <a:solidFill>
              <a:schemeClr val="bg1"/>
            </a:solid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endParaRPr lang="en-US" sz="2000" b="1" dirty="0">
              <a:solidFill>
                <a:schemeClr val="tx1"/>
              </a:solidFill>
              <a:latin typeface="Segoe UI" panose="020B0502040204020203" pitchFamily="34" charset="0"/>
              <a:cs typeface="B Nazanin" panose="00000700000000000000" pitchFamily="2" charset="-78"/>
            </a:endParaRPr>
          </a:p>
        </p:txBody>
      </p:sp>
      <p:sp>
        <p:nvSpPr>
          <p:cNvPr id="166" name="Oval 165">
            <a:extLst>
              <a:ext uri="{FF2B5EF4-FFF2-40B4-BE49-F238E27FC236}">
                <a16:creationId xmlns:a16="http://schemas.microsoft.com/office/drawing/2014/main" id="{B0198CAB-99A9-F56A-D8B6-3B59FB0828C4}"/>
              </a:ext>
            </a:extLst>
          </p:cNvPr>
          <p:cNvSpPr/>
          <p:nvPr/>
        </p:nvSpPr>
        <p:spPr>
          <a:xfrm>
            <a:off x="2756702" y="2532315"/>
            <a:ext cx="629962" cy="629962"/>
          </a:xfrm>
          <a:prstGeom prst="ellipse">
            <a:avLst/>
          </a:prstGeom>
          <a:solidFill>
            <a:srgbClr val="F3BE94"/>
          </a:solidFill>
          <a:ln w="38100">
            <a:solidFill>
              <a:schemeClr val="bg1"/>
            </a:solid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endParaRPr lang="en-US" sz="2000" b="1" dirty="0">
              <a:solidFill>
                <a:schemeClr val="tx1"/>
              </a:solidFill>
              <a:latin typeface="Segoe UI" panose="020B0502040204020203" pitchFamily="34" charset="0"/>
              <a:cs typeface="B Nazanin" panose="00000700000000000000" pitchFamily="2" charset="-78"/>
            </a:endParaRPr>
          </a:p>
        </p:txBody>
      </p:sp>
      <p:sp>
        <p:nvSpPr>
          <p:cNvPr id="167" name="Oval 166">
            <a:extLst>
              <a:ext uri="{FF2B5EF4-FFF2-40B4-BE49-F238E27FC236}">
                <a16:creationId xmlns:a16="http://schemas.microsoft.com/office/drawing/2014/main" id="{E16673DE-BCA5-A973-1FC7-12A977DC07FB}"/>
              </a:ext>
            </a:extLst>
          </p:cNvPr>
          <p:cNvSpPr/>
          <p:nvPr/>
        </p:nvSpPr>
        <p:spPr>
          <a:xfrm>
            <a:off x="5004141" y="2532315"/>
            <a:ext cx="629962" cy="629962"/>
          </a:xfrm>
          <a:prstGeom prst="ellipse">
            <a:avLst/>
          </a:prstGeom>
          <a:solidFill>
            <a:srgbClr val="F5AE18"/>
          </a:solidFill>
          <a:ln w="38100">
            <a:solidFill>
              <a:schemeClr val="bg1"/>
            </a:solid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endParaRPr lang="en-US" sz="2000" b="1" dirty="0">
              <a:solidFill>
                <a:schemeClr val="tx1"/>
              </a:solidFill>
              <a:latin typeface="Segoe UI" panose="020B0502040204020203" pitchFamily="34" charset="0"/>
              <a:cs typeface="B Nazanin" panose="00000700000000000000" pitchFamily="2" charset="-78"/>
            </a:endParaRPr>
          </a:p>
        </p:txBody>
      </p:sp>
      <p:sp>
        <p:nvSpPr>
          <p:cNvPr id="168" name="Oval 167">
            <a:extLst>
              <a:ext uri="{FF2B5EF4-FFF2-40B4-BE49-F238E27FC236}">
                <a16:creationId xmlns:a16="http://schemas.microsoft.com/office/drawing/2014/main" id="{23D08125-C9EA-BA15-9DE8-B5390E6F4BED}"/>
              </a:ext>
            </a:extLst>
          </p:cNvPr>
          <p:cNvSpPr/>
          <p:nvPr/>
        </p:nvSpPr>
        <p:spPr>
          <a:xfrm>
            <a:off x="7251580" y="2532315"/>
            <a:ext cx="629962" cy="629962"/>
          </a:xfrm>
          <a:prstGeom prst="ellipse">
            <a:avLst/>
          </a:prstGeom>
          <a:solidFill>
            <a:srgbClr val="00144F"/>
          </a:solidFill>
          <a:ln w="38100">
            <a:solidFill>
              <a:schemeClr val="bg1"/>
            </a:solid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1"/>
            <a:endParaRPr lang="en-US" sz="2000" b="1" dirty="0">
              <a:solidFill>
                <a:schemeClr val="bg1"/>
              </a:solidFill>
              <a:latin typeface="Segoe UI" panose="020B0502040204020203" pitchFamily="34" charset="0"/>
              <a:cs typeface="B Nazanin" panose="00000700000000000000" pitchFamily="2" charset="-78"/>
            </a:endParaRPr>
          </a:p>
        </p:txBody>
      </p:sp>
      <p:sp>
        <p:nvSpPr>
          <p:cNvPr id="169" name="Title 1">
            <a:extLst>
              <a:ext uri="{FF2B5EF4-FFF2-40B4-BE49-F238E27FC236}">
                <a16:creationId xmlns:a16="http://schemas.microsoft.com/office/drawing/2014/main" id="{14ADE689-E0BA-40C8-F267-0E6D225C1948}"/>
              </a:ext>
            </a:extLst>
          </p:cNvPr>
          <p:cNvSpPr txBox="1">
            <a:spLocks/>
          </p:cNvSpPr>
          <p:nvPr/>
        </p:nvSpPr>
        <p:spPr>
          <a:xfrm>
            <a:off x="533948" y="3899527"/>
            <a:ext cx="2088000" cy="12657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50000"/>
              </a:lnSpc>
            </a:pPr>
            <a:r>
              <a:rPr lang="fa-IR" sz="1400" dirty="0">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ea typeface="Segoe UI Black" panose="020B0A02040204020203" pitchFamily="34" charset="0"/>
              <a:cs typeface="B Nazanin" panose="00000700000000000000" pitchFamily="2" charset="-78"/>
            </a:endParaRPr>
          </a:p>
        </p:txBody>
      </p:sp>
      <p:sp>
        <p:nvSpPr>
          <p:cNvPr id="170" name="Title 1">
            <a:extLst>
              <a:ext uri="{FF2B5EF4-FFF2-40B4-BE49-F238E27FC236}">
                <a16:creationId xmlns:a16="http://schemas.microsoft.com/office/drawing/2014/main" id="{F32CF93B-CD3B-D6CB-6721-75E8A8C012FA}"/>
              </a:ext>
            </a:extLst>
          </p:cNvPr>
          <p:cNvSpPr txBox="1">
            <a:spLocks/>
          </p:cNvSpPr>
          <p:nvPr/>
        </p:nvSpPr>
        <p:spPr>
          <a:xfrm>
            <a:off x="2773158" y="3899527"/>
            <a:ext cx="2088000" cy="12657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50000"/>
              </a:lnSpc>
            </a:pPr>
            <a:r>
              <a:rPr lang="fa-IR" sz="1400" dirty="0">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ea typeface="Segoe UI Black" panose="020B0A02040204020203" pitchFamily="34" charset="0"/>
              <a:cs typeface="B Nazanin" panose="00000700000000000000" pitchFamily="2" charset="-78"/>
            </a:endParaRPr>
          </a:p>
        </p:txBody>
      </p:sp>
      <p:sp>
        <p:nvSpPr>
          <p:cNvPr id="171" name="Title 1">
            <a:extLst>
              <a:ext uri="{FF2B5EF4-FFF2-40B4-BE49-F238E27FC236}">
                <a16:creationId xmlns:a16="http://schemas.microsoft.com/office/drawing/2014/main" id="{0A750677-E5EC-D273-E95E-FC8AC9C42E44}"/>
              </a:ext>
            </a:extLst>
          </p:cNvPr>
          <p:cNvSpPr txBox="1">
            <a:spLocks/>
          </p:cNvSpPr>
          <p:nvPr/>
        </p:nvSpPr>
        <p:spPr>
          <a:xfrm>
            <a:off x="5012368" y="3899527"/>
            <a:ext cx="2088000" cy="12657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50000"/>
              </a:lnSpc>
            </a:pPr>
            <a:r>
              <a:rPr lang="fa-IR" sz="1400" dirty="0">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ea typeface="Segoe UI Black" panose="020B0A02040204020203" pitchFamily="34" charset="0"/>
              <a:cs typeface="B Nazanin" panose="00000700000000000000" pitchFamily="2" charset="-78"/>
            </a:endParaRPr>
          </a:p>
        </p:txBody>
      </p:sp>
      <p:sp>
        <p:nvSpPr>
          <p:cNvPr id="172" name="Title 1">
            <a:extLst>
              <a:ext uri="{FF2B5EF4-FFF2-40B4-BE49-F238E27FC236}">
                <a16:creationId xmlns:a16="http://schemas.microsoft.com/office/drawing/2014/main" id="{093B338B-6960-895B-787B-3EB7527BBBAA}"/>
              </a:ext>
            </a:extLst>
          </p:cNvPr>
          <p:cNvSpPr txBox="1">
            <a:spLocks/>
          </p:cNvSpPr>
          <p:nvPr/>
        </p:nvSpPr>
        <p:spPr>
          <a:xfrm>
            <a:off x="7251579" y="3899527"/>
            <a:ext cx="2088000" cy="12657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50000"/>
              </a:lnSpc>
            </a:pPr>
            <a:r>
              <a:rPr lang="fa-IR" sz="1400" dirty="0">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ea typeface="Segoe UI Black" panose="020B0A02040204020203" pitchFamily="34" charset="0"/>
              <a:cs typeface="B Nazanin" panose="00000700000000000000" pitchFamily="2" charset="-78"/>
            </a:endParaRPr>
          </a:p>
        </p:txBody>
      </p:sp>
      <p:sp>
        <p:nvSpPr>
          <p:cNvPr id="173" name="Title 1">
            <a:extLst>
              <a:ext uri="{FF2B5EF4-FFF2-40B4-BE49-F238E27FC236}">
                <a16:creationId xmlns:a16="http://schemas.microsoft.com/office/drawing/2014/main" id="{6000CEA9-FC93-8523-F485-D0943D44C87B}"/>
              </a:ext>
            </a:extLst>
          </p:cNvPr>
          <p:cNvSpPr txBox="1">
            <a:spLocks/>
          </p:cNvSpPr>
          <p:nvPr/>
        </p:nvSpPr>
        <p:spPr>
          <a:xfrm>
            <a:off x="533948" y="3493646"/>
            <a:ext cx="2088000"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مطالب را اضافه کنیداینجا</a:t>
            </a:r>
          </a:p>
        </p:txBody>
      </p:sp>
      <p:sp>
        <p:nvSpPr>
          <p:cNvPr id="174" name="Title 1">
            <a:extLst>
              <a:ext uri="{FF2B5EF4-FFF2-40B4-BE49-F238E27FC236}">
                <a16:creationId xmlns:a16="http://schemas.microsoft.com/office/drawing/2014/main" id="{312B1059-5206-879C-1CF7-A1F65B6B4300}"/>
              </a:ext>
            </a:extLst>
          </p:cNvPr>
          <p:cNvSpPr txBox="1">
            <a:spLocks/>
          </p:cNvSpPr>
          <p:nvPr/>
        </p:nvSpPr>
        <p:spPr>
          <a:xfrm>
            <a:off x="2773158" y="3493646"/>
            <a:ext cx="2088000"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مطالب را اضافه کنیداینجا</a:t>
            </a:r>
          </a:p>
        </p:txBody>
      </p:sp>
      <p:sp>
        <p:nvSpPr>
          <p:cNvPr id="175" name="Title 1">
            <a:extLst>
              <a:ext uri="{FF2B5EF4-FFF2-40B4-BE49-F238E27FC236}">
                <a16:creationId xmlns:a16="http://schemas.microsoft.com/office/drawing/2014/main" id="{C4BF0F7B-6B56-9291-1675-69F048F0E97F}"/>
              </a:ext>
            </a:extLst>
          </p:cNvPr>
          <p:cNvSpPr txBox="1">
            <a:spLocks/>
          </p:cNvSpPr>
          <p:nvPr/>
        </p:nvSpPr>
        <p:spPr>
          <a:xfrm>
            <a:off x="5012368" y="3493646"/>
            <a:ext cx="2088000"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مطالب را اضافه کنیداینجا</a:t>
            </a:r>
          </a:p>
        </p:txBody>
      </p:sp>
      <p:sp>
        <p:nvSpPr>
          <p:cNvPr id="176" name="Title 1">
            <a:extLst>
              <a:ext uri="{FF2B5EF4-FFF2-40B4-BE49-F238E27FC236}">
                <a16:creationId xmlns:a16="http://schemas.microsoft.com/office/drawing/2014/main" id="{89E4E51D-79B8-6E06-59D7-D9860EBFBC06}"/>
              </a:ext>
            </a:extLst>
          </p:cNvPr>
          <p:cNvSpPr txBox="1">
            <a:spLocks/>
          </p:cNvSpPr>
          <p:nvPr/>
        </p:nvSpPr>
        <p:spPr>
          <a:xfrm>
            <a:off x="7251579" y="3493646"/>
            <a:ext cx="2088000"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مطالب را اضافه کنیداینجا</a:t>
            </a:r>
          </a:p>
        </p:txBody>
      </p:sp>
      <p:sp>
        <p:nvSpPr>
          <p:cNvPr id="177" name="Title 1">
            <a:extLst>
              <a:ext uri="{FF2B5EF4-FFF2-40B4-BE49-F238E27FC236}">
                <a16:creationId xmlns:a16="http://schemas.microsoft.com/office/drawing/2014/main" id="{935A513E-FA37-6C2F-1AB9-6146A550754C}"/>
              </a:ext>
            </a:extLst>
          </p:cNvPr>
          <p:cNvSpPr txBox="1">
            <a:spLocks/>
          </p:cNvSpPr>
          <p:nvPr/>
        </p:nvSpPr>
        <p:spPr>
          <a:xfrm>
            <a:off x="533948" y="5777055"/>
            <a:ext cx="2088000" cy="430887"/>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en-US" sz="2800" dirty="0">
                <a:solidFill>
                  <a:schemeClr val="bg1">
                    <a:lumMod val="75000"/>
                  </a:schemeClr>
                </a:solidFill>
                <a:latin typeface="Segoe UI" panose="020B0502040204020203" pitchFamily="34" charset="0"/>
                <a:ea typeface="Segoe UI Black" panose="020B0A02040204020203" pitchFamily="34" charset="0"/>
                <a:cs typeface="B Nazanin" panose="00000700000000000000" pitchFamily="2" charset="-78"/>
              </a:rPr>
              <a:t>01</a:t>
            </a:r>
          </a:p>
        </p:txBody>
      </p:sp>
      <p:sp>
        <p:nvSpPr>
          <p:cNvPr id="178" name="Title 1">
            <a:extLst>
              <a:ext uri="{FF2B5EF4-FFF2-40B4-BE49-F238E27FC236}">
                <a16:creationId xmlns:a16="http://schemas.microsoft.com/office/drawing/2014/main" id="{4191E773-E963-565C-7148-9AF79FE8DCC1}"/>
              </a:ext>
            </a:extLst>
          </p:cNvPr>
          <p:cNvSpPr txBox="1">
            <a:spLocks/>
          </p:cNvSpPr>
          <p:nvPr/>
        </p:nvSpPr>
        <p:spPr>
          <a:xfrm>
            <a:off x="2773158" y="5777055"/>
            <a:ext cx="2088000" cy="430887"/>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en-US" sz="2800" dirty="0">
                <a:solidFill>
                  <a:schemeClr val="bg1">
                    <a:lumMod val="75000"/>
                  </a:schemeClr>
                </a:solidFill>
                <a:latin typeface="Segoe UI" panose="020B0502040204020203" pitchFamily="34" charset="0"/>
                <a:ea typeface="Segoe UI Black" panose="020B0A02040204020203" pitchFamily="34" charset="0"/>
                <a:cs typeface="B Nazanin" panose="00000700000000000000" pitchFamily="2" charset="-78"/>
              </a:rPr>
              <a:t>02</a:t>
            </a:r>
          </a:p>
        </p:txBody>
      </p:sp>
      <p:sp>
        <p:nvSpPr>
          <p:cNvPr id="179" name="Title 1">
            <a:extLst>
              <a:ext uri="{FF2B5EF4-FFF2-40B4-BE49-F238E27FC236}">
                <a16:creationId xmlns:a16="http://schemas.microsoft.com/office/drawing/2014/main" id="{2FD8AF8A-0271-B658-E856-348962EC7CFB}"/>
              </a:ext>
            </a:extLst>
          </p:cNvPr>
          <p:cNvSpPr txBox="1">
            <a:spLocks/>
          </p:cNvSpPr>
          <p:nvPr/>
        </p:nvSpPr>
        <p:spPr>
          <a:xfrm>
            <a:off x="5012368" y="5777055"/>
            <a:ext cx="2088000" cy="430887"/>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en-US" sz="2800" dirty="0">
                <a:solidFill>
                  <a:schemeClr val="bg1">
                    <a:lumMod val="75000"/>
                  </a:schemeClr>
                </a:solidFill>
                <a:latin typeface="Segoe UI" panose="020B0502040204020203" pitchFamily="34" charset="0"/>
                <a:ea typeface="Segoe UI Black" panose="020B0A02040204020203" pitchFamily="34" charset="0"/>
                <a:cs typeface="B Nazanin" panose="00000700000000000000" pitchFamily="2" charset="-78"/>
              </a:rPr>
              <a:t>03</a:t>
            </a:r>
          </a:p>
        </p:txBody>
      </p:sp>
      <p:sp>
        <p:nvSpPr>
          <p:cNvPr id="180" name="Title 1">
            <a:extLst>
              <a:ext uri="{FF2B5EF4-FFF2-40B4-BE49-F238E27FC236}">
                <a16:creationId xmlns:a16="http://schemas.microsoft.com/office/drawing/2014/main" id="{214CD21C-A4C1-8F7A-D41F-D074169DFD29}"/>
              </a:ext>
            </a:extLst>
          </p:cNvPr>
          <p:cNvSpPr txBox="1">
            <a:spLocks/>
          </p:cNvSpPr>
          <p:nvPr/>
        </p:nvSpPr>
        <p:spPr>
          <a:xfrm>
            <a:off x="7251579" y="5777055"/>
            <a:ext cx="2088000" cy="430887"/>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en-US" sz="2800" dirty="0">
                <a:solidFill>
                  <a:schemeClr val="bg1">
                    <a:lumMod val="75000"/>
                  </a:schemeClr>
                </a:solidFill>
                <a:latin typeface="Segoe UI" panose="020B0502040204020203" pitchFamily="34" charset="0"/>
                <a:ea typeface="Segoe UI Black" panose="020B0A02040204020203" pitchFamily="34" charset="0"/>
                <a:cs typeface="B Nazanin" panose="00000700000000000000" pitchFamily="2" charset="-78"/>
              </a:rPr>
              <a:t>04</a:t>
            </a:r>
          </a:p>
        </p:txBody>
      </p:sp>
      <p:grpSp>
        <p:nvGrpSpPr>
          <p:cNvPr id="2" name="Group 1">
            <a:extLst>
              <a:ext uri="{FF2B5EF4-FFF2-40B4-BE49-F238E27FC236}">
                <a16:creationId xmlns:a16="http://schemas.microsoft.com/office/drawing/2014/main" id="{1E865A02-6787-5084-7C30-7E8186E04A3E}"/>
              </a:ext>
            </a:extLst>
          </p:cNvPr>
          <p:cNvGrpSpPr/>
          <p:nvPr/>
        </p:nvGrpSpPr>
        <p:grpSpPr>
          <a:xfrm>
            <a:off x="2697553" y="3493646"/>
            <a:ext cx="4478420" cy="2714296"/>
            <a:chOff x="2697553" y="3493646"/>
            <a:chExt cx="4478420" cy="2239659"/>
          </a:xfrm>
        </p:grpSpPr>
        <p:cxnSp>
          <p:nvCxnSpPr>
            <p:cNvPr id="188" name="Straight Connector 187">
              <a:extLst>
                <a:ext uri="{FF2B5EF4-FFF2-40B4-BE49-F238E27FC236}">
                  <a16:creationId xmlns:a16="http://schemas.microsoft.com/office/drawing/2014/main" id="{A6998B17-499F-03F2-6C4A-B976C1BD9859}"/>
                </a:ext>
              </a:extLst>
            </p:cNvPr>
            <p:cNvCxnSpPr>
              <a:cxnSpLocks/>
            </p:cNvCxnSpPr>
            <p:nvPr/>
          </p:nvCxnSpPr>
          <p:spPr>
            <a:xfrm flipH="1">
              <a:off x="2697553" y="3493646"/>
              <a:ext cx="0" cy="223965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89" name="Straight Connector 188">
              <a:extLst>
                <a:ext uri="{FF2B5EF4-FFF2-40B4-BE49-F238E27FC236}">
                  <a16:creationId xmlns:a16="http://schemas.microsoft.com/office/drawing/2014/main" id="{54DB9ADD-01AC-4171-D580-7B2B39B5FCE4}"/>
                </a:ext>
              </a:extLst>
            </p:cNvPr>
            <p:cNvCxnSpPr>
              <a:cxnSpLocks/>
            </p:cNvCxnSpPr>
            <p:nvPr/>
          </p:nvCxnSpPr>
          <p:spPr>
            <a:xfrm flipH="1">
              <a:off x="4936763" y="3493646"/>
              <a:ext cx="0" cy="223965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7C482049-1703-3437-6EF6-BC0F63B47DB0}"/>
                </a:ext>
              </a:extLst>
            </p:cNvPr>
            <p:cNvCxnSpPr>
              <a:cxnSpLocks/>
            </p:cNvCxnSpPr>
            <p:nvPr/>
          </p:nvCxnSpPr>
          <p:spPr>
            <a:xfrm flipH="1">
              <a:off x="7175973" y="3493646"/>
              <a:ext cx="0" cy="2239659"/>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196" name="Rectangle 195">
            <a:extLst>
              <a:ext uri="{FF2B5EF4-FFF2-40B4-BE49-F238E27FC236}">
                <a16:creationId xmlns:a16="http://schemas.microsoft.com/office/drawing/2014/main" id="{BE0C9DA6-D8D3-CA08-6E98-78322116021F}"/>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97" name="Slide Number Placeholder 1">
            <a:extLst>
              <a:ext uri="{FF2B5EF4-FFF2-40B4-BE49-F238E27FC236}">
                <a16:creationId xmlns:a16="http://schemas.microsoft.com/office/drawing/2014/main" id="{747D3F8A-2C1C-3492-A0CF-57BEC1FC3FA5}"/>
              </a:ext>
            </a:extLst>
          </p:cNvPr>
          <p:cNvSpPr>
            <a:spLocks noGrp="1"/>
          </p:cNvSpPr>
          <p:nvPr>
            <p:ph type="sldNum" sz="quarter" idx="12"/>
          </p:nvPr>
        </p:nvSpPr>
        <p:spPr>
          <a:xfrm>
            <a:off x="11676063" y="6308725"/>
            <a:ext cx="340210"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4</a:t>
            </a:fld>
            <a:endParaRPr lang="en-US" b="1" dirty="0">
              <a:solidFill>
                <a:srgbClr val="DFEEEA"/>
              </a:solidFill>
              <a:latin typeface="Segoe UI" panose="020B0502040204020203" pitchFamily="34" charset="0"/>
              <a:cs typeface="B Nazanin" panose="00000700000000000000" pitchFamily="2" charset="-78"/>
            </a:endParaRPr>
          </a:p>
        </p:txBody>
      </p:sp>
      <p:grpSp>
        <p:nvGrpSpPr>
          <p:cNvPr id="198" name="Group 197">
            <a:extLst>
              <a:ext uri="{FF2B5EF4-FFF2-40B4-BE49-F238E27FC236}">
                <a16:creationId xmlns:a16="http://schemas.microsoft.com/office/drawing/2014/main" id="{B1ECB126-49A0-D565-1900-5A8EFD79A992}"/>
              </a:ext>
            </a:extLst>
          </p:cNvPr>
          <p:cNvGrpSpPr/>
          <p:nvPr/>
        </p:nvGrpSpPr>
        <p:grpSpPr>
          <a:xfrm>
            <a:off x="7409254" y="2683495"/>
            <a:ext cx="314614" cy="327603"/>
            <a:chOff x="3398838" y="1811338"/>
            <a:chExt cx="346075" cy="360363"/>
          </a:xfrm>
        </p:grpSpPr>
        <p:sp>
          <p:nvSpPr>
            <p:cNvPr id="199" name="Freeform 48">
              <a:extLst>
                <a:ext uri="{FF2B5EF4-FFF2-40B4-BE49-F238E27FC236}">
                  <a16:creationId xmlns:a16="http://schemas.microsoft.com/office/drawing/2014/main" id="{1A99C3E1-92D0-CA6D-101B-666F49A23419}"/>
                </a:ext>
              </a:extLst>
            </p:cNvPr>
            <p:cNvSpPr>
              <a:spLocks/>
            </p:cNvSpPr>
            <p:nvPr/>
          </p:nvSpPr>
          <p:spPr bwMode="auto">
            <a:xfrm>
              <a:off x="3598863" y="1885951"/>
              <a:ext cx="112713" cy="120650"/>
            </a:xfrm>
            <a:custGeom>
              <a:avLst/>
              <a:gdLst>
                <a:gd name="T0" fmla="*/ 7 w 30"/>
                <a:gd name="T1" fmla="*/ 8 h 32"/>
                <a:gd name="T2" fmla="*/ 7 w 30"/>
                <a:gd name="T3" fmla="*/ 22 h 32"/>
                <a:gd name="T4" fmla="*/ 23 w 30"/>
                <a:gd name="T5" fmla="*/ 24 h 32"/>
                <a:gd name="T6" fmla="*/ 26 w 30"/>
                <a:gd name="T7" fmla="*/ 0 h 32"/>
                <a:gd name="T8" fmla="*/ 7 w 30"/>
                <a:gd name="T9" fmla="*/ 8 h 32"/>
              </a:gdLst>
              <a:ahLst/>
              <a:cxnLst>
                <a:cxn ang="0">
                  <a:pos x="T0" y="T1"/>
                </a:cxn>
                <a:cxn ang="0">
                  <a:pos x="T2" y="T3"/>
                </a:cxn>
                <a:cxn ang="0">
                  <a:pos x="T4" y="T5"/>
                </a:cxn>
                <a:cxn ang="0">
                  <a:pos x="T6" y="T7"/>
                </a:cxn>
                <a:cxn ang="0">
                  <a:pos x="T8" y="T9"/>
                </a:cxn>
              </a:cxnLst>
              <a:rect l="0" t="0" r="r" b="b"/>
              <a:pathLst>
                <a:path w="30" h="32">
                  <a:moveTo>
                    <a:pt x="7" y="8"/>
                  </a:moveTo>
                  <a:cubicBezTo>
                    <a:pt x="2" y="11"/>
                    <a:pt x="0" y="17"/>
                    <a:pt x="7" y="22"/>
                  </a:cubicBezTo>
                  <a:cubicBezTo>
                    <a:pt x="11" y="32"/>
                    <a:pt x="18" y="29"/>
                    <a:pt x="23" y="24"/>
                  </a:cubicBezTo>
                  <a:cubicBezTo>
                    <a:pt x="27" y="20"/>
                    <a:pt x="30" y="7"/>
                    <a:pt x="26" y="0"/>
                  </a:cubicBezTo>
                  <a:cubicBezTo>
                    <a:pt x="19" y="5"/>
                    <a:pt x="13" y="4"/>
                    <a:pt x="7" y="8"/>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00" name="Freeform 49">
              <a:extLst>
                <a:ext uri="{FF2B5EF4-FFF2-40B4-BE49-F238E27FC236}">
                  <a16:creationId xmlns:a16="http://schemas.microsoft.com/office/drawing/2014/main" id="{B5E93DEA-3AA1-1F7B-C0B7-C391EFE372ED}"/>
                </a:ext>
              </a:extLst>
            </p:cNvPr>
            <p:cNvSpPr>
              <a:spLocks/>
            </p:cNvSpPr>
            <p:nvPr/>
          </p:nvSpPr>
          <p:spPr bwMode="auto">
            <a:xfrm>
              <a:off x="3451226" y="1811338"/>
              <a:ext cx="150813" cy="173038"/>
            </a:xfrm>
            <a:custGeom>
              <a:avLst/>
              <a:gdLst>
                <a:gd name="T0" fmla="*/ 32 w 40"/>
                <a:gd name="T1" fmla="*/ 14 h 46"/>
                <a:gd name="T2" fmla="*/ 28 w 40"/>
                <a:gd name="T3" fmla="*/ 33 h 46"/>
                <a:gd name="T4" fmla="*/ 8 w 40"/>
                <a:gd name="T5" fmla="*/ 34 h 46"/>
                <a:gd name="T6" fmla="*/ 5 w 40"/>
                <a:gd name="T7" fmla="*/ 0 h 46"/>
                <a:gd name="T8" fmla="*/ 32 w 40"/>
                <a:gd name="T9" fmla="*/ 14 h 46"/>
              </a:gdLst>
              <a:ahLst/>
              <a:cxnLst>
                <a:cxn ang="0">
                  <a:pos x="T0" y="T1"/>
                </a:cxn>
                <a:cxn ang="0">
                  <a:pos x="T2" y="T3"/>
                </a:cxn>
                <a:cxn ang="0">
                  <a:pos x="T4" y="T5"/>
                </a:cxn>
                <a:cxn ang="0">
                  <a:pos x="T6" y="T7"/>
                </a:cxn>
                <a:cxn ang="0">
                  <a:pos x="T8" y="T9"/>
                </a:cxn>
              </a:cxnLst>
              <a:rect l="0" t="0" r="r" b="b"/>
              <a:pathLst>
                <a:path w="40" h="46">
                  <a:moveTo>
                    <a:pt x="32" y="14"/>
                  </a:moveTo>
                  <a:cubicBezTo>
                    <a:pt x="37" y="20"/>
                    <a:pt x="40" y="28"/>
                    <a:pt x="28" y="33"/>
                  </a:cubicBezTo>
                  <a:cubicBezTo>
                    <a:pt x="22" y="46"/>
                    <a:pt x="13" y="41"/>
                    <a:pt x="8" y="34"/>
                  </a:cubicBezTo>
                  <a:cubicBezTo>
                    <a:pt x="2" y="28"/>
                    <a:pt x="0" y="10"/>
                    <a:pt x="5" y="0"/>
                  </a:cubicBezTo>
                  <a:cubicBezTo>
                    <a:pt x="14" y="8"/>
                    <a:pt x="26" y="6"/>
                    <a:pt x="32" y="14"/>
                  </a:cubicBezTo>
                  <a:close/>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01" name="Freeform 50">
              <a:extLst>
                <a:ext uri="{FF2B5EF4-FFF2-40B4-BE49-F238E27FC236}">
                  <a16:creationId xmlns:a16="http://schemas.microsoft.com/office/drawing/2014/main" id="{639B5319-9A2C-9016-F1DA-FFFADA089E63}"/>
                </a:ext>
              </a:extLst>
            </p:cNvPr>
            <p:cNvSpPr>
              <a:spLocks/>
            </p:cNvSpPr>
            <p:nvPr/>
          </p:nvSpPr>
          <p:spPr bwMode="auto">
            <a:xfrm>
              <a:off x="3500438" y="1863726"/>
              <a:ext cx="161925" cy="158750"/>
            </a:xfrm>
            <a:custGeom>
              <a:avLst/>
              <a:gdLst>
                <a:gd name="T0" fmla="*/ 43 w 43"/>
                <a:gd name="T1" fmla="*/ 20 h 42"/>
                <a:gd name="T2" fmla="*/ 25 w 43"/>
                <a:gd name="T3" fmla="*/ 42 h 42"/>
                <a:gd name="T4" fmla="*/ 0 w 43"/>
                <a:gd name="T5" fmla="*/ 0 h 42"/>
              </a:gdLst>
              <a:ahLst/>
              <a:cxnLst>
                <a:cxn ang="0">
                  <a:pos x="T0" y="T1"/>
                </a:cxn>
                <a:cxn ang="0">
                  <a:pos x="T2" y="T3"/>
                </a:cxn>
                <a:cxn ang="0">
                  <a:pos x="T4" y="T5"/>
                </a:cxn>
              </a:cxnLst>
              <a:rect l="0" t="0" r="r" b="b"/>
              <a:pathLst>
                <a:path w="43" h="42">
                  <a:moveTo>
                    <a:pt x="43" y="20"/>
                  </a:moveTo>
                  <a:cubicBezTo>
                    <a:pt x="31" y="26"/>
                    <a:pt x="25" y="42"/>
                    <a:pt x="25" y="42"/>
                  </a:cubicBezTo>
                  <a:cubicBezTo>
                    <a:pt x="25" y="42"/>
                    <a:pt x="20" y="18"/>
                    <a:pt x="0" y="0"/>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02" name="Rectangle 51">
              <a:extLst>
                <a:ext uri="{FF2B5EF4-FFF2-40B4-BE49-F238E27FC236}">
                  <a16:creationId xmlns:a16="http://schemas.microsoft.com/office/drawing/2014/main" id="{5A389C0C-D4DD-5A08-4441-59D91FBE6EE7}"/>
                </a:ext>
              </a:extLst>
            </p:cNvPr>
            <p:cNvSpPr>
              <a:spLocks noChangeArrowheads="1"/>
            </p:cNvSpPr>
            <p:nvPr/>
          </p:nvSpPr>
          <p:spPr bwMode="auto">
            <a:xfrm>
              <a:off x="3398838" y="2022476"/>
              <a:ext cx="60325" cy="119063"/>
            </a:xfrm>
            <a:prstGeom prst="rect">
              <a:avLst/>
            </a:prstGeom>
            <a:noFill/>
            <a:ln w="15875" cap="flat">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03" name="Freeform 52">
              <a:extLst>
                <a:ext uri="{FF2B5EF4-FFF2-40B4-BE49-F238E27FC236}">
                  <a16:creationId xmlns:a16="http://schemas.microsoft.com/office/drawing/2014/main" id="{1E90D89A-81C1-3B6B-D0CE-C61A53364D15}"/>
                </a:ext>
              </a:extLst>
            </p:cNvPr>
            <p:cNvSpPr>
              <a:spLocks/>
            </p:cNvSpPr>
            <p:nvPr/>
          </p:nvSpPr>
          <p:spPr bwMode="auto">
            <a:xfrm>
              <a:off x="3459163" y="2063751"/>
              <a:ext cx="285750" cy="107950"/>
            </a:xfrm>
            <a:custGeom>
              <a:avLst/>
              <a:gdLst>
                <a:gd name="T0" fmla="*/ 0 w 76"/>
                <a:gd name="T1" fmla="*/ 15 h 29"/>
                <a:gd name="T2" fmla="*/ 76 w 76"/>
                <a:gd name="T3" fmla="*/ 5 h 29"/>
                <a:gd name="T4" fmla="*/ 64 w 76"/>
                <a:gd name="T5" fmla="*/ 1 h 29"/>
                <a:gd name="T6" fmla="*/ 46 w 76"/>
                <a:gd name="T7" fmla="*/ 7 h 29"/>
              </a:gdLst>
              <a:ahLst/>
              <a:cxnLst>
                <a:cxn ang="0">
                  <a:pos x="T0" y="T1"/>
                </a:cxn>
                <a:cxn ang="0">
                  <a:pos x="T2" y="T3"/>
                </a:cxn>
                <a:cxn ang="0">
                  <a:pos x="T4" y="T5"/>
                </a:cxn>
                <a:cxn ang="0">
                  <a:pos x="T6" y="T7"/>
                </a:cxn>
              </a:cxnLst>
              <a:rect l="0" t="0" r="r" b="b"/>
              <a:pathLst>
                <a:path w="76" h="29">
                  <a:moveTo>
                    <a:pt x="0" y="15"/>
                  </a:moveTo>
                  <a:cubicBezTo>
                    <a:pt x="43" y="29"/>
                    <a:pt x="27" y="29"/>
                    <a:pt x="76" y="5"/>
                  </a:cubicBezTo>
                  <a:cubicBezTo>
                    <a:pt x="72" y="1"/>
                    <a:pt x="68" y="0"/>
                    <a:pt x="64" y="1"/>
                  </a:cubicBezTo>
                  <a:cubicBezTo>
                    <a:pt x="46" y="7"/>
                    <a:pt x="46" y="7"/>
                    <a:pt x="46" y="7"/>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04" name="Freeform 53">
              <a:extLst>
                <a:ext uri="{FF2B5EF4-FFF2-40B4-BE49-F238E27FC236}">
                  <a16:creationId xmlns:a16="http://schemas.microsoft.com/office/drawing/2014/main" id="{0AD5CDD6-02B4-B2D8-8D7A-90B0F946E3D5}"/>
                </a:ext>
              </a:extLst>
            </p:cNvPr>
            <p:cNvSpPr>
              <a:spLocks/>
            </p:cNvSpPr>
            <p:nvPr/>
          </p:nvSpPr>
          <p:spPr bwMode="auto">
            <a:xfrm>
              <a:off x="3459163" y="2036763"/>
              <a:ext cx="180975" cy="60325"/>
            </a:xfrm>
            <a:custGeom>
              <a:avLst/>
              <a:gdLst>
                <a:gd name="T0" fmla="*/ 0 w 48"/>
                <a:gd name="T1" fmla="*/ 0 h 16"/>
                <a:gd name="T2" fmla="*/ 12 w 48"/>
                <a:gd name="T3" fmla="*/ 0 h 16"/>
                <a:gd name="T4" fmla="*/ 30 w 48"/>
                <a:gd name="T5" fmla="*/ 8 h 16"/>
                <a:gd name="T6" fmla="*/ 42 w 48"/>
                <a:gd name="T7" fmla="*/ 8 h 16"/>
                <a:gd name="T8" fmla="*/ 42 w 48"/>
                <a:gd name="T9" fmla="*/ 16 h 16"/>
                <a:gd name="T10" fmla="*/ 20 w 48"/>
                <a:gd name="T11" fmla="*/ 16 h 16"/>
              </a:gdLst>
              <a:ahLst/>
              <a:cxnLst>
                <a:cxn ang="0">
                  <a:pos x="T0" y="T1"/>
                </a:cxn>
                <a:cxn ang="0">
                  <a:pos x="T2" y="T3"/>
                </a:cxn>
                <a:cxn ang="0">
                  <a:pos x="T4" y="T5"/>
                </a:cxn>
                <a:cxn ang="0">
                  <a:pos x="T6" y="T7"/>
                </a:cxn>
                <a:cxn ang="0">
                  <a:pos x="T8" y="T9"/>
                </a:cxn>
                <a:cxn ang="0">
                  <a:pos x="T10" y="T11"/>
                </a:cxn>
              </a:cxnLst>
              <a:rect l="0" t="0" r="r" b="b"/>
              <a:pathLst>
                <a:path w="48" h="16">
                  <a:moveTo>
                    <a:pt x="0" y="0"/>
                  </a:moveTo>
                  <a:cubicBezTo>
                    <a:pt x="12" y="0"/>
                    <a:pt x="12" y="0"/>
                    <a:pt x="12" y="0"/>
                  </a:cubicBezTo>
                  <a:cubicBezTo>
                    <a:pt x="21" y="0"/>
                    <a:pt x="28" y="6"/>
                    <a:pt x="30" y="8"/>
                  </a:cubicBezTo>
                  <a:cubicBezTo>
                    <a:pt x="30" y="8"/>
                    <a:pt x="36" y="8"/>
                    <a:pt x="42" y="8"/>
                  </a:cubicBezTo>
                  <a:cubicBezTo>
                    <a:pt x="48" y="8"/>
                    <a:pt x="48" y="16"/>
                    <a:pt x="42" y="16"/>
                  </a:cubicBezTo>
                  <a:cubicBezTo>
                    <a:pt x="20" y="16"/>
                    <a:pt x="20" y="16"/>
                    <a:pt x="20" y="16"/>
                  </a:cubicBezTo>
                </a:path>
              </a:pathLst>
            </a:custGeom>
            <a:noFill/>
            <a:ln w="15875" cap="rnd">
              <a:solidFill>
                <a:schemeClr val="bg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205" name="Group 204">
            <a:extLst>
              <a:ext uri="{FF2B5EF4-FFF2-40B4-BE49-F238E27FC236}">
                <a16:creationId xmlns:a16="http://schemas.microsoft.com/office/drawing/2014/main" id="{976E7C30-59EC-725B-E6F3-8257E1530AEF}"/>
              </a:ext>
            </a:extLst>
          </p:cNvPr>
          <p:cNvGrpSpPr/>
          <p:nvPr/>
        </p:nvGrpSpPr>
        <p:grpSpPr>
          <a:xfrm>
            <a:off x="2915098" y="2689989"/>
            <a:ext cx="313170" cy="314615"/>
            <a:chOff x="9169401" y="3255963"/>
            <a:chExt cx="344487" cy="346076"/>
          </a:xfrm>
        </p:grpSpPr>
        <p:sp>
          <p:nvSpPr>
            <p:cNvPr id="206" name="Line 72">
              <a:extLst>
                <a:ext uri="{FF2B5EF4-FFF2-40B4-BE49-F238E27FC236}">
                  <a16:creationId xmlns:a16="http://schemas.microsoft.com/office/drawing/2014/main" id="{B765D5FA-EA1A-0B6B-BAA9-9E90D61DF228}"/>
                </a:ext>
              </a:extLst>
            </p:cNvPr>
            <p:cNvSpPr>
              <a:spLocks noChangeShapeType="1"/>
            </p:cNvSpPr>
            <p:nvPr/>
          </p:nvSpPr>
          <p:spPr bwMode="auto">
            <a:xfrm>
              <a:off x="9304338" y="3255963"/>
              <a:ext cx="0" cy="15875"/>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07" name="Line 73">
              <a:extLst>
                <a:ext uri="{FF2B5EF4-FFF2-40B4-BE49-F238E27FC236}">
                  <a16:creationId xmlns:a16="http://schemas.microsoft.com/office/drawing/2014/main" id="{86C68FF8-0F8D-7B5E-B338-21889F529727}"/>
                </a:ext>
              </a:extLst>
            </p:cNvPr>
            <p:cNvSpPr>
              <a:spLocks noChangeShapeType="1"/>
            </p:cNvSpPr>
            <p:nvPr/>
          </p:nvSpPr>
          <p:spPr bwMode="auto">
            <a:xfrm>
              <a:off x="9199563" y="3286126"/>
              <a:ext cx="14288" cy="14288"/>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08" name="Line 74">
              <a:extLst>
                <a:ext uri="{FF2B5EF4-FFF2-40B4-BE49-F238E27FC236}">
                  <a16:creationId xmlns:a16="http://schemas.microsoft.com/office/drawing/2014/main" id="{898946B2-6F7D-223F-D0EE-D1C33A78FDFF}"/>
                </a:ext>
              </a:extLst>
            </p:cNvPr>
            <p:cNvSpPr>
              <a:spLocks noChangeShapeType="1"/>
            </p:cNvSpPr>
            <p:nvPr/>
          </p:nvSpPr>
          <p:spPr bwMode="auto">
            <a:xfrm flipH="1">
              <a:off x="9394826" y="3286126"/>
              <a:ext cx="14288" cy="14288"/>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09" name="Line 75">
              <a:extLst>
                <a:ext uri="{FF2B5EF4-FFF2-40B4-BE49-F238E27FC236}">
                  <a16:creationId xmlns:a16="http://schemas.microsoft.com/office/drawing/2014/main" id="{0289F54A-7A68-FD8A-7650-DCEE35FE237F}"/>
                </a:ext>
              </a:extLst>
            </p:cNvPr>
            <p:cNvSpPr>
              <a:spLocks noChangeShapeType="1"/>
            </p:cNvSpPr>
            <p:nvPr/>
          </p:nvSpPr>
          <p:spPr bwMode="auto">
            <a:xfrm>
              <a:off x="9169401" y="3390901"/>
              <a:ext cx="14288" cy="0"/>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0" name="Freeform 76">
              <a:extLst>
                <a:ext uri="{FF2B5EF4-FFF2-40B4-BE49-F238E27FC236}">
                  <a16:creationId xmlns:a16="http://schemas.microsoft.com/office/drawing/2014/main" id="{E890F71F-0337-3CB9-9BF3-557DBD29C99C}"/>
                </a:ext>
              </a:extLst>
            </p:cNvPr>
            <p:cNvSpPr>
              <a:spLocks/>
            </p:cNvSpPr>
            <p:nvPr/>
          </p:nvSpPr>
          <p:spPr bwMode="auto">
            <a:xfrm>
              <a:off x="9213851" y="3300413"/>
              <a:ext cx="157163" cy="120650"/>
            </a:xfrm>
            <a:custGeom>
              <a:avLst/>
              <a:gdLst>
                <a:gd name="T0" fmla="*/ 42 w 42"/>
                <a:gd name="T1" fmla="*/ 8 h 32"/>
                <a:gd name="T2" fmla="*/ 24 w 42"/>
                <a:gd name="T3" fmla="*/ 0 h 32"/>
                <a:gd name="T4" fmla="*/ 0 w 42"/>
                <a:gd name="T5" fmla="*/ 24 h 32"/>
                <a:gd name="T6" fmla="*/ 1 w 42"/>
                <a:gd name="T7" fmla="*/ 32 h 32"/>
              </a:gdLst>
              <a:ahLst/>
              <a:cxnLst>
                <a:cxn ang="0">
                  <a:pos x="T0" y="T1"/>
                </a:cxn>
                <a:cxn ang="0">
                  <a:pos x="T2" y="T3"/>
                </a:cxn>
                <a:cxn ang="0">
                  <a:pos x="T4" y="T5"/>
                </a:cxn>
                <a:cxn ang="0">
                  <a:pos x="T6" y="T7"/>
                </a:cxn>
              </a:cxnLst>
              <a:rect l="0" t="0" r="r" b="b"/>
              <a:pathLst>
                <a:path w="42" h="32">
                  <a:moveTo>
                    <a:pt x="42" y="8"/>
                  </a:moveTo>
                  <a:cubicBezTo>
                    <a:pt x="38" y="3"/>
                    <a:pt x="31" y="0"/>
                    <a:pt x="24" y="0"/>
                  </a:cubicBezTo>
                  <a:cubicBezTo>
                    <a:pt x="11" y="0"/>
                    <a:pt x="0" y="11"/>
                    <a:pt x="0" y="24"/>
                  </a:cubicBezTo>
                  <a:cubicBezTo>
                    <a:pt x="0" y="27"/>
                    <a:pt x="0" y="29"/>
                    <a:pt x="1" y="32"/>
                  </a:cubicBez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1" name="Freeform 77">
              <a:extLst>
                <a:ext uri="{FF2B5EF4-FFF2-40B4-BE49-F238E27FC236}">
                  <a16:creationId xmlns:a16="http://schemas.microsoft.com/office/drawing/2014/main" id="{69A08783-3C51-0DD9-6D7D-0898B99D4478}"/>
                </a:ext>
              </a:extLst>
            </p:cNvPr>
            <p:cNvSpPr>
              <a:spLocks/>
            </p:cNvSpPr>
            <p:nvPr/>
          </p:nvSpPr>
          <p:spPr bwMode="auto">
            <a:xfrm>
              <a:off x="9199563" y="3390901"/>
              <a:ext cx="314325" cy="136525"/>
            </a:xfrm>
            <a:custGeom>
              <a:avLst/>
              <a:gdLst>
                <a:gd name="T0" fmla="*/ 47 w 198"/>
                <a:gd name="T1" fmla="*/ 0 h 86"/>
                <a:gd name="T2" fmla="*/ 151 w 198"/>
                <a:gd name="T3" fmla="*/ 0 h 86"/>
                <a:gd name="T4" fmla="*/ 198 w 198"/>
                <a:gd name="T5" fmla="*/ 86 h 86"/>
                <a:gd name="T6" fmla="*/ 0 w 198"/>
                <a:gd name="T7" fmla="*/ 86 h 86"/>
                <a:gd name="T8" fmla="*/ 47 w 198"/>
                <a:gd name="T9" fmla="*/ 0 h 86"/>
              </a:gdLst>
              <a:ahLst/>
              <a:cxnLst>
                <a:cxn ang="0">
                  <a:pos x="T0" y="T1"/>
                </a:cxn>
                <a:cxn ang="0">
                  <a:pos x="T2" y="T3"/>
                </a:cxn>
                <a:cxn ang="0">
                  <a:pos x="T4" y="T5"/>
                </a:cxn>
                <a:cxn ang="0">
                  <a:pos x="T6" y="T7"/>
                </a:cxn>
                <a:cxn ang="0">
                  <a:pos x="T8" y="T9"/>
                </a:cxn>
              </a:cxnLst>
              <a:rect l="0" t="0" r="r" b="b"/>
              <a:pathLst>
                <a:path w="198" h="86">
                  <a:moveTo>
                    <a:pt x="47" y="0"/>
                  </a:moveTo>
                  <a:lnTo>
                    <a:pt x="151" y="0"/>
                  </a:lnTo>
                  <a:lnTo>
                    <a:pt x="198" y="86"/>
                  </a:lnTo>
                  <a:lnTo>
                    <a:pt x="0" y="86"/>
                  </a:lnTo>
                  <a:lnTo>
                    <a:pt x="47" y="0"/>
                  </a:lnTo>
                  <a:close/>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2" name="Rectangle 78">
              <a:extLst>
                <a:ext uri="{FF2B5EF4-FFF2-40B4-BE49-F238E27FC236}">
                  <a16:creationId xmlns:a16="http://schemas.microsoft.com/office/drawing/2014/main" id="{E59F659E-55B5-28F8-D4A5-BA3D896A5735}"/>
                </a:ext>
              </a:extLst>
            </p:cNvPr>
            <p:cNvSpPr>
              <a:spLocks noChangeArrowheads="1"/>
            </p:cNvSpPr>
            <p:nvPr/>
          </p:nvSpPr>
          <p:spPr bwMode="auto">
            <a:xfrm>
              <a:off x="9334501" y="3527426"/>
              <a:ext cx="44450" cy="74613"/>
            </a:xfrm>
            <a:prstGeom prst="rect">
              <a:avLst/>
            </a:pr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3" name="Line 79">
              <a:extLst>
                <a:ext uri="{FF2B5EF4-FFF2-40B4-BE49-F238E27FC236}">
                  <a16:creationId xmlns:a16="http://schemas.microsoft.com/office/drawing/2014/main" id="{8227B9C8-99C2-CBE4-0B6D-B34D67634400}"/>
                </a:ext>
              </a:extLst>
            </p:cNvPr>
            <p:cNvSpPr>
              <a:spLocks noChangeShapeType="1"/>
            </p:cNvSpPr>
            <p:nvPr/>
          </p:nvSpPr>
          <p:spPr bwMode="auto">
            <a:xfrm flipH="1">
              <a:off x="9296401" y="3390901"/>
              <a:ext cx="30163" cy="136525"/>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4" name="Line 80">
              <a:extLst>
                <a:ext uri="{FF2B5EF4-FFF2-40B4-BE49-F238E27FC236}">
                  <a16:creationId xmlns:a16="http://schemas.microsoft.com/office/drawing/2014/main" id="{D676D7D1-2939-0D8C-BD59-5C402E8E128D}"/>
                </a:ext>
              </a:extLst>
            </p:cNvPr>
            <p:cNvSpPr>
              <a:spLocks noChangeShapeType="1"/>
            </p:cNvSpPr>
            <p:nvPr/>
          </p:nvSpPr>
          <p:spPr bwMode="auto">
            <a:xfrm>
              <a:off x="9386888" y="3390901"/>
              <a:ext cx="30163" cy="136525"/>
            </a:xfrm>
            <a:prstGeom prst="line">
              <a:avLst/>
            </a:prstGeom>
            <a:noFill/>
            <a:ln w="15875"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5" name="Line 81">
              <a:extLst>
                <a:ext uri="{FF2B5EF4-FFF2-40B4-BE49-F238E27FC236}">
                  <a16:creationId xmlns:a16="http://schemas.microsoft.com/office/drawing/2014/main" id="{815119D0-2BEF-89FE-418A-7DD8BF627956}"/>
                </a:ext>
              </a:extLst>
            </p:cNvPr>
            <p:cNvSpPr>
              <a:spLocks noChangeShapeType="1"/>
            </p:cNvSpPr>
            <p:nvPr/>
          </p:nvSpPr>
          <p:spPr bwMode="auto">
            <a:xfrm>
              <a:off x="9247188" y="3436938"/>
              <a:ext cx="219075"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6" name="Line 82">
              <a:extLst>
                <a:ext uri="{FF2B5EF4-FFF2-40B4-BE49-F238E27FC236}">
                  <a16:creationId xmlns:a16="http://schemas.microsoft.com/office/drawing/2014/main" id="{7D5A5B61-48C4-38D3-3A64-CB9398035D7D}"/>
                </a:ext>
              </a:extLst>
            </p:cNvPr>
            <p:cNvSpPr>
              <a:spLocks noChangeShapeType="1"/>
            </p:cNvSpPr>
            <p:nvPr/>
          </p:nvSpPr>
          <p:spPr bwMode="auto">
            <a:xfrm>
              <a:off x="9224963" y="3481388"/>
              <a:ext cx="263525" cy="0"/>
            </a:xfrm>
            <a:prstGeom prst="line">
              <a:avLst/>
            </a:prstGeom>
            <a:noFill/>
            <a:ln w="158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217" name="Group 216">
            <a:extLst>
              <a:ext uri="{FF2B5EF4-FFF2-40B4-BE49-F238E27FC236}">
                <a16:creationId xmlns:a16="http://schemas.microsoft.com/office/drawing/2014/main" id="{F2A92B15-0E51-3C75-E6C7-9B8D95F64232}"/>
              </a:ext>
            </a:extLst>
          </p:cNvPr>
          <p:cNvGrpSpPr/>
          <p:nvPr/>
        </p:nvGrpSpPr>
        <p:grpSpPr>
          <a:xfrm>
            <a:off x="667659" y="2691432"/>
            <a:ext cx="313171" cy="311728"/>
            <a:chOff x="7005638" y="1814513"/>
            <a:chExt cx="344488" cy="342901"/>
          </a:xfrm>
        </p:grpSpPr>
        <p:sp>
          <p:nvSpPr>
            <p:cNvPr id="218" name="Freeform 92">
              <a:extLst>
                <a:ext uri="{FF2B5EF4-FFF2-40B4-BE49-F238E27FC236}">
                  <a16:creationId xmlns:a16="http://schemas.microsoft.com/office/drawing/2014/main" id="{8135B9E0-8815-8BA2-13FE-402DB583C6EA}"/>
                </a:ext>
              </a:extLst>
            </p:cNvPr>
            <p:cNvSpPr>
              <a:spLocks/>
            </p:cNvSpPr>
            <p:nvPr/>
          </p:nvSpPr>
          <p:spPr bwMode="auto">
            <a:xfrm>
              <a:off x="7118351" y="1814513"/>
              <a:ext cx="119063" cy="184150"/>
            </a:xfrm>
            <a:custGeom>
              <a:avLst/>
              <a:gdLst>
                <a:gd name="T0" fmla="*/ 32 w 32"/>
                <a:gd name="T1" fmla="*/ 34 h 49"/>
                <a:gd name="T2" fmla="*/ 16 w 32"/>
                <a:gd name="T3" fmla="*/ 49 h 49"/>
                <a:gd name="T4" fmla="*/ 0 w 32"/>
                <a:gd name="T5" fmla="*/ 34 h 49"/>
                <a:gd name="T6" fmla="*/ 16 w 32"/>
                <a:gd name="T7" fmla="*/ 0 h 49"/>
                <a:gd name="T8" fmla="*/ 32 w 32"/>
                <a:gd name="T9" fmla="*/ 34 h 49"/>
              </a:gdLst>
              <a:ahLst/>
              <a:cxnLst>
                <a:cxn ang="0">
                  <a:pos x="T0" y="T1"/>
                </a:cxn>
                <a:cxn ang="0">
                  <a:pos x="T2" y="T3"/>
                </a:cxn>
                <a:cxn ang="0">
                  <a:pos x="T4" y="T5"/>
                </a:cxn>
                <a:cxn ang="0">
                  <a:pos x="T6" y="T7"/>
                </a:cxn>
                <a:cxn ang="0">
                  <a:pos x="T8" y="T9"/>
                </a:cxn>
              </a:cxnLst>
              <a:rect l="0" t="0" r="r" b="b"/>
              <a:pathLst>
                <a:path w="32" h="49">
                  <a:moveTo>
                    <a:pt x="32" y="34"/>
                  </a:moveTo>
                  <a:cubicBezTo>
                    <a:pt x="32" y="43"/>
                    <a:pt x="25" y="49"/>
                    <a:pt x="16" y="49"/>
                  </a:cubicBezTo>
                  <a:cubicBezTo>
                    <a:pt x="7" y="49"/>
                    <a:pt x="0" y="43"/>
                    <a:pt x="0" y="34"/>
                  </a:cubicBezTo>
                  <a:cubicBezTo>
                    <a:pt x="0" y="25"/>
                    <a:pt x="16" y="0"/>
                    <a:pt x="16" y="0"/>
                  </a:cubicBezTo>
                  <a:cubicBezTo>
                    <a:pt x="16" y="0"/>
                    <a:pt x="32" y="25"/>
                    <a:pt x="32" y="34"/>
                  </a:cubicBezTo>
                  <a:close/>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19" name="Freeform 93">
              <a:extLst>
                <a:ext uri="{FF2B5EF4-FFF2-40B4-BE49-F238E27FC236}">
                  <a16:creationId xmlns:a16="http://schemas.microsoft.com/office/drawing/2014/main" id="{1F93B6BE-6BA9-E55F-249E-8AAFD6EAD73A}"/>
                </a:ext>
              </a:extLst>
            </p:cNvPr>
            <p:cNvSpPr>
              <a:spLocks/>
            </p:cNvSpPr>
            <p:nvPr/>
          </p:nvSpPr>
          <p:spPr bwMode="auto">
            <a:xfrm>
              <a:off x="7148513" y="1943101"/>
              <a:ext cx="30163" cy="25400"/>
            </a:xfrm>
            <a:custGeom>
              <a:avLst/>
              <a:gdLst>
                <a:gd name="T0" fmla="*/ 8 w 8"/>
                <a:gd name="T1" fmla="*/ 7 h 7"/>
                <a:gd name="T2" fmla="*/ 0 w 8"/>
                <a:gd name="T3" fmla="*/ 0 h 7"/>
              </a:gdLst>
              <a:ahLst/>
              <a:cxnLst>
                <a:cxn ang="0">
                  <a:pos x="T0" y="T1"/>
                </a:cxn>
                <a:cxn ang="0">
                  <a:pos x="T2" y="T3"/>
                </a:cxn>
              </a:cxnLst>
              <a:rect l="0" t="0" r="r" b="b"/>
              <a:pathLst>
                <a:path w="8" h="7">
                  <a:moveTo>
                    <a:pt x="8" y="7"/>
                  </a:moveTo>
                  <a:cubicBezTo>
                    <a:pt x="4" y="7"/>
                    <a:pt x="0" y="4"/>
                    <a:pt x="0" y="0"/>
                  </a:cubicBez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0" name="Rectangle 94">
              <a:extLst>
                <a:ext uri="{FF2B5EF4-FFF2-40B4-BE49-F238E27FC236}">
                  <a16:creationId xmlns:a16="http://schemas.microsoft.com/office/drawing/2014/main" id="{FBBB4B18-C0D2-51E4-7330-835B53A16014}"/>
                </a:ext>
              </a:extLst>
            </p:cNvPr>
            <p:cNvSpPr>
              <a:spLocks noChangeArrowheads="1"/>
            </p:cNvSpPr>
            <p:nvPr/>
          </p:nvSpPr>
          <p:spPr bwMode="auto">
            <a:xfrm>
              <a:off x="7215188" y="2111376"/>
              <a:ext cx="90488" cy="46038"/>
            </a:xfrm>
            <a:prstGeom prst="rect">
              <a:avLst/>
            </a:pr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1" name="Freeform 95">
              <a:extLst>
                <a:ext uri="{FF2B5EF4-FFF2-40B4-BE49-F238E27FC236}">
                  <a16:creationId xmlns:a16="http://schemas.microsoft.com/office/drawing/2014/main" id="{A6ADBA55-AC86-0E27-0C51-FA049D0897FE}"/>
                </a:ext>
              </a:extLst>
            </p:cNvPr>
            <p:cNvSpPr>
              <a:spLocks/>
            </p:cNvSpPr>
            <p:nvPr/>
          </p:nvSpPr>
          <p:spPr bwMode="auto">
            <a:xfrm>
              <a:off x="7231063" y="1893888"/>
              <a:ext cx="119063" cy="217488"/>
            </a:xfrm>
            <a:custGeom>
              <a:avLst/>
              <a:gdLst>
                <a:gd name="T0" fmla="*/ 16 w 32"/>
                <a:gd name="T1" fmla="*/ 58 h 58"/>
                <a:gd name="T2" fmla="*/ 16 w 32"/>
                <a:gd name="T3" fmla="*/ 52 h 58"/>
                <a:gd name="T4" fmla="*/ 32 w 32"/>
                <a:gd name="T5" fmla="*/ 36 h 58"/>
                <a:gd name="T6" fmla="*/ 32 w 32"/>
                <a:gd name="T7" fmla="*/ 4 h 58"/>
                <a:gd name="T8" fmla="*/ 22 w 32"/>
                <a:gd name="T9" fmla="*/ 28 h 58"/>
                <a:gd name="T10" fmla="*/ 10 w 32"/>
                <a:gd name="T11" fmla="*/ 40 h 58"/>
                <a:gd name="T12" fmla="*/ 13 w 32"/>
                <a:gd name="T13" fmla="*/ 28 h 58"/>
                <a:gd name="T14" fmla="*/ 6 w 32"/>
                <a:gd name="T15" fmla="*/ 24 h 58"/>
                <a:gd name="T16" fmla="*/ 0 w 32"/>
                <a:gd name="T17" fmla="*/ 40 h 58"/>
                <a:gd name="T18" fmla="*/ 0 w 32"/>
                <a:gd name="T1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8">
                  <a:moveTo>
                    <a:pt x="16" y="58"/>
                  </a:moveTo>
                  <a:cubicBezTo>
                    <a:pt x="16" y="52"/>
                    <a:pt x="16" y="52"/>
                    <a:pt x="16" y="52"/>
                  </a:cubicBezTo>
                  <a:cubicBezTo>
                    <a:pt x="16" y="52"/>
                    <a:pt x="29" y="39"/>
                    <a:pt x="32" y="36"/>
                  </a:cubicBezTo>
                  <a:cubicBezTo>
                    <a:pt x="32" y="30"/>
                    <a:pt x="32" y="4"/>
                    <a:pt x="32" y="4"/>
                  </a:cubicBezTo>
                  <a:cubicBezTo>
                    <a:pt x="32" y="4"/>
                    <a:pt x="22" y="0"/>
                    <a:pt x="22" y="28"/>
                  </a:cubicBezTo>
                  <a:cubicBezTo>
                    <a:pt x="10" y="40"/>
                    <a:pt x="10" y="40"/>
                    <a:pt x="10" y="40"/>
                  </a:cubicBezTo>
                  <a:cubicBezTo>
                    <a:pt x="13" y="28"/>
                    <a:pt x="13" y="28"/>
                    <a:pt x="13" y="28"/>
                  </a:cubicBezTo>
                  <a:cubicBezTo>
                    <a:pt x="14" y="22"/>
                    <a:pt x="9" y="20"/>
                    <a:pt x="6" y="24"/>
                  </a:cubicBezTo>
                  <a:cubicBezTo>
                    <a:pt x="3" y="28"/>
                    <a:pt x="0" y="40"/>
                    <a:pt x="0" y="40"/>
                  </a:cubicBezTo>
                  <a:cubicBezTo>
                    <a:pt x="0" y="58"/>
                    <a:pt x="0" y="58"/>
                    <a:pt x="0" y="58"/>
                  </a:cubicBez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2" name="Rectangle 96">
              <a:extLst>
                <a:ext uri="{FF2B5EF4-FFF2-40B4-BE49-F238E27FC236}">
                  <a16:creationId xmlns:a16="http://schemas.microsoft.com/office/drawing/2014/main" id="{D2055DEE-71F2-38CF-5617-F3396B5472F5}"/>
                </a:ext>
              </a:extLst>
            </p:cNvPr>
            <p:cNvSpPr>
              <a:spLocks noChangeArrowheads="1"/>
            </p:cNvSpPr>
            <p:nvPr/>
          </p:nvSpPr>
          <p:spPr bwMode="auto">
            <a:xfrm>
              <a:off x="7050088" y="2111376"/>
              <a:ext cx="90488" cy="46038"/>
            </a:xfrm>
            <a:prstGeom prst="rect">
              <a:avLst/>
            </a:pr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3" name="Freeform 97">
              <a:extLst>
                <a:ext uri="{FF2B5EF4-FFF2-40B4-BE49-F238E27FC236}">
                  <a16:creationId xmlns:a16="http://schemas.microsoft.com/office/drawing/2014/main" id="{B246E73E-DDF5-CBC5-FC87-B1F6FBB49406}"/>
                </a:ext>
              </a:extLst>
            </p:cNvPr>
            <p:cNvSpPr>
              <a:spLocks/>
            </p:cNvSpPr>
            <p:nvPr/>
          </p:nvSpPr>
          <p:spPr bwMode="auto">
            <a:xfrm>
              <a:off x="7005638" y="1893888"/>
              <a:ext cx="119063" cy="217488"/>
            </a:xfrm>
            <a:custGeom>
              <a:avLst/>
              <a:gdLst>
                <a:gd name="T0" fmla="*/ 16 w 32"/>
                <a:gd name="T1" fmla="*/ 58 h 58"/>
                <a:gd name="T2" fmla="*/ 16 w 32"/>
                <a:gd name="T3" fmla="*/ 52 h 58"/>
                <a:gd name="T4" fmla="*/ 0 w 32"/>
                <a:gd name="T5" fmla="*/ 36 h 58"/>
                <a:gd name="T6" fmla="*/ 0 w 32"/>
                <a:gd name="T7" fmla="*/ 4 h 58"/>
                <a:gd name="T8" fmla="*/ 10 w 32"/>
                <a:gd name="T9" fmla="*/ 28 h 58"/>
                <a:gd name="T10" fmla="*/ 22 w 32"/>
                <a:gd name="T11" fmla="*/ 40 h 58"/>
                <a:gd name="T12" fmla="*/ 19 w 32"/>
                <a:gd name="T13" fmla="*/ 28 h 58"/>
                <a:gd name="T14" fmla="*/ 26 w 32"/>
                <a:gd name="T15" fmla="*/ 24 h 58"/>
                <a:gd name="T16" fmla="*/ 32 w 32"/>
                <a:gd name="T17" fmla="*/ 40 h 58"/>
                <a:gd name="T18" fmla="*/ 32 w 32"/>
                <a:gd name="T1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58">
                  <a:moveTo>
                    <a:pt x="16" y="58"/>
                  </a:moveTo>
                  <a:cubicBezTo>
                    <a:pt x="16" y="52"/>
                    <a:pt x="16" y="52"/>
                    <a:pt x="16" y="52"/>
                  </a:cubicBezTo>
                  <a:cubicBezTo>
                    <a:pt x="16" y="52"/>
                    <a:pt x="4" y="39"/>
                    <a:pt x="0" y="36"/>
                  </a:cubicBezTo>
                  <a:cubicBezTo>
                    <a:pt x="0" y="30"/>
                    <a:pt x="0" y="4"/>
                    <a:pt x="0" y="4"/>
                  </a:cubicBezTo>
                  <a:cubicBezTo>
                    <a:pt x="0" y="4"/>
                    <a:pt x="10" y="0"/>
                    <a:pt x="10" y="28"/>
                  </a:cubicBezTo>
                  <a:cubicBezTo>
                    <a:pt x="22" y="40"/>
                    <a:pt x="22" y="40"/>
                    <a:pt x="22" y="40"/>
                  </a:cubicBezTo>
                  <a:cubicBezTo>
                    <a:pt x="19" y="28"/>
                    <a:pt x="19" y="28"/>
                    <a:pt x="19" y="28"/>
                  </a:cubicBezTo>
                  <a:cubicBezTo>
                    <a:pt x="18" y="22"/>
                    <a:pt x="23" y="20"/>
                    <a:pt x="26" y="24"/>
                  </a:cubicBezTo>
                  <a:cubicBezTo>
                    <a:pt x="29" y="28"/>
                    <a:pt x="32" y="40"/>
                    <a:pt x="32" y="40"/>
                  </a:cubicBezTo>
                  <a:cubicBezTo>
                    <a:pt x="32" y="58"/>
                    <a:pt x="32" y="58"/>
                    <a:pt x="32" y="58"/>
                  </a:cubicBez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224" name="Group 223">
            <a:extLst>
              <a:ext uri="{FF2B5EF4-FFF2-40B4-BE49-F238E27FC236}">
                <a16:creationId xmlns:a16="http://schemas.microsoft.com/office/drawing/2014/main" id="{55DEA894-115A-10E7-4393-AC35D48CB7A1}"/>
              </a:ext>
            </a:extLst>
          </p:cNvPr>
          <p:cNvGrpSpPr/>
          <p:nvPr/>
        </p:nvGrpSpPr>
        <p:grpSpPr>
          <a:xfrm>
            <a:off x="5160372" y="2686382"/>
            <a:ext cx="317500" cy="321829"/>
            <a:chOff x="9169400" y="3970338"/>
            <a:chExt cx="349250" cy="354012"/>
          </a:xfrm>
        </p:grpSpPr>
        <p:sp>
          <p:nvSpPr>
            <p:cNvPr id="225" name="Freeform 341">
              <a:extLst>
                <a:ext uri="{FF2B5EF4-FFF2-40B4-BE49-F238E27FC236}">
                  <a16:creationId xmlns:a16="http://schemas.microsoft.com/office/drawing/2014/main" id="{3DB3B9C0-6327-3F26-1DDE-55D37723C1BC}"/>
                </a:ext>
              </a:extLst>
            </p:cNvPr>
            <p:cNvSpPr>
              <a:spLocks/>
            </p:cNvSpPr>
            <p:nvPr/>
          </p:nvSpPr>
          <p:spPr bwMode="auto">
            <a:xfrm>
              <a:off x="9221788" y="4219575"/>
              <a:ext cx="112713" cy="74613"/>
            </a:xfrm>
            <a:custGeom>
              <a:avLst/>
              <a:gdLst>
                <a:gd name="T0" fmla="*/ 4 w 30"/>
                <a:gd name="T1" fmla="*/ 0 h 20"/>
                <a:gd name="T2" fmla="*/ 30 w 30"/>
                <a:gd name="T3" fmla="*/ 0 h 20"/>
                <a:gd name="T4" fmla="*/ 30 w 30"/>
                <a:gd name="T5" fmla="*/ 20 h 20"/>
                <a:gd name="T6" fmla="*/ 8 w 30"/>
                <a:gd name="T7" fmla="*/ 20 h 20"/>
                <a:gd name="T8" fmla="*/ 1 w 30"/>
                <a:gd name="T9" fmla="*/ 16 h 20"/>
                <a:gd name="T10" fmla="*/ 0 w 30"/>
                <a:gd name="T11" fmla="*/ 14 h 20"/>
              </a:gdLst>
              <a:ahLst/>
              <a:cxnLst>
                <a:cxn ang="0">
                  <a:pos x="T0" y="T1"/>
                </a:cxn>
                <a:cxn ang="0">
                  <a:pos x="T2" y="T3"/>
                </a:cxn>
                <a:cxn ang="0">
                  <a:pos x="T4" y="T5"/>
                </a:cxn>
                <a:cxn ang="0">
                  <a:pos x="T6" y="T7"/>
                </a:cxn>
                <a:cxn ang="0">
                  <a:pos x="T8" y="T9"/>
                </a:cxn>
                <a:cxn ang="0">
                  <a:pos x="T10" y="T11"/>
                </a:cxn>
              </a:cxnLst>
              <a:rect l="0" t="0" r="r" b="b"/>
              <a:pathLst>
                <a:path w="30" h="20">
                  <a:moveTo>
                    <a:pt x="4" y="0"/>
                  </a:moveTo>
                  <a:cubicBezTo>
                    <a:pt x="30" y="0"/>
                    <a:pt x="30" y="0"/>
                    <a:pt x="30" y="0"/>
                  </a:cubicBezTo>
                  <a:cubicBezTo>
                    <a:pt x="30" y="20"/>
                    <a:pt x="30" y="20"/>
                    <a:pt x="30" y="20"/>
                  </a:cubicBezTo>
                  <a:cubicBezTo>
                    <a:pt x="8" y="20"/>
                    <a:pt x="8" y="20"/>
                    <a:pt x="8" y="20"/>
                  </a:cubicBezTo>
                  <a:cubicBezTo>
                    <a:pt x="6" y="20"/>
                    <a:pt x="3" y="18"/>
                    <a:pt x="1" y="16"/>
                  </a:cubicBezTo>
                  <a:cubicBezTo>
                    <a:pt x="0" y="14"/>
                    <a:pt x="0" y="14"/>
                    <a:pt x="0" y="14"/>
                  </a:cubicBezTo>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6" name="Freeform 342">
              <a:extLst>
                <a:ext uri="{FF2B5EF4-FFF2-40B4-BE49-F238E27FC236}">
                  <a16:creationId xmlns:a16="http://schemas.microsoft.com/office/drawing/2014/main" id="{DFF7B755-8168-A442-614F-36AF624A7143}"/>
                </a:ext>
              </a:extLst>
            </p:cNvPr>
            <p:cNvSpPr>
              <a:spLocks/>
            </p:cNvSpPr>
            <p:nvPr/>
          </p:nvSpPr>
          <p:spPr bwMode="auto">
            <a:xfrm>
              <a:off x="9169400" y="4121150"/>
              <a:ext cx="127000" cy="158750"/>
            </a:xfrm>
            <a:custGeom>
              <a:avLst/>
              <a:gdLst>
                <a:gd name="T0" fmla="*/ 16 w 34"/>
                <a:gd name="T1" fmla="*/ 42 h 42"/>
                <a:gd name="T2" fmla="*/ 26 w 34"/>
                <a:gd name="T3" fmla="*/ 16 h 42"/>
                <a:gd name="T4" fmla="*/ 34 w 34"/>
                <a:gd name="T5" fmla="*/ 16 h 42"/>
                <a:gd name="T6" fmla="*/ 22 w 34"/>
                <a:gd name="T7" fmla="*/ 0 h 42"/>
                <a:gd name="T8" fmla="*/ 0 w 34"/>
                <a:gd name="T9" fmla="*/ 0 h 42"/>
                <a:gd name="T10" fmla="*/ 6 w 34"/>
                <a:gd name="T11" fmla="*/ 4 h 42"/>
                <a:gd name="T12" fmla="*/ 2 w 34"/>
                <a:gd name="T13" fmla="*/ 12 h 42"/>
                <a:gd name="T14" fmla="*/ 16 w 34"/>
                <a:gd name="T15" fmla="*/ 4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2">
                  <a:moveTo>
                    <a:pt x="16" y="42"/>
                  </a:moveTo>
                  <a:cubicBezTo>
                    <a:pt x="16" y="42"/>
                    <a:pt x="8" y="36"/>
                    <a:pt x="26" y="16"/>
                  </a:cubicBezTo>
                  <a:cubicBezTo>
                    <a:pt x="32" y="16"/>
                    <a:pt x="34" y="16"/>
                    <a:pt x="34" y="16"/>
                  </a:cubicBezTo>
                  <a:cubicBezTo>
                    <a:pt x="22" y="0"/>
                    <a:pt x="22" y="0"/>
                    <a:pt x="22" y="0"/>
                  </a:cubicBezTo>
                  <a:cubicBezTo>
                    <a:pt x="0" y="0"/>
                    <a:pt x="0" y="0"/>
                    <a:pt x="0" y="0"/>
                  </a:cubicBezTo>
                  <a:cubicBezTo>
                    <a:pt x="6" y="4"/>
                    <a:pt x="6" y="4"/>
                    <a:pt x="6" y="4"/>
                  </a:cubicBezTo>
                  <a:cubicBezTo>
                    <a:pt x="6" y="4"/>
                    <a:pt x="2" y="6"/>
                    <a:pt x="2" y="12"/>
                  </a:cubicBezTo>
                  <a:cubicBezTo>
                    <a:pt x="2" y="17"/>
                    <a:pt x="10" y="33"/>
                    <a:pt x="16" y="42"/>
                  </a:cubicBezTo>
                  <a:close/>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7" name="Freeform 343">
              <a:extLst>
                <a:ext uri="{FF2B5EF4-FFF2-40B4-BE49-F238E27FC236}">
                  <a16:creationId xmlns:a16="http://schemas.microsoft.com/office/drawing/2014/main" id="{0508221B-97E9-F52E-3E68-8B8680B5B693}"/>
                </a:ext>
              </a:extLst>
            </p:cNvPr>
            <p:cNvSpPr>
              <a:spLocks/>
            </p:cNvSpPr>
            <p:nvPr/>
          </p:nvSpPr>
          <p:spPr bwMode="auto">
            <a:xfrm>
              <a:off x="9398000" y="4087813"/>
              <a:ext cx="120650" cy="120650"/>
            </a:xfrm>
            <a:custGeom>
              <a:avLst/>
              <a:gdLst>
                <a:gd name="T0" fmla="*/ 14 w 32"/>
                <a:gd name="T1" fmla="*/ 32 h 32"/>
                <a:gd name="T2" fmla="*/ 0 w 32"/>
                <a:gd name="T3" fmla="*/ 12 h 32"/>
                <a:gd name="T4" fmla="*/ 18 w 32"/>
                <a:gd name="T5" fmla="*/ 0 h 32"/>
                <a:gd name="T6" fmla="*/ 31 w 32"/>
                <a:gd name="T7" fmla="*/ 18 h 32"/>
                <a:gd name="T8" fmla="*/ 31 w 32"/>
                <a:gd name="T9" fmla="*/ 24 h 32"/>
                <a:gd name="T10" fmla="*/ 30 w 32"/>
                <a:gd name="T11" fmla="*/ 27 h 32"/>
              </a:gdLst>
              <a:ahLst/>
              <a:cxnLst>
                <a:cxn ang="0">
                  <a:pos x="T0" y="T1"/>
                </a:cxn>
                <a:cxn ang="0">
                  <a:pos x="T2" y="T3"/>
                </a:cxn>
                <a:cxn ang="0">
                  <a:pos x="T4" y="T5"/>
                </a:cxn>
                <a:cxn ang="0">
                  <a:pos x="T6" y="T7"/>
                </a:cxn>
                <a:cxn ang="0">
                  <a:pos x="T8" y="T9"/>
                </a:cxn>
                <a:cxn ang="0">
                  <a:pos x="T10" y="T11"/>
                </a:cxn>
              </a:cxnLst>
              <a:rect l="0" t="0" r="r" b="b"/>
              <a:pathLst>
                <a:path w="32" h="32">
                  <a:moveTo>
                    <a:pt x="14" y="32"/>
                  </a:moveTo>
                  <a:cubicBezTo>
                    <a:pt x="0" y="12"/>
                    <a:pt x="0" y="12"/>
                    <a:pt x="0" y="12"/>
                  </a:cubicBezTo>
                  <a:cubicBezTo>
                    <a:pt x="18" y="0"/>
                    <a:pt x="18" y="0"/>
                    <a:pt x="18" y="0"/>
                  </a:cubicBezTo>
                  <a:cubicBezTo>
                    <a:pt x="31" y="18"/>
                    <a:pt x="31" y="18"/>
                    <a:pt x="31" y="18"/>
                  </a:cubicBezTo>
                  <a:cubicBezTo>
                    <a:pt x="32" y="20"/>
                    <a:pt x="32" y="23"/>
                    <a:pt x="31" y="24"/>
                  </a:cubicBezTo>
                  <a:cubicBezTo>
                    <a:pt x="30" y="27"/>
                    <a:pt x="30" y="27"/>
                    <a:pt x="30" y="27"/>
                  </a:cubicBezTo>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8" name="Freeform 344">
              <a:extLst>
                <a:ext uri="{FF2B5EF4-FFF2-40B4-BE49-F238E27FC236}">
                  <a16:creationId xmlns:a16="http://schemas.microsoft.com/office/drawing/2014/main" id="{75A6A1F2-3507-7E34-30EE-7ACA200C9993}"/>
                </a:ext>
              </a:extLst>
            </p:cNvPr>
            <p:cNvSpPr>
              <a:spLocks/>
            </p:cNvSpPr>
            <p:nvPr/>
          </p:nvSpPr>
          <p:spPr bwMode="auto">
            <a:xfrm>
              <a:off x="9364663" y="4178300"/>
              <a:ext cx="149225" cy="146050"/>
            </a:xfrm>
            <a:custGeom>
              <a:avLst/>
              <a:gdLst>
                <a:gd name="T0" fmla="*/ 40 w 40"/>
                <a:gd name="T1" fmla="*/ 0 h 39"/>
                <a:gd name="T2" fmla="*/ 12 w 40"/>
                <a:gd name="T3" fmla="*/ 7 h 39"/>
                <a:gd name="T4" fmla="*/ 12 w 40"/>
                <a:gd name="T5" fmla="*/ 1 h 39"/>
                <a:gd name="T6" fmla="*/ 0 w 40"/>
                <a:gd name="T7" fmla="*/ 19 h 39"/>
                <a:gd name="T8" fmla="*/ 11 w 40"/>
                <a:gd name="T9" fmla="*/ 39 h 39"/>
                <a:gd name="T10" fmla="*/ 12 w 40"/>
                <a:gd name="T11" fmla="*/ 30 h 39"/>
                <a:gd name="T12" fmla="*/ 21 w 40"/>
                <a:gd name="T13" fmla="*/ 30 h 39"/>
                <a:gd name="T14" fmla="*/ 40 w 40"/>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39">
                  <a:moveTo>
                    <a:pt x="40" y="0"/>
                  </a:moveTo>
                  <a:cubicBezTo>
                    <a:pt x="40" y="0"/>
                    <a:pt x="39" y="10"/>
                    <a:pt x="12" y="7"/>
                  </a:cubicBezTo>
                  <a:cubicBezTo>
                    <a:pt x="12" y="2"/>
                    <a:pt x="12" y="1"/>
                    <a:pt x="12" y="1"/>
                  </a:cubicBezTo>
                  <a:cubicBezTo>
                    <a:pt x="0" y="19"/>
                    <a:pt x="0" y="19"/>
                    <a:pt x="0" y="19"/>
                  </a:cubicBezTo>
                  <a:cubicBezTo>
                    <a:pt x="11" y="39"/>
                    <a:pt x="11" y="39"/>
                    <a:pt x="11" y="39"/>
                  </a:cubicBezTo>
                  <a:cubicBezTo>
                    <a:pt x="12" y="30"/>
                    <a:pt x="12" y="30"/>
                    <a:pt x="12" y="30"/>
                  </a:cubicBezTo>
                  <a:cubicBezTo>
                    <a:pt x="12" y="30"/>
                    <a:pt x="16" y="33"/>
                    <a:pt x="21" y="30"/>
                  </a:cubicBezTo>
                  <a:cubicBezTo>
                    <a:pt x="25" y="27"/>
                    <a:pt x="34" y="10"/>
                    <a:pt x="40" y="0"/>
                  </a:cubicBezTo>
                  <a:close/>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29" name="Freeform 345">
              <a:extLst>
                <a:ext uri="{FF2B5EF4-FFF2-40B4-BE49-F238E27FC236}">
                  <a16:creationId xmlns:a16="http://schemas.microsoft.com/office/drawing/2014/main" id="{D779D853-5EDD-8BC4-9081-52F3855AE010}"/>
                </a:ext>
              </a:extLst>
            </p:cNvPr>
            <p:cNvSpPr>
              <a:spLocks/>
            </p:cNvSpPr>
            <p:nvPr/>
          </p:nvSpPr>
          <p:spPr bwMode="auto">
            <a:xfrm>
              <a:off x="9224963" y="3978275"/>
              <a:ext cx="109538" cy="123825"/>
            </a:xfrm>
            <a:custGeom>
              <a:avLst/>
              <a:gdLst>
                <a:gd name="T0" fmla="*/ 29 w 29"/>
                <a:gd name="T1" fmla="*/ 12 h 33"/>
                <a:gd name="T2" fmla="*/ 19 w 29"/>
                <a:gd name="T3" fmla="*/ 33 h 33"/>
                <a:gd name="T4" fmla="*/ 0 w 29"/>
                <a:gd name="T5" fmla="*/ 24 h 33"/>
                <a:gd name="T6" fmla="*/ 10 w 29"/>
                <a:gd name="T7" fmla="*/ 4 h 33"/>
                <a:gd name="T8" fmla="*/ 15 w 29"/>
                <a:gd name="T9" fmla="*/ 0 h 33"/>
                <a:gd name="T10" fmla="*/ 17 w 29"/>
                <a:gd name="T11" fmla="*/ 0 h 33"/>
              </a:gdLst>
              <a:ahLst/>
              <a:cxnLst>
                <a:cxn ang="0">
                  <a:pos x="T0" y="T1"/>
                </a:cxn>
                <a:cxn ang="0">
                  <a:pos x="T2" y="T3"/>
                </a:cxn>
                <a:cxn ang="0">
                  <a:pos x="T4" y="T5"/>
                </a:cxn>
                <a:cxn ang="0">
                  <a:pos x="T6" y="T7"/>
                </a:cxn>
                <a:cxn ang="0">
                  <a:pos x="T8" y="T9"/>
                </a:cxn>
                <a:cxn ang="0">
                  <a:pos x="T10" y="T11"/>
                </a:cxn>
              </a:cxnLst>
              <a:rect l="0" t="0" r="r" b="b"/>
              <a:pathLst>
                <a:path w="29" h="33">
                  <a:moveTo>
                    <a:pt x="29" y="12"/>
                  </a:moveTo>
                  <a:cubicBezTo>
                    <a:pt x="19" y="33"/>
                    <a:pt x="19" y="33"/>
                    <a:pt x="19" y="33"/>
                  </a:cubicBezTo>
                  <a:cubicBezTo>
                    <a:pt x="0" y="24"/>
                    <a:pt x="0" y="24"/>
                    <a:pt x="0" y="24"/>
                  </a:cubicBezTo>
                  <a:cubicBezTo>
                    <a:pt x="10" y="4"/>
                    <a:pt x="10" y="4"/>
                    <a:pt x="10" y="4"/>
                  </a:cubicBezTo>
                  <a:cubicBezTo>
                    <a:pt x="10" y="2"/>
                    <a:pt x="13" y="0"/>
                    <a:pt x="15" y="0"/>
                  </a:cubicBezTo>
                  <a:cubicBezTo>
                    <a:pt x="17" y="0"/>
                    <a:pt x="17" y="0"/>
                    <a:pt x="17" y="0"/>
                  </a:cubicBezTo>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230" name="Freeform 346">
              <a:extLst>
                <a:ext uri="{FF2B5EF4-FFF2-40B4-BE49-F238E27FC236}">
                  <a16:creationId xmlns:a16="http://schemas.microsoft.com/office/drawing/2014/main" id="{36C40B23-1073-D43E-39B5-1603CC254EFC}"/>
                </a:ext>
              </a:extLst>
            </p:cNvPr>
            <p:cNvSpPr>
              <a:spLocks/>
            </p:cNvSpPr>
            <p:nvPr/>
          </p:nvSpPr>
          <p:spPr bwMode="auto">
            <a:xfrm>
              <a:off x="9282113" y="3970338"/>
              <a:ext cx="179388" cy="106363"/>
            </a:xfrm>
            <a:custGeom>
              <a:avLst/>
              <a:gdLst>
                <a:gd name="T0" fmla="*/ 0 w 48"/>
                <a:gd name="T1" fmla="*/ 2 h 28"/>
                <a:gd name="T2" fmla="*/ 20 w 48"/>
                <a:gd name="T3" fmla="*/ 25 h 28"/>
                <a:gd name="T4" fmla="*/ 16 w 48"/>
                <a:gd name="T5" fmla="*/ 27 h 28"/>
                <a:gd name="T6" fmla="*/ 38 w 48"/>
                <a:gd name="T7" fmla="*/ 27 h 28"/>
                <a:gd name="T8" fmla="*/ 48 w 48"/>
                <a:gd name="T9" fmla="*/ 8 h 28"/>
                <a:gd name="T10" fmla="*/ 40 w 48"/>
                <a:gd name="T11" fmla="*/ 11 h 28"/>
                <a:gd name="T12" fmla="*/ 35 w 48"/>
                <a:gd name="T13" fmla="*/ 4 h 28"/>
                <a:gd name="T14" fmla="*/ 0 w 48"/>
                <a:gd name="T15" fmla="*/ 2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8">
                  <a:moveTo>
                    <a:pt x="0" y="2"/>
                  </a:moveTo>
                  <a:cubicBezTo>
                    <a:pt x="0" y="2"/>
                    <a:pt x="9" y="0"/>
                    <a:pt x="20" y="25"/>
                  </a:cubicBezTo>
                  <a:cubicBezTo>
                    <a:pt x="16" y="28"/>
                    <a:pt x="16" y="27"/>
                    <a:pt x="16" y="27"/>
                  </a:cubicBezTo>
                  <a:cubicBezTo>
                    <a:pt x="38" y="27"/>
                    <a:pt x="38" y="27"/>
                    <a:pt x="38" y="27"/>
                  </a:cubicBezTo>
                  <a:cubicBezTo>
                    <a:pt x="48" y="8"/>
                    <a:pt x="48" y="8"/>
                    <a:pt x="48" y="8"/>
                  </a:cubicBezTo>
                  <a:cubicBezTo>
                    <a:pt x="40" y="11"/>
                    <a:pt x="40" y="11"/>
                    <a:pt x="40" y="11"/>
                  </a:cubicBezTo>
                  <a:cubicBezTo>
                    <a:pt x="40" y="11"/>
                    <a:pt x="40" y="6"/>
                    <a:pt x="35" y="4"/>
                  </a:cubicBezTo>
                  <a:cubicBezTo>
                    <a:pt x="30" y="2"/>
                    <a:pt x="11" y="2"/>
                    <a:pt x="0" y="2"/>
                  </a:cubicBezTo>
                  <a:close/>
                </a:path>
              </a:pathLst>
            </a:custGeom>
            <a:noFill/>
            <a:ln w="158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sp>
        <p:nvSpPr>
          <p:cNvPr id="72" name="Title 1">
            <a:extLst>
              <a:ext uri="{FF2B5EF4-FFF2-40B4-BE49-F238E27FC236}">
                <a16:creationId xmlns:a16="http://schemas.microsoft.com/office/drawing/2014/main" id="{650103BC-4A5C-937E-43AD-43675C0E74F1}"/>
              </a:ext>
            </a:extLst>
          </p:cNvPr>
          <p:cNvSpPr txBox="1">
            <a:spLocks/>
          </p:cNvSpPr>
          <p:nvPr/>
        </p:nvSpPr>
        <p:spPr>
          <a:xfrm>
            <a:off x="533947" y="1506417"/>
            <a:ext cx="8805632" cy="738664"/>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600" dirty="0">
                <a:latin typeface="Segoe UI" panose="020B0502040204020203" pitchFamily="34" charset="0"/>
                <a:ea typeface="Segoe UI Black" panose="020B0A02040204020203" pitchFamily="34" charset="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lang="en-US" sz="1600" dirty="0">
              <a:latin typeface="Segoe UI" panose="020B0502040204020203" pitchFamily="34" charset="0"/>
              <a:ea typeface="Segoe UI Black" panose="020B0A02040204020203" pitchFamily="34" charset="0"/>
              <a:cs typeface="B Nazanin" panose="00000700000000000000" pitchFamily="2" charset="-78"/>
            </a:endParaRPr>
          </a:p>
        </p:txBody>
      </p:sp>
      <p:sp>
        <p:nvSpPr>
          <p:cNvPr id="74" name="Title 1023">
            <a:extLst>
              <a:ext uri="{FF2B5EF4-FFF2-40B4-BE49-F238E27FC236}">
                <a16:creationId xmlns:a16="http://schemas.microsoft.com/office/drawing/2014/main" id="{95F6EBD1-59D6-C982-F0A3-60945747DFB1}"/>
              </a:ext>
            </a:extLst>
          </p:cNvPr>
          <p:cNvSpPr txBox="1">
            <a:spLocks/>
          </p:cNvSpPr>
          <p:nvPr/>
        </p:nvSpPr>
        <p:spPr>
          <a:xfrm>
            <a:off x="4855707" y="479904"/>
            <a:ext cx="4477167" cy="1059607"/>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rgbClr val="00144F"/>
              </a:solidFill>
              <a:cs typeface="B Nazanin" panose="00000700000000000000" pitchFamily="2" charset="-78"/>
            </a:endParaRPr>
          </a:p>
        </p:txBody>
      </p:sp>
    </p:spTree>
    <p:extLst>
      <p:ext uri="{BB962C8B-B14F-4D97-AF65-F5344CB8AC3E}">
        <p14:creationId xmlns:p14="http://schemas.microsoft.com/office/powerpoint/2010/main" val="3724528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Title 1023">
            <a:extLst>
              <a:ext uri="{FF2B5EF4-FFF2-40B4-BE49-F238E27FC236}">
                <a16:creationId xmlns:a16="http://schemas.microsoft.com/office/drawing/2014/main" id="{B44E8C7A-E0E4-07DF-7D73-86DE68C2B620}"/>
              </a:ext>
            </a:extLst>
          </p:cNvPr>
          <p:cNvSpPr>
            <a:spLocks noGrp="1"/>
          </p:cNvSpPr>
          <p:nvPr>
            <p:ph type="title"/>
          </p:nvPr>
        </p:nvSpPr>
        <p:spPr>
          <a:xfrm>
            <a:off x="515938" y="549275"/>
            <a:ext cx="4477167" cy="1059607"/>
          </a:xfrm>
        </p:spPr>
        <p:txBody>
          <a:bodyPr/>
          <a:lstStyle/>
          <a:p>
            <a:pPr algn="l"/>
            <a:r>
              <a:rPr kumimoji="0" lang="fa-IR" sz="4400" b="1" i="0" u="none" strike="noStrike" kern="1200" cap="none" spc="0" normalizeH="0" baseline="0" noProof="0" dirty="0">
                <a:ln>
                  <a:noFill/>
                </a:ln>
                <a:solidFill>
                  <a:srgbClr val="00144F"/>
                </a:solidFill>
                <a:effectLst/>
                <a:uLnTx/>
                <a:uFillTx/>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rgbClr val="00144F"/>
              </a:solidFill>
              <a:cs typeface="B Nazanin" panose="00000700000000000000" pitchFamily="2" charset="-78"/>
            </a:endParaRPr>
          </a:p>
        </p:txBody>
      </p:sp>
      <p:sp>
        <p:nvSpPr>
          <p:cNvPr id="46" name="Rectangle 45">
            <a:extLst>
              <a:ext uri="{FF2B5EF4-FFF2-40B4-BE49-F238E27FC236}">
                <a16:creationId xmlns:a16="http://schemas.microsoft.com/office/drawing/2014/main" id="{411466EF-3773-9080-0294-C1BAC61FCCF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7" name="Slide Number Placeholder 1">
            <a:extLst>
              <a:ext uri="{FF2B5EF4-FFF2-40B4-BE49-F238E27FC236}">
                <a16:creationId xmlns:a16="http://schemas.microsoft.com/office/drawing/2014/main" id="{ED5AB04F-0121-2CB3-30D1-755F9A28BB7F}"/>
              </a:ext>
            </a:extLst>
          </p:cNvPr>
          <p:cNvSpPr>
            <a:spLocks noGrp="1"/>
          </p:cNvSpPr>
          <p:nvPr>
            <p:ph type="sldNum" sz="quarter" idx="12"/>
          </p:nvPr>
        </p:nvSpPr>
        <p:spPr>
          <a:xfrm>
            <a:off x="9374527" y="6310050"/>
            <a:ext cx="2743200" cy="365125"/>
          </a:xfrm>
        </p:spPr>
        <p:txBody>
          <a:bodyPr/>
          <a:lstStyle/>
          <a:p>
            <a:pPr algn="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r"/>
              <a:t>40</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Oval 1">
            <a:extLst>
              <a:ext uri="{FF2B5EF4-FFF2-40B4-BE49-F238E27FC236}">
                <a16:creationId xmlns:a16="http://schemas.microsoft.com/office/drawing/2014/main" id="{B507FE9E-544E-6764-584F-BF4C1E28C56F}"/>
              </a:ext>
            </a:extLst>
          </p:cNvPr>
          <p:cNvSpPr/>
          <p:nvPr/>
        </p:nvSpPr>
        <p:spPr>
          <a:xfrm>
            <a:off x="3393747" y="914566"/>
            <a:ext cx="5404507" cy="5404507"/>
          </a:xfrm>
          <a:prstGeom prst="ellipse">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3" name="Circle: Hollow 2">
            <a:extLst>
              <a:ext uri="{FF2B5EF4-FFF2-40B4-BE49-F238E27FC236}">
                <a16:creationId xmlns:a16="http://schemas.microsoft.com/office/drawing/2014/main" id="{20CFF1EA-7A5D-0CA7-91D2-88FBD36D116B}"/>
              </a:ext>
            </a:extLst>
          </p:cNvPr>
          <p:cNvSpPr/>
          <p:nvPr/>
        </p:nvSpPr>
        <p:spPr>
          <a:xfrm>
            <a:off x="2098344" y="2608446"/>
            <a:ext cx="1109312" cy="1109312"/>
          </a:xfrm>
          <a:prstGeom prst="donut">
            <a:avLst>
              <a:gd name="adj" fmla="val 9761"/>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tx1"/>
              </a:solidFill>
              <a:cs typeface="B Nazanin" panose="00000700000000000000" pitchFamily="2" charset="-78"/>
            </a:endParaRPr>
          </a:p>
        </p:txBody>
      </p:sp>
      <p:sp>
        <p:nvSpPr>
          <p:cNvPr id="50" name="Circle: Hollow 49">
            <a:extLst>
              <a:ext uri="{FF2B5EF4-FFF2-40B4-BE49-F238E27FC236}">
                <a16:creationId xmlns:a16="http://schemas.microsoft.com/office/drawing/2014/main" id="{D141AC54-2B2F-E315-4E1A-ADF2A258F9AA}"/>
              </a:ext>
            </a:extLst>
          </p:cNvPr>
          <p:cNvSpPr/>
          <p:nvPr/>
        </p:nvSpPr>
        <p:spPr>
          <a:xfrm>
            <a:off x="2578003" y="3858481"/>
            <a:ext cx="1109312" cy="1109312"/>
          </a:xfrm>
          <a:prstGeom prst="donut">
            <a:avLst>
              <a:gd name="adj" fmla="val 9761"/>
            </a:avLst>
          </a:prstGeom>
          <a:solidFill>
            <a:srgbClr val="F3B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tx1"/>
              </a:solidFill>
              <a:cs typeface="B Nazanin" panose="00000700000000000000" pitchFamily="2" charset="-78"/>
            </a:endParaRPr>
          </a:p>
        </p:txBody>
      </p:sp>
      <p:sp>
        <p:nvSpPr>
          <p:cNvPr id="4" name="Rectangle 3">
            <a:extLst>
              <a:ext uri="{FF2B5EF4-FFF2-40B4-BE49-F238E27FC236}">
                <a16:creationId xmlns:a16="http://schemas.microsoft.com/office/drawing/2014/main" id="{459593F7-81DF-9641-52DC-9F16588231E6}"/>
              </a:ext>
            </a:extLst>
          </p:cNvPr>
          <p:cNvSpPr/>
          <p:nvPr/>
        </p:nvSpPr>
        <p:spPr>
          <a:xfrm>
            <a:off x="2600048" y="3625482"/>
            <a:ext cx="9591952" cy="92276"/>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2" name="Rectangle 51">
            <a:extLst>
              <a:ext uri="{FF2B5EF4-FFF2-40B4-BE49-F238E27FC236}">
                <a16:creationId xmlns:a16="http://schemas.microsoft.com/office/drawing/2014/main" id="{CBD23E3B-B065-75B1-F32E-4583ED6B13FF}"/>
              </a:ext>
            </a:extLst>
          </p:cNvPr>
          <p:cNvSpPr/>
          <p:nvPr/>
        </p:nvSpPr>
        <p:spPr>
          <a:xfrm>
            <a:off x="3134264" y="3856273"/>
            <a:ext cx="9057736" cy="100030"/>
          </a:xfrm>
          <a:prstGeom prst="rect">
            <a:avLst/>
          </a:prstGeom>
          <a:solidFill>
            <a:srgbClr val="F3B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1" name="Circle: Hollow 50">
            <a:extLst>
              <a:ext uri="{FF2B5EF4-FFF2-40B4-BE49-F238E27FC236}">
                <a16:creationId xmlns:a16="http://schemas.microsoft.com/office/drawing/2014/main" id="{2241E405-1EBA-1F86-4240-955A4F05D9EF}"/>
              </a:ext>
            </a:extLst>
          </p:cNvPr>
          <p:cNvSpPr/>
          <p:nvPr/>
        </p:nvSpPr>
        <p:spPr>
          <a:xfrm>
            <a:off x="7321565" y="4389374"/>
            <a:ext cx="1109312" cy="1109312"/>
          </a:xfrm>
          <a:prstGeom prst="donut">
            <a:avLst>
              <a:gd name="adj" fmla="val 9761"/>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tx1"/>
              </a:solidFill>
              <a:cs typeface="B Nazanin" panose="00000700000000000000" pitchFamily="2" charset="-78"/>
            </a:endParaRPr>
          </a:p>
        </p:txBody>
      </p:sp>
      <p:sp>
        <p:nvSpPr>
          <p:cNvPr id="53" name="Rectangle 52">
            <a:extLst>
              <a:ext uri="{FF2B5EF4-FFF2-40B4-BE49-F238E27FC236}">
                <a16:creationId xmlns:a16="http://schemas.microsoft.com/office/drawing/2014/main" id="{91D543C4-B7FF-4934-0A4C-ECC54CF682D9}"/>
              </a:ext>
            </a:extLst>
          </p:cNvPr>
          <p:cNvSpPr/>
          <p:nvPr/>
        </p:nvSpPr>
        <p:spPr>
          <a:xfrm>
            <a:off x="7906139" y="4389373"/>
            <a:ext cx="4285862" cy="100029"/>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5" name="Circle: Hollow 54">
            <a:extLst>
              <a:ext uri="{FF2B5EF4-FFF2-40B4-BE49-F238E27FC236}">
                <a16:creationId xmlns:a16="http://schemas.microsoft.com/office/drawing/2014/main" id="{30491006-BDA8-2273-46DF-59C1CD146108}"/>
              </a:ext>
            </a:extLst>
          </p:cNvPr>
          <p:cNvSpPr/>
          <p:nvPr/>
        </p:nvSpPr>
        <p:spPr>
          <a:xfrm flipV="1">
            <a:off x="7033973" y="2100878"/>
            <a:ext cx="1109312" cy="1108360"/>
          </a:xfrm>
          <a:prstGeom prst="donut">
            <a:avLst>
              <a:gd name="adj" fmla="val 9761"/>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solidFill>
                <a:schemeClr val="tx1"/>
              </a:solidFill>
              <a:cs typeface="B Nazanin" panose="00000700000000000000" pitchFamily="2" charset="-78"/>
            </a:endParaRPr>
          </a:p>
        </p:txBody>
      </p:sp>
      <p:sp>
        <p:nvSpPr>
          <p:cNvPr id="56" name="Rectangle 55">
            <a:extLst>
              <a:ext uri="{FF2B5EF4-FFF2-40B4-BE49-F238E27FC236}">
                <a16:creationId xmlns:a16="http://schemas.microsoft.com/office/drawing/2014/main" id="{37E6B8F9-EFDC-CF72-3DA9-238DADECF98E}"/>
              </a:ext>
            </a:extLst>
          </p:cNvPr>
          <p:cNvSpPr/>
          <p:nvPr/>
        </p:nvSpPr>
        <p:spPr>
          <a:xfrm flipV="1">
            <a:off x="7568697" y="3105339"/>
            <a:ext cx="4623303" cy="103899"/>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7" name="Oval 6">
            <a:extLst>
              <a:ext uri="{FF2B5EF4-FFF2-40B4-BE49-F238E27FC236}">
                <a16:creationId xmlns:a16="http://schemas.microsoft.com/office/drawing/2014/main" id="{E7A574B9-C87E-92B2-A9AB-1B74239CB29E}"/>
              </a:ext>
            </a:extLst>
          </p:cNvPr>
          <p:cNvSpPr/>
          <p:nvPr/>
        </p:nvSpPr>
        <p:spPr>
          <a:xfrm>
            <a:off x="2200231" y="2710333"/>
            <a:ext cx="905538" cy="9055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59" name="Oval 58">
            <a:extLst>
              <a:ext uri="{FF2B5EF4-FFF2-40B4-BE49-F238E27FC236}">
                <a16:creationId xmlns:a16="http://schemas.microsoft.com/office/drawing/2014/main" id="{ED81077C-854A-D353-5C36-15B64F5A2BA9}"/>
              </a:ext>
            </a:extLst>
          </p:cNvPr>
          <p:cNvSpPr/>
          <p:nvPr/>
        </p:nvSpPr>
        <p:spPr>
          <a:xfrm>
            <a:off x="2679890" y="3960368"/>
            <a:ext cx="905538" cy="9055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0" name="Oval 59">
            <a:extLst>
              <a:ext uri="{FF2B5EF4-FFF2-40B4-BE49-F238E27FC236}">
                <a16:creationId xmlns:a16="http://schemas.microsoft.com/office/drawing/2014/main" id="{D62FF7D1-030A-94A6-63FE-A08C9B555F28}"/>
              </a:ext>
            </a:extLst>
          </p:cNvPr>
          <p:cNvSpPr/>
          <p:nvPr/>
        </p:nvSpPr>
        <p:spPr>
          <a:xfrm>
            <a:off x="7423452" y="4491261"/>
            <a:ext cx="905538" cy="9055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1" name="Oval 60">
            <a:extLst>
              <a:ext uri="{FF2B5EF4-FFF2-40B4-BE49-F238E27FC236}">
                <a16:creationId xmlns:a16="http://schemas.microsoft.com/office/drawing/2014/main" id="{CFFA6A99-5EF6-D124-3BD1-4B603B1139B6}"/>
              </a:ext>
            </a:extLst>
          </p:cNvPr>
          <p:cNvSpPr/>
          <p:nvPr/>
        </p:nvSpPr>
        <p:spPr>
          <a:xfrm>
            <a:off x="7135860" y="2202289"/>
            <a:ext cx="905538" cy="90553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62" name="TextBox 61">
            <a:extLst>
              <a:ext uri="{FF2B5EF4-FFF2-40B4-BE49-F238E27FC236}">
                <a16:creationId xmlns:a16="http://schemas.microsoft.com/office/drawing/2014/main" id="{4520942D-BF57-03B5-70C8-34920BFB4A32}"/>
              </a:ext>
            </a:extLst>
          </p:cNvPr>
          <p:cNvSpPr txBox="1"/>
          <p:nvPr/>
        </p:nvSpPr>
        <p:spPr>
          <a:xfrm>
            <a:off x="3381953" y="2248023"/>
            <a:ext cx="2587891" cy="305847"/>
          </a:xfrm>
          <a:prstGeom prst="rect">
            <a:avLst/>
          </a:prstGeom>
          <a:noFill/>
        </p:spPr>
        <p:txBody>
          <a:bodyPr wrap="square" lIns="0" rIns="0" rtlCol="0">
            <a:noAutofit/>
          </a:bodyPr>
          <a:lstStyle/>
          <a:p>
            <a:pPr algn="l"/>
            <a:r>
              <a:rPr lang="fa-IR" sz="1600" b="1" dirty="0">
                <a:solidFill>
                  <a:srgbClr val="00144F"/>
                </a:solidFill>
                <a:latin typeface="Segoe UI" panose="020B0502040204020203" pitchFamily="34" charset="0"/>
                <a:cs typeface="B Nazanin" panose="00000700000000000000" pitchFamily="2" charset="-78"/>
              </a:rPr>
              <a:t>عنوان شما در اینجا</a:t>
            </a:r>
            <a:endParaRPr lang="en-US" sz="1600" b="1" dirty="0">
              <a:solidFill>
                <a:srgbClr val="00144F"/>
              </a:solidFill>
              <a:latin typeface="Segoe UI" panose="020B0502040204020203" pitchFamily="34" charset="0"/>
              <a:cs typeface="B Nazanin" panose="00000700000000000000" pitchFamily="2" charset="-78"/>
            </a:endParaRPr>
          </a:p>
        </p:txBody>
      </p:sp>
      <p:sp>
        <p:nvSpPr>
          <p:cNvPr id="63" name="TextBox 62">
            <a:extLst>
              <a:ext uri="{FF2B5EF4-FFF2-40B4-BE49-F238E27FC236}">
                <a16:creationId xmlns:a16="http://schemas.microsoft.com/office/drawing/2014/main" id="{FA4F6EDC-2721-7428-7321-DAA01D071406}"/>
              </a:ext>
            </a:extLst>
          </p:cNvPr>
          <p:cNvSpPr txBox="1"/>
          <p:nvPr/>
        </p:nvSpPr>
        <p:spPr>
          <a:xfrm>
            <a:off x="3381953" y="2561170"/>
            <a:ext cx="3112607" cy="74128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sp>
        <p:nvSpPr>
          <p:cNvPr id="64" name="TextBox 63">
            <a:extLst>
              <a:ext uri="{FF2B5EF4-FFF2-40B4-BE49-F238E27FC236}">
                <a16:creationId xmlns:a16="http://schemas.microsoft.com/office/drawing/2014/main" id="{0E1B4ED0-E93D-231D-0C61-2142DB3BF9B3}"/>
              </a:ext>
            </a:extLst>
          </p:cNvPr>
          <p:cNvSpPr txBox="1"/>
          <p:nvPr/>
        </p:nvSpPr>
        <p:spPr>
          <a:xfrm>
            <a:off x="8264793" y="1786530"/>
            <a:ext cx="2587891" cy="305847"/>
          </a:xfrm>
          <a:prstGeom prst="rect">
            <a:avLst/>
          </a:prstGeom>
          <a:noFill/>
        </p:spPr>
        <p:txBody>
          <a:bodyPr wrap="square" lIns="0" rIns="0" rtlCol="0">
            <a:noAutofit/>
          </a:bodyPr>
          <a:lstStyle/>
          <a:p>
            <a:pPr algn="l"/>
            <a:r>
              <a:rPr lang="fa-IR" sz="1600" b="1" dirty="0">
                <a:solidFill>
                  <a:srgbClr val="00144F"/>
                </a:solidFill>
                <a:latin typeface="Segoe UI" panose="020B0502040204020203" pitchFamily="34" charset="0"/>
                <a:cs typeface="B Nazanin" panose="00000700000000000000" pitchFamily="2" charset="-78"/>
              </a:rPr>
              <a:t>عنوان شما در اینجا</a:t>
            </a:r>
            <a:endParaRPr lang="en-US" sz="1600" b="1" dirty="0">
              <a:solidFill>
                <a:srgbClr val="00144F"/>
              </a:solidFill>
              <a:latin typeface="Segoe UI" panose="020B0502040204020203" pitchFamily="34" charset="0"/>
              <a:cs typeface="B Nazanin" panose="00000700000000000000" pitchFamily="2" charset="-78"/>
            </a:endParaRPr>
          </a:p>
        </p:txBody>
      </p:sp>
      <p:sp>
        <p:nvSpPr>
          <p:cNvPr id="65" name="TextBox 64">
            <a:extLst>
              <a:ext uri="{FF2B5EF4-FFF2-40B4-BE49-F238E27FC236}">
                <a16:creationId xmlns:a16="http://schemas.microsoft.com/office/drawing/2014/main" id="{41AF8036-5FE9-100D-E946-E862C1AC84C0}"/>
              </a:ext>
            </a:extLst>
          </p:cNvPr>
          <p:cNvSpPr txBox="1"/>
          <p:nvPr/>
        </p:nvSpPr>
        <p:spPr>
          <a:xfrm>
            <a:off x="8264793" y="2068526"/>
            <a:ext cx="3142573" cy="74128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sp>
        <p:nvSpPr>
          <p:cNvPr id="66" name="TextBox 65">
            <a:extLst>
              <a:ext uri="{FF2B5EF4-FFF2-40B4-BE49-F238E27FC236}">
                <a16:creationId xmlns:a16="http://schemas.microsoft.com/office/drawing/2014/main" id="{57B8B5A6-AFA8-C256-EB2F-9436FE210935}"/>
              </a:ext>
            </a:extLst>
          </p:cNvPr>
          <p:cNvSpPr txBox="1"/>
          <p:nvPr/>
        </p:nvSpPr>
        <p:spPr>
          <a:xfrm>
            <a:off x="8584462" y="4541927"/>
            <a:ext cx="2587891" cy="305847"/>
          </a:xfrm>
          <a:prstGeom prst="rect">
            <a:avLst/>
          </a:prstGeom>
          <a:noFill/>
        </p:spPr>
        <p:txBody>
          <a:bodyPr wrap="square" lIns="0" rIns="0" rtlCol="0">
            <a:noAutofit/>
          </a:bodyPr>
          <a:lstStyle/>
          <a:p>
            <a:pPr algn="l"/>
            <a:r>
              <a:rPr lang="fa-IR" sz="1600" b="1" dirty="0">
                <a:solidFill>
                  <a:srgbClr val="00144F"/>
                </a:solidFill>
                <a:latin typeface="Segoe UI" panose="020B0502040204020203" pitchFamily="34" charset="0"/>
                <a:cs typeface="B Nazanin" panose="00000700000000000000" pitchFamily="2" charset="-78"/>
              </a:rPr>
              <a:t>عنوان شما در اینجا</a:t>
            </a:r>
            <a:endParaRPr lang="en-US" sz="1600" b="1" dirty="0">
              <a:solidFill>
                <a:srgbClr val="00144F"/>
              </a:solidFill>
              <a:latin typeface="Segoe UI" panose="020B0502040204020203" pitchFamily="34" charset="0"/>
              <a:cs typeface="B Nazanin" panose="00000700000000000000" pitchFamily="2" charset="-78"/>
            </a:endParaRPr>
          </a:p>
        </p:txBody>
      </p:sp>
      <p:sp>
        <p:nvSpPr>
          <p:cNvPr id="67" name="TextBox 66">
            <a:extLst>
              <a:ext uri="{FF2B5EF4-FFF2-40B4-BE49-F238E27FC236}">
                <a16:creationId xmlns:a16="http://schemas.microsoft.com/office/drawing/2014/main" id="{2FE1F5CF-275E-68F3-54F2-0D08B8763A33}"/>
              </a:ext>
            </a:extLst>
          </p:cNvPr>
          <p:cNvSpPr txBox="1"/>
          <p:nvPr/>
        </p:nvSpPr>
        <p:spPr>
          <a:xfrm>
            <a:off x="8584462" y="4831391"/>
            <a:ext cx="3091601" cy="74128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sp>
        <p:nvSpPr>
          <p:cNvPr id="68" name="TextBox 67">
            <a:extLst>
              <a:ext uri="{FF2B5EF4-FFF2-40B4-BE49-F238E27FC236}">
                <a16:creationId xmlns:a16="http://schemas.microsoft.com/office/drawing/2014/main" id="{BE4CFBE1-C0AA-9F47-3882-3D0453F07057}"/>
              </a:ext>
            </a:extLst>
          </p:cNvPr>
          <p:cNvSpPr txBox="1"/>
          <p:nvPr/>
        </p:nvSpPr>
        <p:spPr>
          <a:xfrm>
            <a:off x="3857305" y="4063492"/>
            <a:ext cx="2587891" cy="305847"/>
          </a:xfrm>
          <a:prstGeom prst="rect">
            <a:avLst/>
          </a:prstGeom>
          <a:noFill/>
        </p:spPr>
        <p:txBody>
          <a:bodyPr wrap="square" lIns="0" rIns="0" rtlCol="0">
            <a:noAutofit/>
          </a:bodyPr>
          <a:lstStyle/>
          <a:p>
            <a:pPr algn="l"/>
            <a:r>
              <a:rPr lang="fa-IR" sz="1600" b="1" dirty="0">
                <a:solidFill>
                  <a:srgbClr val="00144F"/>
                </a:solidFill>
                <a:latin typeface="Segoe UI" panose="020B0502040204020203" pitchFamily="34" charset="0"/>
                <a:cs typeface="B Nazanin" panose="00000700000000000000" pitchFamily="2" charset="-78"/>
              </a:rPr>
              <a:t>عنوان شما در اینجا</a:t>
            </a:r>
            <a:endParaRPr lang="en-US" sz="1600" b="1" dirty="0">
              <a:solidFill>
                <a:srgbClr val="00144F"/>
              </a:solidFill>
              <a:latin typeface="Segoe UI" panose="020B0502040204020203" pitchFamily="34" charset="0"/>
              <a:cs typeface="B Nazanin" panose="00000700000000000000" pitchFamily="2" charset="-78"/>
            </a:endParaRPr>
          </a:p>
        </p:txBody>
      </p:sp>
      <p:sp>
        <p:nvSpPr>
          <p:cNvPr id="69" name="TextBox 68">
            <a:extLst>
              <a:ext uri="{FF2B5EF4-FFF2-40B4-BE49-F238E27FC236}">
                <a16:creationId xmlns:a16="http://schemas.microsoft.com/office/drawing/2014/main" id="{FF03827D-72DF-2D82-0232-19B0E9B52887}"/>
              </a:ext>
            </a:extLst>
          </p:cNvPr>
          <p:cNvSpPr txBox="1"/>
          <p:nvPr/>
        </p:nvSpPr>
        <p:spPr>
          <a:xfrm>
            <a:off x="3857305" y="4351002"/>
            <a:ext cx="3112607" cy="74128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pic>
        <p:nvPicPr>
          <p:cNvPr id="70" name="Graphic 69" descr="Inbox Check outline">
            <a:extLst>
              <a:ext uri="{FF2B5EF4-FFF2-40B4-BE49-F238E27FC236}">
                <a16:creationId xmlns:a16="http://schemas.microsoft.com/office/drawing/2014/main" id="{3743F592-7717-64EC-C634-201E1A518C51}"/>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2877853" y="4158331"/>
            <a:ext cx="509613" cy="509613"/>
          </a:xfrm>
          <a:prstGeom prst="rect">
            <a:avLst/>
          </a:prstGeom>
        </p:spPr>
      </p:pic>
      <p:pic>
        <p:nvPicPr>
          <p:cNvPr id="71" name="Graphic 70" descr="Folder Search outline">
            <a:extLst>
              <a:ext uri="{FF2B5EF4-FFF2-40B4-BE49-F238E27FC236}">
                <a16:creationId xmlns:a16="http://schemas.microsoft.com/office/drawing/2014/main" id="{D49E7295-060C-6C7F-FA67-1850EEF73E46}"/>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314998" y="2381427"/>
            <a:ext cx="547262" cy="547262"/>
          </a:xfrm>
          <a:prstGeom prst="rect">
            <a:avLst/>
          </a:prstGeom>
        </p:spPr>
      </p:pic>
      <p:pic>
        <p:nvPicPr>
          <p:cNvPr id="72" name="Graphic 71" descr="Bullseye outline">
            <a:extLst>
              <a:ext uri="{FF2B5EF4-FFF2-40B4-BE49-F238E27FC236}">
                <a16:creationId xmlns:a16="http://schemas.microsoft.com/office/drawing/2014/main" id="{7B5C5E11-7C49-3BCE-F0CD-58BA2320D2D0}"/>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rcRect/>
          <a:stretch/>
        </p:blipFill>
        <p:spPr>
          <a:xfrm>
            <a:off x="7583766" y="4651575"/>
            <a:ext cx="584910" cy="584910"/>
          </a:xfrm>
          <a:prstGeom prst="rect">
            <a:avLst/>
          </a:prstGeom>
        </p:spPr>
      </p:pic>
      <p:grpSp>
        <p:nvGrpSpPr>
          <p:cNvPr id="73" name="Group 72">
            <a:extLst>
              <a:ext uri="{FF2B5EF4-FFF2-40B4-BE49-F238E27FC236}">
                <a16:creationId xmlns:a16="http://schemas.microsoft.com/office/drawing/2014/main" id="{BCA21CFC-7C07-A8FB-4135-E7A47D3D2876}"/>
              </a:ext>
            </a:extLst>
          </p:cNvPr>
          <p:cNvGrpSpPr/>
          <p:nvPr/>
        </p:nvGrpSpPr>
        <p:grpSpPr>
          <a:xfrm>
            <a:off x="2426316" y="2936418"/>
            <a:ext cx="453368" cy="453368"/>
            <a:chOff x="8447088" y="1465263"/>
            <a:chExt cx="331788" cy="331788"/>
          </a:xfrm>
        </p:grpSpPr>
        <p:sp>
          <p:nvSpPr>
            <p:cNvPr id="74" name="Oval 287">
              <a:extLst>
                <a:ext uri="{FF2B5EF4-FFF2-40B4-BE49-F238E27FC236}">
                  <a16:creationId xmlns:a16="http://schemas.microsoft.com/office/drawing/2014/main" id="{FAC30CA0-E9DD-62FB-5813-EC50D110F26C}"/>
                </a:ext>
              </a:extLst>
            </p:cNvPr>
            <p:cNvSpPr>
              <a:spLocks noChangeArrowheads="1"/>
            </p:cNvSpPr>
            <p:nvPr/>
          </p:nvSpPr>
          <p:spPr bwMode="auto">
            <a:xfrm>
              <a:off x="8477250" y="1495426"/>
              <a:ext cx="271463" cy="271463"/>
            </a:xfrm>
            <a:prstGeom prst="ellipse">
              <a:avLst/>
            </a:prstGeom>
            <a:noFill/>
            <a:ln w="12700" cap="rnd">
              <a:solidFill>
                <a:srgbClr val="00144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75" name="Line 288">
              <a:extLst>
                <a:ext uri="{FF2B5EF4-FFF2-40B4-BE49-F238E27FC236}">
                  <a16:creationId xmlns:a16="http://schemas.microsoft.com/office/drawing/2014/main" id="{EE9D4498-95F8-347E-FD5B-F406D8874630}"/>
                </a:ext>
              </a:extLst>
            </p:cNvPr>
            <p:cNvSpPr>
              <a:spLocks noChangeShapeType="1"/>
            </p:cNvSpPr>
            <p:nvPr/>
          </p:nvSpPr>
          <p:spPr bwMode="auto">
            <a:xfrm>
              <a:off x="8612188" y="1465263"/>
              <a:ext cx="0" cy="71438"/>
            </a:xfrm>
            <a:prstGeom prst="line">
              <a:avLst/>
            </a:prstGeom>
            <a:noFill/>
            <a:ln w="12700" cap="rnd">
              <a:solidFill>
                <a:srgbClr val="00144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76" name="Line 289">
              <a:extLst>
                <a:ext uri="{FF2B5EF4-FFF2-40B4-BE49-F238E27FC236}">
                  <a16:creationId xmlns:a16="http://schemas.microsoft.com/office/drawing/2014/main" id="{8EBD5254-FE8E-243D-0D1E-16ED547E2355}"/>
                </a:ext>
              </a:extLst>
            </p:cNvPr>
            <p:cNvSpPr>
              <a:spLocks noChangeShapeType="1"/>
            </p:cNvSpPr>
            <p:nvPr/>
          </p:nvSpPr>
          <p:spPr bwMode="auto">
            <a:xfrm>
              <a:off x="8447088" y="1631951"/>
              <a:ext cx="71438" cy="0"/>
            </a:xfrm>
            <a:prstGeom prst="line">
              <a:avLst/>
            </a:prstGeom>
            <a:noFill/>
            <a:ln w="12700" cap="rnd">
              <a:solidFill>
                <a:srgbClr val="00144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77" name="Line 290">
              <a:extLst>
                <a:ext uri="{FF2B5EF4-FFF2-40B4-BE49-F238E27FC236}">
                  <a16:creationId xmlns:a16="http://schemas.microsoft.com/office/drawing/2014/main" id="{8E50F10A-9822-7535-5676-C6DF6E4F8038}"/>
                </a:ext>
              </a:extLst>
            </p:cNvPr>
            <p:cNvSpPr>
              <a:spLocks noChangeShapeType="1"/>
            </p:cNvSpPr>
            <p:nvPr/>
          </p:nvSpPr>
          <p:spPr bwMode="auto">
            <a:xfrm flipV="1">
              <a:off x="8612188" y="1725613"/>
              <a:ext cx="0" cy="71438"/>
            </a:xfrm>
            <a:prstGeom prst="line">
              <a:avLst/>
            </a:prstGeom>
            <a:noFill/>
            <a:ln w="12700" cap="rnd">
              <a:solidFill>
                <a:srgbClr val="00144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78" name="Line 291">
              <a:extLst>
                <a:ext uri="{FF2B5EF4-FFF2-40B4-BE49-F238E27FC236}">
                  <a16:creationId xmlns:a16="http://schemas.microsoft.com/office/drawing/2014/main" id="{52FF64AA-DBD2-55D6-3919-CCAA61B5055F}"/>
                </a:ext>
              </a:extLst>
            </p:cNvPr>
            <p:cNvSpPr>
              <a:spLocks noChangeShapeType="1"/>
            </p:cNvSpPr>
            <p:nvPr/>
          </p:nvSpPr>
          <p:spPr bwMode="auto">
            <a:xfrm flipH="1">
              <a:off x="8707438" y="1631951"/>
              <a:ext cx="71438" cy="0"/>
            </a:xfrm>
            <a:prstGeom prst="line">
              <a:avLst/>
            </a:prstGeom>
            <a:noFill/>
            <a:ln w="12700" cap="rnd">
              <a:solidFill>
                <a:srgbClr val="00144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79" name="Oval 292">
              <a:extLst>
                <a:ext uri="{FF2B5EF4-FFF2-40B4-BE49-F238E27FC236}">
                  <a16:creationId xmlns:a16="http://schemas.microsoft.com/office/drawing/2014/main" id="{4657A3B3-61B5-BA38-D4A6-E6ED13726397}"/>
                </a:ext>
              </a:extLst>
            </p:cNvPr>
            <p:cNvSpPr>
              <a:spLocks noChangeArrowheads="1"/>
            </p:cNvSpPr>
            <p:nvPr/>
          </p:nvSpPr>
          <p:spPr bwMode="auto">
            <a:xfrm>
              <a:off x="8583613" y="1571626"/>
              <a:ext cx="58738" cy="60325"/>
            </a:xfrm>
            <a:prstGeom prst="ellipse">
              <a:avLst/>
            </a:prstGeom>
            <a:noFill/>
            <a:ln w="12700" cap="rnd">
              <a:solidFill>
                <a:srgbClr val="00144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sp>
          <p:nvSpPr>
            <p:cNvPr id="80" name="Freeform 293">
              <a:extLst>
                <a:ext uri="{FF2B5EF4-FFF2-40B4-BE49-F238E27FC236}">
                  <a16:creationId xmlns:a16="http://schemas.microsoft.com/office/drawing/2014/main" id="{D6FDC019-AEA9-FA44-40D8-5358B9C34B77}"/>
                </a:ext>
              </a:extLst>
            </p:cNvPr>
            <p:cNvSpPr>
              <a:spLocks/>
            </p:cNvSpPr>
            <p:nvPr/>
          </p:nvSpPr>
          <p:spPr bwMode="auto">
            <a:xfrm>
              <a:off x="8553450" y="1631951"/>
              <a:ext cx="119063" cy="58738"/>
            </a:xfrm>
            <a:custGeom>
              <a:avLst/>
              <a:gdLst>
                <a:gd name="T0" fmla="*/ 32 w 32"/>
                <a:gd name="T1" fmla="*/ 16 h 16"/>
                <a:gd name="T2" fmla="*/ 0 w 32"/>
                <a:gd name="T3" fmla="*/ 16 h 16"/>
                <a:gd name="T4" fmla="*/ 16 w 32"/>
                <a:gd name="T5" fmla="*/ 0 h 16"/>
                <a:gd name="T6" fmla="*/ 32 w 32"/>
                <a:gd name="T7" fmla="*/ 16 h 16"/>
              </a:gdLst>
              <a:ahLst/>
              <a:cxnLst>
                <a:cxn ang="0">
                  <a:pos x="T0" y="T1"/>
                </a:cxn>
                <a:cxn ang="0">
                  <a:pos x="T2" y="T3"/>
                </a:cxn>
                <a:cxn ang="0">
                  <a:pos x="T4" y="T5"/>
                </a:cxn>
                <a:cxn ang="0">
                  <a:pos x="T6" y="T7"/>
                </a:cxn>
              </a:cxnLst>
              <a:rect l="0" t="0" r="r" b="b"/>
              <a:pathLst>
                <a:path w="32" h="16">
                  <a:moveTo>
                    <a:pt x="32" y="16"/>
                  </a:moveTo>
                  <a:cubicBezTo>
                    <a:pt x="0" y="16"/>
                    <a:pt x="0" y="16"/>
                    <a:pt x="0" y="16"/>
                  </a:cubicBezTo>
                  <a:cubicBezTo>
                    <a:pt x="0" y="7"/>
                    <a:pt x="7" y="0"/>
                    <a:pt x="16" y="0"/>
                  </a:cubicBezTo>
                  <a:cubicBezTo>
                    <a:pt x="25" y="0"/>
                    <a:pt x="32" y="7"/>
                    <a:pt x="32" y="16"/>
                  </a:cubicBezTo>
                  <a:close/>
                </a:path>
              </a:pathLst>
            </a:custGeom>
            <a:noFill/>
            <a:ln w="12700" cap="rnd">
              <a:solidFill>
                <a:srgbClr val="00144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l"/>
              <a:endParaRPr lang="id-ID">
                <a:cs typeface="B Nazanin" panose="00000700000000000000" pitchFamily="2" charset="-78"/>
              </a:endParaRPr>
            </a:p>
          </p:txBody>
        </p:sp>
      </p:grpSp>
      <p:sp>
        <p:nvSpPr>
          <p:cNvPr id="81" name="Oval 80">
            <a:extLst>
              <a:ext uri="{FF2B5EF4-FFF2-40B4-BE49-F238E27FC236}">
                <a16:creationId xmlns:a16="http://schemas.microsoft.com/office/drawing/2014/main" id="{2CE2EE81-ECCF-B694-A905-B577500A57AD}"/>
              </a:ext>
            </a:extLst>
          </p:cNvPr>
          <p:cNvSpPr/>
          <p:nvPr/>
        </p:nvSpPr>
        <p:spPr>
          <a:xfrm>
            <a:off x="2083785" y="2498253"/>
            <a:ext cx="305847" cy="305847"/>
          </a:xfrm>
          <a:prstGeom prst="ellipse">
            <a:avLst/>
          </a:prstGeom>
          <a:solidFill>
            <a:srgbClr val="00144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Segoe UI" panose="020B0502040204020203" pitchFamily="34" charset="0"/>
                <a:cs typeface="B Nazanin" panose="00000700000000000000" pitchFamily="2" charset="-78"/>
              </a:rPr>
              <a:t>1</a:t>
            </a:r>
          </a:p>
        </p:txBody>
      </p:sp>
      <p:sp>
        <p:nvSpPr>
          <p:cNvPr id="82" name="Oval 81">
            <a:extLst>
              <a:ext uri="{FF2B5EF4-FFF2-40B4-BE49-F238E27FC236}">
                <a16:creationId xmlns:a16="http://schemas.microsoft.com/office/drawing/2014/main" id="{9C2B1674-4AEE-2CFB-1299-23F5C1472A62}"/>
              </a:ext>
            </a:extLst>
          </p:cNvPr>
          <p:cNvSpPr/>
          <p:nvPr/>
        </p:nvSpPr>
        <p:spPr>
          <a:xfrm>
            <a:off x="2633698" y="4786440"/>
            <a:ext cx="305847" cy="305847"/>
          </a:xfrm>
          <a:prstGeom prst="ellipse">
            <a:avLst/>
          </a:prstGeom>
          <a:solidFill>
            <a:srgbClr val="F3BE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Segoe UI" panose="020B0502040204020203" pitchFamily="34" charset="0"/>
                <a:cs typeface="B Nazanin" panose="00000700000000000000" pitchFamily="2" charset="-78"/>
              </a:rPr>
              <a:t>2</a:t>
            </a:r>
          </a:p>
        </p:txBody>
      </p:sp>
      <p:sp>
        <p:nvSpPr>
          <p:cNvPr id="83" name="Oval 82">
            <a:extLst>
              <a:ext uri="{FF2B5EF4-FFF2-40B4-BE49-F238E27FC236}">
                <a16:creationId xmlns:a16="http://schemas.microsoft.com/office/drawing/2014/main" id="{6F20865A-6615-C84A-370A-AE6B97EA1735}"/>
              </a:ext>
            </a:extLst>
          </p:cNvPr>
          <p:cNvSpPr/>
          <p:nvPr/>
        </p:nvSpPr>
        <p:spPr>
          <a:xfrm>
            <a:off x="7090177" y="1942176"/>
            <a:ext cx="305847" cy="305847"/>
          </a:xfrm>
          <a:prstGeom prst="ellipse">
            <a:avLst/>
          </a:prstGeom>
          <a:solidFill>
            <a:srgbClr val="F5AE1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Segoe UI" panose="020B0502040204020203" pitchFamily="34" charset="0"/>
                <a:cs typeface="B Nazanin" panose="00000700000000000000" pitchFamily="2" charset="-78"/>
              </a:rPr>
              <a:t>3</a:t>
            </a:r>
          </a:p>
        </p:txBody>
      </p:sp>
      <p:sp>
        <p:nvSpPr>
          <p:cNvPr id="84" name="Oval 83">
            <a:extLst>
              <a:ext uri="{FF2B5EF4-FFF2-40B4-BE49-F238E27FC236}">
                <a16:creationId xmlns:a16="http://schemas.microsoft.com/office/drawing/2014/main" id="{859A7D8F-B62A-8925-D7CC-231924F9AA6C}"/>
              </a:ext>
            </a:extLst>
          </p:cNvPr>
          <p:cNvSpPr/>
          <p:nvPr/>
        </p:nvSpPr>
        <p:spPr>
          <a:xfrm>
            <a:off x="7314998" y="5292252"/>
            <a:ext cx="305847" cy="305847"/>
          </a:xfrm>
          <a:prstGeom prst="ellipse">
            <a:avLst/>
          </a:prstGeom>
          <a:solidFill>
            <a:srgbClr val="00144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latin typeface="Segoe UI" panose="020B0502040204020203" pitchFamily="34" charset="0"/>
                <a:cs typeface="B Nazanin" panose="00000700000000000000" pitchFamily="2" charset="-78"/>
              </a:rPr>
              <a:t>4</a:t>
            </a:r>
          </a:p>
        </p:txBody>
      </p:sp>
      <p:cxnSp>
        <p:nvCxnSpPr>
          <p:cNvPr id="10" name="Straight Connector 9">
            <a:extLst>
              <a:ext uri="{FF2B5EF4-FFF2-40B4-BE49-F238E27FC236}">
                <a16:creationId xmlns:a16="http://schemas.microsoft.com/office/drawing/2014/main" id="{4E22A0DA-9481-D3D6-4FF5-7CF947A70E9C}"/>
              </a:ext>
            </a:extLst>
          </p:cNvPr>
          <p:cNvCxnSpPr>
            <a:cxnSpLocks/>
            <a:stCxn id="89" idx="2"/>
          </p:cNvCxnSpPr>
          <p:nvPr/>
        </p:nvCxnSpPr>
        <p:spPr>
          <a:xfrm>
            <a:off x="757598" y="3787016"/>
            <a:ext cx="11434402" cy="0"/>
          </a:xfrm>
          <a:prstGeom prst="line">
            <a:avLst/>
          </a:prstGeom>
          <a:ln w="19050" cap="rnd">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sp>
        <p:nvSpPr>
          <p:cNvPr id="11" name="Oval 10">
            <a:extLst>
              <a:ext uri="{FF2B5EF4-FFF2-40B4-BE49-F238E27FC236}">
                <a16:creationId xmlns:a16="http://schemas.microsoft.com/office/drawing/2014/main" id="{1E9EB72B-D16C-7B89-12A3-F76461745A3E}"/>
              </a:ext>
            </a:extLst>
          </p:cNvPr>
          <p:cNvSpPr/>
          <p:nvPr/>
        </p:nvSpPr>
        <p:spPr>
          <a:xfrm>
            <a:off x="1337995" y="3523921"/>
            <a:ext cx="526190" cy="526190"/>
          </a:xfrm>
          <a:prstGeom prst="ellipse">
            <a:avLst/>
          </a:prstGeom>
          <a:solidFill>
            <a:srgbClr val="D7D7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
        <p:nvSpPr>
          <p:cNvPr id="89" name="Oval 88">
            <a:extLst>
              <a:ext uri="{FF2B5EF4-FFF2-40B4-BE49-F238E27FC236}">
                <a16:creationId xmlns:a16="http://schemas.microsoft.com/office/drawing/2014/main" id="{D8722FC1-249E-D6C1-D3CE-36EA037D7E1F}"/>
              </a:ext>
            </a:extLst>
          </p:cNvPr>
          <p:cNvSpPr/>
          <p:nvPr/>
        </p:nvSpPr>
        <p:spPr>
          <a:xfrm>
            <a:off x="757598" y="3613897"/>
            <a:ext cx="346238" cy="346238"/>
          </a:xfrm>
          <a:prstGeom prst="ellipse">
            <a:avLst/>
          </a:prstGeom>
          <a:solidFill>
            <a:srgbClr val="D7D7D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cs typeface="B Nazanin" panose="00000700000000000000" pitchFamily="2" charset="-78"/>
            </a:endParaRPr>
          </a:p>
        </p:txBody>
      </p:sp>
    </p:spTree>
    <p:extLst>
      <p:ext uri="{BB962C8B-B14F-4D97-AF65-F5344CB8AC3E}">
        <p14:creationId xmlns:p14="http://schemas.microsoft.com/office/powerpoint/2010/main" val="26727833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3593CD16-83E0-4B7B-B03D-AAEF447C3452}"/>
              </a:ext>
            </a:extLst>
          </p:cNvPr>
          <p:cNvSpPr/>
          <p:nvPr/>
        </p:nvSpPr>
        <p:spPr>
          <a:xfrm>
            <a:off x="0" y="0"/>
            <a:ext cx="6095999" cy="3176337"/>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6" name="Rectangle 55">
            <a:extLst>
              <a:ext uri="{FF2B5EF4-FFF2-40B4-BE49-F238E27FC236}">
                <a16:creationId xmlns:a16="http://schemas.microsoft.com/office/drawing/2014/main" id="{17A4D8C3-AEE1-B099-A926-30D90837046C}"/>
              </a:ext>
            </a:extLst>
          </p:cNvPr>
          <p:cNvSpPr/>
          <p:nvPr/>
        </p:nvSpPr>
        <p:spPr>
          <a:xfrm>
            <a:off x="4591343" y="3553493"/>
            <a:ext cx="1168942" cy="79073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54" name="Rectangle 53">
            <a:extLst>
              <a:ext uri="{FF2B5EF4-FFF2-40B4-BE49-F238E27FC236}">
                <a16:creationId xmlns:a16="http://schemas.microsoft.com/office/drawing/2014/main" id="{0934CE8E-9DCC-17CE-4B0E-58DDC9E52D99}"/>
              </a:ext>
            </a:extLst>
          </p:cNvPr>
          <p:cNvSpPr/>
          <p:nvPr/>
        </p:nvSpPr>
        <p:spPr>
          <a:xfrm>
            <a:off x="10333248" y="3553493"/>
            <a:ext cx="1168942" cy="79073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12" name="Rectangle 11">
            <a:extLst>
              <a:ext uri="{FF2B5EF4-FFF2-40B4-BE49-F238E27FC236}">
                <a16:creationId xmlns:a16="http://schemas.microsoft.com/office/drawing/2014/main" id="{060D19B5-8C86-80E8-94C7-9D75E373E485}"/>
              </a:ext>
            </a:extLst>
          </p:cNvPr>
          <p:cNvSpPr/>
          <p:nvPr/>
        </p:nvSpPr>
        <p:spPr>
          <a:xfrm>
            <a:off x="10333248" y="801889"/>
            <a:ext cx="1168942" cy="79073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6" name="Rectangle 5">
            <a:extLst>
              <a:ext uri="{FF2B5EF4-FFF2-40B4-BE49-F238E27FC236}">
                <a16:creationId xmlns:a16="http://schemas.microsoft.com/office/drawing/2014/main" id="{8746BFF9-4DB1-1B2B-B9FD-278405A0AC35}"/>
              </a:ext>
            </a:extLst>
          </p:cNvPr>
          <p:cNvSpPr/>
          <p:nvPr/>
        </p:nvSpPr>
        <p:spPr>
          <a:xfrm>
            <a:off x="6244390" y="926432"/>
            <a:ext cx="5431674" cy="224990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45" name="Rectangle 44">
            <a:extLst>
              <a:ext uri="{FF2B5EF4-FFF2-40B4-BE49-F238E27FC236}">
                <a16:creationId xmlns:a16="http://schemas.microsoft.com/office/drawing/2014/main" id="{FA714588-B58F-90C7-952E-3422B7DE414B}"/>
              </a:ext>
            </a:extLst>
          </p:cNvPr>
          <p:cNvSpPr/>
          <p:nvPr/>
        </p:nvSpPr>
        <p:spPr>
          <a:xfrm>
            <a:off x="6257843" y="3681664"/>
            <a:ext cx="5431674" cy="2249905"/>
          </a:xfrm>
          <a:prstGeom prst="rect">
            <a:avLst/>
          </a:prstGeom>
          <a:solidFill>
            <a:srgbClr val="F3B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46" name="Rectangle 45">
            <a:extLst>
              <a:ext uri="{FF2B5EF4-FFF2-40B4-BE49-F238E27FC236}">
                <a16:creationId xmlns:a16="http://schemas.microsoft.com/office/drawing/2014/main" id="{068544B4-A9C2-7398-A6E5-79DCD4B1D3AF}"/>
              </a:ext>
            </a:extLst>
          </p:cNvPr>
          <p:cNvSpPr/>
          <p:nvPr/>
        </p:nvSpPr>
        <p:spPr>
          <a:xfrm>
            <a:off x="515938" y="3681664"/>
            <a:ext cx="5431674" cy="224990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cxnSp>
        <p:nvCxnSpPr>
          <p:cNvPr id="9" name="Straight Connector 8">
            <a:extLst>
              <a:ext uri="{FF2B5EF4-FFF2-40B4-BE49-F238E27FC236}">
                <a16:creationId xmlns:a16="http://schemas.microsoft.com/office/drawing/2014/main" id="{028B4BB1-FBA0-3C50-AA3F-7AEB4D478C16}"/>
              </a:ext>
            </a:extLst>
          </p:cNvPr>
          <p:cNvCxnSpPr/>
          <p:nvPr/>
        </p:nvCxnSpPr>
        <p:spPr>
          <a:xfrm>
            <a:off x="502483" y="3429001"/>
            <a:ext cx="11173581" cy="0"/>
          </a:xfrm>
          <a:prstGeom prst="line">
            <a:avLst/>
          </a:prstGeom>
          <a:ln>
            <a:solidFill>
              <a:schemeClr val="bg1">
                <a:lumMod val="75000"/>
              </a:schemeClr>
            </a:solidFill>
            <a:prstDash val="lgDash"/>
            <a:round/>
          </a:ln>
        </p:spPr>
        <p:style>
          <a:lnRef idx="1">
            <a:schemeClr val="accent1"/>
          </a:lnRef>
          <a:fillRef idx="0">
            <a:schemeClr val="accent1"/>
          </a:fillRef>
          <a:effectRef idx="0">
            <a:schemeClr val="accent1"/>
          </a:effectRef>
          <a:fontRef idx="minor">
            <a:schemeClr val="tx1"/>
          </a:fontRef>
        </p:style>
      </p:cxnSp>
      <p:sp>
        <p:nvSpPr>
          <p:cNvPr id="49" name="Title 1023">
            <a:extLst>
              <a:ext uri="{FF2B5EF4-FFF2-40B4-BE49-F238E27FC236}">
                <a16:creationId xmlns:a16="http://schemas.microsoft.com/office/drawing/2014/main" id="{8E05E5B0-BE9D-3349-7F08-D4A790B81A34}"/>
              </a:ext>
            </a:extLst>
          </p:cNvPr>
          <p:cNvSpPr>
            <a:spLocks noGrp="1"/>
          </p:cNvSpPr>
          <p:nvPr>
            <p:ph type="title"/>
          </p:nvPr>
        </p:nvSpPr>
        <p:spPr>
          <a:xfrm>
            <a:off x="515938" y="549276"/>
            <a:ext cx="5541125" cy="1059606"/>
          </a:xfrm>
        </p:spPr>
        <p:txBody>
          <a:bodyPr/>
          <a:lstStyle/>
          <a:p>
            <a:pPr algn="r" rtl="1"/>
            <a:r>
              <a:rPr kumimoji="0" lang="fa-IR" sz="4400" b="1" i="0" u="none" strike="noStrike" kern="1200" cap="none" spc="0" normalizeH="0" baseline="0" noProof="0" dirty="0">
                <a:ln>
                  <a:noFill/>
                </a:ln>
                <a:solidFill>
                  <a:srgbClr val="00144F"/>
                </a:solidFill>
                <a:effectLst/>
                <a:uLnTx/>
                <a:uFillTx/>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rgbClr val="00144F"/>
              </a:solidFill>
              <a:cs typeface="B Nazanin" panose="00000700000000000000" pitchFamily="2" charset="-78"/>
            </a:endParaRPr>
          </a:p>
        </p:txBody>
      </p:sp>
      <p:sp>
        <p:nvSpPr>
          <p:cNvPr id="50" name="TextBox 49">
            <a:extLst>
              <a:ext uri="{FF2B5EF4-FFF2-40B4-BE49-F238E27FC236}">
                <a16:creationId xmlns:a16="http://schemas.microsoft.com/office/drawing/2014/main" id="{AC4AE5DE-85FF-C64D-0AA5-E21B350D15A0}"/>
              </a:ext>
            </a:extLst>
          </p:cNvPr>
          <p:cNvSpPr txBox="1"/>
          <p:nvPr/>
        </p:nvSpPr>
        <p:spPr>
          <a:xfrm>
            <a:off x="544720" y="1680741"/>
            <a:ext cx="5006557" cy="741285"/>
          </a:xfrm>
          <a:prstGeom prst="rect">
            <a:avLst/>
          </a:prstGeom>
          <a:noFill/>
        </p:spPr>
        <p:txBody>
          <a:bodyPr wrap="square" lIns="90000" rIns="0" rtlCol="0">
            <a:noAutofit/>
          </a:bodyPr>
          <a:lstStyle/>
          <a:p>
            <a:pPr algn="r" rtl="1"/>
            <a:r>
              <a:rPr lang="fa-IR" dirty="0">
                <a:solidFill>
                  <a:srgbClr val="00144F"/>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dirty="0">
              <a:solidFill>
                <a:srgbClr val="00144F"/>
              </a:solidFill>
              <a:latin typeface="Segoe UI" panose="020B0502040204020203" pitchFamily="34" charset="0"/>
              <a:cs typeface="B Nazanin" panose="00000700000000000000" pitchFamily="2" charset="-78"/>
            </a:endParaRPr>
          </a:p>
        </p:txBody>
      </p:sp>
      <p:sp>
        <p:nvSpPr>
          <p:cNvPr id="10" name="Right Triangle 9">
            <a:extLst>
              <a:ext uri="{FF2B5EF4-FFF2-40B4-BE49-F238E27FC236}">
                <a16:creationId xmlns:a16="http://schemas.microsoft.com/office/drawing/2014/main" id="{52D0588D-7D10-17C6-06AB-77FA867129E9}"/>
              </a:ext>
            </a:extLst>
          </p:cNvPr>
          <p:cNvSpPr/>
          <p:nvPr/>
        </p:nvSpPr>
        <p:spPr>
          <a:xfrm rot="10800000">
            <a:off x="10333248" y="801889"/>
            <a:ext cx="1356269" cy="1356269"/>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55" name="Right Triangle 54">
            <a:extLst>
              <a:ext uri="{FF2B5EF4-FFF2-40B4-BE49-F238E27FC236}">
                <a16:creationId xmlns:a16="http://schemas.microsoft.com/office/drawing/2014/main" id="{9DE70C3C-CEE2-0A19-36D3-41E67F6FCFDE}"/>
              </a:ext>
            </a:extLst>
          </p:cNvPr>
          <p:cNvSpPr/>
          <p:nvPr/>
        </p:nvSpPr>
        <p:spPr>
          <a:xfrm rot="10800000">
            <a:off x="10333248" y="3553493"/>
            <a:ext cx="1356269" cy="1356269"/>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57" name="Right Triangle 56">
            <a:extLst>
              <a:ext uri="{FF2B5EF4-FFF2-40B4-BE49-F238E27FC236}">
                <a16:creationId xmlns:a16="http://schemas.microsoft.com/office/drawing/2014/main" id="{5C150A78-CA6E-9120-BD65-E6428EEEDBA8}"/>
              </a:ext>
            </a:extLst>
          </p:cNvPr>
          <p:cNvSpPr/>
          <p:nvPr/>
        </p:nvSpPr>
        <p:spPr>
          <a:xfrm rot="10800000">
            <a:off x="4591343" y="3553493"/>
            <a:ext cx="1356269" cy="1356269"/>
          </a:xfrm>
          <a:prstGeom prst="rtTriangl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grpSp>
        <p:nvGrpSpPr>
          <p:cNvPr id="13" name="Group 12">
            <a:extLst>
              <a:ext uri="{FF2B5EF4-FFF2-40B4-BE49-F238E27FC236}">
                <a16:creationId xmlns:a16="http://schemas.microsoft.com/office/drawing/2014/main" id="{3C12C648-2296-8EE8-8695-CE733DE215E9}"/>
              </a:ext>
            </a:extLst>
          </p:cNvPr>
          <p:cNvGrpSpPr/>
          <p:nvPr/>
        </p:nvGrpSpPr>
        <p:grpSpPr>
          <a:xfrm>
            <a:off x="8478317" y="1411720"/>
            <a:ext cx="2875483" cy="1084113"/>
            <a:chOff x="8552512" y="1411720"/>
            <a:chExt cx="2875483" cy="1084113"/>
          </a:xfrm>
        </p:grpSpPr>
        <p:sp>
          <p:nvSpPr>
            <p:cNvPr id="58" name="TextBox 57">
              <a:extLst>
                <a:ext uri="{FF2B5EF4-FFF2-40B4-BE49-F238E27FC236}">
                  <a16:creationId xmlns:a16="http://schemas.microsoft.com/office/drawing/2014/main" id="{554726C6-BF44-8B75-5CC8-7EA7A9F80447}"/>
                </a:ext>
              </a:extLst>
            </p:cNvPr>
            <p:cNvSpPr txBox="1"/>
            <p:nvPr/>
          </p:nvSpPr>
          <p:spPr>
            <a:xfrm>
              <a:off x="8552512" y="1411720"/>
              <a:ext cx="2875483" cy="305847"/>
            </a:xfrm>
            <a:prstGeom prst="rect">
              <a:avLst/>
            </a:prstGeom>
            <a:noFill/>
          </p:spPr>
          <p:txBody>
            <a:bodyPr wrap="square" lIns="0" rIns="0" rtlCol="0">
              <a:noAutofit/>
            </a:bodyPr>
            <a:lstStyle/>
            <a:p>
              <a:pPr algn="r" rtl="1"/>
              <a:r>
                <a:rPr lang="fa-IR" sz="1600" b="1" dirty="0">
                  <a:solidFill>
                    <a:srgbClr val="192B60"/>
                  </a:solidFill>
                  <a:latin typeface="Segoe UI" panose="020B0502040204020203" pitchFamily="34" charset="0"/>
                  <a:cs typeface="B Nazanin" panose="00000700000000000000" pitchFamily="2" charset="-78"/>
                </a:rPr>
                <a:t>عنوان شما در اینجا</a:t>
              </a:r>
              <a:endParaRPr lang="en-US" sz="1600" b="1" dirty="0">
                <a:solidFill>
                  <a:srgbClr val="192B60"/>
                </a:solidFill>
                <a:latin typeface="Segoe UI" panose="020B0502040204020203" pitchFamily="34" charset="0"/>
                <a:cs typeface="B Nazanin" panose="00000700000000000000" pitchFamily="2" charset="-78"/>
              </a:endParaRPr>
            </a:p>
          </p:txBody>
        </p:sp>
        <p:sp>
          <p:nvSpPr>
            <p:cNvPr id="59" name="TextBox 58">
              <a:extLst>
                <a:ext uri="{FF2B5EF4-FFF2-40B4-BE49-F238E27FC236}">
                  <a16:creationId xmlns:a16="http://schemas.microsoft.com/office/drawing/2014/main" id="{5142AA24-30EC-3C24-641E-8BFACBF11C51}"/>
                </a:ext>
              </a:extLst>
            </p:cNvPr>
            <p:cNvSpPr txBox="1"/>
            <p:nvPr/>
          </p:nvSpPr>
          <p:spPr>
            <a:xfrm>
              <a:off x="8552512" y="1754548"/>
              <a:ext cx="2875483" cy="741285"/>
            </a:xfrm>
            <a:prstGeom prst="rect">
              <a:avLst/>
            </a:prstGeom>
            <a:noFill/>
          </p:spPr>
          <p:txBody>
            <a:bodyPr wrap="square" lIns="0" rIns="0" rtlCol="0">
              <a:noAutofit/>
            </a:bodyPr>
            <a:lstStyle/>
            <a:p>
              <a:pPr algn="r" rtl="1"/>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grpSp>
      <p:grpSp>
        <p:nvGrpSpPr>
          <p:cNvPr id="61" name="Group 60">
            <a:extLst>
              <a:ext uri="{FF2B5EF4-FFF2-40B4-BE49-F238E27FC236}">
                <a16:creationId xmlns:a16="http://schemas.microsoft.com/office/drawing/2014/main" id="{9EC8583F-F81B-A1E4-FB0F-8C87B7CD3D5F}"/>
              </a:ext>
            </a:extLst>
          </p:cNvPr>
          <p:cNvGrpSpPr/>
          <p:nvPr/>
        </p:nvGrpSpPr>
        <p:grpSpPr>
          <a:xfrm>
            <a:off x="8478317" y="4147570"/>
            <a:ext cx="2875483" cy="1318093"/>
            <a:chOff x="8552512" y="1411720"/>
            <a:chExt cx="2875483" cy="1318093"/>
          </a:xfrm>
        </p:grpSpPr>
        <p:sp>
          <p:nvSpPr>
            <p:cNvPr id="62" name="TextBox 61">
              <a:extLst>
                <a:ext uri="{FF2B5EF4-FFF2-40B4-BE49-F238E27FC236}">
                  <a16:creationId xmlns:a16="http://schemas.microsoft.com/office/drawing/2014/main" id="{1F931B08-9A12-968D-35DB-61261A07114C}"/>
                </a:ext>
              </a:extLst>
            </p:cNvPr>
            <p:cNvSpPr txBox="1"/>
            <p:nvPr/>
          </p:nvSpPr>
          <p:spPr>
            <a:xfrm>
              <a:off x="8552512" y="1411720"/>
              <a:ext cx="2875483" cy="305847"/>
            </a:xfrm>
            <a:prstGeom prst="rect">
              <a:avLst/>
            </a:prstGeom>
            <a:noFill/>
          </p:spPr>
          <p:txBody>
            <a:bodyPr wrap="square" lIns="0" rIns="0" rtlCol="0">
              <a:noAutofit/>
            </a:bodyPr>
            <a:lstStyle/>
            <a:p>
              <a:pPr algn="r" rtl="1"/>
              <a:r>
                <a:rPr lang="fa-IR" sz="1600" b="1" dirty="0">
                  <a:solidFill>
                    <a:schemeClr val="bg1"/>
                  </a:solidFill>
                  <a:latin typeface="Segoe UI" panose="020B0502040204020203" pitchFamily="34" charset="0"/>
                  <a:cs typeface="B Nazanin" panose="00000700000000000000" pitchFamily="2" charset="-78"/>
                </a:rPr>
                <a:t>عنوان شما در اینجا</a:t>
              </a:r>
              <a:endParaRPr lang="en-US" sz="1600" b="1" dirty="0">
                <a:solidFill>
                  <a:schemeClr val="bg1"/>
                </a:solidFill>
                <a:latin typeface="Segoe UI" panose="020B0502040204020203" pitchFamily="34" charset="0"/>
                <a:cs typeface="B Nazanin" panose="00000700000000000000" pitchFamily="2" charset="-78"/>
              </a:endParaRPr>
            </a:p>
          </p:txBody>
        </p:sp>
        <p:sp>
          <p:nvSpPr>
            <p:cNvPr id="63" name="TextBox 62">
              <a:extLst>
                <a:ext uri="{FF2B5EF4-FFF2-40B4-BE49-F238E27FC236}">
                  <a16:creationId xmlns:a16="http://schemas.microsoft.com/office/drawing/2014/main" id="{99E00AB7-A170-6725-83D8-80FD2BAD501D}"/>
                </a:ext>
              </a:extLst>
            </p:cNvPr>
            <p:cNvSpPr txBox="1"/>
            <p:nvPr/>
          </p:nvSpPr>
          <p:spPr>
            <a:xfrm>
              <a:off x="8552512" y="1754548"/>
              <a:ext cx="2875483" cy="975265"/>
            </a:xfrm>
            <a:prstGeom prst="rect">
              <a:avLst/>
            </a:prstGeom>
            <a:noFill/>
          </p:spPr>
          <p:txBody>
            <a:bodyPr wrap="square" lIns="0" rIns="0" rtlCol="0">
              <a:noAutofit/>
            </a:bodyPr>
            <a:lstStyle/>
            <a:p>
              <a:pPr algn="r" rtl="1"/>
              <a:r>
                <a:rPr lang="fa-IR" sz="1400" dirty="0">
                  <a:solidFill>
                    <a:schemeClr val="bg1"/>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chemeClr val="bg1"/>
                </a:solidFill>
                <a:latin typeface="Segoe UI" panose="020B0502040204020203" pitchFamily="34" charset="0"/>
                <a:cs typeface="B Nazanin" panose="00000700000000000000" pitchFamily="2" charset="-78"/>
              </a:endParaRPr>
            </a:p>
          </p:txBody>
        </p:sp>
      </p:grpSp>
      <p:grpSp>
        <p:nvGrpSpPr>
          <p:cNvPr id="64" name="Group 63">
            <a:extLst>
              <a:ext uri="{FF2B5EF4-FFF2-40B4-BE49-F238E27FC236}">
                <a16:creationId xmlns:a16="http://schemas.microsoft.com/office/drawing/2014/main" id="{F07DC934-386C-7687-87B8-F0D61A3C9B01}"/>
              </a:ext>
            </a:extLst>
          </p:cNvPr>
          <p:cNvGrpSpPr/>
          <p:nvPr/>
        </p:nvGrpSpPr>
        <p:grpSpPr>
          <a:xfrm>
            <a:off x="2675794" y="4147570"/>
            <a:ext cx="2875483" cy="1318093"/>
            <a:chOff x="8552512" y="1411720"/>
            <a:chExt cx="2875483" cy="1318093"/>
          </a:xfrm>
        </p:grpSpPr>
        <p:sp>
          <p:nvSpPr>
            <p:cNvPr id="65" name="TextBox 64">
              <a:extLst>
                <a:ext uri="{FF2B5EF4-FFF2-40B4-BE49-F238E27FC236}">
                  <a16:creationId xmlns:a16="http://schemas.microsoft.com/office/drawing/2014/main" id="{5DC71860-FCC2-2DA9-AE4E-8963F1229FAE}"/>
                </a:ext>
              </a:extLst>
            </p:cNvPr>
            <p:cNvSpPr txBox="1"/>
            <p:nvPr/>
          </p:nvSpPr>
          <p:spPr>
            <a:xfrm>
              <a:off x="8552512" y="1411720"/>
              <a:ext cx="2875483" cy="305847"/>
            </a:xfrm>
            <a:prstGeom prst="rect">
              <a:avLst/>
            </a:prstGeom>
            <a:noFill/>
          </p:spPr>
          <p:txBody>
            <a:bodyPr wrap="square" lIns="0" rIns="0" rtlCol="0">
              <a:noAutofit/>
            </a:bodyPr>
            <a:lstStyle/>
            <a:p>
              <a:pPr algn="r" rtl="1"/>
              <a:r>
                <a:rPr lang="fa-IR" sz="1600" b="1" dirty="0">
                  <a:solidFill>
                    <a:schemeClr val="bg1"/>
                  </a:solidFill>
                  <a:latin typeface="Segoe UI" panose="020B0502040204020203" pitchFamily="34" charset="0"/>
                  <a:cs typeface="B Nazanin" panose="00000700000000000000" pitchFamily="2" charset="-78"/>
                </a:rPr>
                <a:t>عنوان شما در اینجا</a:t>
              </a:r>
              <a:endParaRPr lang="en-US" sz="1600" b="1" dirty="0">
                <a:solidFill>
                  <a:schemeClr val="bg1"/>
                </a:solidFill>
                <a:latin typeface="Segoe UI" panose="020B0502040204020203" pitchFamily="34" charset="0"/>
                <a:cs typeface="B Nazanin" panose="00000700000000000000" pitchFamily="2" charset="-78"/>
              </a:endParaRPr>
            </a:p>
          </p:txBody>
        </p:sp>
        <p:sp>
          <p:nvSpPr>
            <p:cNvPr id="66" name="TextBox 65">
              <a:extLst>
                <a:ext uri="{FF2B5EF4-FFF2-40B4-BE49-F238E27FC236}">
                  <a16:creationId xmlns:a16="http://schemas.microsoft.com/office/drawing/2014/main" id="{21C7CE2C-449F-B1AF-85DF-6859616D46DB}"/>
                </a:ext>
              </a:extLst>
            </p:cNvPr>
            <p:cNvSpPr txBox="1"/>
            <p:nvPr/>
          </p:nvSpPr>
          <p:spPr>
            <a:xfrm>
              <a:off x="8552512" y="1754548"/>
              <a:ext cx="2875483" cy="975265"/>
            </a:xfrm>
            <a:prstGeom prst="rect">
              <a:avLst/>
            </a:prstGeom>
            <a:noFill/>
          </p:spPr>
          <p:txBody>
            <a:bodyPr wrap="square" lIns="0" rIns="0" rtlCol="0">
              <a:noAutofit/>
            </a:bodyPr>
            <a:lstStyle/>
            <a:p>
              <a:pPr algn="r" rtl="1"/>
              <a:r>
                <a:rPr lang="fa-IR" sz="1400" dirty="0">
                  <a:solidFill>
                    <a:schemeClr val="bg1"/>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chemeClr val="bg1"/>
                </a:solidFill>
                <a:latin typeface="Segoe UI" panose="020B0502040204020203" pitchFamily="34" charset="0"/>
                <a:cs typeface="B Nazanin" panose="00000700000000000000" pitchFamily="2" charset="-78"/>
              </a:endParaRPr>
            </a:p>
          </p:txBody>
        </p:sp>
      </p:grpSp>
      <p:sp>
        <p:nvSpPr>
          <p:cNvPr id="67" name="TextBox 66">
            <a:extLst>
              <a:ext uri="{FF2B5EF4-FFF2-40B4-BE49-F238E27FC236}">
                <a16:creationId xmlns:a16="http://schemas.microsoft.com/office/drawing/2014/main" id="{04E8830E-B73F-C0B7-AA10-3701160CFF28}"/>
              </a:ext>
            </a:extLst>
          </p:cNvPr>
          <p:cNvSpPr txBox="1"/>
          <p:nvPr/>
        </p:nvSpPr>
        <p:spPr>
          <a:xfrm>
            <a:off x="10981863" y="968971"/>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3200" b="1" i="1" dirty="0">
                <a:solidFill>
                  <a:srgbClr val="00144F"/>
                </a:solidFill>
                <a:latin typeface="Segoe UI" panose="020B0502040204020203" pitchFamily="34" charset="0"/>
                <a:cs typeface="B Nazanin" panose="00000700000000000000" pitchFamily="2" charset="-78"/>
              </a:rPr>
              <a:t>01</a:t>
            </a:r>
          </a:p>
        </p:txBody>
      </p:sp>
      <p:sp>
        <p:nvSpPr>
          <p:cNvPr id="68" name="TextBox 67">
            <a:extLst>
              <a:ext uri="{FF2B5EF4-FFF2-40B4-BE49-F238E27FC236}">
                <a16:creationId xmlns:a16="http://schemas.microsoft.com/office/drawing/2014/main" id="{0FFB5C03-2428-C5C4-A26E-8CEC2F55B8C5}"/>
              </a:ext>
            </a:extLst>
          </p:cNvPr>
          <p:cNvSpPr txBox="1"/>
          <p:nvPr/>
        </p:nvSpPr>
        <p:spPr>
          <a:xfrm>
            <a:off x="5293975" y="3759528"/>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3200" b="1" i="1" dirty="0">
                <a:solidFill>
                  <a:srgbClr val="00144F"/>
                </a:solidFill>
                <a:latin typeface="Segoe UI" panose="020B0502040204020203" pitchFamily="34" charset="0"/>
                <a:cs typeface="B Nazanin" panose="00000700000000000000" pitchFamily="2" charset="-78"/>
              </a:rPr>
              <a:t>02</a:t>
            </a:r>
          </a:p>
        </p:txBody>
      </p:sp>
      <p:sp>
        <p:nvSpPr>
          <p:cNvPr id="69" name="TextBox 68">
            <a:extLst>
              <a:ext uri="{FF2B5EF4-FFF2-40B4-BE49-F238E27FC236}">
                <a16:creationId xmlns:a16="http://schemas.microsoft.com/office/drawing/2014/main" id="{F1D4CBA3-D766-23B2-CFBA-111A7E239BF6}"/>
              </a:ext>
            </a:extLst>
          </p:cNvPr>
          <p:cNvSpPr txBox="1"/>
          <p:nvPr/>
        </p:nvSpPr>
        <p:spPr>
          <a:xfrm>
            <a:off x="11027859" y="3767694"/>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3200" b="1" i="1" dirty="0">
                <a:solidFill>
                  <a:srgbClr val="00144F"/>
                </a:solidFill>
                <a:latin typeface="Segoe UI" panose="020B0502040204020203" pitchFamily="34" charset="0"/>
                <a:cs typeface="B Nazanin" panose="00000700000000000000" pitchFamily="2" charset="-78"/>
              </a:rPr>
              <a:t>03</a:t>
            </a:r>
          </a:p>
        </p:txBody>
      </p:sp>
      <p:sp>
        <p:nvSpPr>
          <p:cNvPr id="70" name="Rectangle 69">
            <a:extLst>
              <a:ext uri="{FF2B5EF4-FFF2-40B4-BE49-F238E27FC236}">
                <a16:creationId xmlns:a16="http://schemas.microsoft.com/office/drawing/2014/main" id="{04B96CC8-CCAC-5DC6-E82D-35A997590063}"/>
              </a:ext>
            </a:extLst>
          </p:cNvPr>
          <p:cNvSpPr/>
          <p:nvPr/>
        </p:nvSpPr>
        <p:spPr>
          <a:xfrm>
            <a:off x="6683219" y="1434899"/>
            <a:ext cx="1356269" cy="1232971"/>
          </a:xfrm>
          <a:prstGeom prst="rect">
            <a:avLst/>
          </a:prstGeom>
          <a:solidFill>
            <a:schemeClr val="bg1"/>
          </a:solidFill>
          <a:ln>
            <a:noFill/>
          </a:ln>
          <a:effectLst>
            <a:outerShdw blurRad="50800" dist="38100" dir="10800000" algn="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1" name="Rectangle 70">
            <a:extLst>
              <a:ext uri="{FF2B5EF4-FFF2-40B4-BE49-F238E27FC236}">
                <a16:creationId xmlns:a16="http://schemas.microsoft.com/office/drawing/2014/main" id="{92461A6D-72F1-AE62-1B9D-60EB6A02E513}"/>
              </a:ext>
            </a:extLst>
          </p:cNvPr>
          <p:cNvSpPr/>
          <p:nvPr/>
        </p:nvSpPr>
        <p:spPr>
          <a:xfrm>
            <a:off x="6678657" y="4190131"/>
            <a:ext cx="1356269" cy="1232971"/>
          </a:xfrm>
          <a:prstGeom prst="rect">
            <a:avLst/>
          </a:prstGeom>
          <a:solidFill>
            <a:schemeClr val="bg1"/>
          </a:solidFill>
          <a:ln>
            <a:noFill/>
          </a:ln>
          <a:effectLst>
            <a:outerShdw blurRad="50800" dist="38100" dir="10800000" algn="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2" name="Rectangle 71">
            <a:extLst>
              <a:ext uri="{FF2B5EF4-FFF2-40B4-BE49-F238E27FC236}">
                <a16:creationId xmlns:a16="http://schemas.microsoft.com/office/drawing/2014/main" id="{79F52C11-33C1-1295-ED16-BA9B6FB91240}"/>
              </a:ext>
            </a:extLst>
          </p:cNvPr>
          <p:cNvSpPr/>
          <p:nvPr/>
        </p:nvSpPr>
        <p:spPr>
          <a:xfrm>
            <a:off x="936751" y="4190131"/>
            <a:ext cx="1356269" cy="1232971"/>
          </a:xfrm>
          <a:prstGeom prst="rect">
            <a:avLst/>
          </a:prstGeom>
          <a:solidFill>
            <a:schemeClr val="bg1"/>
          </a:solidFill>
          <a:ln>
            <a:noFill/>
          </a:ln>
          <a:effectLst>
            <a:outerShdw blurRad="50800" dist="38100" dir="10800000" algn="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73" name="Group 72">
            <a:extLst>
              <a:ext uri="{FF2B5EF4-FFF2-40B4-BE49-F238E27FC236}">
                <a16:creationId xmlns:a16="http://schemas.microsoft.com/office/drawing/2014/main" id="{E207E896-6ABB-C6DF-37AE-5E1E9A44995C}"/>
              </a:ext>
            </a:extLst>
          </p:cNvPr>
          <p:cNvGrpSpPr/>
          <p:nvPr/>
        </p:nvGrpSpPr>
        <p:grpSpPr>
          <a:xfrm>
            <a:off x="7035423" y="1725454"/>
            <a:ext cx="651861" cy="651861"/>
            <a:chOff x="8447088" y="1465263"/>
            <a:chExt cx="331788" cy="331788"/>
          </a:xfrm>
        </p:grpSpPr>
        <p:sp>
          <p:nvSpPr>
            <p:cNvPr id="74" name="Oval 287">
              <a:extLst>
                <a:ext uri="{FF2B5EF4-FFF2-40B4-BE49-F238E27FC236}">
                  <a16:creationId xmlns:a16="http://schemas.microsoft.com/office/drawing/2014/main" id="{6CF30083-5C81-3C0E-12FA-55FDF2761ECC}"/>
                </a:ext>
              </a:extLst>
            </p:cNvPr>
            <p:cNvSpPr>
              <a:spLocks noChangeArrowheads="1"/>
            </p:cNvSpPr>
            <p:nvPr/>
          </p:nvSpPr>
          <p:spPr bwMode="auto">
            <a:xfrm>
              <a:off x="8477250" y="1495426"/>
              <a:ext cx="271463" cy="271463"/>
            </a:xfrm>
            <a:prstGeom prst="ellipse">
              <a:avLst/>
            </a:pr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5" name="Line 288">
              <a:extLst>
                <a:ext uri="{FF2B5EF4-FFF2-40B4-BE49-F238E27FC236}">
                  <a16:creationId xmlns:a16="http://schemas.microsoft.com/office/drawing/2014/main" id="{B5F819F6-D4CA-FEF4-D9AC-A3CE016D9E06}"/>
                </a:ext>
              </a:extLst>
            </p:cNvPr>
            <p:cNvSpPr>
              <a:spLocks noChangeShapeType="1"/>
            </p:cNvSpPr>
            <p:nvPr/>
          </p:nvSpPr>
          <p:spPr bwMode="auto">
            <a:xfrm>
              <a:off x="8612188" y="1465263"/>
              <a:ext cx="0" cy="71438"/>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6" name="Line 289">
              <a:extLst>
                <a:ext uri="{FF2B5EF4-FFF2-40B4-BE49-F238E27FC236}">
                  <a16:creationId xmlns:a16="http://schemas.microsoft.com/office/drawing/2014/main" id="{ECD29ECB-1578-AD67-14F2-FA85C2ED8C60}"/>
                </a:ext>
              </a:extLst>
            </p:cNvPr>
            <p:cNvSpPr>
              <a:spLocks noChangeShapeType="1"/>
            </p:cNvSpPr>
            <p:nvPr/>
          </p:nvSpPr>
          <p:spPr bwMode="auto">
            <a:xfrm>
              <a:off x="8447088" y="1631951"/>
              <a:ext cx="71438" cy="0"/>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7" name="Line 290">
              <a:extLst>
                <a:ext uri="{FF2B5EF4-FFF2-40B4-BE49-F238E27FC236}">
                  <a16:creationId xmlns:a16="http://schemas.microsoft.com/office/drawing/2014/main" id="{EEC49E0F-EA33-3F31-1D13-F1AB4A814930}"/>
                </a:ext>
              </a:extLst>
            </p:cNvPr>
            <p:cNvSpPr>
              <a:spLocks noChangeShapeType="1"/>
            </p:cNvSpPr>
            <p:nvPr/>
          </p:nvSpPr>
          <p:spPr bwMode="auto">
            <a:xfrm flipV="1">
              <a:off x="8612188" y="1725613"/>
              <a:ext cx="0" cy="71438"/>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9" name="Line 291">
              <a:extLst>
                <a:ext uri="{FF2B5EF4-FFF2-40B4-BE49-F238E27FC236}">
                  <a16:creationId xmlns:a16="http://schemas.microsoft.com/office/drawing/2014/main" id="{1B3317B2-F0CA-6AEA-44FB-4DD08BC6DDDF}"/>
                </a:ext>
              </a:extLst>
            </p:cNvPr>
            <p:cNvSpPr>
              <a:spLocks noChangeShapeType="1"/>
            </p:cNvSpPr>
            <p:nvPr/>
          </p:nvSpPr>
          <p:spPr bwMode="auto">
            <a:xfrm flipH="1">
              <a:off x="8707438" y="1631951"/>
              <a:ext cx="71438" cy="0"/>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0" name="Oval 292">
              <a:extLst>
                <a:ext uri="{FF2B5EF4-FFF2-40B4-BE49-F238E27FC236}">
                  <a16:creationId xmlns:a16="http://schemas.microsoft.com/office/drawing/2014/main" id="{83EB24B1-1BEE-726D-4F0D-7740141B565F}"/>
                </a:ext>
              </a:extLst>
            </p:cNvPr>
            <p:cNvSpPr>
              <a:spLocks noChangeArrowheads="1"/>
            </p:cNvSpPr>
            <p:nvPr/>
          </p:nvSpPr>
          <p:spPr bwMode="auto">
            <a:xfrm>
              <a:off x="8583613" y="1571626"/>
              <a:ext cx="58738" cy="60325"/>
            </a:xfrm>
            <a:prstGeom prst="ellipse">
              <a:avLst/>
            </a:pr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1" name="Freeform 293">
              <a:extLst>
                <a:ext uri="{FF2B5EF4-FFF2-40B4-BE49-F238E27FC236}">
                  <a16:creationId xmlns:a16="http://schemas.microsoft.com/office/drawing/2014/main" id="{01BC1007-0343-BF04-E9C0-6961F71358FC}"/>
                </a:ext>
              </a:extLst>
            </p:cNvPr>
            <p:cNvSpPr>
              <a:spLocks/>
            </p:cNvSpPr>
            <p:nvPr/>
          </p:nvSpPr>
          <p:spPr bwMode="auto">
            <a:xfrm>
              <a:off x="8553450" y="1631951"/>
              <a:ext cx="119063" cy="58738"/>
            </a:xfrm>
            <a:custGeom>
              <a:avLst/>
              <a:gdLst>
                <a:gd name="T0" fmla="*/ 32 w 32"/>
                <a:gd name="T1" fmla="*/ 16 h 16"/>
                <a:gd name="T2" fmla="*/ 0 w 32"/>
                <a:gd name="T3" fmla="*/ 16 h 16"/>
                <a:gd name="T4" fmla="*/ 16 w 32"/>
                <a:gd name="T5" fmla="*/ 0 h 16"/>
                <a:gd name="T6" fmla="*/ 32 w 32"/>
                <a:gd name="T7" fmla="*/ 16 h 16"/>
              </a:gdLst>
              <a:ahLst/>
              <a:cxnLst>
                <a:cxn ang="0">
                  <a:pos x="T0" y="T1"/>
                </a:cxn>
                <a:cxn ang="0">
                  <a:pos x="T2" y="T3"/>
                </a:cxn>
                <a:cxn ang="0">
                  <a:pos x="T4" y="T5"/>
                </a:cxn>
                <a:cxn ang="0">
                  <a:pos x="T6" y="T7"/>
                </a:cxn>
              </a:cxnLst>
              <a:rect l="0" t="0" r="r" b="b"/>
              <a:pathLst>
                <a:path w="32" h="16">
                  <a:moveTo>
                    <a:pt x="32" y="16"/>
                  </a:moveTo>
                  <a:cubicBezTo>
                    <a:pt x="0" y="16"/>
                    <a:pt x="0" y="16"/>
                    <a:pt x="0" y="16"/>
                  </a:cubicBezTo>
                  <a:cubicBezTo>
                    <a:pt x="0" y="7"/>
                    <a:pt x="7" y="0"/>
                    <a:pt x="16" y="0"/>
                  </a:cubicBezTo>
                  <a:cubicBezTo>
                    <a:pt x="25" y="0"/>
                    <a:pt x="32" y="7"/>
                    <a:pt x="32" y="16"/>
                  </a:cubicBez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82" name="Group 81">
            <a:extLst>
              <a:ext uri="{FF2B5EF4-FFF2-40B4-BE49-F238E27FC236}">
                <a16:creationId xmlns:a16="http://schemas.microsoft.com/office/drawing/2014/main" id="{BBA7E57A-7388-A3FD-0679-F3D3C78ABF9C}"/>
              </a:ext>
            </a:extLst>
          </p:cNvPr>
          <p:cNvGrpSpPr/>
          <p:nvPr/>
        </p:nvGrpSpPr>
        <p:grpSpPr>
          <a:xfrm>
            <a:off x="1318973" y="4571972"/>
            <a:ext cx="591825" cy="469289"/>
            <a:chOff x="4113213" y="1474788"/>
            <a:chExt cx="360362" cy="285750"/>
          </a:xfrm>
        </p:grpSpPr>
        <p:sp>
          <p:nvSpPr>
            <p:cNvPr id="84" name="Freeform 1459">
              <a:extLst>
                <a:ext uri="{FF2B5EF4-FFF2-40B4-BE49-F238E27FC236}">
                  <a16:creationId xmlns:a16="http://schemas.microsoft.com/office/drawing/2014/main" id="{9EE947A5-220D-E100-3464-7A7C78433952}"/>
                </a:ext>
              </a:extLst>
            </p:cNvPr>
            <p:cNvSpPr>
              <a:spLocks noEditPoints="1"/>
            </p:cNvSpPr>
            <p:nvPr/>
          </p:nvSpPr>
          <p:spPr bwMode="auto">
            <a:xfrm>
              <a:off x="4113213" y="1611313"/>
              <a:ext cx="179388" cy="149225"/>
            </a:xfrm>
            <a:custGeom>
              <a:avLst/>
              <a:gdLst>
                <a:gd name="T0" fmla="*/ 46 w 48"/>
                <a:gd name="T1" fmla="*/ 40 h 40"/>
                <a:gd name="T2" fmla="*/ 2 w 48"/>
                <a:gd name="T3" fmla="*/ 40 h 40"/>
                <a:gd name="T4" fmla="*/ 0 w 48"/>
                <a:gd name="T5" fmla="*/ 39 h 40"/>
                <a:gd name="T6" fmla="*/ 0 w 48"/>
                <a:gd name="T7" fmla="*/ 38 h 40"/>
                <a:gd name="T8" fmla="*/ 8 w 48"/>
                <a:gd name="T9" fmla="*/ 2 h 40"/>
                <a:gd name="T10" fmla="*/ 10 w 48"/>
                <a:gd name="T11" fmla="*/ 0 h 40"/>
                <a:gd name="T12" fmla="*/ 38 w 48"/>
                <a:gd name="T13" fmla="*/ 0 h 40"/>
                <a:gd name="T14" fmla="*/ 40 w 48"/>
                <a:gd name="T15" fmla="*/ 2 h 40"/>
                <a:gd name="T16" fmla="*/ 48 w 48"/>
                <a:gd name="T17" fmla="*/ 38 h 40"/>
                <a:gd name="T18" fmla="*/ 48 w 48"/>
                <a:gd name="T19" fmla="*/ 39 h 40"/>
                <a:gd name="T20" fmla="*/ 46 w 48"/>
                <a:gd name="T21" fmla="*/ 40 h 40"/>
                <a:gd name="T22" fmla="*/ 4 w 48"/>
                <a:gd name="T23" fmla="*/ 36 h 40"/>
                <a:gd name="T24" fmla="*/ 44 w 48"/>
                <a:gd name="T25" fmla="*/ 36 h 40"/>
                <a:gd name="T26" fmla="*/ 36 w 48"/>
                <a:gd name="T27" fmla="*/ 4 h 40"/>
                <a:gd name="T28" fmla="*/ 12 w 48"/>
                <a:gd name="T29" fmla="*/ 4 h 40"/>
                <a:gd name="T30" fmla="*/ 4 w 48"/>
                <a:gd name="T31"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0">
                  <a:moveTo>
                    <a:pt x="46" y="40"/>
                  </a:moveTo>
                  <a:cubicBezTo>
                    <a:pt x="2" y="40"/>
                    <a:pt x="2" y="40"/>
                    <a:pt x="2" y="40"/>
                  </a:cubicBezTo>
                  <a:cubicBezTo>
                    <a:pt x="1" y="40"/>
                    <a:pt x="1" y="40"/>
                    <a:pt x="0" y="39"/>
                  </a:cubicBezTo>
                  <a:cubicBezTo>
                    <a:pt x="0" y="39"/>
                    <a:pt x="0" y="38"/>
                    <a:pt x="0" y="38"/>
                  </a:cubicBezTo>
                  <a:cubicBezTo>
                    <a:pt x="8" y="2"/>
                    <a:pt x="8" y="2"/>
                    <a:pt x="8" y="2"/>
                  </a:cubicBezTo>
                  <a:cubicBezTo>
                    <a:pt x="8" y="1"/>
                    <a:pt x="9" y="0"/>
                    <a:pt x="10" y="0"/>
                  </a:cubicBezTo>
                  <a:cubicBezTo>
                    <a:pt x="38" y="0"/>
                    <a:pt x="38" y="0"/>
                    <a:pt x="38" y="0"/>
                  </a:cubicBezTo>
                  <a:cubicBezTo>
                    <a:pt x="39" y="0"/>
                    <a:pt x="40" y="1"/>
                    <a:pt x="40" y="2"/>
                  </a:cubicBezTo>
                  <a:cubicBezTo>
                    <a:pt x="48" y="38"/>
                    <a:pt x="48" y="38"/>
                    <a:pt x="48" y="38"/>
                  </a:cubicBezTo>
                  <a:cubicBezTo>
                    <a:pt x="48" y="38"/>
                    <a:pt x="48" y="39"/>
                    <a:pt x="48" y="39"/>
                  </a:cubicBezTo>
                  <a:cubicBezTo>
                    <a:pt x="47" y="40"/>
                    <a:pt x="47" y="40"/>
                    <a:pt x="46" y="40"/>
                  </a:cubicBezTo>
                  <a:close/>
                  <a:moveTo>
                    <a:pt x="4" y="36"/>
                  </a:moveTo>
                  <a:cubicBezTo>
                    <a:pt x="44" y="36"/>
                    <a:pt x="44" y="36"/>
                    <a:pt x="44" y="36"/>
                  </a:cubicBezTo>
                  <a:cubicBezTo>
                    <a:pt x="36" y="4"/>
                    <a:pt x="36" y="4"/>
                    <a:pt x="36" y="4"/>
                  </a:cubicBezTo>
                  <a:cubicBezTo>
                    <a:pt x="12" y="4"/>
                    <a:pt x="12" y="4"/>
                    <a:pt x="12" y="4"/>
                  </a:cubicBez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5" name="Freeform 1460">
              <a:extLst>
                <a:ext uri="{FF2B5EF4-FFF2-40B4-BE49-F238E27FC236}">
                  <a16:creationId xmlns:a16="http://schemas.microsoft.com/office/drawing/2014/main" id="{32E093DB-3CBE-85BD-8FBE-7686238F372F}"/>
                </a:ext>
              </a:extLst>
            </p:cNvPr>
            <p:cNvSpPr>
              <a:spLocks noEditPoints="1"/>
            </p:cNvSpPr>
            <p:nvPr/>
          </p:nvSpPr>
          <p:spPr bwMode="auto">
            <a:xfrm>
              <a:off x="4292600" y="1611313"/>
              <a:ext cx="180975" cy="149225"/>
            </a:xfrm>
            <a:custGeom>
              <a:avLst/>
              <a:gdLst>
                <a:gd name="T0" fmla="*/ 46 w 48"/>
                <a:gd name="T1" fmla="*/ 40 h 40"/>
                <a:gd name="T2" fmla="*/ 2 w 48"/>
                <a:gd name="T3" fmla="*/ 40 h 40"/>
                <a:gd name="T4" fmla="*/ 0 w 48"/>
                <a:gd name="T5" fmla="*/ 39 h 40"/>
                <a:gd name="T6" fmla="*/ 0 w 48"/>
                <a:gd name="T7" fmla="*/ 38 h 40"/>
                <a:gd name="T8" fmla="*/ 8 w 48"/>
                <a:gd name="T9" fmla="*/ 2 h 40"/>
                <a:gd name="T10" fmla="*/ 10 w 48"/>
                <a:gd name="T11" fmla="*/ 0 h 40"/>
                <a:gd name="T12" fmla="*/ 38 w 48"/>
                <a:gd name="T13" fmla="*/ 0 h 40"/>
                <a:gd name="T14" fmla="*/ 40 w 48"/>
                <a:gd name="T15" fmla="*/ 2 h 40"/>
                <a:gd name="T16" fmla="*/ 48 w 48"/>
                <a:gd name="T17" fmla="*/ 38 h 40"/>
                <a:gd name="T18" fmla="*/ 48 w 48"/>
                <a:gd name="T19" fmla="*/ 39 h 40"/>
                <a:gd name="T20" fmla="*/ 46 w 48"/>
                <a:gd name="T21" fmla="*/ 40 h 40"/>
                <a:gd name="T22" fmla="*/ 4 w 48"/>
                <a:gd name="T23" fmla="*/ 36 h 40"/>
                <a:gd name="T24" fmla="*/ 44 w 48"/>
                <a:gd name="T25" fmla="*/ 36 h 40"/>
                <a:gd name="T26" fmla="*/ 36 w 48"/>
                <a:gd name="T27" fmla="*/ 4 h 40"/>
                <a:gd name="T28" fmla="*/ 12 w 48"/>
                <a:gd name="T29" fmla="*/ 4 h 40"/>
                <a:gd name="T30" fmla="*/ 4 w 48"/>
                <a:gd name="T31"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0">
                  <a:moveTo>
                    <a:pt x="46" y="40"/>
                  </a:moveTo>
                  <a:cubicBezTo>
                    <a:pt x="2" y="40"/>
                    <a:pt x="2" y="40"/>
                    <a:pt x="2" y="40"/>
                  </a:cubicBezTo>
                  <a:cubicBezTo>
                    <a:pt x="1" y="40"/>
                    <a:pt x="1" y="40"/>
                    <a:pt x="0" y="39"/>
                  </a:cubicBezTo>
                  <a:cubicBezTo>
                    <a:pt x="0" y="39"/>
                    <a:pt x="0" y="38"/>
                    <a:pt x="0" y="38"/>
                  </a:cubicBezTo>
                  <a:cubicBezTo>
                    <a:pt x="8" y="2"/>
                    <a:pt x="8" y="2"/>
                    <a:pt x="8" y="2"/>
                  </a:cubicBezTo>
                  <a:cubicBezTo>
                    <a:pt x="8" y="1"/>
                    <a:pt x="9" y="0"/>
                    <a:pt x="10" y="0"/>
                  </a:cubicBezTo>
                  <a:cubicBezTo>
                    <a:pt x="38" y="0"/>
                    <a:pt x="38" y="0"/>
                    <a:pt x="38" y="0"/>
                  </a:cubicBezTo>
                  <a:cubicBezTo>
                    <a:pt x="39" y="0"/>
                    <a:pt x="40" y="1"/>
                    <a:pt x="40" y="2"/>
                  </a:cubicBezTo>
                  <a:cubicBezTo>
                    <a:pt x="48" y="38"/>
                    <a:pt x="48" y="38"/>
                    <a:pt x="48" y="38"/>
                  </a:cubicBezTo>
                  <a:cubicBezTo>
                    <a:pt x="48" y="38"/>
                    <a:pt x="48" y="39"/>
                    <a:pt x="48" y="39"/>
                  </a:cubicBezTo>
                  <a:cubicBezTo>
                    <a:pt x="47" y="40"/>
                    <a:pt x="47" y="40"/>
                    <a:pt x="46" y="40"/>
                  </a:cubicBezTo>
                  <a:close/>
                  <a:moveTo>
                    <a:pt x="4" y="36"/>
                  </a:moveTo>
                  <a:cubicBezTo>
                    <a:pt x="44" y="36"/>
                    <a:pt x="44" y="36"/>
                    <a:pt x="44" y="36"/>
                  </a:cubicBezTo>
                  <a:cubicBezTo>
                    <a:pt x="36" y="4"/>
                    <a:pt x="36" y="4"/>
                    <a:pt x="36" y="4"/>
                  </a:cubicBezTo>
                  <a:cubicBezTo>
                    <a:pt x="12" y="4"/>
                    <a:pt x="12" y="4"/>
                    <a:pt x="12" y="4"/>
                  </a:cubicBez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6" name="Freeform 1461">
              <a:extLst>
                <a:ext uri="{FF2B5EF4-FFF2-40B4-BE49-F238E27FC236}">
                  <a16:creationId xmlns:a16="http://schemas.microsoft.com/office/drawing/2014/main" id="{A44EFF62-3FAC-37F5-C624-226AC27E02AD}"/>
                </a:ext>
              </a:extLst>
            </p:cNvPr>
            <p:cNvSpPr>
              <a:spLocks noEditPoints="1"/>
            </p:cNvSpPr>
            <p:nvPr/>
          </p:nvSpPr>
          <p:spPr bwMode="auto">
            <a:xfrm>
              <a:off x="4203700" y="1474788"/>
              <a:ext cx="179388" cy="150813"/>
            </a:xfrm>
            <a:custGeom>
              <a:avLst/>
              <a:gdLst>
                <a:gd name="T0" fmla="*/ 46 w 48"/>
                <a:gd name="T1" fmla="*/ 40 h 40"/>
                <a:gd name="T2" fmla="*/ 2 w 48"/>
                <a:gd name="T3" fmla="*/ 40 h 40"/>
                <a:gd name="T4" fmla="*/ 0 w 48"/>
                <a:gd name="T5" fmla="*/ 39 h 40"/>
                <a:gd name="T6" fmla="*/ 0 w 48"/>
                <a:gd name="T7" fmla="*/ 38 h 40"/>
                <a:gd name="T8" fmla="*/ 8 w 48"/>
                <a:gd name="T9" fmla="*/ 2 h 40"/>
                <a:gd name="T10" fmla="*/ 10 w 48"/>
                <a:gd name="T11" fmla="*/ 0 h 40"/>
                <a:gd name="T12" fmla="*/ 38 w 48"/>
                <a:gd name="T13" fmla="*/ 0 h 40"/>
                <a:gd name="T14" fmla="*/ 40 w 48"/>
                <a:gd name="T15" fmla="*/ 2 h 40"/>
                <a:gd name="T16" fmla="*/ 48 w 48"/>
                <a:gd name="T17" fmla="*/ 38 h 40"/>
                <a:gd name="T18" fmla="*/ 48 w 48"/>
                <a:gd name="T19" fmla="*/ 39 h 40"/>
                <a:gd name="T20" fmla="*/ 46 w 48"/>
                <a:gd name="T21" fmla="*/ 40 h 40"/>
                <a:gd name="T22" fmla="*/ 4 w 48"/>
                <a:gd name="T23" fmla="*/ 36 h 40"/>
                <a:gd name="T24" fmla="*/ 44 w 48"/>
                <a:gd name="T25" fmla="*/ 36 h 40"/>
                <a:gd name="T26" fmla="*/ 36 w 48"/>
                <a:gd name="T27" fmla="*/ 4 h 40"/>
                <a:gd name="T28" fmla="*/ 12 w 48"/>
                <a:gd name="T29" fmla="*/ 4 h 40"/>
                <a:gd name="T30" fmla="*/ 4 w 48"/>
                <a:gd name="T31"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0">
                  <a:moveTo>
                    <a:pt x="46" y="40"/>
                  </a:moveTo>
                  <a:cubicBezTo>
                    <a:pt x="2" y="40"/>
                    <a:pt x="2" y="40"/>
                    <a:pt x="2" y="40"/>
                  </a:cubicBezTo>
                  <a:cubicBezTo>
                    <a:pt x="1" y="40"/>
                    <a:pt x="1" y="40"/>
                    <a:pt x="0" y="39"/>
                  </a:cubicBezTo>
                  <a:cubicBezTo>
                    <a:pt x="0" y="39"/>
                    <a:pt x="0" y="38"/>
                    <a:pt x="0" y="38"/>
                  </a:cubicBezTo>
                  <a:cubicBezTo>
                    <a:pt x="8" y="2"/>
                    <a:pt x="8" y="2"/>
                    <a:pt x="8" y="2"/>
                  </a:cubicBezTo>
                  <a:cubicBezTo>
                    <a:pt x="8" y="1"/>
                    <a:pt x="9" y="0"/>
                    <a:pt x="10" y="0"/>
                  </a:cubicBezTo>
                  <a:cubicBezTo>
                    <a:pt x="38" y="0"/>
                    <a:pt x="38" y="0"/>
                    <a:pt x="38" y="0"/>
                  </a:cubicBezTo>
                  <a:cubicBezTo>
                    <a:pt x="39" y="0"/>
                    <a:pt x="40" y="1"/>
                    <a:pt x="40" y="2"/>
                  </a:cubicBezTo>
                  <a:cubicBezTo>
                    <a:pt x="48" y="38"/>
                    <a:pt x="48" y="38"/>
                    <a:pt x="48" y="38"/>
                  </a:cubicBezTo>
                  <a:cubicBezTo>
                    <a:pt x="48" y="38"/>
                    <a:pt x="48" y="39"/>
                    <a:pt x="48" y="39"/>
                  </a:cubicBezTo>
                  <a:cubicBezTo>
                    <a:pt x="47" y="40"/>
                    <a:pt x="47" y="40"/>
                    <a:pt x="46" y="40"/>
                  </a:cubicBezTo>
                  <a:close/>
                  <a:moveTo>
                    <a:pt x="4" y="36"/>
                  </a:moveTo>
                  <a:cubicBezTo>
                    <a:pt x="44" y="36"/>
                    <a:pt x="44" y="36"/>
                    <a:pt x="44" y="36"/>
                  </a:cubicBezTo>
                  <a:cubicBezTo>
                    <a:pt x="36" y="4"/>
                    <a:pt x="36" y="4"/>
                    <a:pt x="36" y="4"/>
                  </a:cubicBezTo>
                  <a:cubicBezTo>
                    <a:pt x="12" y="4"/>
                    <a:pt x="12" y="4"/>
                    <a:pt x="12" y="4"/>
                  </a:cubicBez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7" name="Freeform 1462">
              <a:extLst>
                <a:ext uri="{FF2B5EF4-FFF2-40B4-BE49-F238E27FC236}">
                  <a16:creationId xmlns:a16="http://schemas.microsoft.com/office/drawing/2014/main" id="{96A0FFCE-E632-C43E-778E-111C1E882F0E}"/>
                </a:ext>
              </a:extLst>
            </p:cNvPr>
            <p:cNvSpPr>
              <a:spLocks/>
            </p:cNvSpPr>
            <p:nvPr/>
          </p:nvSpPr>
          <p:spPr bwMode="auto">
            <a:xfrm>
              <a:off x="4256088" y="1504950"/>
              <a:ext cx="44450" cy="52388"/>
            </a:xfrm>
            <a:custGeom>
              <a:avLst/>
              <a:gdLst>
                <a:gd name="T0" fmla="*/ 2 w 12"/>
                <a:gd name="T1" fmla="*/ 14 h 14"/>
                <a:gd name="T2" fmla="*/ 1 w 12"/>
                <a:gd name="T3" fmla="*/ 14 h 14"/>
                <a:gd name="T4" fmla="*/ 0 w 12"/>
                <a:gd name="T5" fmla="*/ 12 h 14"/>
                <a:gd name="T6" fmla="*/ 2 w 12"/>
                <a:gd name="T7" fmla="*/ 2 h 14"/>
                <a:gd name="T8" fmla="*/ 4 w 12"/>
                <a:gd name="T9" fmla="*/ 0 h 14"/>
                <a:gd name="T10" fmla="*/ 10 w 12"/>
                <a:gd name="T11" fmla="*/ 0 h 14"/>
                <a:gd name="T12" fmla="*/ 12 w 12"/>
                <a:gd name="T13" fmla="*/ 2 h 14"/>
                <a:gd name="T14" fmla="*/ 10 w 12"/>
                <a:gd name="T15" fmla="*/ 4 h 14"/>
                <a:gd name="T16" fmla="*/ 6 w 12"/>
                <a:gd name="T17" fmla="*/ 4 h 14"/>
                <a:gd name="T18" fmla="*/ 4 w 12"/>
                <a:gd name="T19" fmla="*/ 13 h 14"/>
                <a:gd name="T20" fmla="*/ 2 w 12"/>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4">
                  <a:moveTo>
                    <a:pt x="2" y="14"/>
                  </a:moveTo>
                  <a:cubicBezTo>
                    <a:pt x="2" y="14"/>
                    <a:pt x="1" y="14"/>
                    <a:pt x="1" y="14"/>
                  </a:cubicBezTo>
                  <a:cubicBezTo>
                    <a:pt x="0" y="14"/>
                    <a:pt x="0" y="13"/>
                    <a:pt x="0" y="12"/>
                  </a:cubicBezTo>
                  <a:cubicBezTo>
                    <a:pt x="2" y="2"/>
                    <a:pt x="2" y="2"/>
                    <a:pt x="2" y="2"/>
                  </a:cubicBezTo>
                  <a:cubicBezTo>
                    <a:pt x="2" y="1"/>
                    <a:pt x="3" y="0"/>
                    <a:pt x="4" y="0"/>
                  </a:cubicBezTo>
                  <a:cubicBezTo>
                    <a:pt x="10" y="0"/>
                    <a:pt x="10" y="0"/>
                    <a:pt x="10" y="0"/>
                  </a:cubicBezTo>
                  <a:cubicBezTo>
                    <a:pt x="11" y="0"/>
                    <a:pt x="12" y="1"/>
                    <a:pt x="12" y="2"/>
                  </a:cubicBezTo>
                  <a:cubicBezTo>
                    <a:pt x="12" y="3"/>
                    <a:pt x="11" y="4"/>
                    <a:pt x="10" y="4"/>
                  </a:cubicBezTo>
                  <a:cubicBezTo>
                    <a:pt x="6" y="4"/>
                    <a:pt x="6" y="4"/>
                    <a:pt x="6" y="4"/>
                  </a:cubicBezTo>
                  <a:cubicBezTo>
                    <a:pt x="4" y="13"/>
                    <a:pt x="4" y="13"/>
                    <a:pt x="4" y="13"/>
                  </a:cubicBezTo>
                  <a:cubicBezTo>
                    <a:pt x="3" y="13"/>
                    <a:pt x="3" y="14"/>
                    <a:pt x="2"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8" name="Freeform 1463">
              <a:extLst>
                <a:ext uri="{FF2B5EF4-FFF2-40B4-BE49-F238E27FC236}">
                  <a16:creationId xmlns:a16="http://schemas.microsoft.com/office/drawing/2014/main" id="{9A12ABFD-D922-1BBE-D2D2-0434857587DC}"/>
                </a:ext>
              </a:extLst>
            </p:cNvPr>
            <p:cNvSpPr>
              <a:spLocks/>
            </p:cNvSpPr>
            <p:nvPr/>
          </p:nvSpPr>
          <p:spPr bwMode="auto">
            <a:xfrm>
              <a:off x="4165600" y="1641475"/>
              <a:ext cx="44450" cy="52388"/>
            </a:xfrm>
            <a:custGeom>
              <a:avLst/>
              <a:gdLst>
                <a:gd name="T0" fmla="*/ 2 w 12"/>
                <a:gd name="T1" fmla="*/ 14 h 14"/>
                <a:gd name="T2" fmla="*/ 1 w 12"/>
                <a:gd name="T3" fmla="*/ 14 h 14"/>
                <a:gd name="T4" fmla="*/ 0 w 12"/>
                <a:gd name="T5" fmla="*/ 12 h 14"/>
                <a:gd name="T6" fmla="*/ 2 w 12"/>
                <a:gd name="T7" fmla="*/ 2 h 14"/>
                <a:gd name="T8" fmla="*/ 4 w 12"/>
                <a:gd name="T9" fmla="*/ 0 h 14"/>
                <a:gd name="T10" fmla="*/ 10 w 12"/>
                <a:gd name="T11" fmla="*/ 0 h 14"/>
                <a:gd name="T12" fmla="*/ 12 w 12"/>
                <a:gd name="T13" fmla="*/ 2 h 14"/>
                <a:gd name="T14" fmla="*/ 10 w 12"/>
                <a:gd name="T15" fmla="*/ 4 h 14"/>
                <a:gd name="T16" fmla="*/ 6 w 12"/>
                <a:gd name="T17" fmla="*/ 4 h 14"/>
                <a:gd name="T18" fmla="*/ 4 w 12"/>
                <a:gd name="T19" fmla="*/ 13 h 14"/>
                <a:gd name="T20" fmla="*/ 2 w 12"/>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4">
                  <a:moveTo>
                    <a:pt x="2" y="14"/>
                  </a:moveTo>
                  <a:cubicBezTo>
                    <a:pt x="2" y="14"/>
                    <a:pt x="1" y="14"/>
                    <a:pt x="1" y="14"/>
                  </a:cubicBezTo>
                  <a:cubicBezTo>
                    <a:pt x="0" y="14"/>
                    <a:pt x="0" y="13"/>
                    <a:pt x="0" y="12"/>
                  </a:cubicBezTo>
                  <a:cubicBezTo>
                    <a:pt x="2" y="2"/>
                    <a:pt x="2" y="2"/>
                    <a:pt x="2" y="2"/>
                  </a:cubicBezTo>
                  <a:cubicBezTo>
                    <a:pt x="2" y="1"/>
                    <a:pt x="3" y="0"/>
                    <a:pt x="4" y="0"/>
                  </a:cubicBezTo>
                  <a:cubicBezTo>
                    <a:pt x="10" y="0"/>
                    <a:pt x="10" y="0"/>
                    <a:pt x="10" y="0"/>
                  </a:cubicBezTo>
                  <a:cubicBezTo>
                    <a:pt x="11" y="0"/>
                    <a:pt x="12" y="1"/>
                    <a:pt x="12" y="2"/>
                  </a:cubicBezTo>
                  <a:cubicBezTo>
                    <a:pt x="12" y="3"/>
                    <a:pt x="11" y="4"/>
                    <a:pt x="10" y="4"/>
                  </a:cubicBezTo>
                  <a:cubicBezTo>
                    <a:pt x="6" y="4"/>
                    <a:pt x="6" y="4"/>
                    <a:pt x="6" y="4"/>
                  </a:cubicBezTo>
                  <a:cubicBezTo>
                    <a:pt x="4" y="13"/>
                    <a:pt x="4" y="13"/>
                    <a:pt x="4" y="13"/>
                  </a:cubicBezTo>
                  <a:cubicBezTo>
                    <a:pt x="3" y="13"/>
                    <a:pt x="3" y="14"/>
                    <a:pt x="2"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89" name="Freeform 1464">
              <a:extLst>
                <a:ext uri="{FF2B5EF4-FFF2-40B4-BE49-F238E27FC236}">
                  <a16:creationId xmlns:a16="http://schemas.microsoft.com/office/drawing/2014/main" id="{86550096-E32C-A9DF-B9CF-DA50240D0BA2}"/>
                </a:ext>
              </a:extLst>
            </p:cNvPr>
            <p:cNvSpPr>
              <a:spLocks/>
            </p:cNvSpPr>
            <p:nvPr/>
          </p:nvSpPr>
          <p:spPr bwMode="auto">
            <a:xfrm>
              <a:off x="4344988" y="1641475"/>
              <a:ext cx="46038" cy="52388"/>
            </a:xfrm>
            <a:custGeom>
              <a:avLst/>
              <a:gdLst>
                <a:gd name="T0" fmla="*/ 2 w 12"/>
                <a:gd name="T1" fmla="*/ 14 h 14"/>
                <a:gd name="T2" fmla="*/ 1 w 12"/>
                <a:gd name="T3" fmla="*/ 14 h 14"/>
                <a:gd name="T4" fmla="*/ 0 w 12"/>
                <a:gd name="T5" fmla="*/ 12 h 14"/>
                <a:gd name="T6" fmla="*/ 2 w 12"/>
                <a:gd name="T7" fmla="*/ 2 h 14"/>
                <a:gd name="T8" fmla="*/ 4 w 12"/>
                <a:gd name="T9" fmla="*/ 0 h 14"/>
                <a:gd name="T10" fmla="*/ 10 w 12"/>
                <a:gd name="T11" fmla="*/ 0 h 14"/>
                <a:gd name="T12" fmla="*/ 12 w 12"/>
                <a:gd name="T13" fmla="*/ 2 h 14"/>
                <a:gd name="T14" fmla="*/ 10 w 12"/>
                <a:gd name="T15" fmla="*/ 4 h 14"/>
                <a:gd name="T16" fmla="*/ 6 w 12"/>
                <a:gd name="T17" fmla="*/ 4 h 14"/>
                <a:gd name="T18" fmla="*/ 4 w 12"/>
                <a:gd name="T19" fmla="*/ 13 h 14"/>
                <a:gd name="T20" fmla="*/ 2 w 12"/>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4">
                  <a:moveTo>
                    <a:pt x="2" y="14"/>
                  </a:moveTo>
                  <a:cubicBezTo>
                    <a:pt x="2" y="14"/>
                    <a:pt x="1" y="14"/>
                    <a:pt x="1" y="14"/>
                  </a:cubicBezTo>
                  <a:cubicBezTo>
                    <a:pt x="0" y="14"/>
                    <a:pt x="0" y="13"/>
                    <a:pt x="0" y="12"/>
                  </a:cubicBezTo>
                  <a:cubicBezTo>
                    <a:pt x="2" y="2"/>
                    <a:pt x="2" y="2"/>
                    <a:pt x="2" y="2"/>
                  </a:cubicBezTo>
                  <a:cubicBezTo>
                    <a:pt x="2" y="1"/>
                    <a:pt x="3" y="0"/>
                    <a:pt x="4" y="0"/>
                  </a:cubicBezTo>
                  <a:cubicBezTo>
                    <a:pt x="10" y="0"/>
                    <a:pt x="10" y="0"/>
                    <a:pt x="10" y="0"/>
                  </a:cubicBezTo>
                  <a:cubicBezTo>
                    <a:pt x="11" y="0"/>
                    <a:pt x="12" y="1"/>
                    <a:pt x="12" y="2"/>
                  </a:cubicBezTo>
                  <a:cubicBezTo>
                    <a:pt x="12" y="3"/>
                    <a:pt x="11" y="4"/>
                    <a:pt x="10" y="4"/>
                  </a:cubicBezTo>
                  <a:cubicBezTo>
                    <a:pt x="6" y="4"/>
                    <a:pt x="6" y="4"/>
                    <a:pt x="6" y="4"/>
                  </a:cubicBezTo>
                  <a:cubicBezTo>
                    <a:pt x="4" y="13"/>
                    <a:pt x="4" y="13"/>
                    <a:pt x="4" y="13"/>
                  </a:cubicBezTo>
                  <a:cubicBezTo>
                    <a:pt x="3" y="13"/>
                    <a:pt x="3" y="14"/>
                    <a:pt x="2"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pic>
        <p:nvPicPr>
          <p:cNvPr id="90" name="Graphic 89" descr="Bullseye outline">
            <a:extLst>
              <a:ext uri="{FF2B5EF4-FFF2-40B4-BE49-F238E27FC236}">
                <a16:creationId xmlns:a16="http://schemas.microsoft.com/office/drawing/2014/main" id="{C140CC92-5C93-B5DF-BDDD-413E07D62C5F}"/>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7048852" y="4498677"/>
            <a:ext cx="615878" cy="615878"/>
          </a:xfrm>
          <a:prstGeom prst="rect">
            <a:avLst/>
          </a:prstGeom>
        </p:spPr>
      </p:pic>
      <p:sp>
        <p:nvSpPr>
          <p:cNvPr id="51" name="Rectangle 50">
            <a:extLst>
              <a:ext uri="{FF2B5EF4-FFF2-40B4-BE49-F238E27FC236}">
                <a16:creationId xmlns:a16="http://schemas.microsoft.com/office/drawing/2014/main" id="{119CE758-F29B-1C30-2D79-7E6693C10A0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2" name="Slide Number Placeholder 1">
            <a:extLst>
              <a:ext uri="{FF2B5EF4-FFF2-40B4-BE49-F238E27FC236}">
                <a16:creationId xmlns:a16="http://schemas.microsoft.com/office/drawing/2014/main" id="{3B2EB1D5-E6C9-82E9-9211-B192098420EC}"/>
              </a:ext>
            </a:extLst>
          </p:cNvPr>
          <p:cNvSpPr>
            <a:spLocks noGrp="1"/>
          </p:cNvSpPr>
          <p:nvPr>
            <p:ph type="sldNum" sz="quarter" idx="12"/>
          </p:nvPr>
        </p:nvSpPr>
        <p:spPr>
          <a:xfrm>
            <a:off x="9374527" y="6310050"/>
            <a:ext cx="2743200" cy="365125"/>
          </a:xfrm>
        </p:spPr>
        <p:txBody>
          <a:bodyPr/>
          <a:lstStyle/>
          <a:p>
            <a:pPr algn="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r"/>
              <a:t>41</a:t>
            </a:fld>
            <a:endParaRPr lang="en-US" b="1" dirty="0">
              <a:solidFill>
                <a:srgbClr val="DFEEEA"/>
              </a:solidFill>
              <a:latin typeface="Segoe UI" panose="020B0502040204020203" pitchFamily="34" charset="0"/>
              <a:cs typeface="B Nazanin" panose="00000700000000000000" pitchFamily="2" charset="-78"/>
            </a:endParaRPr>
          </a:p>
        </p:txBody>
      </p:sp>
    </p:spTree>
    <p:extLst>
      <p:ext uri="{BB962C8B-B14F-4D97-AF65-F5344CB8AC3E}">
        <p14:creationId xmlns:p14="http://schemas.microsoft.com/office/powerpoint/2010/main" val="356609749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AF903EB-6BE2-27DB-946A-3BAE3F1F355F}"/>
              </a:ext>
            </a:extLst>
          </p:cNvPr>
          <p:cNvSpPr/>
          <p:nvPr/>
        </p:nvSpPr>
        <p:spPr>
          <a:xfrm>
            <a:off x="0" y="0"/>
            <a:ext cx="5325773" cy="6858000"/>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6" name="Rectangle 5">
            <a:extLst>
              <a:ext uri="{FF2B5EF4-FFF2-40B4-BE49-F238E27FC236}">
                <a16:creationId xmlns:a16="http://schemas.microsoft.com/office/drawing/2014/main" id="{845431A7-892B-A10F-F77E-5A4465D53D30}"/>
              </a:ext>
            </a:extLst>
          </p:cNvPr>
          <p:cNvSpPr/>
          <p:nvPr/>
        </p:nvSpPr>
        <p:spPr>
          <a:xfrm>
            <a:off x="5521673" y="3425129"/>
            <a:ext cx="2142784" cy="288359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35" name="Rectangle 34">
            <a:extLst>
              <a:ext uri="{FF2B5EF4-FFF2-40B4-BE49-F238E27FC236}">
                <a16:creationId xmlns:a16="http://schemas.microsoft.com/office/drawing/2014/main" id="{13E3DBF8-09E0-3E45-38F6-30A0F0113AB8}"/>
              </a:ext>
            </a:extLst>
          </p:cNvPr>
          <p:cNvSpPr/>
          <p:nvPr/>
        </p:nvSpPr>
        <p:spPr>
          <a:xfrm>
            <a:off x="7668914" y="2193775"/>
            <a:ext cx="2142784" cy="411494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36" name="Rectangle 35">
            <a:extLst>
              <a:ext uri="{FF2B5EF4-FFF2-40B4-BE49-F238E27FC236}">
                <a16:creationId xmlns:a16="http://schemas.microsoft.com/office/drawing/2014/main" id="{4002BD4A-E1E1-2FD8-21ED-E0FD80885497}"/>
              </a:ext>
            </a:extLst>
          </p:cNvPr>
          <p:cNvSpPr/>
          <p:nvPr/>
        </p:nvSpPr>
        <p:spPr>
          <a:xfrm>
            <a:off x="9769369" y="1230009"/>
            <a:ext cx="2142784" cy="5078715"/>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18" name="TextBox 17">
            <a:extLst>
              <a:ext uri="{FF2B5EF4-FFF2-40B4-BE49-F238E27FC236}">
                <a16:creationId xmlns:a16="http://schemas.microsoft.com/office/drawing/2014/main" id="{A3CDBA5B-AD62-EB85-4DD1-CCB6D333A91F}"/>
              </a:ext>
            </a:extLst>
          </p:cNvPr>
          <p:cNvSpPr txBox="1"/>
          <p:nvPr/>
        </p:nvSpPr>
        <p:spPr>
          <a:xfrm>
            <a:off x="515938" y="2193775"/>
            <a:ext cx="4378324" cy="2554545"/>
          </a:xfrm>
          <a:prstGeom prst="rect">
            <a:avLst/>
          </a:prstGeom>
          <a:noFill/>
        </p:spPr>
        <p:txBody>
          <a:bodyPr wrap="square" rtlCol="0">
            <a:spAutoFit/>
          </a:bodyPr>
          <a:lstStyle/>
          <a:p>
            <a:pPr algn="r" rtl="1"/>
            <a:r>
              <a:rPr lang="fa-IR" sz="2000" dirty="0">
                <a:solidFill>
                  <a:schemeClr val="bg1"/>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algn="r" rtl="1"/>
            <a:endParaRPr lang="fa-IR" sz="2000" dirty="0">
              <a:solidFill>
                <a:schemeClr val="bg1"/>
              </a:solidFill>
              <a:latin typeface="Segoe UI" panose="020B0502040204020203" pitchFamily="34" charset="0"/>
              <a:cs typeface="B Nazanin" panose="00000700000000000000" pitchFamily="2" charset="-78"/>
            </a:endParaRPr>
          </a:p>
          <a:p>
            <a:pPr algn="r" rtl="1"/>
            <a:endParaRPr lang="en-US" sz="2000" dirty="0">
              <a:solidFill>
                <a:schemeClr val="bg1"/>
              </a:solidFill>
              <a:latin typeface="Segoe UI" panose="020B0502040204020203" pitchFamily="34" charset="0"/>
              <a:cs typeface="B Nazanin" panose="00000700000000000000" pitchFamily="2" charset="-78"/>
            </a:endParaRPr>
          </a:p>
          <a:p>
            <a:pPr algn="r" rtl="1"/>
            <a:r>
              <a:rPr lang="fa-IR" sz="2000" dirty="0">
                <a:solidFill>
                  <a:schemeClr val="bg1"/>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2000" dirty="0">
              <a:solidFill>
                <a:schemeClr val="bg1"/>
              </a:solidFill>
              <a:latin typeface="Segoe UI" panose="020B0502040204020203" pitchFamily="34" charset="0"/>
              <a:cs typeface="B Nazanin" panose="00000700000000000000" pitchFamily="2" charset="-78"/>
            </a:endParaRPr>
          </a:p>
        </p:txBody>
      </p:sp>
      <p:sp>
        <p:nvSpPr>
          <p:cNvPr id="4" name="Rectangle 3">
            <a:extLst>
              <a:ext uri="{FF2B5EF4-FFF2-40B4-BE49-F238E27FC236}">
                <a16:creationId xmlns:a16="http://schemas.microsoft.com/office/drawing/2014/main" id="{1368AE25-B8C9-A222-5240-6FA1B74B85EE}"/>
              </a:ext>
            </a:extLst>
          </p:cNvPr>
          <p:cNvSpPr/>
          <p:nvPr/>
        </p:nvSpPr>
        <p:spPr>
          <a:xfrm>
            <a:off x="5532309" y="2635584"/>
            <a:ext cx="995451" cy="995451"/>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20" name="Rectangle 19">
            <a:extLst>
              <a:ext uri="{FF2B5EF4-FFF2-40B4-BE49-F238E27FC236}">
                <a16:creationId xmlns:a16="http://schemas.microsoft.com/office/drawing/2014/main" id="{0ADFF1DC-5386-58FE-5F60-FEB5FDC823DD}"/>
              </a:ext>
            </a:extLst>
          </p:cNvPr>
          <p:cNvSpPr/>
          <p:nvPr/>
        </p:nvSpPr>
        <p:spPr>
          <a:xfrm>
            <a:off x="5680138" y="2783413"/>
            <a:ext cx="699793" cy="699793"/>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28" name="TextBox 27">
            <a:extLst>
              <a:ext uri="{FF2B5EF4-FFF2-40B4-BE49-F238E27FC236}">
                <a16:creationId xmlns:a16="http://schemas.microsoft.com/office/drawing/2014/main" id="{DDB3D841-234D-8FC3-BF9F-9E4ABE6C6C40}"/>
              </a:ext>
            </a:extLst>
          </p:cNvPr>
          <p:cNvSpPr txBox="1"/>
          <p:nvPr/>
        </p:nvSpPr>
        <p:spPr>
          <a:xfrm>
            <a:off x="5650257" y="3767560"/>
            <a:ext cx="1736095" cy="439055"/>
          </a:xfrm>
          <a:prstGeom prst="rect">
            <a:avLst/>
          </a:prstGeom>
          <a:noFill/>
        </p:spPr>
        <p:txBody>
          <a:bodyPr wrap="square" lIns="0" rIns="0" rtlCol="0">
            <a:noAutofit/>
          </a:bodyPr>
          <a:lstStyle/>
          <a:p>
            <a:pPr algn="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29" name="TextBox 28">
            <a:extLst>
              <a:ext uri="{FF2B5EF4-FFF2-40B4-BE49-F238E27FC236}">
                <a16:creationId xmlns:a16="http://schemas.microsoft.com/office/drawing/2014/main" id="{A9179298-057F-D8D0-6931-1C0FBC3F30CD}"/>
              </a:ext>
            </a:extLst>
          </p:cNvPr>
          <p:cNvSpPr txBox="1"/>
          <p:nvPr/>
        </p:nvSpPr>
        <p:spPr>
          <a:xfrm>
            <a:off x="5650257" y="4203341"/>
            <a:ext cx="1885617" cy="1481810"/>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sp>
        <p:nvSpPr>
          <p:cNvPr id="30" name="TextBox 29">
            <a:extLst>
              <a:ext uri="{FF2B5EF4-FFF2-40B4-BE49-F238E27FC236}">
                <a16:creationId xmlns:a16="http://schemas.microsoft.com/office/drawing/2014/main" id="{40F65F18-A8BF-6E5D-D175-662DFAFD7739}"/>
              </a:ext>
            </a:extLst>
          </p:cNvPr>
          <p:cNvSpPr txBox="1"/>
          <p:nvPr/>
        </p:nvSpPr>
        <p:spPr>
          <a:xfrm>
            <a:off x="7797498" y="2678264"/>
            <a:ext cx="1736095" cy="439055"/>
          </a:xfrm>
          <a:prstGeom prst="rect">
            <a:avLst/>
          </a:prstGeom>
          <a:noFill/>
        </p:spPr>
        <p:txBody>
          <a:bodyPr wrap="square" lIns="0" rIns="0" rtlCol="0">
            <a:noAutofit/>
          </a:bodyPr>
          <a:lstStyle/>
          <a:p>
            <a:pPr algn="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31" name="TextBox 30">
            <a:extLst>
              <a:ext uri="{FF2B5EF4-FFF2-40B4-BE49-F238E27FC236}">
                <a16:creationId xmlns:a16="http://schemas.microsoft.com/office/drawing/2014/main" id="{E715CF13-41F6-8572-EB11-BE26D611954E}"/>
              </a:ext>
            </a:extLst>
          </p:cNvPr>
          <p:cNvSpPr txBox="1"/>
          <p:nvPr/>
        </p:nvSpPr>
        <p:spPr>
          <a:xfrm>
            <a:off x="7797498" y="3188840"/>
            <a:ext cx="1885617" cy="1481810"/>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sp>
        <p:nvSpPr>
          <p:cNvPr id="39" name="Rectangle 38">
            <a:extLst>
              <a:ext uri="{FF2B5EF4-FFF2-40B4-BE49-F238E27FC236}">
                <a16:creationId xmlns:a16="http://schemas.microsoft.com/office/drawing/2014/main" id="{BA52DCD8-FF83-6ADA-DFB9-D121B25B93FA}"/>
              </a:ext>
            </a:extLst>
          </p:cNvPr>
          <p:cNvSpPr/>
          <p:nvPr/>
        </p:nvSpPr>
        <p:spPr>
          <a:xfrm>
            <a:off x="7669022" y="1546824"/>
            <a:ext cx="995451" cy="995451"/>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40" name="Rectangle 39">
            <a:extLst>
              <a:ext uri="{FF2B5EF4-FFF2-40B4-BE49-F238E27FC236}">
                <a16:creationId xmlns:a16="http://schemas.microsoft.com/office/drawing/2014/main" id="{6EF11058-C6BB-F132-32C8-49DB40645237}"/>
              </a:ext>
            </a:extLst>
          </p:cNvPr>
          <p:cNvSpPr/>
          <p:nvPr/>
        </p:nvSpPr>
        <p:spPr>
          <a:xfrm>
            <a:off x="7816851" y="1694653"/>
            <a:ext cx="699793" cy="699793"/>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42" name="Rectangle 41">
            <a:extLst>
              <a:ext uri="{FF2B5EF4-FFF2-40B4-BE49-F238E27FC236}">
                <a16:creationId xmlns:a16="http://schemas.microsoft.com/office/drawing/2014/main" id="{E3E04FB6-E587-BEC0-C993-0BF4F9F86FDF}"/>
              </a:ext>
            </a:extLst>
          </p:cNvPr>
          <p:cNvSpPr/>
          <p:nvPr/>
        </p:nvSpPr>
        <p:spPr>
          <a:xfrm>
            <a:off x="9769368" y="702973"/>
            <a:ext cx="995451" cy="995451"/>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43" name="Rectangle 42">
            <a:extLst>
              <a:ext uri="{FF2B5EF4-FFF2-40B4-BE49-F238E27FC236}">
                <a16:creationId xmlns:a16="http://schemas.microsoft.com/office/drawing/2014/main" id="{C89A375C-D0B4-6CE8-5E50-E9550F16E955}"/>
              </a:ext>
            </a:extLst>
          </p:cNvPr>
          <p:cNvSpPr/>
          <p:nvPr/>
        </p:nvSpPr>
        <p:spPr>
          <a:xfrm>
            <a:off x="9917197" y="850802"/>
            <a:ext cx="699793" cy="699793"/>
          </a:xfrm>
          <a:prstGeom prst="rect">
            <a:avLst/>
          </a:prstGeom>
          <a:solidFill>
            <a:schemeClr val="bg1"/>
          </a:solidFill>
          <a:ln w="190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ID">
              <a:cs typeface="B Nazanin" panose="00000700000000000000" pitchFamily="2" charset="-78"/>
            </a:endParaRPr>
          </a:p>
        </p:txBody>
      </p:sp>
      <p:sp>
        <p:nvSpPr>
          <p:cNvPr id="44" name="TextBox 43">
            <a:extLst>
              <a:ext uri="{FF2B5EF4-FFF2-40B4-BE49-F238E27FC236}">
                <a16:creationId xmlns:a16="http://schemas.microsoft.com/office/drawing/2014/main" id="{3CB4C729-839F-5747-BEFC-BBFEC0B760F8}"/>
              </a:ext>
            </a:extLst>
          </p:cNvPr>
          <p:cNvSpPr txBox="1"/>
          <p:nvPr/>
        </p:nvSpPr>
        <p:spPr>
          <a:xfrm>
            <a:off x="9940282" y="1795642"/>
            <a:ext cx="1736095" cy="439055"/>
          </a:xfrm>
          <a:prstGeom prst="rect">
            <a:avLst/>
          </a:prstGeom>
          <a:noFill/>
        </p:spPr>
        <p:txBody>
          <a:bodyPr wrap="square" lIns="0" rIns="0" rtlCol="0">
            <a:noAutofit/>
          </a:bodyPr>
          <a:lstStyle/>
          <a:p>
            <a:pPr algn="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45" name="TextBox 44">
            <a:extLst>
              <a:ext uri="{FF2B5EF4-FFF2-40B4-BE49-F238E27FC236}">
                <a16:creationId xmlns:a16="http://schemas.microsoft.com/office/drawing/2014/main" id="{80C0CDFD-5545-E0E9-3862-D6B86616386A}"/>
              </a:ext>
            </a:extLst>
          </p:cNvPr>
          <p:cNvSpPr txBox="1"/>
          <p:nvPr/>
        </p:nvSpPr>
        <p:spPr>
          <a:xfrm>
            <a:off x="9940282" y="2306218"/>
            <a:ext cx="1885617" cy="1481810"/>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grpSp>
        <p:nvGrpSpPr>
          <p:cNvPr id="49" name="Group 48">
            <a:extLst>
              <a:ext uri="{FF2B5EF4-FFF2-40B4-BE49-F238E27FC236}">
                <a16:creationId xmlns:a16="http://schemas.microsoft.com/office/drawing/2014/main" id="{6B786F4A-C8EA-0FB5-893F-F5230D438C4F}"/>
              </a:ext>
            </a:extLst>
          </p:cNvPr>
          <p:cNvGrpSpPr/>
          <p:nvPr/>
        </p:nvGrpSpPr>
        <p:grpSpPr>
          <a:xfrm>
            <a:off x="5864140" y="2967415"/>
            <a:ext cx="331788" cy="331788"/>
            <a:chOff x="8447088" y="1465263"/>
            <a:chExt cx="331788" cy="331788"/>
          </a:xfrm>
        </p:grpSpPr>
        <p:sp>
          <p:nvSpPr>
            <p:cNvPr id="50" name="Oval 287">
              <a:extLst>
                <a:ext uri="{FF2B5EF4-FFF2-40B4-BE49-F238E27FC236}">
                  <a16:creationId xmlns:a16="http://schemas.microsoft.com/office/drawing/2014/main" id="{7E193BA9-138B-8CE1-72A2-20E185E20E4D}"/>
                </a:ext>
              </a:extLst>
            </p:cNvPr>
            <p:cNvSpPr>
              <a:spLocks noChangeArrowheads="1"/>
            </p:cNvSpPr>
            <p:nvPr/>
          </p:nvSpPr>
          <p:spPr bwMode="auto">
            <a:xfrm>
              <a:off x="8477250" y="1495426"/>
              <a:ext cx="271463" cy="271463"/>
            </a:xfrm>
            <a:prstGeom prst="ellipse">
              <a:avLst/>
            </a:pr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1" name="Line 288">
              <a:extLst>
                <a:ext uri="{FF2B5EF4-FFF2-40B4-BE49-F238E27FC236}">
                  <a16:creationId xmlns:a16="http://schemas.microsoft.com/office/drawing/2014/main" id="{A3C6DDDA-37ED-8024-676B-96F69780172C}"/>
                </a:ext>
              </a:extLst>
            </p:cNvPr>
            <p:cNvSpPr>
              <a:spLocks noChangeShapeType="1"/>
            </p:cNvSpPr>
            <p:nvPr/>
          </p:nvSpPr>
          <p:spPr bwMode="auto">
            <a:xfrm>
              <a:off x="8612188" y="1465263"/>
              <a:ext cx="0" cy="71438"/>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2" name="Line 289">
              <a:extLst>
                <a:ext uri="{FF2B5EF4-FFF2-40B4-BE49-F238E27FC236}">
                  <a16:creationId xmlns:a16="http://schemas.microsoft.com/office/drawing/2014/main" id="{7662F40D-D226-D0B5-14E0-BFCE29240A6D}"/>
                </a:ext>
              </a:extLst>
            </p:cNvPr>
            <p:cNvSpPr>
              <a:spLocks noChangeShapeType="1"/>
            </p:cNvSpPr>
            <p:nvPr/>
          </p:nvSpPr>
          <p:spPr bwMode="auto">
            <a:xfrm>
              <a:off x="8447088" y="1631951"/>
              <a:ext cx="71438" cy="0"/>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3" name="Line 290">
              <a:extLst>
                <a:ext uri="{FF2B5EF4-FFF2-40B4-BE49-F238E27FC236}">
                  <a16:creationId xmlns:a16="http://schemas.microsoft.com/office/drawing/2014/main" id="{216B2B89-BF12-8E28-1F34-4CCD6293ADEF}"/>
                </a:ext>
              </a:extLst>
            </p:cNvPr>
            <p:cNvSpPr>
              <a:spLocks noChangeShapeType="1"/>
            </p:cNvSpPr>
            <p:nvPr/>
          </p:nvSpPr>
          <p:spPr bwMode="auto">
            <a:xfrm flipV="1">
              <a:off x="8612188" y="1725613"/>
              <a:ext cx="0" cy="71438"/>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4" name="Line 291">
              <a:extLst>
                <a:ext uri="{FF2B5EF4-FFF2-40B4-BE49-F238E27FC236}">
                  <a16:creationId xmlns:a16="http://schemas.microsoft.com/office/drawing/2014/main" id="{0FD7642F-1774-7D6B-EDFA-FBD894D5B00E}"/>
                </a:ext>
              </a:extLst>
            </p:cNvPr>
            <p:cNvSpPr>
              <a:spLocks noChangeShapeType="1"/>
            </p:cNvSpPr>
            <p:nvPr/>
          </p:nvSpPr>
          <p:spPr bwMode="auto">
            <a:xfrm flipH="1">
              <a:off x="8707438" y="1631951"/>
              <a:ext cx="71438" cy="0"/>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5" name="Oval 292">
              <a:extLst>
                <a:ext uri="{FF2B5EF4-FFF2-40B4-BE49-F238E27FC236}">
                  <a16:creationId xmlns:a16="http://schemas.microsoft.com/office/drawing/2014/main" id="{428ECCAA-D542-7602-FFB1-9D8CE094F0B3}"/>
                </a:ext>
              </a:extLst>
            </p:cNvPr>
            <p:cNvSpPr>
              <a:spLocks noChangeArrowheads="1"/>
            </p:cNvSpPr>
            <p:nvPr/>
          </p:nvSpPr>
          <p:spPr bwMode="auto">
            <a:xfrm>
              <a:off x="8583613" y="1571626"/>
              <a:ext cx="58738" cy="60325"/>
            </a:xfrm>
            <a:prstGeom prst="ellipse">
              <a:avLst/>
            </a:pr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6" name="Freeform 293">
              <a:extLst>
                <a:ext uri="{FF2B5EF4-FFF2-40B4-BE49-F238E27FC236}">
                  <a16:creationId xmlns:a16="http://schemas.microsoft.com/office/drawing/2014/main" id="{A3856094-87DE-32D1-7AB8-814F8BDCB50E}"/>
                </a:ext>
              </a:extLst>
            </p:cNvPr>
            <p:cNvSpPr>
              <a:spLocks/>
            </p:cNvSpPr>
            <p:nvPr/>
          </p:nvSpPr>
          <p:spPr bwMode="auto">
            <a:xfrm>
              <a:off x="8553450" y="1631951"/>
              <a:ext cx="119063" cy="58738"/>
            </a:xfrm>
            <a:custGeom>
              <a:avLst/>
              <a:gdLst>
                <a:gd name="T0" fmla="*/ 32 w 32"/>
                <a:gd name="T1" fmla="*/ 16 h 16"/>
                <a:gd name="T2" fmla="*/ 0 w 32"/>
                <a:gd name="T3" fmla="*/ 16 h 16"/>
                <a:gd name="T4" fmla="*/ 16 w 32"/>
                <a:gd name="T5" fmla="*/ 0 h 16"/>
                <a:gd name="T6" fmla="*/ 32 w 32"/>
                <a:gd name="T7" fmla="*/ 16 h 16"/>
              </a:gdLst>
              <a:ahLst/>
              <a:cxnLst>
                <a:cxn ang="0">
                  <a:pos x="T0" y="T1"/>
                </a:cxn>
                <a:cxn ang="0">
                  <a:pos x="T2" y="T3"/>
                </a:cxn>
                <a:cxn ang="0">
                  <a:pos x="T4" y="T5"/>
                </a:cxn>
                <a:cxn ang="0">
                  <a:pos x="T6" y="T7"/>
                </a:cxn>
              </a:cxnLst>
              <a:rect l="0" t="0" r="r" b="b"/>
              <a:pathLst>
                <a:path w="32" h="16">
                  <a:moveTo>
                    <a:pt x="32" y="16"/>
                  </a:moveTo>
                  <a:cubicBezTo>
                    <a:pt x="0" y="16"/>
                    <a:pt x="0" y="16"/>
                    <a:pt x="0" y="16"/>
                  </a:cubicBezTo>
                  <a:cubicBezTo>
                    <a:pt x="0" y="7"/>
                    <a:pt x="7" y="0"/>
                    <a:pt x="16" y="0"/>
                  </a:cubicBezTo>
                  <a:cubicBezTo>
                    <a:pt x="25" y="0"/>
                    <a:pt x="32" y="7"/>
                    <a:pt x="32" y="16"/>
                  </a:cubicBez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grpSp>
        <p:nvGrpSpPr>
          <p:cNvPr id="57" name="Group 56">
            <a:extLst>
              <a:ext uri="{FF2B5EF4-FFF2-40B4-BE49-F238E27FC236}">
                <a16:creationId xmlns:a16="http://schemas.microsoft.com/office/drawing/2014/main" id="{9192EEFE-5B1C-65D5-4C27-26A8A83F319D}"/>
              </a:ext>
            </a:extLst>
          </p:cNvPr>
          <p:cNvGrpSpPr/>
          <p:nvPr/>
        </p:nvGrpSpPr>
        <p:grpSpPr>
          <a:xfrm>
            <a:off x="7979423" y="1908025"/>
            <a:ext cx="360362" cy="285750"/>
            <a:chOff x="4113213" y="1474788"/>
            <a:chExt cx="360362" cy="285750"/>
          </a:xfrm>
        </p:grpSpPr>
        <p:sp>
          <p:nvSpPr>
            <p:cNvPr id="58" name="Freeform 1459">
              <a:extLst>
                <a:ext uri="{FF2B5EF4-FFF2-40B4-BE49-F238E27FC236}">
                  <a16:creationId xmlns:a16="http://schemas.microsoft.com/office/drawing/2014/main" id="{C382B35B-34A4-C988-704E-E964CBAFBD5A}"/>
                </a:ext>
              </a:extLst>
            </p:cNvPr>
            <p:cNvSpPr>
              <a:spLocks noEditPoints="1"/>
            </p:cNvSpPr>
            <p:nvPr/>
          </p:nvSpPr>
          <p:spPr bwMode="auto">
            <a:xfrm>
              <a:off x="4113213" y="1611313"/>
              <a:ext cx="179388" cy="149225"/>
            </a:xfrm>
            <a:custGeom>
              <a:avLst/>
              <a:gdLst>
                <a:gd name="T0" fmla="*/ 46 w 48"/>
                <a:gd name="T1" fmla="*/ 40 h 40"/>
                <a:gd name="T2" fmla="*/ 2 w 48"/>
                <a:gd name="T3" fmla="*/ 40 h 40"/>
                <a:gd name="T4" fmla="*/ 0 w 48"/>
                <a:gd name="T5" fmla="*/ 39 h 40"/>
                <a:gd name="T6" fmla="*/ 0 w 48"/>
                <a:gd name="T7" fmla="*/ 38 h 40"/>
                <a:gd name="T8" fmla="*/ 8 w 48"/>
                <a:gd name="T9" fmla="*/ 2 h 40"/>
                <a:gd name="T10" fmla="*/ 10 w 48"/>
                <a:gd name="T11" fmla="*/ 0 h 40"/>
                <a:gd name="T12" fmla="*/ 38 w 48"/>
                <a:gd name="T13" fmla="*/ 0 h 40"/>
                <a:gd name="T14" fmla="*/ 40 w 48"/>
                <a:gd name="T15" fmla="*/ 2 h 40"/>
                <a:gd name="T16" fmla="*/ 48 w 48"/>
                <a:gd name="T17" fmla="*/ 38 h 40"/>
                <a:gd name="T18" fmla="*/ 48 w 48"/>
                <a:gd name="T19" fmla="*/ 39 h 40"/>
                <a:gd name="T20" fmla="*/ 46 w 48"/>
                <a:gd name="T21" fmla="*/ 40 h 40"/>
                <a:gd name="T22" fmla="*/ 4 w 48"/>
                <a:gd name="T23" fmla="*/ 36 h 40"/>
                <a:gd name="T24" fmla="*/ 44 w 48"/>
                <a:gd name="T25" fmla="*/ 36 h 40"/>
                <a:gd name="T26" fmla="*/ 36 w 48"/>
                <a:gd name="T27" fmla="*/ 4 h 40"/>
                <a:gd name="T28" fmla="*/ 12 w 48"/>
                <a:gd name="T29" fmla="*/ 4 h 40"/>
                <a:gd name="T30" fmla="*/ 4 w 48"/>
                <a:gd name="T31"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0">
                  <a:moveTo>
                    <a:pt x="46" y="40"/>
                  </a:moveTo>
                  <a:cubicBezTo>
                    <a:pt x="2" y="40"/>
                    <a:pt x="2" y="40"/>
                    <a:pt x="2" y="40"/>
                  </a:cubicBezTo>
                  <a:cubicBezTo>
                    <a:pt x="1" y="40"/>
                    <a:pt x="1" y="40"/>
                    <a:pt x="0" y="39"/>
                  </a:cubicBezTo>
                  <a:cubicBezTo>
                    <a:pt x="0" y="39"/>
                    <a:pt x="0" y="38"/>
                    <a:pt x="0" y="38"/>
                  </a:cubicBezTo>
                  <a:cubicBezTo>
                    <a:pt x="8" y="2"/>
                    <a:pt x="8" y="2"/>
                    <a:pt x="8" y="2"/>
                  </a:cubicBezTo>
                  <a:cubicBezTo>
                    <a:pt x="8" y="1"/>
                    <a:pt x="9" y="0"/>
                    <a:pt x="10" y="0"/>
                  </a:cubicBezTo>
                  <a:cubicBezTo>
                    <a:pt x="38" y="0"/>
                    <a:pt x="38" y="0"/>
                    <a:pt x="38" y="0"/>
                  </a:cubicBezTo>
                  <a:cubicBezTo>
                    <a:pt x="39" y="0"/>
                    <a:pt x="40" y="1"/>
                    <a:pt x="40" y="2"/>
                  </a:cubicBezTo>
                  <a:cubicBezTo>
                    <a:pt x="48" y="38"/>
                    <a:pt x="48" y="38"/>
                    <a:pt x="48" y="38"/>
                  </a:cubicBezTo>
                  <a:cubicBezTo>
                    <a:pt x="48" y="38"/>
                    <a:pt x="48" y="39"/>
                    <a:pt x="48" y="39"/>
                  </a:cubicBezTo>
                  <a:cubicBezTo>
                    <a:pt x="47" y="40"/>
                    <a:pt x="47" y="40"/>
                    <a:pt x="46" y="40"/>
                  </a:cubicBezTo>
                  <a:close/>
                  <a:moveTo>
                    <a:pt x="4" y="36"/>
                  </a:moveTo>
                  <a:cubicBezTo>
                    <a:pt x="44" y="36"/>
                    <a:pt x="44" y="36"/>
                    <a:pt x="44" y="36"/>
                  </a:cubicBezTo>
                  <a:cubicBezTo>
                    <a:pt x="36" y="4"/>
                    <a:pt x="36" y="4"/>
                    <a:pt x="36" y="4"/>
                  </a:cubicBezTo>
                  <a:cubicBezTo>
                    <a:pt x="12" y="4"/>
                    <a:pt x="12" y="4"/>
                    <a:pt x="12" y="4"/>
                  </a:cubicBez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59" name="Freeform 1460">
              <a:extLst>
                <a:ext uri="{FF2B5EF4-FFF2-40B4-BE49-F238E27FC236}">
                  <a16:creationId xmlns:a16="http://schemas.microsoft.com/office/drawing/2014/main" id="{B26886EE-4424-31D9-29E2-97266DBC51D6}"/>
                </a:ext>
              </a:extLst>
            </p:cNvPr>
            <p:cNvSpPr>
              <a:spLocks noEditPoints="1"/>
            </p:cNvSpPr>
            <p:nvPr/>
          </p:nvSpPr>
          <p:spPr bwMode="auto">
            <a:xfrm>
              <a:off x="4292600" y="1611313"/>
              <a:ext cx="180975" cy="149225"/>
            </a:xfrm>
            <a:custGeom>
              <a:avLst/>
              <a:gdLst>
                <a:gd name="T0" fmla="*/ 46 w 48"/>
                <a:gd name="T1" fmla="*/ 40 h 40"/>
                <a:gd name="T2" fmla="*/ 2 w 48"/>
                <a:gd name="T3" fmla="*/ 40 h 40"/>
                <a:gd name="T4" fmla="*/ 0 w 48"/>
                <a:gd name="T5" fmla="*/ 39 h 40"/>
                <a:gd name="T6" fmla="*/ 0 w 48"/>
                <a:gd name="T7" fmla="*/ 38 h 40"/>
                <a:gd name="T8" fmla="*/ 8 w 48"/>
                <a:gd name="T9" fmla="*/ 2 h 40"/>
                <a:gd name="T10" fmla="*/ 10 w 48"/>
                <a:gd name="T11" fmla="*/ 0 h 40"/>
                <a:gd name="T12" fmla="*/ 38 w 48"/>
                <a:gd name="T13" fmla="*/ 0 h 40"/>
                <a:gd name="T14" fmla="*/ 40 w 48"/>
                <a:gd name="T15" fmla="*/ 2 h 40"/>
                <a:gd name="T16" fmla="*/ 48 w 48"/>
                <a:gd name="T17" fmla="*/ 38 h 40"/>
                <a:gd name="T18" fmla="*/ 48 w 48"/>
                <a:gd name="T19" fmla="*/ 39 h 40"/>
                <a:gd name="T20" fmla="*/ 46 w 48"/>
                <a:gd name="T21" fmla="*/ 40 h 40"/>
                <a:gd name="T22" fmla="*/ 4 w 48"/>
                <a:gd name="T23" fmla="*/ 36 h 40"/>
                <a:gd name="T24" fmla="*/ 44 w 48"/>
                <a:gd name="T25" fmla="*/ 36 h 40"/>
                <a:gd name="T26" fmla="*/ 36 w 48"/>
                <a:gd name="T27" fmla="*/ 4 h 40"/>
                <a:gd name="T28" fmla="*/ 12 w 48"/>
                <a:gd name="T29" fmla="*/ 4 h 40"/>
                <a:gd name="T30" fmla="*/ 4 w 48"/>
                <a:gd name="T31"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0">
                  <a:moveTo>
                    <a:pt x="46" y="40"/>
                  </a:moveTo>
                  <a:cubicBezTo>
                    <a:pt x="2" y="40"/>
                    <a:pt x="2" y="40"/>
                    <a:pt x="2" y="40"/>
                  </a:cubicBezTo>
                  <a:cubicBezTo>
                    <a:pt x="1" y="40"/>
                    <a:pt x="1" y="40"/>
                    <a:pt x="0" y="39"/>
                  </a:cubicBezTo>
                  <a:cubicBezTo>
                    <a:pt x="0" y="39"/>
                    <a:pt x="0" y="38"/>
                    <a:pt x="0" y="38"/>
                  </a:cubicBezTo>
                  <a:cubicBezTo>
                    <a:pt x="8" y="2"/>
                    <a:pt x="8" y="2"/>
                    <a:pt x="8" y="2"/>
                  </a:cubicBezTo>
                  <a:cubicBezTo>
                    <a:pt x="8" y="1"/>
                    <a:pt x="9" y="0"/>
                    <a:pt x="10" y="0"/>
                  </a:cubicBezTo>
                  <a:cubicBezTo>
                    <a:pt x="38" y="0"/>
                    <a:pt x="38" y="0"/>
                    <a:pt x="38" y="0"/>
                  </a:cubicBezTo>
                  <a:cubicBezTo>
                    <a:pt x="39" y="0"/>
                    <a:pt x="40" y="1"/>
                    <a:pt x="40" y="2"/>
                  </a:cubicBezTo>
                  <a:cubicBezTo>
                    <a:pt x="48" y="38"/>
                    <a:pt x="48" y="38"/>
                    <a:pt x="48" y="38"/>
                  </a:cubicBezTo>
                  <a:cubicBezTo>
                    <a:pt x="48" y="38"/>
                    <a:pt x="48" y="39"/>
                    <a:pt x="48" y="39"/>
                  </a:cubicBezTo>
                  <a:cubicBezTo>
                    <a:pt x="47" y="40"/>
                    <a:pt x="47" y="40"/>
                    <a:pt x="46" y="40"/>
                  </a:cubicBezTo>
                  <a:close/>
                  <a:moveTo>
                    <a:pt x="4" y="36"/>
                  </a:moveTo>
                  <a:cubicBezTo>
                    <a:pt x="44" y="36"/>
                    <a:pt x="44" y="36"/>
                    <a:pt x="44" y="36"/>
                  </a:cubicBezTo>
                  <a:cubicBezTo>
                    <a:pt x="36" y="4"/>
                    <a:pt x="36" y="4"/>
                    <a:pt x="36" y="4"/>
                  </a:cubicBezTo>
                  <a:cubicBezTo>
                    <a:pt x="12" y="4"/>
                    <a:pt x="12" y="4"/>
                    <a:pt x="12" y="4"/>
                  </a:cubicBez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0" name="Freeform 1461">
              <a:extLst>
                <a:ext uri="{FF2B5EF4-FFF2-40B4-BE49-F238E27FC236}">
                  <a16:creationId xmlns:a16="http://schemas.microsoft.com/office/drawing/2014/main" id="{9430CBCA-9E6F-7615-4BF2-8A3E39887B35}"/>
                </a:ext>
              </a:extLst>
            </p:cNvPr>
            <p:cNvSpPr>
              <a:spLocks noEditPoints="1"/>
            </p:cNvSpPr>
            <p:nvPr/>
          </p:nvSpPr>
          <p:spPr bwMode="auto">
            <a:xfrm>
              <a:off x="4203700" y="1474788"/>
              <a:ext cx="179388" cy="150813"/>
            </a:xfrm>
            <a:custGeom>
              <a:avLst/>
              <a:gdLst>
                <a:gd name="T0" fmla="*/ 46 w 48"/>
                <a:gd name="T1" fmla="*/ 40 h 40"/>
                <a:gd name="T2" fmla="*/ 2 w 48"/>
                <a:gd name="T3" fmla="*/ 40 h 40"/>
                <a:gd name="T4" fmla="*/ 0 w 48"/>
                <a:gd name="T5" fmla="*/ 39 h 40"/>
                <a:gd name="T6" fmla="*/ 0 w 48"/>
                <a:gd name="T7" fmla="*/ 38 h 40"/>
                <a:gd name="T8" fmla="*/ 8 w 48"/>
                <a:gd name="T9" fmla="*/ 2 h 40"/>
                <a:gd name="T10" fmla="*/ 10 w 48"/>
                <a:gd name="T11" fmla="*/ 0 h 40"/>
                <a:gd name="T12" fmla="*/ 38 w 48"/>
                <a:gd name="T13" fmla="*/ 0 h 40"/>
                <a:gd name="T14" fmla="*/ 40 w 48"/>
                <a:gd name="T15" fmla="*/ 2 h 40"/>
                <a:gd name="T16" fmla="*/ 48 w 48"/>
                <a:gd name="T17" fmla="*/ 38 h 40"/>
                <a:gd name="T18" fmla="*/ 48 w 48"/>
                <a:gd name="T19" fmla="*/ 39 h 40"/>
                <a:gd name="T20" fmla="*/ 46 w 48"/>
                <a:gd name="T21" fmla="*/ 40 h 40"/>
                <a:gd name="T22" fmla="*/ 4 w 48"/>
                <a:gd name="T23" fmla="*/ 36 h 40"/>
                <a:gd name="T24" fmla="*/ 44 w 48"/>
                <a:gd name="T25" fmla="*/ 36 h 40"/>
                <a:gd name="T26" fmla="*/ 36 w 48"/>
                <a:gd name="T27" fmla="*/ 4 h 40"/>
                <a:gd name="T28" fmla="*/ 12 w 48"/>
                <a:gd name="T29" fmla="*/ 4 h 40"/>
                <a:gd name="T30" fmla="*/ 4 w 48"/>
                <a:gd name="T31"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0">
                  <a:moveTo>
                    <a:pt x="46" y="40"/>
                  </a:moveTo>
                  <a:cubicBezTo>
                    <a:pt x="2" y="40"/>
                    <a:pt x="2" y="40"/>
                    <a:pt x="2" y="40"/>
                  </a:cubicBezTo>
                  <a:cubicBezTo>
                    <a:pt x="1" y="40"/>
                    <a:pt x="1" y="40"/>
                    <a:pt x="0" y="39"/>
                  </a:cubicBezTo>
                  <a:cubicBezTo>
                    <a:pt x="0" y="39"/>
                    <a:pt x="0" y="38"/>
                    <a:pt x="0" y="38"/>
                  </a:cubicBezTo>
                  <a:cubicBezTo>
                    <a:pt x="8" y="2"/>
                    <a:pt x="8" y="2"/>
                    <a:pt x="8" y="2"/>
                  </a:cubicBezTo>
                  <a:cubicBezTo>
                    <a:pt x="8" y="1"/>
                    <a:pt x="9" y="0"/>
                    <a:pt x="10" y="0"/>
                  </a:cubicBezTo>
                  <a:cubicBezTo>
                    <a:pt x="38" y="0"/>
                    <a:pt x="38" y="0"/>
                    <a:pt x="38" y="0"/>
                  </a:cubicBezTo>
                  <a:cubicBezTo>
                    <a:pt x="39" y="0"/>
                    <a:pt x="40" y="1"/>
                    <a:pt x="40" y="2"/>
                  </a:cubicBezTo>
                  <a:cubicBezTo>
                    <a:pt x="48" y="38"/>
                    <a:pt x="48" y="38"/>
                    <a:pt x="48" y="38"/>
                  </a:cubicBezTo>
                  <a:cubicBezTo>
                    <a:pt x="48" y="38"/>
                    <a:pt x="48" y="39"/>
                    <a:pt x="48" y="39"/>
                  </a:cubicBezTo>
                  <a:cubicBezTo>
                    <a:pt x="47" y="40"/>
                    <a:pt x="47" y="40"/>
                    <a:pt x="46" y="40"/>
                  </a:cubicBezTo>
                  <a:close/>
                  <a:moveTo>
                    <a:pt x="4" y="36"/>
                  </a:moveTo>
                  <a:cubicBezTo>
                    <a:pt x="44" y="36"/>
                    <a:pt x="44" y="36"/>
                    <a:pt x="44" y="36"/>
                  </a:cubicBezTo>
                  <a:cubicBezTo>
                    <a:pt x="36" y="4"/>
                    <a:pt x="36" y="4"/>
                    <a:pt x="36" y="4"/>
                  </a:cubicBezTo>
                  <a:cubicBezTo>
                    <a:pt x="12" y="4"/>
                    <a:pt x="12" y="4"/>
                    <a:pt x="12" y="4"/>
                  </a:cubicBezTo>
                  <a:lnTo>
                    <a:pt x="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1" name="Freeform 1462">
              <a:extLst>
                <a:ext uri="{FF2B5EF4-FFF2-40B4-BE49-F238E27FC236}">
                  <a16:creationId xmlns:a16="http://schemas.microsoft.com/office/drawing/2014/main" id="{0E858C15-9CCE-158A-B6FE-926A93C93C25}"/>
                </a:ext>
              </a:extLst>
            </p:cNvPr>
            <p:cNvSpPr>
              <a:spLocks/>
            </p:cNvSpPr>
            <p:nvPr/>
          </p:nvSpPr>
          <p:spPr bwMode="auto">
            <a:xfrm>
              <a:off x="4256088" y="1504950"/>
              <a:ext cx="44450" cy="52388"/>
            </a:xfrm>
            <a:custGeom>
              <a:avLst/>
              <a:gdLst>
                <a:gd name="T0" fmla="*/ 2 w 12"/>
                <a:gd name="T1" fmla="*/ 14 h 14"/>
                <a:gd name="T2" fmla="*/ 1 w 12"/>
                <a:gd name="T3" fmla="*/ 14 h 14"/>
                <a:gd name="T4" fmla="*/ 0 w 12"/>
                <a:gd name="T5" fmla="*/ 12 h 14"/>
                <a:gd name="T6" fmla="*/ 2 w 12"/>
                <a:gd name="T7" fmla="*/ 2 h 14"/>
                <a:gd name="T8" fmla="*/ 4 w 12"/>
                <a:gd name="T9" fmla="*/ 0 h 14"/>
                <a:gd name="T10" fmla="*/ 10 w 12"/>
                <a:gd name="T11" fmla="*/ 0 h 14"/>
                <a:gd name="T12" fmla="*/ 12 w 12"/>
                <a:gd name="T13" fmla="*/ 2 h 14"/>
                <a:gd name="T14" fmla="*/ 10 w 12"/>
                <a:gd name="T15" fmla="*/ 4 h 14"/>
                <a:gd name="T16" fmla="*/ 6 w 12"/>
                <a:gd name="T17" fmla="*/ 4 h 14"/>
                <a:gd name="T18" fmla="*/ 4 w 12"/>
                <a:gd name="T19" fmla="*/ 13 h 14"/>
                <a:gd name="T20" fmla="*/ 2 w 12"/>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4">
                  <a:moveTo>
                    <a:pt x="2" y="14"/>
                  </a:moveTo>
                  <a:cubicBezTo>
                    <a:pt x="2" y="14"/>
                    <a:pt x="1" y="14"/>
                    <a:pt x="1" y="14"/>
                  </a:cubicBezTo>
                  <a:cubicBezTo>
                    <a:pt x="0" y="14"/>
                    <a:pt x="0" y="13"/>
                    <a:pt x="0" y="12"/>
                  </a:cubicBezTo>
                  <a:cubicBezTo>
                    <a:pt x="2" y="2"/>
                    <a:pt x="2" y="2"/>
                    <a:pt x="2" y="2"/>
                  </a:cubicBezTo>
                  <a:cubicBezTo>
                    <a:pt x="2" y="1"/>
                    <a:pt x="3" y="0"/>
                    <a:pt x="4" y="0"/>
                  </a:cubicBezTo>
                  <a:cubicBezTo>
                    <a:pt x="10" y="0"/>
                    <a:pt x="10" y="0"/>
                    <a:pt x="10" y="0"/>
                  </a:cubicBezTo>
                  <a:cubicBezTo>
                    <a:pt x="11" y="0"/>
                    <a:pt x="12" y="1"/>
                    <a:pt x="12" y="2"/>
                  </a:cubicBezTo>
                  <a:cubicBezTo>
                    <a:pt x="12" y="3"/>
                    <a:pt x="11" y="4"/>
                    <a:pt x="10" y="4"/>
                  </a:cubicBezTo>
                  <a:cubicBezTo>
                    <a:pt x="6" y="4"/>
                    <a:pt x="6" y="4"/>
                    <a:pt x="6" y="4"/>
                  </a:cubicBezTo>
                  <a:cubicBezTo>
                    <a:pt x="4" y="13"/>
                    <a:pt x="4" y="13"/>
                    <a:pt x="4" y="13"/>
                  </a:cubicBezTo>
                  <a:cubicBezTo>
                    <a:pt x="3" y="13"/>
                    <a:pt x="3" y="14"/>
                    <a:pt x="2"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2" name="Freeform 1463">
              <a:extLst>
                <a:ext uri="{FF2B5EF4-FFF2-40B4-BE49-F238E27FC236}">
                  <a16:creationId xmlns:a16="http://schemas.microsoft.com/office/drawing/2014/main" id="{E82D129D-A1E0-22D2-FEB1-C288F7950B75}"/>
                </a:ext>
              </a:extLst>
            </p:cNvPr>
            <p:cNvSpPr>
              <a:spLocks/>
            </p:cNvSpPr>
            <p:nvPr/>
          </p:nvSpPr>
          <p:spPr bwMode="auto">
            <a:xfrm>
              <a:off x="4165600" y="1641475"/>
              <a:ext cx="44450" cy="52388"/>
            </a:xfrm>
            <a:custGeom>
              <a:avLst/>
              <a:gdLst>
                <a:gd name="T0" fmla="*/ 2 w 12"/>
                <a:gd name="T1" fmla="*/ 14 h 14"/>
                <a:gd name="T2" fmla="*/ 1 w 12"/>
                <a:gd name="T3" fmla="*/ 14 h 14"/>
                <a:gd name="T4" fmla="*/ 0 w 12"/>
                <a:gd name="T5" fmla="*/ 12 h 14"/>
                <a:gd name="T6" fmla="*/ 2 w 12"/>
                <a:gd name="T7" fmla="*/ 2 h 14"/>
                <a:gd name="T8" fmla="*/ 4 w 12"/>
                <a:gd name="T9" fmla="*/ 0 h 14"/>
                <a:gd name="T10" fmla="*/ 10 w 12"/>
                <a:gd name="T11" fmla="*/ 0 h 14"/>
                <a:gd name="T12" fmla="*/ 12 w 12"/>
                <a:gd name="T13" fmla="*/ 2 h 14"/>
                <a:gd name="T14" fmla="*/ 10 w 12"/>
                <a:gd name="T15" fmla="*/ 4 h 14"/>
                <a:gd name="T16" fmla="*/ 6 w 12"/>
                <a:gd name="T17" fmla="*/ 4 h 14"/>
                <a:gd name="T18" fmla="*/ 4 w 12"/>
                <a:gd name="T19" fmla="*/ 13 h 14"/>
                <a:gd name="T20" fmla="*/ 2 w 12"/>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4">
                  <a:moveTo>
                    <a:pt x="2" y="14"/>
                  </a:moveTo>
                  <a:cubicBezTo>
                    <a:pt x="2" y="14"/>
                    <a:pt x="1" y="14"/>
                    <a:pt x="1" y="14"/>
                  </a:cubicBezTo>
                  <a:cubicBezTo>
                    <a:pt x="0" y="14"/>
                    <a:pt x="0" y="13"/>
                    <a:pt x="0" y="12"/>
                  </a:cubicBezTo>
                  <a:cubicBezTo>
                    <a:pt x="2" y="2"/>
                    <a:pt x="2" y="2"/>
                    <a:pt x="2" y="2"/>
                  </a:cubicBezTo>
                  <a:cubicBezTo>
                    <a:pt x="2" y="1"/>
                    <a:pt x="3" y="0"/>
                    <a:pt x="4" y="0"/>
                  </a:cubicBezTo>
                  <a:cubicBezTo>
                    <a:pt x="10" y="0"/>
                    <a:pt x="10" y="0"/>
                    <a:pt x="10" y="0"/>
                  </a:cubicBezTo>
                  <a:cubicBezTo>
                    <a:pt x="11" y="0"/>
                    <a:pt x="12" y="1"/>
                    <a:pt x="12" y="2"/>
                  </a:cubicBezTo>
                  <a:cubicBezTo>
                    <a:pt x="12" y="3"/>
                    <a:pt x="11" y="4"/>
                    <a:pt x="10" y="4"/>
                  </a:cubicBezTo>
                  <a:cubicBezTo>
                    <a:pt x="6" y="4"/>
                    <a:pt x="6" y="4"/>
                    <a:pt x="6" y="4"/>
                  </a:cubicBezTo>
                  <a:cubicBezTo>
                    <a:pt x="4" y="13"/>
                    <a:pt x="4" y="13"/>
                    <a:pt x="4" y="13"/>
                  </a:cubicBezTo>
                  <a:cubicBezTo>
                    <a:pt x="3" y="13"/>
                    <a:pt x="3" y="14"/>
                    <a:pt x="2"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63" name="Freeform 1464">
              <a:extLst>
                <a:ext uri="{FF2B5EF4-FFF2-40B4-BE49-F238E27FC236}">
                  <a16:creationId xmlns:a16="http://schemas.microsoft.com/office/drawing/2014/main" id="{81585EBC-CA2A-38F7-125D-60B0CD560C3C}"/>
                </a:ext>
              </a:extLst>
            </p:cNvPr>
            <p:cNvSpPr>
              <a:spLocks/>
            </p:cNvSpPr>
            <p:nvPr/>
          </p:nvSpPr>
          <p:spPr bwMode="auto">
            <a:xfrm>
              <a:off x="4344988" y="1641475"/>
              <a:ext cx="46038" cy="52388"/>
            </a:xfrm>
            <a:custGeom>
              <a:avLst/>
              <a:gdLst>
                <a:gd name="T0" fmla="*/ 2 w 12"/>
                <a:gd name="T1" fmla="*/ 14 h 14"/>
                <a:gd name="T2" fmla="*/ 1 w 12"/>
                <a:gd name="T3" fmla="*/ 14 h 14"/>
                <a:gd name="T4" fmla="*/ 0 w 12"/>
                <a:gd name="T5" fmla="*/ 12 h 14"/>
                <a:gd name="T6" fmla="*/ 2 w 12"/>
                <a:gd name="T7" fmla="*/ 2 h 14"/>
                <a:gd name="T8" fmla="*/ 4 w 12"/>
                <a:gd name="T9" fmla="*/ 0 h 14"/>
                <a:gd name="T10" fmla="*/ 10 w 12"/>
                <a:gd name="T11" fmla="*/ 0 h 14"/>
                <a:gd name="T12" fmla="*/ 12 w 12"/>
                <a:gd name="T13" fmla="*/ 2 h 14"/>
                <a:gd name="T14" fmla="*/ 10 w 12"/>
                <a:gd name="T15" fmla="*/ 4 h 14"/>
                <a:gd name="T16" fmla="*/ 6 w 12"/>
                <a:gd name="T17" fmla="*/ 4 h 14"/>
                <a:gd name="T18" fmla="*/ 4 w 12"/>
                <a:gd name="T19" fmla="*/ 13 h 14"/>
                <a:gd name="T20" fmla="*/ 2 w 12"/>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4">
                  <a:moveTo>
                    <a:pt x="2" y="14"/>
                  </a:moveTo>
                  <a:cubicBezTo>
                    <a:pt x="2" y="14"/>
                    <a:pt x="1" y="14"/>
                    <a:pt x="1" y="14"/>
                  </a:cubicBezTo>
                  <a:cubicBezTo>
                    <a:pt x="0" y="14"/>
                    <a:pt x="0" y="13"/>
                    <a:pt x="0" y="12"/>
                  </a:cubicBezTo>
                  <a:cubicBezTo>
                    <a:pt x="2" y="2"/>
                    <a:pt x="2" y="2"/>
                    <a:pt x="2" y="2"/>
                  </a:cubicBezTo>
                  <a:cubicBezTo>
                    <a:pt x="2" y="1"/>
                    <a:pt x="3" y="0"/>
                    <a:pt x="4" y="0"/>
                  </a:cubicBezTo>
                  <a:cubicBezTo>
                    <a:pt x="10" y="0"/>
                    <a:pt x="10" y="0"/>
                    <a:pt x="10" y="0"/>
                  </a:cubicBezTo>
                  <a:cubicBezTo>
                    <a:pt x="11" y="0"/>
                    <a:pt x="12" y="1"/>
                    <a:pt x="12" y="2"/>
                  </a:cubicBezTo>
                  <a:cubicBezTo>
                    <a:pt x="12" y="3"/>
                    <a:pt x="11" y="4"/>
                    <a:pt x="10" y="4"/>
                  </a:cubicBezTo>
                  <a:cubicBezTo>
                    <a:pt x="6" y="4"/>
                    <a:pt x="6" y="4"/>
                    <a:pt x="6" y="4"/>
                  </a:cubicBezTo>
                  <a:cubicBezTo>
                    <a:pt x="4" y="13"/>
                    <a:pt x="4" y="13"/>
                    <a:pt x="4" y="13"/>
                  </a:cubicBezTo>
                  <a:cubicBezTo>
                    <a:pt x="3" y="13"/>
                    <a:pt x="3" y="14"/>
                    <a:pt x="2" y="1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grpSp>
      <p:pic>
        <p:nvPicPr>
          <p:cNvPr id="64" name="Graphic 63" descr="Bullseye outline">
            <a:extLst>
              <a:ext uri="{FF2B5EF4-FFF2-40B4-BE49-F238E27FC236}">
                <a16:creationId xmlns:a16="http://schemas.microsoft.com/office/drawing/2014/main" id="{CA35C19C-B497-F38D-B08D-1BF3E032AE19}"/>
              </a:ext>
            </a:extLst>
          </p:cNvPr>
          <p:cNvPicPr>
            <a:picLocks noChangeAspect="1"/>
          </p:cNvPicPr>
          <p:nvPr/>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43141" y="976746"/>
            <a:ext cx="447905" cy="447905"/>
          </a:xfrm>
          <a:prstGeom prst="rect">
            <a:avLst/>
          </a:prstGeom>
        </p:spPr>
      </p:pic>
      <p:cxnSp>
        <p:nvCxnSpPr>
          <p:cNvPr id="11" name="Straight Connector 10">
            <a:extLst>
              <a:ext uri="{FF2B5EF4-FFF2-40B4-BE49-F238E27FC236}">
                <a16:creationId xmlns:a16="http://schemas.microsoft.com/office/drawing/2014/main" id="{8E3C8103-9C54-9D9B-03C1-1423E0D7DEAA}"/>
              </a:ext>
            </a:extLst>
          </p:cNvPr>
          <p:cNvCxnSpPr>
            <a:cxnSpLocks/>
          </p:cNvCxnSpPr>
          <p:nvPr/>
        </p:nvCxnSpPr>
        <p:spPr>
          <a:xfrm>
            <a:off x="838200" y="6030570"/>
            <a:ext cx="6176211" cy="0"/>
          </a:xfrm>
          <a:prstGeom prst="line">
            <a:avLst/>
          </a:prstGeom>
          <a:ln>
            <a:solidFill>
              <a:schemeClr val="bg1"/>
            </a:solidFill>
            <a:headEnd type="oval"/>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1419C0DB-78C5-CFF5-139F-71835AFFE606}"/>
              </a:ext>
            </a:extLst>
          </p:cNvPr>
          <p:cNvSpPr txBox="1"/>
          <p:nvPr/>
        </p:nvSpPr>
        <p:spPr>
          <a:xfrm>
            <a:off x="7098691" y="5841239"/>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2400" b="1" i="1" dirty="0">
                <a:solidFill>
                  <a:srgbClr val="192B60"/>
                </a:solidFill>
                <a:latin typeface="Segoe UI" panose="020B0502040204020203" pitchFamily="34" charset="0"/>
                <a:cs typeface="B Nazanin" panose="00000700000000000000" pitchFamily="2" charset="-78"/>
              </a:rPr>
              <a:t>03</a:t>
            </a:r>
          </a:p>
        </p:txBody>
      </p:sp>
      <p:sp>
        <p:nvSpPr>
          <p:cNvPr id="66" name="TextBox 65">
            <a:extLst>
              <a:ext uri="{FF2B5EF4-FFF2-40B4-BE49-F238E27FC236}">
                <a16:creationId xmlns:a16="http://schemas.microsoft.com/office/drawing/2014/main" id="{A2372B70-1733-1660-5F57-02A0AC4E3D6A}"/>
              </a:ext>
            </a:extLst>
          </p:cNvPr>
          <p:cNvSpPr txBox="1"/>
          <p:nvPr/>
        </p:nvSpPr>
        <p:spPr>
          <a:xfrm>
            <a:off x="9213920" y="5841239"/>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2400" b="1" i="1" dirty="0">
                <a:solidFill>
                  <a:srgbClr val="192B60"/>
                </a:solidFill>
                <a:latin typeface="Segoe UI" panose="020B0502040204020203" pitchFamily="34" charset="0"/>
                <a:cs typeface="B Nazanin" panose="00000700000000000000" pitchFamily="2" charset="-78"/>
              </a:rPr>
              <a:t>02</a:t>
            </a:r>
          </a:p>
        </p:txBody>
      </p:sp>
      <p:sp>
        <p:nvSpPr>
          <p:cNvPr id="67" name="TextBox 66">
            <a:extLst>
              <a:ext uri="{FF2B5EF4-FFF2-40B4-BE49-F238E27FC236}">
                <a16:creationId xmlns:a16="http://schemas.microsoft.com/office/drawing/2014/main" id="{44E3682D-D5A9-B727-1604-3DE5D20EE4B1}"/>
              </a:ext>
            </a:extLst>
          </p:cNvPr>
          <p:cNvSpPr txBox="1"/>
          <p:nvPr/>
        </p:nvSpPr>
        <p:spPr>
          <a:xfrm>
            <a:off x="11353800" y="5841239"/>
            <a:ext cx="378663" cy="378663"/>
          </a:xfrm>
          <a:prstGeom prst="ellipse">
            <a:avLst/>
          </a:prstGeom>
          <a:noFill/>
          <a:effectLst>
            <a:outerShdw blurRad="254000" sx="102000" sy="102000" algn="ctr" rotWithShape="0">
              <a:prstClr val="black">
                <a:alpha val="5000"/>
              </a:prstClr>
            </a:outerShdw>
          </a:effectLst>
        </p:spPr>
        <p:txBody>
          <a:bodyPr wrap="none" lIns="0" rIns="0" rtlCol="0" anchor="ctr">
            <a:noAutofit/>
          </a:bodyPr>
          <a:lstStyle/>
          <a:p>
            <a:pPr algn="r" rtl="1"/>
            <a:r>
              <a:rPr lang="en-US" sz="2400" b="1" i="1" dirty="0">
                <a:solidFill>
                  <a:srgbClr val="192B60"/>
                </a:solidFill>
                <a:latin typeface="Segoe UI" panose="020B0502040204020203" pitchFamily="34" charset="0"/>
                <a:cs typeface="B Nazanin" panose="00000700000000000000" pitchFamily="2" charset="-78"/>
              </a:rPr>
              <a:t>01</a:t>
            </a:r>
          </a:p>
        </p:txBody>
      </p:sp>
      <p:cxnSp>
        <p:nvCxnSpPr>
          <p:cNvPr id="71" name="Straight Connector 70">
            <a:extLst>
              <a:ext uri="{FF2B5EF4-FFF2-40B4-BE49-F238E27FC236}">
                <a16:creationId xmlns:a16="http://schemas.microsoft.com/office/drawing/2014/main" id="{970CCF33-3746-0FBE-F854-8214E399AF03}"/>
              </a:ext>
            </a:extLst>
          </p:cNvPr>
          <p:cNvCxnSpPr>
            <a:cxnSpLocks/>
          </p:cNvCxnSpPr>
          <p:nvPr/>
        </p:nvCxnSpPr>
        <p:spPr>
          <a:xfrm>
            <a:off x="7650838" y="6030570"/>
            <a:ext cx="147853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4E236CD-19D5-BC4D-2B8B-D588EC9A3ADD}"/>
              </a:ext>
            </a:extLst>
          </p:cNvPr>
          <p:cNvCxnSpPr>
            <a:cxnSpLocks/>
          </p:cNvCxnSpPr>
          <p:nvPr/>
        </p:nvCxnSpPr>
        <p:spPr>
          <a:xfrm>
            <a:off x="9751778" y="6030570"/>
            <a:ext cx="1478535"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68" name="Title 1023">
            <a:extLst>
              <a:ext uri="{FF2B5EF4-FFF2-40B4-BE49-F238E27FC236}">
                <a16:creationId xmlns:a16="http://schemas.microsoft.com/office/drawing/2014/main" id="{6207F006-E753-B3F3-1188-70D3134E3C4E}"/>
              </a:ext>
            </a:extLst>
          </p:cNvPr>
          <p:cNvSpPr txBox="1">
            <a:spLocks/>
          </p:cNvSpPr>
          <p:nvPr/>
        </p:nvSpPr>
        <p:spPr>
          <a:xfrm>
            <a:off x="515938" y="549275"/>
            <a:ext cx="4477167" cy="105960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chemeClr val="bg1"/>
              </a:solidFill>
              <a:cs typeface="B Nazanin" panose="00000700000000000000" pitchFamily="2" charset="-78"/>
            </a:endParaRPr>
          </a:p>
        </p:txBody>
      </p:sp>
      <p:sp>
        <p:nvSpPr>
          <p:cNvPr id="69" name="Rectangle 68">
            <a:extLst>
              <a:ext uri="{FF2B5EF4-FFF2-40B4-BE49-F238E27FC236}">
                <a16:creationId xmlns:a16="http://schemas.microsoft.com/office/drawing/2014/main" id="{EAA5341C-E56E-8FF3-F1D4-A90A7E52FEE3}"/>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0" name="Slide Number Placeholder 1">
            <a:extLst>
              <a:ext uri="{FF2B5EF4-FFF2-40B4-BE49-F238E27FC236}">
                <a16:creationId xmlns:a16="http://schemas.microsoft.com/office/drawing/2014/main" id="{9E004A58-6C80-2618-BCEB-A3CAA60B4B93}"/>
              </a:ext>
            </a:extLst>
          </p:cNvPr>
          <p:cNvSpPr>
            <a:spLocks noGrp="1"/>
          </p:cNvSpPr>
          <p:nvPr>
            <p:ph type="sldNum" sz="quarter" idx="12"/>
          </p:nvPr>
        </p:nvSpPr>
        <p:spPr>
          <a:xfrm>
            <a:off x="9374527" y="6310050"/>
            <a:ext cx="2743200" cy="365125"/>
          </a:xfrm>
        </p:spPr>
        <p:txBody>
          <a:bodyPr/>
          <a:lstStyle/>
          <a:p>
            <a:pPr algn="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r"/>
              <a:t>42</a:t>
            </a:fld>
            <a:endParaRPr lang="en-US" sz="1600" b="1" dirty="0">
              <a:solidFill>
                <a:srgbClr val="DFEEEA"/>
              </a:solidFill>
              <a:latin typeface="Segoe UI" panose="020B0502040204020203" pitchFamily="34" charset="0"/>
              <a:cs typeface="B Nazanin" panose="00000700000000000000" pitchFamily="2" charset="-78"/>
            </a:endParaRPr>
          </a:p>
        </p:txBody>
      </p:sp>
    </p:spTree>
    <p:extLst>
      <p:ext uri="{BB962C8B-B14F-4D97-AF65-F5344CB8AC3E}">
        <p14:creationId xmlns:p14="http://schemas.microsoft.com/office/powerpoint/2010/main" val="397464974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6" name="Straight Connector 85">
            <a:extLst>
              <a:ext uri="{FF2B5EF4-FFF2-40B4-BE49-F238E27FC236}">
                <a16:creationId xmlns:a16="http://schemas.microsoft.com/office/drawing/2014/main" id="{177D0531-FF7B-7CFA-B771-61FC490255BA}"/>
              </a:ext>
            </a:extLst>
          </p:cNvPr>
          <p:cNvCxnSpPr>
            <a:cxnSpLocks/>
          </p:cNvCxnSpPr>
          <p:nvPr/>
        </p:nvCxnSpPr>
        <p:spPr>
          <a:xfrm flipV="1">
            <a:off x="1690968" y="4412298"/>
            <a:ext cx="8438552" cy="15875"/>
          </a:xfrm>
          <a:prstGeom prst="line">
            <a:avLst/>
          </a:prstGeom>
          <a:ln w="19050">
            <a:solidFill>
              <a:srgbClr val="192B6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54B00A9-9A75-1BF8-79A4-BBB05230BEE1}"/>
              </a:ext>
            </a:extLst>
          </p:cNvPr>
          <p:cNvCxnSpPr>
            <a:cxnSpLocks/>
          </p:cNvCxnSpPr>
          <p:nvPr/>
        </p:nvCxnSpPr>
        <p:spPr>
          <a:xfrm flipV="1">
            <a:off x="1690968" y="1950720"/>
            <a:ext cx="8438552" cy="15875"/>
          </a:xfrm>
          <a:prstGeom prst="line">
            <a:avLst/>
          </a:prstGeom>
          <a:ln w="19050">
            <a:solidFill>
              <a:srgbClr val="192B60"/>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24" name="Title 1023">
            <a:extLst>
              <a:ext uri="{FF2B5EF4-FFF2-40B4-BE49-F238E27FC236}">
                <a16:creationId xmlns:a16="http://schemas.microsoft.com/office/drawing/2014/main" id="{F0AA2056-63C8-01FF-B993-A6CF44A5ED25}"/>
              </a:ext>
            </a:extLst>
          </p:cNvPr>
          <p:cNvSpPr>
            <a:spLocks noGrp="1"/>
          </p:cNvSpPr>
          <p:nvPr>
            <p:ph type="title"/>
          </p:nvPr>
        </p:nvSpPr>
        <p:spPr>
          <a:xfrm>
            <a:off x="515938" y="549276"/>
            <a:ext cx="10837862" cy="1059606"/>
          </a:xfrm>
        </p:spPr>
        <p:txBody>
          <a:bodyPr/>
          <a:lstStyle/>
          <a:p>
            <a:pPr algn="r" rtl="1"/>
            <a:r>
              <a:rPr kumimoji="0" lang="fa-IR" sz="4400" b="1" i="0" u="none" strike="noStrike" kern="1200" cap="none" spc="0" normalizeH="0" baseline="0" noProof="0" dirty="0">
                <a:ln>
                  <a:noFill/>
                </a:ln>
                <a:effectLst/>
                <a:uLnTx/>
                <a:uFillTx/>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cs typeface="B Nazanin" panose="00000700000000000000" pitchFamily="2" charset="-78"/>
            </a:endParaRPr>
          </a:p>
        </p:txBody>
      </p:sp>
      <p:sp>
        <p:nvSpPr>
          <p:cNvPr id="6" name="Slide Number Placeholder 1">
            <a:extLst>
              <a:ext uri="{FF2B5EF4-FFF2-40B4-BE49-F238E27FC236}">
                <a16:creationId xmlns:a16="http://schemas.microsoft.com/office/drawing/2014/main" id="{03BA4D7C-B37A-BF70-3014-3747BC51BA75}"/>
              </a:ext>
            </a:extLst>
          </p:cNvPr>
          <p:cNvSpPr>
            <a:spLocks noGrp="1"/>
          </p:cNvSpPr>
          <p:nvPr>
            <p:ph type="sldNum" sz="quarter" idx="12"/>
          </p:nvPr>
        </p:nvSpPr>
        <p:spPr>
          <a:xfrm>
            <a:off x="9374527" y="6310050"/>
            <a:ext cx="2743200" cy="365125"/>
          </a:xfrm>
        </p:spPr>
        <p:txBody>
          <a:bodyPr/>
          <a:lstStyle/>
          <a:p>
            <a:pPr algn="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r"/>
              <a:t>43</a:t>
            </a:fld>
            <a:endParaRPr lang="en-US" sz="1600" b="1" dirty="0">
              <a:solidFill>
                <a:srgbClr val="DFEEEA"/>
              </a:solidFill>
              <a:latin typeface="Segoe UI" panose="020B0502040204020203" pitchFamily="34" charset="0"/>
              <a:cs typeface="B Nazanin" panose="00000700000000000000" pitchFamily="2" charset="-78"/>
            </a:endParaRPr>
          </a:p>
        </p:txBody>
      </p:sp>
      <p:grpSp>
        <p:nvGrpSpPr>
          <p:cNvPr id="2" name="Group 1">
            <a:extLst>
              <a:ext uri="{FF2B5EF4-FFF2-40B4-BE49-F238E27FC236}">
                <a16:creationId xmlns:a16="http://schemas.microsoft.com/office/drawing/2014/main" id="{C7D8386F-A523-D9C6-FE05-276672551861}"/>
              </a:ext>
            </a:extLst>
          </p:cNvPr>
          <p:cNvGrpSpPr/>
          <p:nvPr/>
        </p:nvGrpSpPr>
        <p:grpSpPr>
          <a:xfrm>
            <a:off x="3348965" y="1578256"/>
            <a:ext cx="720000" cy="720000"/>
            <a:chOff x="5139083" y="1323340"/>
            <a:chExt cx="720000" cy="720000"/>
          </a:xfrm>
        </p:grpSpPr>
        <p:sp>
          <p:nvSpPr>
            <p:cNvPr id="56" name="Oval 55">
              <a:extLst>
                <a:ext uri="{FF2B5EF4-FFF2-40B4-BE49-F238E27FC236}">
                  <a16:creationId xmlns:a16="http://schemas.microsoft.com/office/drawing/2014/main" id="{8EABF56D-446A-7D31-0163-64ABB5006063}"/>
                </a:ext>
              </a:extLst>
            </p:cNvPr>
            <p:cNvSpPr/>
            <p:nvPr/>
          </p:nvSpPr>
          <p:spPr>
            <a:xfrm>
              <a:off x="5139083" y="1323340"/>
              <a:ext cx="720000" cy="720000"/>
            </a:xfrm>
            <a:prstGeom prst="ellipse">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21" name="Graphic 20" descr="Inbox Check outline">
              <a:extLst>
                <a:ext uri="{FF2B5EF4-FFF2-40B4-BE49-F238E27FC236}">
                  <a16:creationId xmlns:a16="http://schemas.microsoft.com/office/drawing/2014/main" id="{3D9C2C0C-3D48-418B-634E-37715CB7B65F}"/>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273770" y="1458027"/>
              <a:ext cx="450627" cy="450627"/>
            </a:xfrm>
            <a:prstGeom prst="rect">
              <a:avLst/>
            </a:prstGeom>
          </p:spPr>
        </p:pic>
      </p:grpSp>
      <p:grpSp>
        <p:nvGrpSpPr>
          <p:cNvPr id="3" name="Group 2">
            <a:extLst>
              <a:ext uri="{FF2B5EF4-FFF2-40B4-BE49-F238E27FC236}">
                <a16:creationId xmlns:a16="http://schemas.microsoft.com/office/drawing/2014/main" id="{35D20A6F-ABE3-96A2-C953-3C2CB09FA781}"/>
              </a:ext>
            </a:extLst>
          </p:cNvPr>
          <p:cNvGrpSpPr/>
          <p:nvPr/>
        </p:nvGrpSpPr>
        <p:grpSpPr>
          <a:xfrm>
            <a:off x="6804621" y="1622131"/>
            <a:ext cx="720000" cy="720000"/>
            <a:chOff x="5139083" y="3086100"/>
            <a:chExt cx="720000" cy="720000"/>
          </a:xfrm>
        </p:grpSpPr>
        <p:sp>
          <p:nvSpPr>
            <p:cNvPr id="62" name="Oval 61">
              <a:extLst>
                <a:ext uri="{FF2B5EF4-FFF2-40B4-BE49-F238E27FC236}">
                  <a16:creationId xmlns:a16="http://schemas.microsoft.com/office/drawing/2014/main" id="{854763C8-D10F-2B19-648D-35F8BD0D071A}"/>
                </a:ext>
              </a:extLst>
            </p:cNvPr>
            <p:cNvSpPr/>
            <p:nvPr/>
          </p:nvSpPr>
          <p:spPr>
            <a:xfrm>
              <a:off x="5139083" y="3086100"/>
              <a:ext cx="720000" cy="720000"/>
            </a:xfrm>
            <a:prstGeom prst="ellipse">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23" name="Graphic 22" descr="Upward trend outline">
              <a:extLst>
                <a:ext uri="{FF2B5EF4-FFF2-40B4-BE49-F238E27FC236}">
                  <a16:creationId xmlns:a16="http://schemas.microsoft.com/office/drawing/2014/main" id="{58E32388-A646-4066-7EE1-A18414419334}"/>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273770" y="3220787"/>
              <a:ext cx="450627" cy="450627"/>
            </a:xfrm>
            <a:prstGeom prst="rect">
              <a:avLst/>
            </a:prstGeom>
          </p:spPr>
        </p:pic>
      </p:grpSp>
      <p:grpSp>
        <p:nvGrpSpPr>
          <p:cNvPr id="8" name="Group 7">
            <a:extLst>
              <a:ext uri="{FF2B5EF4-FFF2-40B4-BE49-F238E27FC236}">
                <a16:creationId xmlns:a16="http://schemas.microsoft.com/office/drawing/2014/main" id="{9CF7E1AF-6701-4246-FDB2-FF9391D04D30}"/>
              </a:ext>
            </a:extLst>
          </p:cNvPr>
          <p:cNvGrpSpPr/>
          <p:nvPr/>
        </p:nvGrpSpPr>
        <p:grpSpPr>
          <a:xfrm>
            <a:off x="9852016" y="1688639"/>
            <a:ext cx="720000" cy="720000"/>
            <a:chOff x="5139083" y="4848860"/>
            <a:chExt cx="720000" cy="720000"/>
          </a:xfrm>
        </p:grpSpPr>
        <p:sp>
          <p:nvSpPr>
            <p:cNvPr id="63" name="Oval 62">
              <a:extLst>
                <a:ext uri="{FF2B5EF4-FFF2-40B4-BE49-F238E27FC236}">
                  <a16:creationId xmlns:a16="http://schemas.microsoft.com/office/drawing/2014/main" id="{AA7E5F67-D2C1-B288-5B1C-4FE53AB6EB3E}"/>
                </a:ext>
              </a:extLst>
            </p:cNvPr>
            <p:cNvSpPr/>
            <p:nvPr/>
          </p:nvSpPr>
          <p:spPr>
            <a:xfrm>
              <a:off x="5139083" y="4848860"/>
              <a:ext cx="720000" cy="720000"/>
            </a:xfrm>
            <a:prstGeom prst="ellipse">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25" name="Graphic 24" descr="Folder Search outline">
              <a:extLst>
                <a:ext uri="{FF2B5EF4-FFF2-40B4-BE49-F238E27FC236}">
                  <a16:creationId xmlns:a16="http://schemas.microsoft.com/office/drawing/2014/main" id="{7701B3F7-CA48-4412-5FD2-19CA26A8BFC8}"/>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273770" y="4983547"/>
              <a:ext cx="450627" cy="450627"/>
            </a:xfrm>
            <a:prstGeom prst="rect">
              <a:avLst/>
            </a:prstGeom>
          </p:spPr>
        </p:pic>
      </p:grpSp>
      <p:grpSp>
        <p:nvGrpSpPr>
          <p:cNvPr id="9" name="Group 8">
            <a:extLst>
              <a:ext uri="{FF2B5EF4-FFF2-40B4-BE49-F238E27FC236}">
                <a16:creationId xmlns:a16="http://schemas.microsoft.com/office/drawing/2014/main" id="{D34AB8D9-BAC6-73AD-43E4-4FE184B71A86}"/>
              </a:ext>
            </a:extLst>
          </p:cNvPr>
          <p:cNvGrpSpPr/>
          <p:nvPr/>
        </p:nvGrpSpPr>
        <p:grpSpPr>
          <a:xfrm>
            <a:off x="10366345" y="3863743"/>
            <a:ext cx="720000" cy="720000"/>
            <a:chOff x="8630429" y="2687897"/>
            <a:chExt cx="720000" cy="720000"/>
          </a:xfrm>
        </p:grpSpPr>
        <p:sp>
          <p:nvSpPr>
            <p:cNvPr id="32" name="Oval 31">
              <a:extLst>
                <a:ext uri="{FF2B5EF4-FFF2-40B4-BE49-F238E27FC236}">
                  <a16:creationId xmlns:a16="http://schemas.microsoft.com/office/drawing/2014/main" id="{F474C8C6-B877-9E90-6EBC-0AD581F2E6C9}"/>
                </a:ext>
              </a:extLst>
            </p:cNvPr>
            <p:cNvSpPr/>
            <p:nvPr/>
          </p:nvSpPr>
          <p:spPr>
            <a:xfrm>
              <a:off x="8630429" y="2687897"/>
              <a:ext cx="720000" cy="720000"/>
            </a:xfrm>
            <a:prstGeom prst="ellipse">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33" name="Graphic 32" descr="Arrow circle outline">
              <a:extLst>
                <a:ext uri="{FF2B5EF4-FFF2-40B4-BE49-F238E27FC236}">
                  <a16:creationId xmlns:a16="http://schemas.microsoft.com/office/drawing/2014/main" id="{C25232CA-0BCF-B3CC-BA03-1FF917785EF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rcRect/>
            <a:stretch/>
          </p:blipFill>
          <p:spPr>
            <a:xfrm>
              <a:off x="8765116" y="2822584"/>
              <a:ext cx="450627" cy="450627"/>
            </a:xfrm>
            <a:prstGeom prst="rect">
              <a:avLst/>
            </a:prstGeom>
          </p:spPr>
        </p:pic>
      </p:grpSp>
      <p:grpSp>
        <p:nvGrpSpPr>
          <p:cNvPr id="41" name="Group 40">
            <a:extLst>
              <a:ext uri="{FF2B5EF4-FFF2-40B4-BE49-F238E27FC236}">
                <a16:creationId xmlns:a16="http://schemas.microsoft.com/office/drawing/2014/main" id="{ED5232F5-D135-B58E-C17B-BC740D557104}"/>
              </a:ext>
            </a:extLst>
          </p:cNvPr>
          <p:cNvGrpSpPr/>
          <p:nvPr/>
        </p:nvGrpSpPr>
        <p:grpSpPr>
          <a:xfrm>
            <a:off x="4459129" y="2509292"/>
            <a:ext cx="2923910" cy="1372464"/>
            <a:chOff x="3074459" y="2488971"/>
            <a:chExt cx="2049779" cy="1666469"/>
          </a:xfrm>
        </p:grpSpPr>
        <p:sp>
          <p:nvSpPr>
            <p:cNvPr id="54" name="TextBox 53">
              <a:extLst>
                <a:ext uri="{FF2B5EF4-FFF2-40B4-BE49-F238E27FC236}">
                  <a16:creationId xmlns:a16="http://schemas.microsoft.com/office/drawing/2014/main" id="{C43DEE3A-41FD-C386-F8E0-0AE963AFBF34}"/>
                </a:ext>
              </a:extLst>
            </p:cNvPr>
            <p:cNvSpPr txBox="1"/>
            <p:nvPr/>
          </p:nvSpPr>
          <p:spPr>
            <a:xfrm>
              <a:off x="3074459" y="2488971"/>
              <a:ext cx="2049779" cy="289562"/>
            </a:xfrm>
            <a:prstGeom prst="rect">
              <a:avLst/>
            </a:prstGeom>
            <a:noFill/>
          </p:spPr>
          <p:txBody>
            <a:bodyPr wrap="square" lIns="0" rIns="0" rtlCol="0">
              <a:noAutofit/>
            </a:bodyPr>
            <a:lstStyle/>
            <a:p>
              <a:pPr algn="r" rtl="1"/>
              <a:r>
                <a:rPr lang="fa-IR" sz="1600" b="1" dirty="0">
                  <a:solidFill>
                    <a:srgbClr val="192B60"/>
                  </a:solidFill>
                  <a:latin typeface="Segoe UI" panose="020B0502040204020203" pitchFamily="34" charset="0"/>
                  <a:cs typeface="B Nazanin" panose="00000700000000000000" pitchFamily="2" charset="-78"/>
                </a:rPr>
                <a:t>عنوان شما در اینجا</a:t>
              </a:r>
              <a:endParaRPr lang="en-US" sz="1600" b="1" dirty="0">
                <a:solidFill>
                  <a:srgbClr val="192B60"/>
                </a:solidFill>
                <a:latin typeface="Segoe UI" panose="020B0502040204020203" pitchFamily="34" charset="0"/>
                <a:cs typeface="B Nazanin" panose="00000700000000000000" pitchFamily="2" charset="-78"/>
              </a:endParaRPr>
            </a:p>
          </p:txBody>
        </p:sp>
        <p:sp>
          <p:nvSpPr>
            <p:cNvPr id="61" name="TextBox 60">
              <a:extLst>
                <a:ext uri="{FF2B5EF4-FFF2-40B4-BE49-F238E27FC236}">
                  <a16:creationId xmlns:a16="http://schemas.microsoft.com/office/drawing/2014/main" id="{B225AD29-95E3-DFC7-DCD6-0AF2ED9DEF50}"/>
                </a:ext>
              </a:extLst>
            </p:cNvPr>
            <p:cNvSpPr txBox="1"/>
            <p:nvPr/>
          </p:nvSpPr>
          <p:spPr>
            <a:xfrm>
              <a:off x="3074459" y="2813545"/>
              <a:ext cx="2049779" cy="134189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grpSp>
      <p:grpSp>
        <p:nvGrpSpPr>
          <p:cNvPr id="42" name="Group 41">
            <a:extLst>
              <a:ext uri="{FF2B5EF4-FFF2-40B4-BE49-F238E27FC236}">
                <a16:creationId xmlns:a16="http://schemas.microsoft.com/office/drawing/2014/main" id="{7951B067-CF1F-74BD-5B00-324827ECC8B5}"/>
              </a:ext>
            </a:extLst>
          </p:cNvPr>
          <p:cNvGrpSpPr/>
          <p:nvPr/>
        </p:nvGrpSpPr>
        <p:grpSpPr>
          <a:xfrm>
            <a:off x="970968" y="2509292"/>
            <a:ext cx="2923910" cy="1372464"/>
            <a:chOff x="515938" y="2488971"/>
            <a:chExt cx="2049779" cy="1666469"/>
          </a:xfrm>
        </p:grpSpPr>
        <p:sp>
          <p:nvSpPr>
            <p:cNvPr id="64" name="TextBox 63">
              <a:extLst>
                <a:ext uri="{FF2B5EF4-FFF2-40B4-BE49-F238E27FC236}">
                  <a16:creationId xmlns:a16="http://schemas.microsoft.com/office/drawing/2014/main" id="{CCC6C1A0-81B0-A7DC-82EE-FF4DCDD729EA}"/>
                </a:ext>
              </a:extLst>
            </p:cNvPr>
            <p:cNvSpPr txBox="1"/>
            <p:nvPr/>
          </p:nvSpPr>
          <p:spPr>
            <a:xfrm>
              <a:off x="515938" y="2488971"/>
              <a:ext cx="2049779" cy="289562"/>
            </a:xfrm>
            <a:prstGeom prst="rect">
              <a:avLst/>
            </a:prstGeom>
            <a:noFill/>
          </p:spPr>
          <p:txBody>
            <a:bodyPr wrap="square" lIns="0" rIns="0" rtlCol="0">
              <a:noAutofit/>
            </a:bodyPr>
            <a:lstStyle/>
            <a:p>
              <a:pPr algn="r" rtl="1"/>
              <a:r>
                <a:rPr lang="fa-IR" sz="1600" b="1" dirty="0">
                  <a:solidFill>
                    <a:srgbClr val="192B60"/>
                  </a:solidFill>
                  <a:latin typeface="Segoe UI" panose="020B0502040204020203" pitchFamily="34" charset="0"/>
                  <a:cs typeface="B Nazanin" panose="00000700000000000000" pitchFamily="2" charset="-78"/>
                </a:rPr>
                <a:t>عنوان شما در اینجا</a:t>
              </a:r>
              <a:endParaRPr lang="en-US" sz="1600" b="1" dirty="0">
                <a:solidFill>
                  <a:srgbClr val="192B60"/>
                </a:solidFill>
                <a:latin typeface="Segoe UI" panose="020B0502040204020203" pitchFamily="34" charset="0"/>
                <a:cs typeface="B Nazanin" panose="00000700000000000000" pitchFamily="2" charset="-78"/>
              </a:endParaRPr>
            </a:p>
          </p:txBody>
        </p:sp>
        <p:sp>
          <p:nvSpPr>
            <p:cNvPr id="65" name="TextBox 64">
              <a:extLst>
                <a:ext uri="{FF2B5EF4-FFF2-40B4-BE49-F238E27FC236}">
                  <a16:creationId xmlns:a16="http://schemas.microsoft.com/office/drawing/2014/main" id="{FADAE501-0992-66F6-8252-7AF22890A040}"/>
                </a:ext>
              </a:extLst>
            </p:cNvPr>
            <p:cNvSpPr txBox="1"/>
            <p:nvPr/>
          </p:nvSpPr>
          <p:spPr>
            <a:xfrm>
              <a:off x="515938" y="2813545"/>
              <a:ext cx="2049779" cy="134189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grpSp>
      <p:grpSp>
        <p:nvGrpSpPr>
          <p:cNvPr id="39" name="Group 38">
            <a:extLst>
              <a:ext uri="{FF2B5EF4-FFF2-40B4-BE49-F238E27FC236}">
                <a16:creationId xmlns:a16="http://schemas.microsoft.com/office/drawing/2014/main" id="{81A26BD3-A905-52EB-5547-6D145D5AA5B8}"/>
              </a:ext>
            </a:extLst>
          </p:cNvPr>
          <p:cNvGrpSpPr/>
          <p:nvPr/>
        </p:nvGrpSpPr>
        <p:grpSpPr>
          <a:xfrm>
            <a:off x="7947290" y="2509292"/>
            <a:ext cx="2923910" cy="1372464"/>
            <a:chOff x="5632980" y="2488971"/>
            <a:chExt cx="2049779" cy="1666469"/>
          </a:xfrm>
        </p:grpSpPr>
        <p:sp>
          <p:nvSpPr>
            <p:cNvPr id="66" name="TextBox 65">
              <a:extLst>
                <a:ext uri="{FF2B5EF4-FFF2-40B4-BE49-F238E27FC236}">
                  <a16:creationId xmlns:a16="http://schemas.microsoft.com/office/drawing/2014/main" id="{92DEDD5D-2A28-E14A-CD6F-BA5693496074}"/>
                </a:ext>
              </a:extLst>
            </p:cNvPr>
            <p:cNvSpPr txBox="1"/>
            <p:nvPr/>
          </p:nvSpPr>
          <p:spPr>
            <a:xfrm>
              <a:off x="5632980" y="2488971"/>
              <a:ext cx="2049779" cy="289562"/>
            </a:xfrm>
            <a:prstGeom prst="rect">
              <a:avLst/>
            </a:prstGeom>
            <a:noFill/>
          </p:spPr>
          <p:txBody>
            <a:bodyPr wrap="square" lIns="0" rIns="0" rtlCol="0">
              <a:noAutofit/>
            </a:bodyPr>
            <a:lstStyle/>
            <a:p>
              <a:pPr algn="r" rtl="1"/>
              <a:r>
                <a:rPr lang="fa-IR" sz="1600" b="1" dirty="0">
                  <a:solidFill>
                    <a:srgbClr val="192B60"/>
                  </a:solidFill>
                  <a:latin typeface="Segoe UI" panose="020B0502040204020203" pitchFamily="34" charset="0"/>
                  <a:cs typeface="B Nazanin" panose="00000700000000000000" pitchFamily="2" charset="-78"/>
                </a:rPr>
                <a:t>عنوان شما در اینجا</a:t>
              </a:r>
              <a:endParaRPr lang="en-US" sz="1600" b="1" dirty="0">
                <a:solidFill>
                  <a:srgbClr val="192B60"/>
                </a:solidFill>
                <a:latin typeface="Segoe UI" panose="020B0502040204020203" pitchFamily="34" charset="0"/>
                <a:cs typeface="B Nazanin" panose="00000700000000000000" pitchFamily="2" charset="-78"/>
              </a:endParaRPr>
            </a:p>
          </p:txBody>
        </p:sp>
        <p:sp>
          <p:nvSpPr>
            <p:cNvPr id="68" name="TextBox 67">
              <a:extLst>
                <a:ext uri="{FF2B5EF4-FFF2-40B4-BE49-F238E27FC236}">
                  <a16:creationId xmlns:a16="http://schemas.microsoft.com/office/drawing/2014/main" id="{1035C7E6-4B39-2F35-FB37-34D6F258DD3D}"/>
                </a:ext>
              </a:extLst>
            </p:cNvPr>
            <p:cNvSpPr txBox="1"/>
            <p:nvPr/>
          </p:nvSpPr>
          <p:spPr>
            <a:xfrm>
              <a:off x="5632980" y="2813545"/>
              <a:ext cx="2049779" cy="134189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grpSp>
      <p:grpSp>
        <p:nvGrpSpPr>
          <p:cNvPr id="71" name="Group 70">
            <a:extLst>
              <a:ext uri="{FF2B5EF4-FFF2-40B4-BE49-F238E27FC236}">
                <a16:creationId xmlns:a16="http://schemas.microsoft.com/office/drawing/2014/main" id="{AE03B3B9-32C9-E1FB-76FC-E93EA0FF20FD}"/>
              </a:ext>
            </a:extLst>
          </p:cNvPr>
          <p:cNvGrpSpPr/>
          <p:nvPr/>
        </p:nvGrpSpPr>
        <p:grpSpPr>
          <a:xfrm>
            <a:off x="4459129" y="4845457"/>
            <a:ext cx="2923910" cy="1372464"/>
            <a:chOff x="3074459" y="2488971"/>
            <a:chExt cx="2049779" cy="1666469"/>
          </a:xfrm>
        </p:grpSpPr>
        <p:sp>
          <p:nvSpPr>
            <p:cNvPr id="72" name="TextBox 71">
              <a:extLst>
                <a:ext uri="{FF2B5EF4-FFF2-40B4-BE49-F238E27FC236}">
                  <a16:creationId xmlns:a16="http://schemas.microsoft.com/office/drawing/2014/main" id="{FA366BF3-40C6-463B-A2E9-A23BB250D631}"/>
                </a:ext>
              </a:extLst>
            </p:cNvPr>
            <p:cNvSpPr txBox="1"/>
            <p:nvPr/>
          </p:nvSpPr>
          <p:spPr>
            <a:xfrm>
              <a:off x="3074459" y="2488971"/>
              <a:ext cx="2049779" cy="289562"/>
            </a:xfrm>
            <a:prstGeom prst="rect">
              <a:avLst/>
            </a:prstGeom>
            <a:noFill/>
          </p:spPr>
          <p:txBody>
            <a:bodyPr wrap="square" lIns="0" rIns="0" rtlCol="0">
              <a:noAutofit/>
            </a:bodyPr>
            <a:lstStyle/>
            <a:p>
              <a:pPr algn="r" rtl="1"/>
              <a:r>
                <a:rPr lang="fa-IR" sz="1600" b="1" dirty="0">
                  <a:solidFill>
                    <a:srgbClr val="192B60"/>
                  </a:solidFill>
                  <a:latin typeface="Segoe UI" panose="020B0502040204020203" pitchFamily="34" charset="0"/>
                  <a:cs typeface="B Nazanin" panose="00000700000000000000" pitchFamily="2" charset="-78"/>
                </a:rPr>
                <a:t>عنوان شما در اینجا</a:t>
              </a:r>
              <a:endParaRPr lang="en-US" sz="1600" b="1" dirty="0">
                <a:solidFill>
                  <a:srgbClr val="192B60"/>
                </a:solidFill>
                <a:latin typeface="Segoe UI" panose="020B0502040204020203" pitchFamily="34" charset="0"/>
                <a:cs typeface="B Nazanin" panose="00000700000000000000" pitchFamily="2" charset="-78"/>
              </a:endParaRPr>
            </a:p>
          </p:txBody>
        </p:sp>
        <p:sp>
          <p:nvSpPr>
            <p:cNvPr id="73" name="TextBox 72">
              <a:extLst>
                <a:ext uri="{FF2B5EF4-FFF2-40B4-BE49-F238E27FC236}">
                  <a16:creationId xmlns:a16="http://schemas.microsoft.com/office/drawing/2014/main" id="{0C23E3B6-E349-1E47-D0AA-3B564EEE50D9}"/>
                </a:ext>
              </a:extLst>
            </p:cNvPr>
            <p:cNvSpPr txBox="1"/>
            <p:nvPr/>
          </p:nvSpPr>
          <p:spPr>
            <a:xfrm>
              <a:off x="3074459" y="2813545"/>
              <a:ext cx="2049779" cy="134189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grpSp>
      <p:grpSp>
        <p:nvGrpSpPr>
          <p:cNvPr id="74" name="Group 73">
            <a:extLst>
              <a:ext uri="{FF2B5EF4-FFF2-40B4-BE49-F238E27FC236}">
                <a16:creationId xmlns:a16="http://schemas.microsoft.com/office/drawing/2014/main" id="{C2E2BD4C-9888-823D-3A86-B78131040C3B}"/>
              </a:ext>
            </a:extLst>
          </p:cNvPr>
          <p:cNvGrpSpPr/>
          <p:nvPr/>
        </p:nvGrpSpPr>
        <p:grpSpPr>
          <a:xfrm>
            <a:off x="970968" y="4845457"/>
            <a:ext cx="2923910" cy="1372464"/>
            <a:chOff x="515938" y="2488971"/>
            <a:chExt cx="2049779" cy="1666469"/>
          </a:xfrm>
        </p:grpSpPr>
        <p:sp>
          <p:nvSpPr>
            <p:cNvPr id="75" name="TextBox 74">
              <a:extLst>
                <a:ext uri="{FF2B5EF4-FFF2-40B4-BE49-F238E27FC236}">
                  <a16:creationId xmlns:a16="http://schemas.microsoft.com/office/drawing/2014/main" id="{E576ACC9-521E-0083-75BC-EB8AEA3EB741}"/>
                </a:ext>
              </a:extLst>
            </p:cNvPr>
            <p:cNvSpPr txBox="1"/>
            <p:nvPr/>
          </p:nvSpPr>
          <p:spPr>
            <a:xfrm>
              <a:off x="515938" y="2488971"/>
              <a:ext cx="2049779" cy="289562"/>
            </a:xfrm>
            <a:prstGeom prst="rect">
              <a:avLst/>
            </a:prstGeom>
            <a:noFill/>
          </p:spPr>
          <p:txBody>
            <a:bodyPr wrap="square" lIns="0" rIns="0" rtlCol="0">
              <a:noAutofit/>
            </a:bodyPr>
            <a:lstStyle/>
            <a:p>
              <a:pPr algn="r" rtl="1"/>
              <a:r>
                <a:rPr lang="fa-IR" sz="1600" b="1" dirty="0">
                  <a:solidFill>
                    <a:srgbClr val="192B60"/>
                  </a:solidFill>
                  <a:latin typeface="Segoe UI" panose="020B0502040204020203" pitchFamily="34" charset="0"/>
                  <a:cs typeface="B Nazanin" panose="00000700000000000000" pitchFamily="2" charset="-78"/>
                </a:rPr>
                <a:t>عنوان شما در اینجا</a:t>
              </a:r>
              <a:endParaRPr lang="en-US" sz="1600" b="1" dirty="0">
                <a:solidFill>
                  <a:srgbClr val="192B60"/>
                </a:solidFill>
                <a:latin typeface="Segoe UI" panose="020B0502040204020203" pitchFamily="34" charset="0"/>
                <a:cs typeface="B Nazanin" panose="00000700000000000000" pitchFamily="2" charset="-78"/>
              </a:endParaRPr>
            </a:p>
          </p:txBody>
        </p:sp>
        <p:sp>
          <p:nvSpPr>
            <p:cNvPr id="76" name="TextBox 75">
              <a:extLst>
                <a:ext uri="{FF2B5EF4-FFF2-40B4-BE49-F238E27FC236}">
                  <a16:creationId xmlns:a16="http://schemas.microsoft.com/office/drawing/2014/main" id="{16FC0F05-4BC9-5A68-FB8C-776B4B8353E4}"/>
                </a:ext>
              </a:extLst>
            </p:cNvPr>
            <p:cNvSpPr txBox="1"/>
            <p:nvPr/>
          </p:nvSpPr>
          <p:spPr>
            <a:xfrm>
              <a:off x="515938" y="2813545"/>
              <a:ext cx="2049779" cy="134189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grpSp>
      <p:grpSp>
        <p:nvGrpSpPr>
          <p:cNvPr id="77" name="Group 76">
            <a:extLst>
              <a:ext uri="{FF2B5EF4-FFF2-40B4-BE49-F238E27FC236}">
                <a16:creationId xmlns:a16="http://schemas.microsoft.com/office/drawing/2014/main" id="{6029F390-13AF-875D-32DE-E9FE79BC4743}"/>
              </a:ext>
            </a:extLst>
          </p:cNvPr>
          <p:cNvGrpSpPr/>
          <p:nvPr/>
        </p:nvGrpSpPr>
        <p:grpSpPr>
          <a:xfrm>
            <a:off x="7947290" y="4845457"/>
            <a:ext cx="2923910" cy="1372464"/>
            <a:chOff x="5632980" y="2488971"/>
            <a:chExt cx="2049779" cy="1666469"/>
          </a:xfrm>
        </p:grpSpPr>
        <p:sp>
          <p:nvSpPr>
            <p:cNvPr id="78" name="TextBox 77">
              <a:extLst>
                <a:ext uri="{FF2B5EF4-FFF2-40B4-BE49-F238E27FC236}">
                  <a16:creationId xmlns:a16="http://schemas.microsoft.com/office/drawing/2014/main" id="{E260AC9B-7FC9-78BB-9187-EEA277262C2A}"/>
                </a:ext>
              </a:extLst>
            </p:cNvPr>
            <p:cNvSpPr txBox="1"/>
            <p:nvPr/>
          </p:nvSpPr>
          <p:spPr>
            <a:xfrm>
              <a:off x="5632980" y="2488971"/>
              <a:ext cx="2049779" cy="289562"/>
            </a:xfrm>
            <a:prstGeom prst="rect">
              <a:avLst/>
            </a:prstGeom>
            <a:noFill/>
          </p:spPr>
          <p:txBody>
            <a:bodyPr wrap="square" lIns="0" rIns="0" rtlCol="0">
              <a:noAutofit/>
            </a:bodyPr>
            <a:lstStyle/>
            <a:p>
              <a:pPr algn="r" rtl="1"/>
              <a:r>
                <a:rPr lang="fa-IR" sz="1600" b="1" dirty="0">
                  <a:solidFill>
                    <a:srgbClr val="192B60"/>
                  </a:solidFill>
                  <a:latin typeface="Segoe UI" panose="020B0502040204020203" pitchFamily="34" charset="0"/>
                  <a:cs typeface="B Nazanin" panose="00000700000000000000" pitchFamily="2" charset="-78"/>
                </a:rPr>
                <a:t>عنوان شما در اینجا</a:t>
              </a:r>
              <a:endParaRPr lang="en-US" sz="1600" b="1" dirty="0">
                <a:solidFill>
                  <a:srgbClr val="192B60"/>
                </a:solidFill>
                <a:latin typeface="Segoe UI" panose="020B0502040204020203" pitchFamily="34" charset="0"/>
                <a:cs typeface="B Nazanin" panose="00000700000000000000" pitchFamily="2" charset="-78"/>
              </a:endParaRPr>
            </a:p>
          </p:txBody>
        </p:sp>
        <p:sp>
          <p:nvSpPr>
            <p:cNvPr id="79" name="TextBox 78">
              <a:extLst>
                <a:ext uri="{FF2B5EF4-FFF2-40B4-BE49-F238E27FC236}">
                  <a16:creationId xmlns:a16="http://schemas.microsoft.com/office/drawing/2014/main" id="{CDBDAC8A-0422-1027-C2C5-38A26E1CC647}"/>
                </a:ext>
              </a:extLst>
            </p:cNvPr>
            <p:cNvSpPr txBox="1"/>
            <p:nvPr/>
          </p:nvSpPr>
          <p:spPr>
            <a:xfrm>
              <a:off x="5632980" y="2813545"/>
              <a:ext cx="2049779" cy="134189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grpSp>
      <p:grpSp>
        <p:nvGrpSpPr>
          <p:cNvPr id="80" name="Group 79">
            <a:extLst>
              <a:ext uri="{FF2B5EF4-FFF2-40B4-BE49-F238E27FC236}">
                <a16:creationId xmlns:a16="http://schemas.microsoft.com/office/drawing/2014/main" id="{C8CF4710-3864-2848-BAF8-5335FD644299}"/>
              </a:ext>
            </a:extLst>
          </p:cNvPr>
          <p:cNvGrpSpPr/>
          <p:nvPr/>
        </p:nvGrpSpPr>
        <p:grpSpPr>
          <a:xfrm>
            <a:off x="6804621" y="4048917"/>
            <a:ext cx="720000" cy="720000"/>
            <a:chOff x="8630429" y="2687897"/>
            <a:chExt cx="720000" cy="720000"/>
          </a:xfrm>
        </p:grpSpPr>
        <p:sp>
          <p:nvSpPr>
            <p:cNvPr id="81" name="Oval 80">
              <a:extLst>
                <a:ext uri="{FF2B5EF4-FFF2-40B4-BE49-F238E27FC236}">
                  <a16:creationId xmlns:a16="http://schemas.microsoft.com/office/drawing/2014/main" id="{CED2A3B6-05F7-A99C-9A00-72A6587E8F7A}"/>
                </a:ext>
              </a:extLst>
            </p:cNvPr>
            <p:cNvSpPr/>
            <p:nvPr/>
          </p:nvSpPr>
          <p:spPr>
            <a:xfrm>
              <a:off x="8630429" y="2687897"/>
              <a:ext cx="720000" cy="720000"/>
            </a:xfrm>
            <a:prstGeom prst="ellipse">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82" name="Graphic 81" descr="Bullseye outline">
              <a:extLst>
                <a:ext uri="{FF2B5EF4-FFF2-40B4-BE49-F238E27FC236}">
                  <a16:creationId xmlns:a16="http://schemas.microsoft.com/office/drawing/2014/main" id="{703BBC7E-3463-30CE-2F35-2F9D8342CFB0}"/>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a:stretch/>
          </p:blipFill>
          <p:spPr>
            <a:xfrm>
              <a:off x="8765116" y="2822584"/>
              <a:ext cx="450627" cy="450627"/>
            </a:xfrm>
            <a:prstGeom prst="rect">
              <a:avLst/>
            </a:prstGeom>
          </p:spPr>
        </p:pic>
      </p:grpSp>
      <p:grpSp>
        <p:nvGrpSpPr>
          <p:cNvPr id="83" name="Group 82">
            <a:extLst>
              <a:ext uri="{FF2B5EF4-FFF2-40B4-BE49-F238E27FC236}">
                <a16:creationId xmlns:a16="http://schemas.microsoft.com/office/drawing/2014/main" id="{52C9B90F-9E99-C900-A312-D2594BEA0087}"/>
              </a:ext>
            </a:extLst>
          </p:cNvPr>
          <p:cNvGrpSpPr/>
          <p:nvPr/>
        </p:nvGrpSpPr>
        <p:grpSpPr>
          <a:xfrm>
            <a:off x="3313416" y="4052298"/>
            <a:ext cx="720000" cy="720000"/>
            <a:chOff x="8630429" y="2687897"/>
            <a:chExt cx="720000" cy="720000"/>
          </a:xfrm>
        </p:grpSpPr>
        <p:sp>
          <p:nvSpPr>
            <p:cNvPr id="84" name="Oval 83">
              <a:extLst>
                <a:ext uri="{FF2B5EF4-FFF2-40B4-BE49-F238E27FC236}">
                  <a16:creationId xmlns:a16="http://schemas.microsoft.com/office/drawing/2014/main" id="{C0BF9608-C2E6-677E-80DA-644157FB95B1}"/>
                </a:ext>
              </a:extLst>
            </p:cNvPr>
            <p:cNvSpPr/>
            <p:nvPr/>
          </p:nvSpPr>
          <p:spPr>
            <a:xfrm>
              <a:off x="8630429" y="2687897"/>
              <a:ext cx="720000" cy="720000"/>
            </a:xfrm>
            <a:prstGeom prst="ellipse">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85" name="Graphic 84" descr="Business Growth outline">
              <a:extLst>
                <a:ext uri="{FF2B5EF4-FFF2-40B4-BE49-F238E27FC236}">
                  <a16:creationId xmlns:a16="http://schemas.microsoft.com/office/drawing/2014/main" id="{5B31D69A-8B8A-D8BD-02FD-A0CDCD5CC09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rcRect/>
            <a:stretch/>
          </p:blipFill>
          <p:spPr>
            <a:xfrm>
              <a:off x="8765116" y="2822584"/>
              <a:ext cx="450627" cy="450627"/>
            </a:xfrm>
            <a:prstGeom prst="rect">
              <a:avLst/>
            </a:prstGeom>
          </p:spPr>
        </p:pic>
      </p:grpSp>
      <p:sp>
        <p:nvSpPr>
          <p:cNvPr id="49" name="Arc 48">
            <a:extLst>
              <a:ext uri="{FF2B5EF4-FFF2-40B4-BE49-F238E27FC236}">
                <a16:creationId xmlns:a16="http://schemas.microsoft.com/office/drawing/2014/main" id="{5B5E3D8B-35E4-9352-2C3D-438A718EA9BD}"/>
              </a:ext>
            </a:extLst>
          </p:cNvPr>
          <p:cNvSpPr/>
          <p:nvPr/>
        </p:nvSpPr>
        <p:spPr>
          <a:xfrm>
            <a:off x="8813292" y="1949196"/>
            <a:ext cx="2464308" cy="2464308"/>
          </a:xfrm>
          <a:prstGeom prst="arc">
            <a:avLst>
              <a:gd name="adj1" fmla="val 16200000"/>
              <a:gd name="adj2" fmla="val 5223366"/>
            </a:avLst>
          </a:prstGeom>
          <a:ln w="19050">
            <a:solidFill>
              <a:srgbClr val="192B60"/>
            </a:solidFill>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en-US">
              <a:cs typeface="B Nazanin" panose="00000700000000000000" pitchFamily="2" charset="-78"/>
            </a:endParaRPr>
          </a:p>
        </p:txBody>
      </p:sp>
      <p:sp>
        <p:nvSpPr>
          <p:cNvPr id="51" name="Oval 50">
            <a:extLst>
              <a:ext uri="{FF2B5EF4-FFF2-40B4-BE49-F238E27FC236}">
                <a16:creationId xmlns:a16="http://schemas.microsoft.com/office/drawing/2014/main" id="{7EC19A44-D1C9-5C01-E4E1-9B15D4B0CDC3}"/>
              </a:ext>
            </a:extLst>
          </p:cNvPr>
          <p:cNvSpPr/>
          <p:nvPr/>
        </p:nvSpPr>
        <p:spPr>
          <a:xfrm>
            <a:off x="3927397" y="1816336"/>
            <a:ext cx="243840" cy="243840"/>
          </a:xfrm>
          <a:prstGeom prst="ellipse">
            <a:avLst/>
          </a:prstGeom>
          <a:solidFill>
            <a:schemeClr val="bg1"/>
          </a:solidFill>
          <a:ln>
            <a:solidFill>
              <a:srgbClr val="F5AE18"/>
            </a:solidFill>
          </a:ln>
          <a:effectLst>
            <a:outerShdw blurRad="254000" sx="102000" sy="102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sz="1400" i="1" dirty="0">
                <a:solidFill>
                  <a:srgbClr val="192B60"/>
                </a:solidFill>
                <a:latin typeface="Segoe UI" panose="020B0502040204020203" pitchFamily="34" charset="0"/>
                <a:cs typeface="B Nazanin" panose="00000700000000000000" pitchFamily="2" charset="-78"/>
              </a:rPr>
              <a:t>1</a:t>
            </a:r>
          </a:p>
        </p:txBody>
      </p:sp>
      <p:sp>
        <p:nvSpPr>
          <p:cNvPr id="89" name="Oval 88">
            <a:extLst>
              <a:ext uri="{FF2B5EF4-FFF2-40B4-BE49-F238E27FC236}">
                <a16:creationId xmlns:a16="http://schemas.microsoft.com/office/drawing/2014/main" id="{C4B58DF8-B244-814C-2E98-6D5F77ABA4D7}"/>
              </a:ext>
            </a:extLst>
          </p:cNvPr>
          <p:cNvSpPr/>
          <p:nvPr/>
        </p:nvSpPr>
        <p:spPr>
          <a:xfrm>
            <a:off x="7381804" y="1860211"/>
            <a:ext cx="243840" cy="243840"/>
          </a:xfrm>
          <a:prstGeom prst="ellipse">
            <a:avLst/>
          </a:prstGeom>
          <a:solidFill>
            <a:schemeClr val="bg1"/>
          </a:solidFill>
          <a:ln>
            <a:solidFill>
              <a:srgbClr val="F5AE18"/>
            </a:solidFill>
          </a:ln>
          <a:effectLst>
            <a:outerShdw blurRad="254000" sx="102000" sy="102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sz="1400" i="1" dirty="0">
                <a:solidFill>
                  <a:srgbClr val="192B60"/>
                </a:solidFill>
                <a:latin typeface="Segoe UI" panose="020B0502040204020203" pitchFamily="34" charset="0"/>
                <a:cs typeface="B Nazanin" panose="00000700000000000000" pitchFamily="2" charset="-78"/>
              </a:rPr>
              <a:t>2</a:t>
            </a:r>
          </a:p>
        </p:txBody>
      </p:sp>
      <p:sp>
        <p:nvSpPr>
          <p:cNvPr id="90" name="Oval 89">
            <a:extLst>
              <a:ext uri="{FF2B5EF4-FFF2-40B4-BE49-F238E27FC236}">
                <a16:creationId xmlns:a16="http://schemas.microsoft.com/office/drawing/2014/main" id="{6BBF0543-EBC8-EE2B-650D-2BEE78EF2B37}"/>
              </a:ext>
            </a:extLst>
          </p:cNvPr>
          <p:cNvSpPr/>
          <p:nvPr/>
        </p:nvSpPr>
        <p:spPr>
          <a:xfrm>
            <a:off x="10421993" y="1926719"/>
            <a:ext cx="243840" cy="243840"/>
          </a:xfrm>
          <a:prstGeom prst="ellipse">
            <a:avLst/>
          </a:prstGeom>
          <a:solidFill>
            <a:schemeClr val="bg1"/>
          </a:solidFill>
          <a:ln>
            <a:solidFill>
              <a:srgbClr val="F5AE18"/>
            </a:solidFill>
          </a:ln>
          <a:effectLst>
            <a:outerShdw blurRad="254000" sx="102000" sy="102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sz="1400" i="1" dirty="0">
                <a:solidFill>
                  <a:srgbClr val="192B60"/>
                </a:solidFill>
                <a:latin typeface="Segoe UI" panose="020B0502040204020203" pitchFamily="34" charset="0"/>
                <a:cs typeface="B Nazanin" panose="00000700000000000000" pitchFamily="2" charset="-78"/>
              </a:rPr>
              <a:t>3</a:t>
            </a:r>
          </a:p>
        </p:txBody>
      </p:sp>
      <p:sp>
        <p:nvSpPr>
          <p:cNvPr id="91" name="Oval 90">
            <a:extLst>
              <a:ext uri="{FF2B5EF4-FFF2-40B4-BE49-F238E27FC236}">
                <a16:creationId xmlns:a16="http://schemas.microsoft.com/office/drawing/2014/main" id="{A2DEDBAA-AF68-35A3-DF53-8554762BCDF5}"/>
              </a:ext>
            </a:extLst>
          </p:cNvPr>
          <p:cNvSpPr/>
          <p:nvPr/>
        </p:nvSpPr>
        <p:spPr>
          <a:xfrm>
            <a:off x="3891848" y="4288992"/>
            <a:ext cx="243840" cy="243840"/>
          </a:xfrm>
          <a:prstGeom prst="ellipse">
            <a:avLst/>
          </a:prstGeom>
          <a:solidFill>
            <a:schemeClr val="bg1"/>
          </a:solidFill>
          <a:ln>
            <a:solidFill>
              <a:srgbClr val="F5AE18"/>
            </a:solidFill>
          </a:ln>
          <a:effectLst>
            <a:outerShdw blurRad="254000" sx="102000" sy="102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sz="1400" i="1" dirty="0">
                <a:solidFill>
                  <a:srgbClr val="192B60"/>
                </a:solidFill>
                <a:latin typeface="Segoe UI" panose="020B0502040204020203" pitchFamily="34" charset="0"/>
                <a:cs typeface="B Nazanin" panose="00000700000000000000" pitchFamily="2" charset="-78"/>
              </a:rPr>
              <a:t>6</a:t>
            </a:r>
          </a:p>
        </p:txBody>
      </p:sp>
      <p:sp>
        <p:nvSpPr>
          <p:cNvPr id="92" name="Oval 91">
            <a:extLst>
              <a:ext uri="{FF2B5EF4-FFF2-40B4-BE49-F238E27FC236}">
                <a16:creationId xmlns:a16="http://schemas.microsoft.com/office/drawing/2014/main" id="{C90786B1-B641-3CF7-7EBC-B022CCB5624C}"/>
              </a:ext>
            </a:extLst>
          </p:cNvPr>
          <p:cNvSpPr/>
          <p:nvPr/>
        </p:nvSpPr>
        <p:spPr>
          <a:xfrm>
            <a:off x="7381804" y="4285611"/>
            <a:ext cx="243840" cy="243840"/>
          </a:xfrm>
          <a:prstGeom prst="ellipse">
            <a:avLst/>
          </a:prstGeom>
          <a:solidFill>
            <a:schemeClr val="bg1"/>
          </a:solidFill>
          <a:ln>
            <a:solidFill>
              <a:srgbClr val="F5AE18"/>
            </a:solidFill>
          </a:ln>
          <a:effectLst>
            <a:outerShdw blurRad="254000" sx="102000" sy="102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sz="1400" i="1" dirty="0">
                <a:solidFill>
                  <a:srgbClr val="192B60"/>
                </a:solidFill>
                <a:latin typeface="Segoe UI" panose="020B0502040204020203" pitchFamily="34" charset="0"/>
                <a:cs typeface="B Nazanin" panose="00000700000000000000" pitchFamily="2" charset="-78"/>
              </a:rPr>
              <a:t>5</a:t>
            </a:r>
          </a:p>
        </p:txBody>
      </p:sp>
      <p:sp>
        <p:nvSpPr>
          <p:cNvPr id="93" name="Oval 92">
            <a:extLst>
              <a:ext uri="{FF2B5EF4-FFF2-40B4-BE49-F238E27FC236}">
                <a16:creationId xmlns:a16="http://schemas.microsoft.com/office/drawing/2014/main" id="{8136679C-0DBD-4756-5F39-83A04E9B6678}"/>
              </a:ext>
            </a:extLst>
          </p:cNvPr>
          <p:cNvSpPr/>
          <p:nvPr/>
        </p:nvSpPr>
        <p:spPr>
          <a:xfrm>
            <a:off x="10936322" y="4100437"/>
            <a:ext cx="243840" cy="243840"/>
          </a:xfrm>
          <a:prstGeom prst="ellipse">
            <a:avLst/>
          </a:prstGeom>
          <a:solidFill>
            <a:schemeClr val="bg1"/>
          </a:solidFill>
          <a:ln>
            <a:solidFill>
              <a:srgbClr val="F5AE18"/>
            </a:solidFill>
          </a:ln>
          <a:effectLst>
            <a:outerShdw blurRad="254000" sx="102000" sy="102000" algn="ctr" rotWithShape="0">
              <a:prstClr val="black">
                <a:alpha val="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sz="1400" i="1" dirty="0">
                <a:solidFill>
                  <a:srgbClr val="192B60"/>
                </a:solidFill>
                <a:latin typeface="Segoe UI" panose="020B0502040204020203" pitchFamily="34" charset="0"/>
                <a:cs typeface="B Nazanin" panose="00000700000000000000" pitchFamily="2" charset="-78"/>
              </a:rPr>
              <a:t>4</a:t>
            </a:r>
          </a:p>
        </p:txBody>
      </p:sp>
      <p:sp>
        <p:nvSpPr>
          <p:cNvPr id="87" name="Oval 86">
            <a:extLst>
              <a:ext uri="{FF2B5EF4-FFF2-40B4-BE49-F238E27FC236}">
                <a16:creationId xmlns:a16="http://schemas.microsoft.com/office/drawing/2014/main" id="{C9C9E17C-1514-C0D2-7201-0FB0D2391507}"/>
              </a:ext>
            </a:extLst>
          </p:cNvPr>
          <p:cNvSpPr/>
          <p:nvPr/>
        </p:nvSpPr>
        <p:spPr>
          <a:xfrm>
            <a:off x="11059457" y="3004705"/>
            <a:ext cx="353291" cy="353291"/>
          </a:xfrm>
          <a:prstGeom prst="ellipse">
            <a:avLst/>
          </a:prstGeom>
          <a:solidFill>
            <a:schemeClr val="bg1"/>
          </a:solidFill>
          <a:ln w="19050">
            <a:solidFill>
              <a:srgbClr val="192B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94" name="Graphic 93" descr="Caret Down outline">
            <a:extLst>
              <a:ext uri="{FF2B5EF4-FFF2-40B4-BE49-F238E27FC236}">
                <a16:creationId xmlns:a16="http://schemas.microsoft.com/office/drawing/2014/main" id="{AC36AE5A-00E5-D3CE-1BE4-3FD3F92E6EC8}"/>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1115707" y="3078207"/>
            <a:ext cx="240790" cy="240790"/>
          </a:xfrm>
          <a:prstGeom prst="rect">
            <a:avLst/>
          </a:prstGeom>
        </p:spPr>
      </p:pic>
    </p:spTree>
    <p:extLst>
      <p:ext uri="{BB962C8B-B14F-4D97-AF65-F5344CB8AC3E}">
        <p14:creationId xmlns:p14="http://schemas.microsoft.com/office/powerpoint/2010/main" val="18751569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60" name="Straight Connector 1059">
            <a:extLst>
              <a:ext uri="{FF2B5EF4-FFF2-40B4-BE49-F238E27FC236}">
                <a16:creationId xmlns:a16="http://schemas.microsoft.com/office/drawing/2014/main" id="{0D13ADEC-15D8-20D5-6B3C-7AFD83637977}"/>
              </a:ext>
            </a:extLst>
          </p:cNvPr>
          <p:cNvCxnSpPr>
            <a:cxnSpLocks/>
          </p:cNvCxnSpPr>
          <p:nvPr/>
        </p:nvCxnSpPr>
        <p:spPr>
          <a:xfrm>
            <a:off x="515938" y="5574992"/>
            <a:ext cx="10746422" cy="0"/>
          </a:xfrm>
          <a:prstGeom prst="line">
            <a:avLst/>
          </a:prstGeom>
          <a:ln w="12700">
            <a:solidFill>
              <a:srgbClr val="F3BE94"/>
            </a:solidFill>
          </a:ln>
        </p:spPr>
        <p:style>
          <a:lnRef idx="1">
            <a:schemeClr val="accent1"/>
          </a:lnRef>
          <a:fillRef idx="0">
            <a:schemeClr val="accent1"/>
          </a:fillRef>
          <a:effectRef idx="0">
            <a:schemeClr val="accent1"/>
          </a:effectRef>
          <a:fontRef idx="minor">
            <a:schemeClr val="tx1"/>
          </a:fontRef>
        </p:style>
      </p:cxnSp>
      <p:sp>
        <p:nvSpPr>
          <p:cNvPr id="1058" name="Rectangle 1057">
            <a:extLst>
              <a:ext uri="{FF2B5EF4-FFF2-40B4-BE49-F238E27FC236}">
                <a16:creationId xmlns:a16="http://schemas.microsoft.com/office/drawing/2014/main" id="{3F5E1D38-64A9-670C-08D2-C665AD73AEF0}"/>
              </a:ext>
            </a:extLst>
          </p:cNvPr>
          <p:cNvSpPr/>
          <p:nvPr/>
        </p:nvSpPr>
        <p:spPr>
          <a:xfrm>
            <a:off x="0" y="2184400"/>
            <a:ext cx="12192000" cy="457200"/>
          </a:xfrm>
          <a:prstGeom prst="rect">
            <a:avLst/>
          </a:prstGeom>
          <a:solidFill>
            <a:srgbClr val="F3B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Rectangle 6">
            <a:extLst>
              <a:ext uri="{FF2B5EF4-FFF2-40B4-BE49-F238E27FC236}">
                <a16:creationId xmlns:a16="http://schemas.microsoft.com/office/drawing/2014/main" id="{D8467F4F-9578-035E-47CB-E40079C383CC}"/>
              </a:ext>
            </a:extLst>
          </p:cNvPr>
          <p:cNvSpPr/>
          <p:nvPr/>
        </p:nvSpPr>
        <p:spPr>
          <a:xfrm>
            <a:off x="0" y="0"/>
            <a:ext cx="12192000" cy="2509520"/>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24" name="Title 1023">
            <a:extLst>
              <a:ext uri="{FF2B5EF4-FFF2-40B4-BE49-F238E27FC236}">
                <a16:creationId xmlns:a16="http://schemas.microsoft.com/office/drawing/2014/main" id="{F0AA2056-63C8-01FF-B993-A6CF44A5ED25}"/>
              </a:ext>
            </a:extLst>
          </p:cNvPr>
          <p:cNvSpPr>
            <a:spLocks noGrp="1"/>
          </p:cNvSpPr>
          <p:nvPr>
            <p:ph type="title"/>
          </p:nvPr>
        </p:nvSpPr>
        <p:spPr>
          <a:xfrm>
            <a:off x="8064044" y="549276"/>
            <a:ext cx="3289756" cy="1059606"/>
          </a:xfrm>
        </p:spPr>
        <p:txBody>
          <a:bodyPr/>
          <a:lstStyle/>
          <a:p>
            <a:pPr algn="r" rtl="1"/>
            <a:r>
              <a:rPr kumimoji="0" lang="fa-IR" sz="4400" b="1" i="0" u="none" strike="noStrike" kern="1200" cap="none" spc="0" normalizeH="0" baseline="0" noProof="0" dirty="0">
                <a:ln>
                  <a:noFill/>
                </a:ln>
                <a:solidFill>
                  <a:schemeClr val="bg1"/>
                </a:solidFill>
                <a:effectLst/>
                <a:uLnTx/>
                <a:uFillTx/>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cs typeface="B Nazanin" panose="00000700000000000000" pitchFamily="2" charset="-78"/>
            </a:endParaRPr>
          </a:p>
        </p:txBody>
      </p:sp>
      <p:sp>
        <p:nvSpPr>
          <p:cNvPr id="6" name="Slide Number Placeholder 1">
            <a:extLst>
              <a:ext uri="{FF2B5EF4-FFF2-40B4-BE49-F238E27FC236}">
                <a16:creationId xmlns:a16="http://schemas.microsoft.com/office/drawing/2014/main" id="{03BA4D7C-B37A-BF70-3014-3747BC51BA75}"/>
              </a:ext>
            </a:extLst>
          </p:cNvPr>
          <p:cNvSpPr>
            <a:spLocks noGrp="1"/>
          </p:cNvSpPr>
          <p:nvPr>
            <p:ph type="sldNum" sz="quarter" idx="12"/>
          </p:nvPr>
        </p:nvSpPr>
        <p:spPr>
          <a:xfrm>
            <a:off x="9374527" y="6310050"/>
            <a:ext cx="2743200" cy="365125"/>
          </a:xfrm>
        </p:spPr>
        <p:txBody>
          <a:bodyPr/>
          <a:lstStyle/>
          <a:p>
            <a:pPr algn="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r"/>
              <a:t>44</a:t>
            </a:fld>
            <a:endParaRPr lang="en-US" b="1" dirty="0">
              <a:solidFill>
                <a:srgbClr val="DFEEEA"/>
              </a:solidFill>
              <a:latin typeface="Segoe UI" panose="020B0502040204020203" pitchFamily="34" charset="0"/>
              <a:cs typeface="B Nazanin" panose="00000700000000000000" pitchFamily="2" charset="-78"/>
            </a:endParaRPr>
          </a:p>
        </p:txBody>
      </p:sp>
      <p:grpSp>
        <p:nvGrpSpPr>
          <p:cNvPr id="1034" name="Group 1033">
            <a:extLst>
              <a:ext uri="{FF2B5EF4-FFF2-40B4-BE49-F238E27FC236}">
                <a16:creationId xmlns:a16="http://schemas.microsoft.com/office/drawing/2014/main" id="{EC2C5769-D10D-FE96-E1FE-624806382A79}"/>
              </a:ext>
            </a:extLst>
          </p:cNvPr>
          <p:cNvGrpSpPr/>
          <p:nvPr/>
        </p:nvGrpSpPr>
        <p:grpSpPr>
          <a:xfrm>
            <a:off x="1984427" y="2272056"/>
            <a:ext cx="685800" cy="685800"/>
            <a:chOff x="5139083" y="1323340"/>
            <a:chExt cx="685800" cy="685800"/>
          </a:xfrm>
        </p:grpSpPr>
        <p:sp>
          <p:nvSpPr>
            <p:cNvPr id="74" name="Rectangle 73">
              <a:extLst>
                <a:ext uri="{FF2B5EF4-FFF2-40B4-BE49-F238E27FC236}">
                  <a16:creationId xmlns:a16="http://schemas.microsoft.com/office/drawing/2014/main" id="{99507E9D-0B18-DBFF-4467-B93BD45377B2}"/>
                </a:ext>
              </a:extLst>
            </p:cNvPr>
            <p:cNvSpPr/>
            <p:nvPr/>
          </p:nvSpPr>
          <p:spPr>
            <a:xfrm>
              <a:off x="5139083" y="1323340"/>
              <a:ext cx="685800" cy="685800"/>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75" name="Graphic 74" descr="Inbox Check outline">
              <a:extLst>
                <a:ext uri="{FF2B5EF4-FFF2-40B4-BE49-F238E27FC236}">
                  <a16:creationId xmlns:a16="http://schemas.microsoft.com/office/drawing/2014/main" id="{F735DD68-106B-F1E6-6EB0-9592969AD15F}"/>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209354" y="1393611"/>
              <a:ext cx="545259" cy="545259"/>
            </a:xfrm>
            <a:prstGeom prst="rect">
              <a:avLst/>
            </a:prstGeom>
          </p:spPr>
        </p:pic>
      </p:grpSp>
      <p:sp>
        <p:nvSpPr>
          <p:cNvPr id="98" name="TextBox 97">
            <a:extLst>
              <a:ext uri="{FF2B5EF4-FFF2-40B4-BE49-F238E27FC236}">
                <a16:creationId xmlns:a16="http://schemas.microsoft.com/office/drawing/2014/main" id="{891C5198-B379-E63D-97FD-CCC7B45DD1AE}"/>
              </a:ext>
            </a:extLst>
          </p:cNvPr>
          <p:cNvSpPr txBox="1"/>
          <p:nvPr/>
        </p:nvSpPr>
        <p:spPr>
          <a:xfrm>
            <a:off x="515938" y="3132978"/>
            <a:ext cx="2160000" cy="439055"/>
          </a:xfrm>
          <a:prstGeom prst="rect">
            <a:avLst/>
          </a:prstGeom>
          <a:noFill/>
        </p:spPr>
        <p:txBody>
          <a:bodyPr wrap="square" lIns="0" rIns="0" rtlCol="0">
            <a:noAutofit/>
          </a:bodyPr>
          <a:lstStyle/>
          <a:p>
            <a:pPr algn="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99" name="TextBox 98">
            <a:extLst>
              <a:ext uri="{FF2B5EF4-FFF2-40B4-BE49-F238E27FC236}">
                <a16:creationId xmlns:a16="http://schemas.microsoft.com/office/drawing/2014/main" id="{8C9FB242-8F9F-ECE5-7095-04578C4C92A1}"/>
              </a:ext>
            </a:extLst>
          </p:cNvPr>
          <p:cNvSpPr txBox="1"/>
          <p:nvPr/>
        </p:nvSpPr>
        <p:spPr>
          <a:xfrm>
            <a:off x="515939" y="3590107"/>
            <a:ext cx="2160000" cy="1481810"/>
          </a:xfrm>
          <a:prstGeom prst="rect">
            <a:avLst/>
          </a:prstGeom>
          <a:noFill/>
        </p:spPr>
        <p:txBody>
          <a:bodyPr wrap="square" lIns="0" rIns="0" rtlCol="0">
            <a:noAutofit/>
          </a:bodyPr>
          <a:lstStyle/>
          <a:p>
            <a:pPr algn="r" rtl="1">
              <a:lnSpc>
                <a:spcPct val="150000"/>
              </a:lnSpc>
            </a:pPr>
            <a:r>
              <a:rPr lang="fa-IR" sz="15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500" dirty="0">
              <a:latin typeface="Segoe UI" panose="020B0502040204020203" pitchFamily="34" charset="0"/>
              <a:cs typeface="B Nazanin" panose="00000700000000000000" pitchFamily="2" charset="-78"/>
            </a:endParaRPr>
          </a:p>
        </p:txBody>
      </p:sp>
      <p:sp>
        <p:nvSpPr>
          <p:cNvPr id="1052" name="TextBox 1051">
            <a:extLst>
              <a:ext uri="{FF2B5EF4-FFF2-40B4-BE49-F238E27FC236}">
                <a16:creationId xmlns:a16="http://schemas.microsoft.com/office/drawing/2014/main" id="{CFAAE26D-FCA4-ACF1-DAC9-3503D66ACD79}"/>
              </a:ext>
            </a:extLst>
          </p:cNvPr>
          <p:cNvSpPr txBox="1"/>
          <p:nvPr/>
        </p:nvSpPr>
        <p:spPr>
          <a:xfrm>
            <a:off x="2190082" y="5298440"/>
            <a:ext cx="504000" cy="504000"/>
          </a:xfrm>
          <a:prstGeom prst="ellipse">
            <a:avLst/>
          </a:prstGeom>
          <a:solidFill>
            <a:schemeClr val="bg1"/>
          </a:solidFill>
          <a:effectLst>
            <a:outerShdw blurRad="254000" sx="102000" sy="102000" algn="ctr" rotWithShape="0">
              <a:prstClr val="black">
                <a:alpha val="5000"/>
              </a:prstClr>
            </a:outerShdw>
          </a:effectLst>
        </p:spPr>
        <p:txBody>
          <a:bodyPr wrap="none" lIns="0" rIns="0" rtlCol="0">
            <a:noAutofit/>
          </a:bodyPr>
          <a:lstStyle/>
          <a:p>
            <a:pPr algn="ctr" rtl="1"/>
            <a:r>
              <a:rPr lang="en-US" b="1" i="1" dirty="0">
                <a:solidFill>
                  <a:srgbClr val="F5AE18"/>
                </a:solidFill>
                <a:latin typeface="Segoe UI" panose="020B0502040204020203" pitchFamily="34" charset="0"/>
                <a:cs typeface="B Nazanin" panose="00000700000000000000" pitchFamily="2" charset="-78"/>
              </a:rPr>
              <a:t>01</a:t>
            </a:r>
          </a:p>
        </p:txBody>
      </p:sp>
      <p:grpSp>
        <p:nvGrpSpPr>
          <p:cNvPr id="1033" name="Group 1032">
            <a:extLst>
              <a:ext uri="{FF2B5EF4-FFF2-40B4-BE49-F238E27FC236}">
                <a16:creationId xmlns:a16="http://schemas.microsoft.com/office/drawing/2014/main" id="{E1C57C7F-4C11-80C5-7FB5-56FFA075D91C}"/>
              </a:ext>
            </a:extLst>
          </p:cNvPr>
          <p:cNvGrpSpPr/>
          <p:nvPr/>
        </p:nvGrpSpPr>
        <p:grpSpPr>
          <a:xfrm>
            <a:off x="5036163" y="2247900"/>
            <a:ext cx="685800" cy="685800"/>
            <a:chOff x="5139083" y="3086100"/>
            <a:chExt cx="685800" cy="685800"/>
          </a:xfrm>
        </p:grpSpPr>
        <p:sp>
          <p:nvSpPr>
            <p:cNvPr id="76" name="Rectangle 75">
              <a:extLst>
                <a:ext uri="{FF2B5EF4-FFF2-40B4-BE49-F238E27FC236}">
                  <a16:creationId xmlns:a16="http://schemas.microsoft.com/office/drawing/2014/main" id="{AEF9392C-493A-A8DD-B9F0-8FAB26A3B50B}"/>
                </a:ext>
              </a:extLst>
            </p:cNvPr>
            <p:cNvSpPr/>
            <p:nvPr/>
          </p:nvSpPr>
          <p:spPr>
            <a:xfrm>
              <a:off x="5139083" y="3086100"/>
              <a:ext cx="685800" cy="685800"/>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78" name="Graphic 77" descr="Upward trend outline">
              <a:extLst>
                <a:ext uri="{FF2B5EF4-FFF2-40B4-BE49-F238E27FC236}">
                  <a16:creationId xmlns:a16="http://schemas.microsoft.com/office/drawing/2014/main" id="{7008D093-F0A5-870C-394A-8A196360A259}"/>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209354" y="3156371"/>
              <a:ext cx="545259" cy="545259"/>
            </a:xfrm>
            <a:prstGeom prst="rect">
              <a:avLst/>
            </a:prstGeom>
          </p:spPr>
        </p:pic>
      </p:grpSp>
      <p:sp>
        <p:nvSpPr>
          <p:cNvPr id="101" name="TextBox 100">
            <a:extLst>
              <a:ext uri="{FF2B5EF4-FFF2-40B4-BE49-F238E27FC236}">
                <a16:creationId xmlns:a16="http://schemas.microsoft.com/office/drawing/2014/main" id="{9E817607-CB17-04CD-C20C-58F51253A347}"/>
              </a:ext>
            </a:extLst>
          </p:cNvPr>
          <p:cNvSpPr txBox="1"/>
          <p:nvPr/>
        </p:nvSpPr>
        <p:spPr>
          <a:xfrm>
            <a:off x="3452920" y="3132978"/>
            <a:ext cx="2160000" cy="439055"/>
          </a:xfrm>
          <a:prstGeom prst="rect">
            <a:avLst/>
          </a:prstGeom>
          <a:noFill/>
        </p:spPr>
        <p:txBody>
          <a:bodyPr wrap="square" lIns="0" rIns="0" rtlCol="0">
            <a:noAutofit/>
          </a:bodyPr>
          <a:lstStyle/>
          <a:p>
            <a:pPr algn="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102" name="TextBox 101">
            <a:extLst>
              <a:ext uri="{FF2B5EF4-FFF2-40B4-BE49-F238E27FC236}">
                <a16:creationId xmlns:a16="http://schemas.microsoft.com/office/drawing/2014/main" id="{3F508BA9-CE70-EC35-C0D4-DD6C683D1D27}"/>
              </a:ext>
            </a:extLst>
          </p:cNvPr>
          <p:cNvSpPr txBox="1"/>
          <p:nvPr/>
        </p:nvSpPr>
        <p:spPr>
          <a:xfrm>
            <a:off x="3452920" y="3590107"/>
            <a:ext cx="2160000" cy="1481810"/>
          </a:xfrm>
          <a:prstGeom prst="rect">
            <a:avLst/>
          </a:prstGeom>
          <a:noFill/>
        </p:spPr>
        <p:txBody>
          <a:bodyPr wrap="square" lIns="0" rIns="0" rtlCol="0">
            <a:noAutofit/>
          </a:bodyPr>
          <a:lstStyle/>
          <a:p>
            <a:pPr algn="r" rtl="1">
              <a:lnSpc>
                <a:spcPct val="150000"/>
              </a:lnSpc>
            </a:pPr>
            <a:r>
              <a:rPr lang="fa-IR" sz="15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500" dirty="0">
              <a:latin typeface="Segoe UI" panose="020B0502040204020203" pitchFamily="34" charset="0"/>
              <a:cs typeface="B Nazanin" panose="00000700000000000000" pitchFamily="2" charset="-78"/>
            </a:endParaRPr>
          </a:p>
        </p:txBody>
      </p:sp>
      <p:sp>
        <p:nvSpPr>
          <p:cNvPr id="119" name="TextBox 118">
            <a:extLst>
              <a:ext uri="{FF2B5EF4-FFF2-40B4-BE49-F238E27FC236}">
                <a16:creationId xmlns:a16="http://schemas.microsoft.com/office/drawing/2014/main" id="{CBDB988B-4EF3-9A3E-616B-0405FFB9D340}"/>
              </a:ext>
            </a:extLst>
          </p:cNvPr>
          <p:cNvSpPr txBox="1"/>
          <p:nvPr/>
        </p:nvSpPr>
        <p:spPr>
          <a:xfrm>
            <a:off x="5127063" y="5298440"/>
            <a:ext cx="504000" cy="504000"/>
          </a:xfrm>
          <a:prstGeom prst="ellipse">
            <a:avLst/>
          </a:prstGeom>
          <a:solidFill>
            <a:schemeClr val="bg1"/>
          </a:solidFill>
          <a:effectLst>
            <a:outerShdw blurRad="254000" sx="102000" sy="102000" algn="ctr" rotWithShape="0">
              <a:prstClr val="black">
                <a:alpha val="5000"/>
              </a:prstClr>
            </a:outerShdw>
          </a:effectLst>
        </p:spPr>
        <p:txBody>
          <a:bodyPr wrap="none" lIns="0" rIns="0" rtlCol="0">
            <a:noAutofit/>
          </a:bodyPr>
          <a:lstStyle/>
          <a:p>
            <a:pPr algn="ctr" rtl="1"/>
            <a:r>
              <a:rPr lang="en-US" b="1" i="1" dirty="0">
                <a:solidFill>
                  <a:srgbClr val="F5AE18"/>
                </a:solidFill>
                <a:latin typeface="Segoe UI" panose="020B0502040204020203" pitchFamily="34" charset="0"/>
                <a:cs typeface="B Nazanin" panose="00000700000000000000" pitchFamily="2" charset="-78"/>
              </a:rPr>
              <a:t>02</a:t>
            </a:r>
          </a:p>
        </p:txBody>
      </p:sp>
      <p:grpSp>
        <p:nvGrpSpPr>
          <p:cNvPr id="1032" name="Group 1031">
            <a:extLst>
              <a:ext uri="{FF2B5EF4-FFF2-40B4-BE49-F238E27FC236}">
                <a16:creationId xmlns:a16="http://schemas.microsoft.com/office/drawing/2014/main" id="{8EFDECD2-8B6E-CBEE-380F-40603AA368C1}"/>
              </a:ext>
            </a:extLst>
          </p:cNvPr>
          <p:cNvGrpSpPr/>
          <p:nvPr/>
        </p:nvGrpSpPr>
        <p:grpSpPr>
          <a:xfrm>
            <a:off x="7882244" y="2191248"/>
            <a:ext cx="685800" cy="685800"/>
            <a:chOff x="5139083" y="4848860"/>
            <a:chExt cx="685800" cy="685800"/>
          </a:xfrm>
        </p:grpSpPr>
        <p:sp>
          <p:nvSpPr>
            <p:cNvPr id="77" name="Rectangle 76">
              <a:extLst>
                <a:ext uri="{FF2B5EF4-FFF2-40B4-BE49-F238E27FC236}">
                  <a16:creationId xmlns:a16="http://schemas.microsoft.com/office/drawing/2014/main" id="{F45F858F-B7AB-D7C0-999A-F8DFA558D245}"/>
                </a:ext>
              </a:extLst>
            </p:cNvPr>
            <p:cNvSpPr/>
            <p:nvPr/>
          </p:nvSpPr>
          <p:spPr>
            <a:xfrm>
              <a:off x="5139083" y="4848860"/>
              <a:ext cx="685800" cy="685800"/>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79" name="Graphic 78" descr="Folder Search outline">
              <a:extLst>
                <a:ext uri="{FF2B5EF4-FFF2-40B4-BE49-F238E27FC236}">
                  <a16:creationId xmlns:a16="http://schemas.microsoft.com/office/drawing/2014/main" id="{81BFC5C8-7B7D-170B-6165-7F5E9D4CE09E}"/>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209354" y="4919131"/>
              <a:ext cx="545259" cy="545259"/>
            </a:xfrm>
            <a:prstGeom prst="rect">
              <a:avLst/>
            </a:prstGeom>
          </p:spPr>
        </p:pic>
      </p:grpSp>
      <p:sp>
        <p:nvSpPr>
          <p:cNvPr id="104" name="TextBox 103">
            <a:extLst>
              <a:ext uri="{FF2B5EF4-FFF2-40B4-BE49-F238E27FC236}">
                <a16:creationId xmlns:a16="http://schemas.microsoft.com/office/drawing/2014/main" id="{FF6EC809-2D2A-E599-E4D7-090F84830A4D}"/>
              </a:ext>
            </a:extLst>
          </p:cNvPr>
          <p:cNvSpPr txBox="1"/>
          <p:nvPr/>
        </p:nvSpPr>
        <p:spPr>
          <a:xfrm>
            <a:off x="6389902" y="3132978"/>
            <a:ext cx="2160000" cy="439055"/>
          </a:xfrm>
          <a:prstGeom prst="rect">
            <a:avLst/>
          </a:prstGeom>
          <a:noFill/>
        </p:spPr>
        <p:txBody>
          <a:bodyPr wrap="square" lIns="0" rIns="0" rtlCol="0">
            <a:noAutofit/>
          </a:bodyPr>
          <a:lstStyle/>
          <a:p>
            <a:pPr algn="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105" name="TextBox 104">
            <a:extLst>
              <a:ext uri="{FF2B5EF4-FFF2-40B4-BE49-F238E27FC236}">
                <a16:creationId xmlns:a16="http://schemas.microsoft.com/office/drawing/2014/main" id="{60AF8427-1A9D-43A1-8F6A-442023196851}"/>
              </a:ext>
            </a:extLst>
          </p:cNvPr>
          <p:cNvSpPr txBox="1"/>
          <p:nvPr/>
        </p:nvSpPr>
        <p:spPr>
          <a:xfrm>
            <a:off x="6389902" y="3590107"/>
            <a:ext cx="2160000" cy="1481810"/>
          </a:xfrm>
          <a:prstGeom prst="rect">
            <a:avLst/>
          </a:prstGeom>
          <a:noFill/>
        </p:spPr>
        <p:txBody>
          <a:bodyPr wrap="square" lIns="0" rIns="0" rtlCol="0">
            <a:noAutofit/>
          </a:bodyPr>
          <a:lstStyle/>
          <a:p>
            <a:pPr algn="r" rtl="1">
              <a:lnSpc>
                <a:spcPct val="150000"/>
              </a:lnSpc>
            </a:pPr>
            <a:r>
              <a:rPr lang="fa-IR" sz="15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500" dirty="0">
              <a:latin typeface="Segoe UI" panose="020B0502040204020203" pitchFamily="34" charset="0"/>
              <a:cs typeface="B Nazanin" panose="00000700000000000000" pitchFamily="2" charset="-78"/>
            </a:endParaRPr>
          </a:p>
        </p:txBody>
      </p:sp>
      <p:sp>
        <p:nvSpPr>
          <p:cNvPr id="120" name="TextBox 119">
            <a:extLst>
              <a:ext uri="{FF2B5EF4-FFF2-40B4-BE49-F238E27FC236}">
                <a16:creationId xmlns:a16="http://schemas.microsoft.com/office/drawing/2014/main" id="{EB460284-0480-C6E8-2391-3E7CAB786B68}"/>
              </a:ext>
            </a:extLst>
          </p:cNvPr>
          <p:cNvSpPr txBox="1"/>
          <p:nvPr/>
        </p:nvSpPr>
        <p:spPr>
          <a:xfrm>
            <a:off x="8064044" y="5298440"/>
            <a:ext cx="504000" cy="504000"/>
          </a:xfrm>
          <a:prstGeom prst="ellipse">
            <a:avLst/>
          </a:prstGeom>
          <a:solidFill>
            <a:schemeClr val="bg1"/>
          </a:solidFill>
          <a:effectLst>
            <a:outerShdw blurRad="254000" sx="102000" sy="102000" algn="ctr" rotWithShape="0">
              <a:prstClr val="black">
                <a:alpha val="5000"/>
              </a:prstClr>
            </a:outerShdw>
          </a:effectLst>
        </p:spPr>
        <p:txBody>
          <a:bodyPr wrap="none" lIns="0" rIns="0" rtlCol="0">
            <a:noAutofit/>
          </a:bodyPr>
          <a:lstStyle/>
          <a:p>
            <a:pPr algn="ctr" rtl="1"/>
            <a:r>
              <a:rPr lang="en-US" b="1" i="1" dirty="0">
                <a:solidFill>
                  <a:srgbClr val="F5AE18"/>
                </a:solidFill>
                <a:latin typeface="Segoe UI" panose="020B0502040204020203" pitchFamily="34" charset="0"/>
                <a:cs typeface="B Nazanin" panose="00000700000000000000" pitchFamily="2" charset="-78"/>
              </a:rPr>
              <a:t>03</a:t>
            </a:r>
          </a:p>
        </p:txBody>
      </p:sp>
      <p:grpSp>
        <p:nvGrpSpPr>
          <p:cNvPr id="1043" name="Group 1042">
            <a:extLst>
              <a:ext uri="{FF2B5EF4-FFF2-40B4-BE49-F238E27FC236}">
                <a16:creationId xmlns:a16="http://schemas.microsoft.com/office/drawing/2014/main" id="{7FFDF45E-50D4-F180-AEC2-0DC6C828867C}"/>
              </a:ext>
            </a:extLst>
          </p:cNvPr>
          <p:cNvGrpSpPr/>
          <p:nvPr/>
        </p:nvGrpSpPr>
        <p:grpSpPr>
          <a:xfrm>
            <a:off x="10801081" y="2247900"/>
            <a:ext cx="685800" cy="685800"/>
            <a:chOff x="9306878" y="2532380"/>
            <a:chExt cx="685800" cy="685800"/>
          </a:xfrm>
        </p:grpSpPr>
        <p:sp>
          <p:nvSpPr>
            <p:cNvPr id="86" name="Rectangle 85">
              <a:extLst>
                <a:ext uri="{FF2B5EF4-FFF2-40B4-BE49-F238E27FC236}">
                  <a16:creationId xmlns:a16="http://schemas.microsoft.com/office/drawing/2014/main" id="{4823D157-2469-179F-E085-547BD8C10ED4}"/>
                </a:ext>
              </a:extLst>
            </p:cNvPr>
            <p:cNvSpPr/>
            <p:nvPr/>
          </p:nvSpPr>
          <p:spPr>
            <a:xfrm>
              <a:off x="9306878" y="2532380"/>
              <a:ext cx="685800" cy="685800"/>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pic>
          <p:nvPicPr>
            <p:cNvPr id="87" name="Graphic 86" descr="Bullseye outline">
              <a:extLst>
                <a:ext uri="{FF2B5EF4-FFF2-40B4-BE49-F238E27FC236}">
                  <a16:creationId xmlns:a16="http://schemas.microsoft.com/office/drawing/2014/main" id="{69AF1689-8850-0F42-9F04-7085DC03FD8E}"/>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rcRect/>
            <a:stretch/>
          </p:blipFill>
          <p:spPr>
            <a:xfrm>
              <a:off x="9377149" y="2602651"/>
              <a:ext cx="545259" cy="545259"/>
            </a:xfrm>
            <a:prstGeom prst="rect">
              <a:avLst/>
            </a:prstGeom>
          </p:spPr>
        </p:pic>
      </p:grpSp>
      <p:sp>
        <p:nvSpPr>
          <p:cNvPr id="107" name="TextBox 106">
            <a:extLst>
              <a:ext uri="{FF2B5EF4-FFF2-40B4-BE49-F238E27FC236}">
                <a16:creationId xmlns:a16="http://schemas.microsoft.com/office/drawing/2014/main" id="{5DC9AF8B-48AB-FB04-FB60-E78B2CC43190}"/>
              </a:ext>
            </a:extLst>
          </p:cNvPr>
          <p:cNvSpPr txBox="1"/>
          <p:nvPr/>
        </p:nvSpPr>
        <p:spPr>
          <a:xfrm>
            <a:off x="9326881" y="3132978"/>
            <a:ext cx="2160000" cy="439055"/>
          </a:xfrm>
          <a:prstGeom prst="rect">
            <a:avLst/>
          </a:prstGeom>
          <a:noFill/>
        </p:spPr>
        <p:txBody>
          <a:bodyPr wrap="square" lIns="0" rIns="0" rtlCol="0">
            <a:noAutofit/>
          </a:bodyPr>
          <a:lstStyle/>
          <a:p>
            <a:pPr algn="r" rtl="1"/>
            <a:r>
              <a:rPr lang="fa-IR" b="1" dirty="0">
                <a:solidFill>
                  <a:srgbClr val="192B60"/>
                </a:solidFill>
                <a:latin typeface="Segoe UI" panose="020B0502040204020203" pitchFamily="34" charset="0"/>
                <a:cs typeface="B Nazanin" panose="00000700000000000000" pitchFamily="2" charset="-78"/>
              </a:rPr>
              <a:t>عنوان شما در اینجا</a:t>
            </a:r>
            <a:endParaRPr lang="en-US" b="1" dirty="0">
              <a:solidFill>
                <a:srgbClr val="192B60"/>
              </a:solidFill>
              <a:latin typeface="Segoe UI" panose="020B0502040204020203" pitchFamily="34" charset="0"/>
              <a:cs typeface="B Nazanin" panose="00000700000000000000" pitchFamily="2" charset="-78"/>
            </a:endParaRPr>
          </a:p>
        </p:txBody>
      </p:sp>
      <p:sp>
        <p:nvSpPr>
          <p:cNvPr id="108" name="TextBox 107">
            <a:extLst>
              <a:ext uri="{FF2B5EF4-FFF2-40B4-BE49-F238E27FC236}">
                <a16:creationId xmlns:a16="http://schemas.microsoft.com/office/drawing/2014/main" id="{C07E329A-8C70-534D-2894-F1A84FFC92D7}"/>
              </a:ext>
            </a:extLst>
          </p:cNvPr>
          <p:cNvSpPr txBox="1"/>
          <p:nvPr/>
        </p:nvSpPr>
        <p:spPr>
          <a:xfrm>
            <a:off x="9326881" y="3590107"/>
            <a:ext cx="2160000" cy="1481810"/>
          </a:xfrm>
          <a:prstGeom prst="rect">
            <a:avLst/>
          </a:prstGeom>
          <a:noFill/>
        </p:spPr>
        <p:txBody>
          <a:bodyPr wrap="square" lIns="0" rIns="0" rtlCol="0">
            <a:noAutofit/>
          </a:bodyPr>
          <a:lstStyle/>
          <a:p>
            <a:pPr algn="r" rtl="1">
              <a:lnSpc>
                <a:spcPct val="150000"/>
              </a:lnSpc>
            </a:pPr>
            <a:r>
              <a:rPr lang="fa-IR" sz="15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500" dirty="0">
              <a:latin typeface="Segoe UI" panose="020B0502040204020203" pitchFamily="34" charset="0"/>
              <a:cs typeface="B Nazanin" panose="00000700000000000000" pitchFamily="2" charset="-78"/>
            </a:endParaRPr>
          </a:p>
        </p:txBody>
      </p:sp>
      <p:sp>
        <p:nvSpPr>
          <p:cNvPr id="121" name="TextBox 120">
            <a:extLst>
              <a:ext uri="{FF2B5EF4-FFF2-40B4-BE49-F238E27FC236}">
                <a16:creationId xmlns:a16="http://schemas.microsoft.com/office/drawing/2014/main" id="{D89B2094-4D94-5523-747B-BF462750645D}"/>
              </a:ext>
            </a:extLst>
          </p:cNvPr>
          <p:cNvSpPr txBox="1"/>
          <p:nvPr/>
        </p:nvSpPr>
        <p:spPr>
          <a:xfrm>
            <a:off x="11001025" y="5298440"/>
            <a:ext cx="504000" cy="504000"/>
          </a:xfrm>
          <a:prstGeom prst="ellipse">
            <a:avLst/>
          </a:prstGeom>
          <a:solidFill>
            <a:schemeClr val="bg1"/>
          </a:solidFill>
          <a:effectLst>
            <a:outerShdw blurRad="254000" sx="102000" sy="102000" algn="ctr" rotWithShape="0">
              <a:prstClr val="black">
                <a:alpha val="5000"/>
              </a:prstClr>
            </a:outerShdw>
          </a:effectLst>
        </p:spPr>
        <p:txBody>
          <a:bodyPr wrap="none" lIns="0" rIns="0" rtlCol="0">
            <a:noAutofit/>
          </a:bodyPr>
          <a:lstStyle/>
          <a:p>
            <a:pPr algn="ctr" rtl="1"/>
            <a:r>
              <a:rPr lang="en-US" b="1" i="1" dirty="0">
                <a:solidFill>
                  <a:srgbClr val="F5AE18"/>
                </a:solidFill>
                <a:latin typeface="Segoe UI" panose="020B0502040204020203" pitchFamily="34" charset="0"/>
                <a:cs typeface="B Nazanin" panose="00000700000000000000" pitchFamily="2" charset="-78"/>
              </a:rPr>
              <a:t>04</a:t>
            </a:r>
          </a:p>
        </p:txBody>
      </p:sp>
    </p:spTree>
    <p:extLst>
      <p:ext uri="{BB962C8B-B14F-4D97-AF65-F5344CB8AC3E}">
        <p14:creationId xmlns:p14="http://schemas.microsoft.com/office/powerpoint/2010/main" val="8794059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24" name="Title 1023">
            <a:extLst>
              <a:ext uri="{FF2B5EF4-FFF2-40B4-BE49-F238E27FC236}">
                <a16:creationId xmlns:a16="http://schemas.microsoft.com/office/drawing/2014/main" id="{F0AA2056-63C8-01FF-B993-A6CF44A5ED25}"/>
              </a:ext>
            </a:extLst>
          </p:cNvPr>
          <p:cNvSpPr>
            <a:spLocks noGrp="1"/>
          </p:cNvSpPr>
          <p:nvPr>
            <p:ph type="title"/>
          </p:nvPr>
        </p:nvSpPr>
        <p:spPr>
          <a:xfrm>
            <a:off x="515938" y="549276"/>
            <a:ext cx="10837862" cy="1059606"/>
          </a:xfrm>
        </p:spPr>
        <p:txBody>
          <a:bodyPr/>
          <a:lstStyle/>
          <a:p>
            <a:pPr algn="r" rtl="1"/>
            <a:r>
              <a:rPr kumimoji="0" lang="fa-IR" sz="4400" b="1" i="0" u="none" strike="noStrike" kern="1200" cap="none" spc="0" normalizeH="0" baseline="0" noProof="0" dirty="0">
                <a:ln>
                  <a:noFill/>
                </a:ln>
                <a:solidFill>
                  <a:srgbClr val="00144F"/>
                </a:solidFill>
                <a:effectLst/>
                <a:uLnTx/>
                <a:uFillTx/>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rgbClr val="00144F"/>
              </a:solidFill>
              <a:cs typeface="B Nazanin" panose="00000700000000000000" pitchFamily="2" charset="-78"/>
            </a:endParaRPr>
          </a:p>
        </p:txBody>
      </p:sp>
      <p:sp>
        <p:nvSpPr>
          <p:cNvPr id="6" name="Slide Number Placeholder 1">
            <a:extLst>
              <a:ext uri="{FF2B5EF4-FFF2-40B4-BE49-F238E27FC236}">
                <a16:creationId xmlns:a16="http://schemas.microsoft.com/office/drawing/2014/main" id="{03BA4D7C-B37A-BF70-3014-3747BC51BA75}"/>
              </a:ext>
            </a:extLst>
          </p:cNvPr>
          <p:cNvSpPr>
            <a:spLocks noGrp="1"/>
          </p:cNvSpPr>
          <p:nvPr>
            <p:ph type="sldNum" sz="quarter" idx="12"/>
          </p:nvPr>
        </p:nvSpPr>
        <p:spPr>
          <a:xfrm>
            <a:off x="9374527" y="6310050"/>
            <a:ext cx="2743200" cy="365125"/>
          </a:xfrm>
        </p:spPr>
        <p:txBody>
          <a:bodyPr/>
          <a:lstStyle/>
          <a:p>
            <a:pPr algn="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r"/>
              <a:t>45</a:t>
            </a:fld>
            <a:endParaRPr lang="en-US" b="1" dirty="0">
              <a:solidFill>
                <a:srgbClr val="DFEEEA"/>
              </a:solidFill>
              <a:latin typeface="Segoe UI" panose="020B0502040204020203" pitchFamily="34" charset="0"/>
              <a:cs typeface="B Nazanin" panose="00000700000000000000" pitchFamily="2" charset="-78"/>
            </a:endParaRPr>
          </a:p>
        </p:txBody>
      </p:sp>
      <p:sp>
        <p:nvSpPr>
          <p:cNvPr id="40" name="Rectangle: Rounded Corners 39">
            <a:extLst>
              <a:ext uri="{FF2B5EF4-FFF2-40B4-BE49-F238E27FC236}">
                <a16:creationId xmlns:a16="http://schemas.microsoft.com/office/drawing/2014/main" id="{C8EF90D2-4EF1-7ADA-4D54-1F581E97D049}"/>
              </a:ext>
            </a:extLst>
          </p:cNvPr>
          <p:cNvSpPr/>
          <p:nvPr/>
        </p:nvSpPr>
        <p:spPr>
          <a:xfrm>
            <a:off x="4063908" y="3494863"/>
            <a:ext cx="3872616" cy="808305"/>
          </a:xfrm>
          <a:prstGeom prst="roundRect">
            <a:avLst>
              <a:gd name="adj" fmla="val 50000"/>
            </a:avLst>
          </a:prstGeom>
          <a:solidFill>
            <a:srgbClr val="F5AE18"/>
          </a:solidFill>
          <a:effectLst/>
        </p:spPr>
        <p:txBody>
          <a:bodyPr wrap="square" lIns="1440000" tIns="0" rIns="0" bIns="0" anchor="ctr" anchorCtr="0">
            <a:noAutofit/>
          </a:bodyPr>
          <a:lstStyle/>
          <a:p>
            <a:pPr algn="l"/>
            <a:r>
              <a:rPr lang="fa-IR" sz="2000" b="1" dirty="0">
                <a:solidFill>
                  <a:schemeClr val="bg1"/>
                </a:solidFill>
                <a:latin typeface="Segoe UI" panose="020B0502040204020203" pitchFamily="34" charset="0"/>
                <a:cs typeface="B Nazanin" panose="00000700000000000000" pitchFamily="2" charset="-78"/>
              </a:rPr>
              <a:t>عنوان شما در اینجا</a:t>
            </a:r>
            <a:endParaRPr lang="en-US" sz="2000" b="1" dirty="0">
              <a:solidFill>
                <a:schemeClr val="bg1"/>
              </a:solidFill>
              <a:latin typeface="Segoe UI" panose="020B0502040204020203" pitchFamily="34" charset="0"/>
              <a:cs typeface="B Nazanin" panose="00000700000000000000" pitchFamily="2" charset="-78"/>
            </a:endParaRPr>
          </a:p>
        </p:txBody>
      </p:sp>
      <p:sp>
        <p:nvSpPr>
          <p:cNvPr id="46" name="Rectangle: Rounded Corners 45">
            <a:extLst>
              <a:ext uri="{FF2B5EF4-FFF2-40B4-BE49-F238E27FC236}">
                <a16:creationId xmlns:a16="http://schemas.microsoft.com/office/drawing/2014/main" id="{6EE564FC-4186-87C5-89F1-303174621024}"/>
              </a:ext>
            </a:extLst>
          </p:cNvPr>
          <p:cNvSpPr/>
          <p:nvPr/>
        </p:nvSpPr>
        <p:spPr>
          <a:xfrm>
            <a:off x="3319858" y="5270292"/>
            <a:ext cx="4630341" cy="808305"/>
          </a:xfrm>
          <a:prstGeom prst="roundRect">
            <a:avLst>
              <a:gd name="adj" fmla="val 50000"/>
            </a:avLst>
          </a:prstGeom>
          <a:solidFill>
            <a:srgbClr val="293452"/>
          </a:solidFill>
          <a:effectLst/>
        </p:spPr>
        <p:txBody>
          <a:bodyPr wrap="square" lIns="1440000" tIns="0" rIns="0" bIns="0" anchor="ctr" anchorCtr="0">
            <a:noAutofit/>
          </a:bodyPr>
          <a:lstStyle/>
          <a:p>
            <a:pPr algn="l"/>
            <a:r>
              <a:rPr lang="fa-IR" sz="2000" b="1" dirty="0">
                <a:solidFill>
                  <a:schemeClr val="bg1"/>
                </a:solidFill>
                <a:latin typeface="Segoe UI" panose="020B0502040204020203" pitchFamily="34" charset="0"/>
                <a:cs typeface="B Nazanin" panose="00000700000000000000" pitchFamily="2" charset="-78"/>
              </a:rPr>
              <a:t>عنوان شما در اینجا</a:t>
            </a:r>
            <a:endParaRPr lang="en-US" sz="2000" b="1" dirty="0">
              <a:solidFill>
                <a:schemeClr val="bg1"/>
              </a:solidFill>
              <a:latin typeface="Segoe UI" panose="020B0502040204020203" pitchFamily="34" charset="0"/>
              <a:cs typeface="B Nazanin" panose="00000700000000000000" pitchFamily="2" charset="-78"/>
            </a:endParaRPr>
          </a:p>
        </p:txBody>
      </p:sp>
      <p:sp>
        <p:nvSpPr>
          <p:cNvPr id="47" name="Rectangle: Rounded Corners 46">
            <a:extLst>
              <a:ext uri="{FF2B5EF4-FFF2-40B4-BE49-F238E27FC236}">
                <a16:creationId xmlns:a16="http://schemas.microsoft.com/office/drawing/2014/main" id="{35A1E513-89DD-0288-BE29-EC30E0A63DB4}"/>
              </a:ext>
            </a:extLst>
          </p:cNvPr>
          <p:cNvSpPr/>
          <p:nvPr/>
        </p:nvSpPr>
        <p:spPr>
          <a:xfrm>
            <a:off x="3236290" y="1673934"/>
            <a:ext cx="4630341" cy="808305"/>
          </a:xfrm>
          <a:prstGeom prst="roundRect">
            <a:avLst>
              <a:gd name="adj" fmla="val 50000"/>
            </a:avLst>
          </a:prstGeom>
          <a:solidFill>
            <a:srgbClr val="F3BE94"/>
          </a:solidFill>
          <a:effectLst/>
        </p:spPr>
        <p:txBody>
          <a:bodyPr wrap="square" lIns="1440000" tIns="0" rIns="0" bIns="0" anchor="ctr" anchorCtr="0">
            <a:noAutofit/>
          </a:bodyPr>
          <a:lstStyle/>
          <a:p>
            <a:pPr algn="l"/>
            <a:r>
              <a:rPr lang="fa-IR" sz="2000" b="1" dirty="0">
                <a:solidFill>
                  <a:schemeClr val="bg1"/>
                </a:solidFill>
                <a:latin typeface="Segoe UI" panose="020B0502040204020203" pitchFamily="34" charset="0"/>
                <a:cs typeface="B Nazanin" panose="00000700000000000000" pitchFamily="2" charset="-78"/>
              </a:rPr>
              <a:t>عنوان شما در اینجا</a:t>
            </a:r>
            <a:endParaRPr lang="en-US" sz="2000" b="1" dirty="0">
              <a:solidFill>
                <a:schemeClr val="bg1"/>
              </a:solidFill>
              <a:latin typeface="Segoe UI" panose="020B0502040204020203" pitchFamily="34" charset="0"/>
              <a:cs typeface="B Nazanin" panose="00000700000000000000" pitchFamily="2" charset="-78"/>
            </a:endParaRPr>
          </a:p>
        </p:txBody>
      </p:sp>
      <p:sp>
        <p:nvSpPr>
          <p:cNvPr id="48" name="Oval 19">
            <a:extLst>
              <a:ext uri="{FF2B5EF4-FFF2-40B4-BE49-F238E27FC236}">
                <a16:creationId xmlns:a16="http://schemas.microsoft.com/office/drawing/2014/main" id="{F5266C18-047B-963D-9C0E-C9A7DE2CFB7A}"/>
              </a:ext>
            </a:extLst>
          </p:cNvPr>
          <p:cNvSpPr>
            <a:spLocks noChangeArrowheads="1"/>
          </p:cNvSpPr>
          <p:nvPr/>
        </p:nvSpPr>
        <p:spPr bwMode="auto">
          <a:xfrm>
            <a:off x="3122974" y="1394204"/>
            <a:ext cx="1583409" cy="1583409"/>
          </a:xfrm>
          <a:prstGeom prst="ellipse">
            <a:avLst/>
          </a:prstGeom>
          <a:solidFill>
            <a:schemeClr val="bg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49" name="Oval 20">
            <a:extLst>
              <a:ext uri="{FF2B5EF4-FFF2-40B4-BE49-F238E27FC236}">
                <a16:creationId xmlns:a16="http://schemas.microsoft.com/office/drawing/2014/main" id="{853FCD92-9624-596F-825E-8784FF594330}"/>
              </a:ext>
            </a:extLst>
          </p:cNvPr>
          <p:cNvSpPr>
            <a:spLocks noChangeArrowheads="1"/>
          </p:cNvSpPr>
          <p:nvPr/>
        </p:nvSpPr>
        <p:spPr bwMode="auto">
          <a:xfrm>
            <a:off x="3852042" y="3104476"/>
            <a:ext cx="1583409" cy="1583409"/>
          </a:xfrm>
          <a:prstGeom prst="ellipse">
            <a:avLst/>
          </a:prstGeom>
          <a:solidFill>
            <a:schemeClr val="bg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54" name="Oval 21">
            <a:extLst>
              <a:ext uri="{FF2B5EF4-FFF2-40B4-BE49-F238E27FC236}">
                <a16:creationId xmlns:a16="http://schemas.microsoft.com/office/drawing/2014/main" id="{729039B2-B8C4-416C-D8D5-1E395F289F8A}"/>
              </a:ext>
            </a:extLst>
          </p:cNvPr>
          <p:cNvSpPr>
            <a:spLocks noChangeArrowheads="1"/>
          </p:cNvSpPr>
          <p:nvPr/>
        </p:nvSpPr>
        <p:spPr bwMode="auto">
          <a:xfrm>
            <a:off x="3115054" y="4685855"/>
            <a:ext cx="1580659" cy="1583409"/>
          </a:xfrm>
          <a:prstGeom prst="ellipse">
            <a:avLst/>
          </a:prstGeom>
          <a:solidFill>
            <a:schemeClr val="bg1"/>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55" name="Oval 15">
            <a:extLst>
              <a:ext uri="{FF2B5EF4-FFF2-40B4-BE49-F238E27FC236}">
                <a16:creationId xmlns:a16="http://schemas.microsoft.com/office/drawing/2014/main" id="{51900076-42EC-2F54-E3E3-AF41818D9D46}"/>
              </a:ext>
            </a:extLst>
          </p:cNvPr>
          <p:cNvSpPr>
            <a:spLocks noChangeArrowheads="1"/>
          </p:cNvSpPr>
          <p:nvPr/>
        </p:nvSpPr>
        <p:spPr bwMode="auto">
          <a:xfrm>
            <a:off x="546100" y="2314127"/>
            <a:ext cx="3166175" cy="3166176"/>
          </a:xfrm>
          <a:prstGeom prst="ellipse">
            <a:avLst/>
          </a:prstGeom>
          <a:solidFill>
            <a:srgbClr val="293452"/>
          </a:solidFill>
          <a:ln w="15875" cap="flat">
            <a:noFill/>
            <a:prstDash val="solid"/>
            <a:miter lim="800000"/>
            <a:headEnd/>
            <a:tailEnd/>
          </a:ln>
          <a:effectLst>
            <a:outerShdw dist="38100" dir="5400000" algn="t" rotWithShape="0">
              <a:prstClr val="black">
                <a:alpha val="20000"/>
              </a:prstClr>
            </a:outerShdw>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56" name="Oval 16">
            <a:extLst>
              <a:ext uri="{FF2B5EF4-FFF2-40B4-BE49-F238E27FC236}">
                <a16:creationId xmlns:a16="http://schemas.microsoft.com/office/drawing/2014/main" id="{CDEA4F6E-0BA4-0C5D-64EF-7A277DE59B8C}"/>
              </a:ext>
            </a:extLst>
          </p:cNvPr>
          <p:cNvSpPr>
            <a:spLocks noChangeArrowheads="1"/>
          </p:cNvSpPr>
          <p:nvPr/>
        </p:nvSpPr>
        <p:spPr bwMode="auto">
          <a:xfrm>
            <a:off x="806334" y="2572295"/>
            <a:ext cx="2645708" cy="2649839"/>
          </a:xfrm>
          <a:prstGeom prst="ellipse">
            <a:avLst/>
          </a:prstGeom>
          <a:solidFill>
            <a:srgbClr val="F5AE18"/>
          </a:solidFill>
          <a:ln w="38100" cap="flat">
            <a:noFill/>
            <a:prstDash val="solid"/>
            <a:miter lim="800000"/>
            <a:headEnd/>
            <a:tailEnd/>
          </a:ln>
          <a:effectLst>
            <a:outerShdw dist="38100" dir="5400000" algn="t" rotWithShape="0">
              <a:prstClr val="black">
                <a:alpha val="20000"/>
              </a:prstClr>
            </a:outerShdw>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57" name="Oval 17">
            <a:extLst>
              <a:ext uri="{FF2B5EF4-FFF2-40B4-BE49-F238E27FC236}">
                <a16:creationId xmlns:a16="http://schemas.microsoft.com/office/drawing/2014/main" id="{4F13F105-CABE-03E9-C4D7-DED080158C6E}"/>
              </a:ext>
            </a:extLst>
          </p:cNvPr>
          <p:cNvSpPr>
            <a:spLocks noChangeArrowheads="1"/>
          </p:cNvSpPr>
          <p:nvPr/>
        </p:nvSpPr>
        <p:spPr bwMode="auto">
          <a:xfrm>
            <a:off x="1064502" y="2832528"/>
            <a:ext cx="2129371" cy="2129372"/>
          </a:xfrm>
          <a:prstGeom prst="ellipse">
            <a:avLst/>
          </a:prstGeom>
          <a:solidFill>
            <a:srgbClr val="F3BE94"/>
          </a:solidFill>
          <a:ln w="38100" cap="flat">
            <a:noFill/>
            <a:prstDash val="solid"/>
            <a:miter lim="800000"/>
            <a:headEnd/>
            <a:tailEnd/>
          </a:ln>
          <a:effectLst>
            <a:outerShdw dist="38100" dir="5400000" algn="t" rotWithShape="0">
              <a:prstClr val="black">
                <a:alpha val="20000"/>
              </a:prstClr>
            </a:outerShdw>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58" name="Oval 18">
            <a:extLst>
              <a:ext uri="{FF2B5EF4-FFF2-40B4-BE49-F238E27FC236}">
                <a16:creationId xmlns:a16="http://schemas.microsoft.com/office/drawing/2014/main" id="{CB5C1FA3-B141-D0AE-100A-0A6E7BAEBF25}"/>
              </a:ext>
            </a:extLst>
          </p:cNvPr>
          <p:cNvSpPr>
            <a:spLocks noChangeArrowheads="1"/>
          </p:cNvSpPr>
          <p:nvPr/>
        </p:nvSpPr>
        <p:spPr bwMode="auto">
          <a:xfrm>
            <a:off x="1328865" y="3096893"/>
            <a:ext cx="1600643" cy="1600644"/>
          </a:xfrm>
          <a:prstGeom prst="ellipse">
            <a:avLst/>
          </a:prstGeom>
          <a:solidFill>
            <a:sysClr val="window" lastClr="FFFFFF"/>
          </a:solidFill>
          <a:ln w="15875" cap="flat">
            <a:noFill/>
            <a:prstDash val="solid"/>
            <a:miter lim="800000"/>
            <a:headEnd/>
            <a:tailEnd/>
          </a:ln>
          <a:effectLst>
            <a:outerShdw dist="38100" dir="5400000" algn="t" rotWithShape="0">
              <a:prstClr val="black">
                <a:alpha val="20000"/>
              </a:prstClr>
            </a:outerShdw>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59" name="Oval 19">
            <a:extLst>
              <a:ext uri="{FF2B5EF4-FFF2-40B4-BE49-F238E27FC236}">
                <a16:creationId xmlns:a16="http://schemas.microsoft.com/office/drawing/2014/main" id="{BEABC1E5-849A-6ED2-128E-C0B4D9D2BCDD}"/>
              </a:ext>
            </a:extLst>
          </p:cNvPr>
          <p:cNvSpPr>
            <a:spLocks noChangeArrowheads="1"/>
          </p:cNvSpPr>
          <p:nvPr/>
        </p:nvSpPr>
        <p:spPr bwMode="auto">
          <a:xfrm>
            <a:off x="3319859" y="1529295"/>
            <a:ext cx="1189639" cy="1189639"/>
          </a:xfrm>
          <a:prstGeom prst="ellipse">
            <a:avLst/>
          </a:prstGeom>
          <a:solidFill>
            <a:srgbClr val="F3BE94"/>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60" name="Oval 20">
            <a:extLst>
              <a:ext uri="{FF2B5EF4-FFF2-40B4-BE49-F238E27FC236}">
                <a16:creationId xmlns:a16="http://schemas.microsoft.com/office/drawing/2014/main" id="{C30B9474-1403-E59B-5991-838294DB39F1}"/>
              </a:ext>
            </a:extLst>
          </p:cNvPr>
          <p:cNvSpPr>
            <a:spLocks noChangeArrowheads="1"/>
          </p:cNvSpPr>
          <p:nvPr/>
        </p:nvSpPr>
        <p:spPr bwMode="auto">
          <a:xfrm>
            <a:off x="4048927" y="3301361"/>
            <a:ext cx="1189639" cy="1189639"/>
          </a:xfrm>
          <a:prstGeom prst="ellipse">
            <a:avLst/>
          </a:prstGeom>
          <a:solidFill>
            <a:srgbClr val="F5AE18"/>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61" name="Oval 21">
            <a:extLst>
              <a:ext uri="{FF2B5EF4-FFF2-40B4-BE49-F238E27FC236}">
                <a16:creationId xmlns:a16="http://schemas.microsoft.com/office/drawing/2014/main" id="{81878288-E72C-4271-8479-0D697C7548C0}"/>
              </a:ext>
            </a:extLst>
          </p:cNvPr>
          <p:cNvSpPr>
            <a:spLocks noChangeArrowheads="1"/>
          </p:cNvSpPr>
          <p:nvPr/>
        </p:nvSpPr>
        <p:spPr bwMode="auto">
          <a:xfrm>
            <a:off x="3311597" y="5079625"/>
            <a:ext cx="1187573" cy="1189639"/>
          </a:xfrm>
          <a:prstGeom prst="ellipse">
            <a:avLst/>
          </a:prstGeom>
          <a:solidFill>
            <a:srgbClr val="29345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62" name="Freeform 22">
            <a:extLst>
              <a:ext uri="{FF2B5EF4-FFF2-40B4-BE49-F238E27FC236}">
                <a16:creationId xmlns:a16="http://schemas.microsoft.com/office/drawing/2014/main" id="{93A60893-02C6-6339-4402-87C8A1E6BB15}"/>
              </a:ext>
            </a:extLst>
          </p:cNvPr>
          <p:cNvSpPr>
            <a:spLocks/>
          </p:cNvSpPr>
          <p:nvPr/>
        </p:nvSpPr>
        <p:spPr bwMode="auto">
          <a:xfrm>
            <a:off x="2762216" y="2435983"/>
            <a:ext cx="828203" cy="826138"/>
          </a:xfrm>
          <a:custGeom>
            <a:avLst/>
            <a:gdLst>
              <a:gd name="T0" fmla="*/ 0 w 401"/>
              <a:gd name="T1" fmla="*/ 310 h 400"/>
              <a:gd name="T2" fmla="*/ 313 w 401"/>
              <a:gd name="T3" fmla="*/ 0 h 400"/>
              <a:gd name="T4" fmla="*/ 391 w 401"/>
              <a:gd name="T5" fmla="*/ 5 h 400"/>
              <a:gd name="T6" fmla="*/ 401 w 401"/>
              <a:gd name="T7" fmla="*/ 90 h 400"/>
              <a:gd name="T8" fmla="*/ 90 w 401"/>
              <a:gd name="T9" fmla="*/ 400 h 400"/>
              <a:gd name="T10" fmla="*/ 24 w 401"/>
              <a:gd name="T11" fmla="*/ 377 h 400"/>
              <a:gd name="T12" fmla="*/ 0 w 401"/>
              <a:gd name="T13" fmla="*/ 310 h 400"/>
            </a:gdLst>
            <a:ahLst/>
            <a:cxnLst>
              <a:cxn ang="0">
                <a:pos x="T0" y="T1"/>
              </a:cxn>
              <a:cxn ang="0">
                <a:pos x="T2" y="T3"/>
              </a:cxn>
              <a:cxn ang="0">
                <a:pos x="T4" y="T5"/>
              </a:cxn>
              <a:cxn ang="0">
                <a:pos x="T6" y="T7"/>
              </a:cxn>
              <a:cxn ang="0">
                <a:pos x="T8" y="T9"/>
              </a:cxn>
              <a:cxn ang="0">
                <a:pos x="T10" y="T11"/>
              </a:cxn>
              <a:cxn ang="0">
                <a:pos x="T12" y="T13"/>
              </a:cxn>
            </a:cxnLst>
            <a:rect l="0" t="0" r="r" b="b"/>
            <a:pathLst>
              <a:path w="401" h="400">
                <a:moveTo>
                  <a:pt x="0" y="310"/>
                </a:moveTo>
                <a:lnTo>
                  <a:pt x="313" y="0"/>
                </a:lnTo>
                <a:lnTo>
                  <a:pt x="391" y="5"/>
                </a:lnTo>
                <a:lnTo>
                  <a:pt x="401" y="90"/>
                </a:lnTo>
                <a:lnTo>
                  <a:pt x="90" y="400"/>
                </a:lnTo>
                <a:lnTo>
                  <a:pt x="24" y="377"/>
                </a:lnTo>
                <a:lnTo>
                  <a:pt x="0" y="310"/>
                </a:lnTo>
                <a:close/>
              </a:path>
            </a:pathLst>
          </a:custGeom>
          <a:solidFill>
            <a:srgbClr val="F3BE94"/>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64" name="Freeform 23">
            <a:extLst>
              <a:ext uri="{FF2B5EF4-FFF2-40B4-BE49-F238E27FC236}">
                <a16:creationId xmlns:a16="http://schemas.microsoft.com/office/drawing/2014/main" id="{8D0B3127-07D6-6178-4B2C-120B1086E8B6}"/>
              </a:ext>
            </a:extLst>
          </p:cNvPr>
          <p:cNvSpPr>
            <a:spLocks/>
          </p:cNvSpPr>
          <p:nvPr/>
        </p:nvSpPr>
        <p:spPr bwMode="auto">
          <a:xfrm>
            <a:off x="3315728" y="3768130"/>
            <a:ext cx="811680" cy="258169"/>
          </a:xfrm>
          <a:custGeom>
            <a:avLst/>
            <a:gdLst>
              <a:gd name="T0" fmla="*/ 38 w 393"/>
              <a:gd name="T1" fmla="*/ 0 h 125"/>
              <a:gd name="T2" fmla="*/ 362 w 393"/>
              <a:gd name="T3" fmla="*/ 0 h 125"/>
              <a:gd name="T4" fmla="*/ 393 w 393"/>
              <a:gd name="T5" fmla="*/ 35 h 125"/>
              <a:gd name="T6" fmla="*/ 362 w 393"/>
              <a:gd name="T7" fmla="*/ 125 h 125"/>
              <a:gd name="T8" fmla="*/ 40 w 393"/>
              <a:gd name="T9" fmla="*/ 125 h 125"/>
              <a:gd name="T10" fmla="*/ 0 w 393"/>
              <a:gd name="T11" fmla="*/ 38 h 125"/>
              <a:gd name="T12" fmla="*/ 38 w 393"/>
              <a:gd name="T13" fmla="*/ 0 h 125"/>
            </a:gdLst>
            <a:ahLst/>
            <a:cxnLst>
              <a:cxn ang="0">
                <a:pos x="T0" y="T1"/>
              </a:cxn>
              <a:cxn ang="0">
                <a:pos x="T2" y="T3"/>
              </a:cxn>
              <a:cxn ang="0">
                <a:pos x="T4" y="T5"/>
              </a:cxn>
              <a:cxn ang="0">
                <a:pos x="T6" y="T7"/>
              </a:cxn>
              <a:cxn ang="0">
                <a:pos x="T8" y="T9"/>
              </a:cxn>
              <a:cxn ang="0">
                <a:pos x="T10" y="T11"/>
              </a:cxn>
              <a:cxn ang="0">
                <a:pos x="T12" y="T13"/>
              </a:cxn>
            </a:cxnLst>
            <a:rect l="0" t="0" r="r" b="b"/>
            <a:pathLst>
              <a:path w="393" h="125">
                <a:moveTo>
                  <a:pt x="38" y="0"/>
                </a:moveTo>
                <a:lnTo>
                  <a:pt x="362" y="0"/>
                </a:lnTo>
                <a:lnTo>
                  <a:pt x="393" y="35"/>
                </a:lnTo>
                <a:lnTo>
                  <a:pt x="362" y="125"/>
                </a:lnTo>
                <a:lnTo>
                  <a:pt x="40" y="125"/>
                </a:lnTo>
                <a:lnTo>
                  <a:pt x="0" y="38"/>
                </a:lnTo>
                <a:lnTo>
                  <a:pt x="38" y="0"/>
                </a:lnTo>
                <a:close/>
              </a:path>
            </a:pathLst>
          </a:custGeom>
          <a:solidFill>
            <a:srgbClr val="F5AE18"/>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66" name="Freeform 24">
            <a:extLst>
              <a:ext uri="{FF2B5EF4-FFF2-40B4-BE49-F238E27FC236}">
                <a16:creationId xmlns:a16="http://schemas.microsoft.com/office/drawing/2014/main" id="{982358F7-F405-5CF3-D9D7-4ECCCAF075CC}"/>
              </a:ext>
            </a:extLst>
          </p:cNvPr>
          <p:cNvSpPr>
            <a:spLocks/>
          </p:cNvSpPr>
          <p:nvPr/>
        </p:nvSpPr>
        <p:spPr bwMode="auto">
          <a:xfrm>
            <a:off x="3086475" y="4864829"/>
            <a:ext cx="518402" cy="493619"/>
          </a:xfrm>
          <a:custGeom>
            <a:avLst/>
            <a:gdLst>
              <a:gd name="T0" fmla="*/ 99 w 251"/>
              <a:gd name="T1" fmla="*/ 0 h 239"/>
              <a:gd name="T2" fmla="*/ 246 w 251"/>
              <a:gd name="T3" fmla="*/ 147 h 239"/>
              <a:gd name="T4" fmla="*/ 251 w 251"/>
              <a:gd name="T5" fmla="*/ 222 h 239"/>
              <a:gd name="T6" fmla="*/ 151 w 251"/>
              <a:gd name="T7" fmla="*/ 239 h 239"/>
              <a:gd name="T8" fmla="*/ 0 w 251"/>
              <a:gd name="T9" fmla="*/ 85 h 239"/>
              <a:gd name="T10" fmla="*/ 12 w 251"/>
              <a:gd name="T11" fmla="*/ 42 h 239"/>
              <a:gd name="T12" fmla="*/ 99 w 251"/>
              <a:gd name="T13" fmla="*/ 0 h 239"/>
            </a:gdLst>
            <a:ahLst/>
            <a:cxnLst>
              <a:cxn ang="0">
                <a:pos x="T0" y="T1"/>
              </a:cxn>
              <a:cxn ang="0">
                <a:pos x="T2" y="T3"/>
              </a:cxn>
              <a:cxn ang="0">
                <a:pos x="T4" y="T5"/>
              </a:cxn>
              <a:cxn ang="0">
                <a:pos x="T6" y="T7"/>
              </a:cxn>
              <a:cxn ang="0">
                <a:pos x="T8" y="T9"/>
              </a:cxn>
              <a:cxn ang="0">
                <a:pos x="T10" y="T11"/>
              </a:cxn>
              <a:cxn ang="0">
                <a:pos x="T12" y="T13"/>
              </a:cxn>
            </a:cxnLst>
            <a:rect l="0" t="0" r="r" b="b"/>
            <a:pathLst>
              <a:path w="251" h="239">
                <a:moveTo>
                  <a:pt x="99" y="0"/>
                </a:moveTo>
                <a:lnTo>
                  <a:pt x="246" y="147"/>
                </a:lnTo>
                <a:lnTo>
                  <a:pt x="251" y="222"/>
                </a:lnTo>
                <a:lnTo>
                  <a:pt x="151" y="239"/>
                </a:lnTo>
                <a:lnTo>
                  <a:pt x="0" y="85"/>
                </a:lnTo>
                <a:lnTo>
                  <a:pt x="12" y="42"/>
                </a:lnTo>
                <a:lnTo>
                  <a:pt x="99" y="0"/>
                </a:lnTo>
                <a:close/>
              </a:path>
            </a:pathLst>
          </a:custGeom>
          <a:solidFill>
            <a:srgbClr val="293452"/>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69" name="Oval 18">
            <a:extLst>
              <a:ext uri="{FF2B5EF4-FFF2-40B4-BE49-F238E27FC236}">
                <a16:creationId xmlns:a16="http://schemas.microsoft.com/office/drawing/2014/main" id="{A3758816-5C2E-2C5F-5DF5-19C683CD62F4}"/>
              </a:ext>
            </a:extLst>
          </p:cNvPr>
          <p:cNvSpPr>
            <a:spLocks noChangeArrowheads="1"/>
          </p:cNvSpPr>
          <p:nvPr/>
        </p:nvSpPr>
        <p:spPr bwMode="auto">
          <a:xfrm>
            <a:off x="3503987" y="1713423"/>
            <a:ext cx="821384" cy="821383"/>
          </a:xfrm>
          <a:prstGeom prst="ellipse">
            <a:avLst/>
          </a:prstGeom>
          <a:solidFill>
            <a:sysClr val="window" lastClr="FFFFFF"/>
          </a:solidFill>
          <a:ln w="15875"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cs typeface="B Nazanin" panose="00000700000000000000" pitchFamily="2" charset="-78"/>
            </a:endParaRPr>
          </a:p>
        </p:txBody>
      </p:sp>
      <p:sp>
        <p:nvSpPr>
          <p:cNvPr id="72" name="Oval 18">
            <a:extLst>
              <a:ext uri="{FF2B5EF4-FFF2-40B4-BE49-F238E27FC236}">
                <a16:creationId xmlns:a16="http://schemas.microsoft.com/office/drawing/2014/main" id="{227E214D-EE20-70E0-2922-16C5D43B6CC2}"/>
              </a:ext>
            </a:extLst>
          </p:cNvPr>
          <p:cNvSpPr>
            <a:spLocks noChangeArrowheads="1"/>
          </p:cNvSpPr>
          <p:nvPr/>
        </p:nvSpPr>
        <p:spPr bwMode="auto">
          <a:xfrm>
            <a:off x="4233055" y="3485489"/>
            <a:ext cx="821384" cy="821383"/>
          </a:xfrm>
          <a:prstGeom prst="ellipse">
            <a:avLst/>
          </a:prstGeom>
          <a:solidFill>
            <a:sysClr val="window" lastClr="FFFFFF"/>
          </a:solidFill>
          <a:ln w="15875"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74" name="Oval 18">
            <a:extLst>
              <a:ext uri="{FF2B5EF4-FFF2-40B4-BE49-F238E27FC236}">
                <a16:creationId xmlns:a16="http://schemas.microsoft.com/office/drawing/2014/main" id="{AE4C2C9A-8531-F57F-45BF-B4BB6FE66ED4}"/>
              </a:ext>
            </a:extLst>
          </p:cNvPr>
          <p:cNvSpPr>
            <a:spLocks noChangeArrowheads="1"/>
          </p:cNvSpPr>
          <p:nvPr/>
        </p:nvSpPr>
        <p:spPr bwMode="auto">
          <a:xfrm>
            <a:off x="3494692" y="5263753"/>
            <a:ext cx="821384" cy="821383"/>
          </a:xfrm>
          <a:prstGeom prst="ellipse">
            <a:avLst/>
          </a:prstGeom>
          <a:solidFill>
            <a:sysClr val="window" lastClr="FFFFFF"/>
          </a:solidFill>
          <a:ln w="15875" cap="flat">
            <a:noFill/>
            <a:prstDash val="solid"/>
            <a:miter lim="800000"/>
            <a:headEnd/>
            <a:tailEnd/>
          </a:ln>
          <a:effectLst/>
        </p:spPr>
        <p:txBody>
          <a:bodyPr vert="horz" wrap="square" lIns="91440" tIns="45720" rIns="91440" bIns="45720" numCol="1" anchor="t" anchorCtr="0" compatLnSpc="1">
            <a:prstTxWarp prst="textNoShape">
              <a:avLst/>
            </a:prstTxWarp>
          </a:bodyPr>
          <a:lstStyle/>
          <a:p>
            <a:pPr marL="0" marR="0" lvl="0" indent="0" algn="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cs typeface="B Nazanin" panose="00000700000000000000" pitchFamily="2" charset="-78"/>
            </a:endParaRPr>
          </a:p>
        </p:txBody>
      </p:sp>
      <p:sp>
        <p:nvSpPr>
          <p:cNvPr id="76" name="Freeform 55">
            <a:extLst>
              <a:ext uri="{FF2B5EF4-FFF2-40B4-BE49-F238E27FC236}">
                <a16:creationId xmlns:a16="http://schemas.microsoft.com/office/drawing/2014/main" id="{317E305F-FE19-BCB1-0088-4BEDF327ABB8}"/>
              </a:ext>
            </a:extLst>
          </p:cNvPr>
          <p:cNvSpPr>
            <a:spLocks noEditPoints="1"/>
          </p:cNvSpPr>
          <p:nvPr/>
        </p:nvSpPr>
        <p:spPr bwMode="auto">
          <a:xfrm>
            <a:off x="7355515" y="1926494"/>
            <a:ext cx="387340" cy="389043"/>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75 w 96"/>
              <a:gd name="T11" fmla="*/ 50 h 96"/>
              <a:gd name="T12" fmla="*/ 39 w 96"/>
              <a:gd name="T13" fmla="*/ 80 h 96"/>
              <a:gd name="T14" fmla="*/ 38 w 96"/>
              <a:gd name="T15" fmla="*/ 80 h 96"/>
              <a:gd name="T16" fmla="*/ 37 w 96"/>
              <a:gd name="T17" fmla="*/ 80 h 96"/>
              <a:gd name="T18" fmla="*/ 36 w 96"/>
              <a:gd name="T19" fmla="*/ 78 h 96"/>
              <a:gd name="T20" fmla="*/ 36 w 96"/>
              <a:gd name="T21" fmla="*/ 62 h 96"/>
              <a:gd name="T22" fmla="*/ 37 w 96"/>
              <a:gd name="T23" fmla="*/ 60 h 96"/>
              <a:gd name="T24" fmla="*/ 53 w 96"/>
              <a:gd name="T25" fmla="*/ 48 h 96"/>
              <a:gd name="T26" fmla="*/ 37 w 96"/>
              <a:gd name="T27" fmla="*/ 36 h 96"/>
              <a:gd name="T28" fmla="*/ 36 w 96"/>
              <a:gd name="T29" fmla="*/ 34 h 96"/>
              <a:gd name="T30" fmla="*/ 36 w 96"/>
              <a:gd name="T31" fmla="*/ 18 h 96"/>
              <a:gd name="T32" fmla="*/ 37 w 96"/>
              <a:gd name="T33" fmla="*/ 16 h 96"/>
              <a:gd name="T34" fmla="*/ 39 w 96"/>
              <a:gd name="T35" fmla="*/ 16 h 96"/>
              <a:gd name="T36" fmla="*/ 75 w 96"/>
              <a:gd name="T37" fmla="*/ 46 h 96"/>
              <a:gd name="T38" fmla="*/ 76 w 96"/>
              <a:gd name="T39" fmla="*/ 48 h 96"/>
              <a:gd name="T40" fmla="*/ 75 w 96"/>
              <a:gd name="T41" fmla="*/ 5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96">
                <a:moveTo>
                  <a:pt x="48" y="0"/>
                </a:moveTo>
                <a:cubicBezTo>
                  <a:pt x="22" y="0"/>
                  <a:pt x="0" y="22"/>
                  <a:pt x="0" y="48"/>
                </a:cubicBezTo>
                <a:cubicBezTo>
                  <a:pt x="0" y="74"/>
                  <a:pt x="22" y="96"/>
                  <a:pt x="48" y="96"/>
                </a:cubicBezTo>
                <a:cubicBezTo>
                  <a:pt x="75" y="96"/>
                  <a:pt x="96" y="74"/>
                  <a:pt x="96" y="48"/>
                </a:cubicBezTo>
                <a:cubicBezTo>
                  <a:pt x="96" y="22"/>
                  <a:pt x="75" y="0"/>
                  <a:pt x="48" y="0"/>
                </a:cubicBezTo>
                <a:close/>
                <a:moveTo>
                  <a:pt x="75" y="50"/>
                </a:moveTo>
                <a:cubicBezTo>
                  <a:pt x="39" y="80"/>
                  <a:pt x="39" y="80"/>
                  <a:pt x="39" y="80"/>
                </a:cubicBezTo>
                <a:cubicBezTo>
                  <a:pt x="39" y="80"/>
                  <a:pt x="38" y="80"/>
                  <a:pt x="38" y="80"/>
                </a:cubicBezTo>
                <a:cubicBezTo>
                  <a:pt x="38" y="80"/>
                  <a:pt x="37" y="80"/>
                  <a:pt x="37" y="80"/>
                </a:cubicBezTo>
                <a:cubicBezTo>
                  <a:pt x="36" y="79"/>
                  <a:pt x="36" y="79"/>
                  <a:pt x="36" y="78"/>
                </a:cubicBezTo>
                <a:cubicBezTo>
                  <a:pt x="36" y="62"/>
                  <a:pt x="36" y="62"/>
                  <a:pt x="36" y="62"/>
                </a:cubicBezTo>
                <a:cubicBezTo>
                  <a:pt x="36" y="61"/>
                  <a:pt x="36" y="61"/>
                  <a:pt x="37" y="60"/>
                </a:cubicBezTo>
                <a:cubicBezTo>
                  <a:pt x="53" y="48"/>
                  <a:pt x="53" y="48"/>
                  <a:pt x="53" y="48"/>
                </a:cubicBezTo>
                <a:cubicBezTo>
                  <a:pt x="37" y="36"/>
                  <a:pt x="37" y="36"/>
                  <a:pt x="37" y="36"/>
                </a:cubicBezTo>
                <a:cubicBezTo>
                  <a:pt x="36" y="35"/>
                  <a:pt x="36" y="35"/>
                  <a:pt x="36" y="34"/>
                </a:cubicBezTo>
                <a:cubicBezTo>
                  <a:pt x="36" y="18"/>
                  <a:pt x="36" y="18"/>
                  <a:pt x="36" y="18"/>
                </a:cubicBezTo>
                <a:cubicBezTo>
                  <a:pt x="36" y="17"/>
                  <a:pt x="36" y="17"/>
                  <a:pt x="37" y="16"/>
                </a:cubicBezTo>
                <a:cubicBezTo>
                  <a:pt x="38" y="16"/>
                  <a:pt x="39" y="16"/>
                  <a:pt x="39" y="16"/>
                </a:cubicBezTo>
                <a:cubicBezTo>
                  <a:pt x="75" y="46"/>
                  <a:pt x="75" y="46"/>
                  <a:pt x="75" y="46"/>
                </a:cubicBezTo>
                <a:cubicBezTo>
                  <a:pt x="76" y="47"/>
                  <a:pt x="76" y="47"/>
                  <a:pt x="76" y="48"/>
                </a:cubicBezTo>
                <a:cubicBezTo>
                  <a:pt x="76" y="49"/>
                  <a:pt x="76" y="49"/>
                  <a:pt x="75"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7" name="Freeform 55">
            <a:extLst>
              <a:ext uri="{FF2B5EF4-FFF2-40B4-BE49-F238E27FC236}">
                <a16:creationId xmlns:a16="http://schemas.microsoft.com/office/drawing/2014/main" id="{92AB4878-50DB-EC72-410F-21148EB8E9B3}"/>
              </a:ext>
            </a:extLst>
          </p:cNvPr>
          <p:cNvSpPr>
            <a:spLocks noEditPoints="1"/>
          </p:cNvSpPr>
          <p:nvPr/>
        </p:nvSpPr>
        <p:spPr bwMode="auto">
          <a:xfrm>
            <a:off x="7355515" y="3704494"/>
            <a:ext cx="387340" cy="389043"/>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75 w 96"/>
              <a:gd name="T11" fmla="*/ 50 h 96"/>
              <a:gd name="T12" fmla="*/ 39 w 96"/>
              <a:gd name="T13" fmla="*/ 80 h 96"/>
              <a:gd name="T14" fmla="*/ 38 w 96"/>
              <a:gd name="T15" fmla="*/ 80 h 96"/>
              <a:gd name="T16" fmla="*/ 37 w 96"/>
              <a:gd name="T17" fmla="*/ 80 h 96"/>
              <a:gd name="T18" fmla="*/ 36 w 96"/>
              <a:gd name="T19" fmla="*/ 78 h 96"/>
              <a:gd name="T20" fmla="*/ 36 w 96"/>
              <a:gd name="T21" fmla="*/ 62 h 96"/>
              <a:gd name="T22" fmla="*/ 37 w 96"/>
              <a:gd name="T23" fmla="*/ 60 h 96"/>
              <a:gd name="T24" fmla="*/ 53 w 96"/>
              <a:gd name="T25" fmla="*/ 48 h 96"/>
              <a:gd name="T26" fmla="*/ 37 w 96"/>
              <a:gd name="T27" fmla="*/ 36 h 96"/>
              <a:gd name="T28" fmla="*/ 36 w 96"/>
              <a:gd name="T29" fmla="*/ 34 h 96"/>
              <a:gd name="T30" fmla="*/ 36 w 96"/>
              <a:gd name="T31" fmla="*/ 18 h 96"/>
              <a:gd name="T32" fmla="*/ 37 w 96"/>
              <a:gd name="T33" fmla="*/ 16 h 96"/>
              <a:gd name="T34" fmla="*/ 39 w 96"/>
              <a:gd name="T35" fmla="*/ 16 h 96"/>
              <a:gd name="T36" fmla="*/ 75 w 96"/>
              <a:gd name="T37" fmla="*/ 46 h 96"/>
              <a:gd name="T38" fmla="*/ 76 w 96"/>
              <a:gd name="T39" fmla="*/ 48 h 96"/>
              <a:gd name="T40" fmla="*/ 75 w 96"/>
              <a:gd name="T41" fmla="*/ 5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96">
                <a:moveTo>
                  <a:pt x="48" y="0"/>
                </a:moveTo>
                <a:cubicBezTo>
                  <a:pt x="22" y="0"/>
                  <a:pt x="0" y="22"/>
                  <a:pt x="0" y="48"/>
                </a:cubicBezTo>
                <a:cubicBezTo>
                  <a:pt x="0" y="74"/>
                  <a:pt x="22" y="96"/>
                  <a:pt x="48" y="96"/>
                </a:cubicBezTo>
                <a:cubicBezTo>
                  <a:pt x="75" y="96"/>
                  <a:pt x="96" y="74"/>
                  <a:pt x="96" y="48"/>
                </a:cubicBezTo>
                <a:cubicBezTo>
                  <a:pt x="96" y="22"/>
                  <a:pt x="75" y="0"/>
                  <a:pt x="48" y="0"/>
                </a:cubicBezTo>
                <a:close/>
                <a:moveTo>
                  <a:pt x="75" y="50"/>
                </a:moveTo>
                <a:cubicBezTo>
                  <a:pt x="39" y="80"/>
                  <a:pt x="39" y="80"/>
                  <a:pt x="39" y="80"/>
                </a:cubicBezTo>
                <a:cubicBezTo>
                  <a:pt x="39" y="80"/>
                  <a:pt x="38" y="80"/>
                  <a:pt x="38" y="80"/>
                </a:cubicBezTo>
                <a:cubicBezTo>
                  <a:pt x="38" y="80"/>
                  <a:pt x="37" y="80"/>
                  <a:pt x="37" y="80"/>
                </a:cubicBezTo>
                <a:cubicBezTo>
                  <a:pt x="36" y="79"/>
                  <a:pt x="36" y="79"/>
                  <a:pt x="36" y="78"/>
                </a:cubicBezTo>
                <a:cubicBezTo>
                  <a:pt x="36" y="62"/>
                  <a:pt x="36" y="62"/>
                  <a:pt x="36" y="62"/>
                </a:cubicBezTo>
                <a:cubicBezTo>
                  <a:pt x="36" y="61"/>
                  <a:pt x="36" y="61"/>
                  <a:pt x="37" y="60"/>
                </a:cubicBezTo>
                <a:cubicBezTo>
                  <a:pt x="53" y="48"/>
                  <a:pt x="53" y="48"/>
                  <a:pt x="53" y="48"/>
                </a:cubicBezTo>
                <a:cubicBezTo>
                  <a:pt x="37" y="36"/>
                  <a:pt x="37" y="36"/>
                  <a:pt x="37" y="36"/>
                </a:cubicBezTo>
                <a:cubicBezTo>
                  <a:pt x="36" y="35"/>
                  <a:pt x="36" y="35"/>
                  <a:pt x="36" y="34"/>
                </a:cubicBezTo>
                <a:cubicBezTo>
                  <a:pt x="36" y="18"/>
                  <a:pt x="36" y="18"/>
                  <a:pt x="36" y="18"/>
                </a:cubicBezTo>
                <a:cubicBezTo>
                  <a:pt x="36" y="17"/>
                  <a:pt x="36" y="17"/>
                  <a:pt x="37" y="16"/>
                </a:cubicBezTo>
                <a:cubicBezTo>
                  <a:pt x="38" y="16"/>
                  <a:pt x="39" y="16"/>
                  <a:pt x="39" y="16"/>
                </a:cubicBezTo>
                <a:cubicBezTo>
                  <a:pt x="75" y="46"/>
                  <a:pt x="75" y="46"/>
                  <a:pt x="75" y="46"/>
                </a:cubicBezTo>
                <a:cubicBezTo>
                  <a:pt x="76" y="47"/>
                  <a:pt x="76" y="47"/>
                  <a:pt x="76" y="48"/>
                </a:cubicBezTo>
                <a:cubicBezTo>
                  <a:pt x="76" y="49"/>
                  <a:pt x="76" y="49"/>
                  <a:pt x="75"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8" name="Freeform 55">
            <a:extLst>
              <a:ext uri="{FF2B5EF4-FFF2-40B4-BE49-F238E27FC236}">
                <a16:creationId xmlns:a16="http://schemas.microsoft.com/office/drawing/2014/main" id="{CE419BC5-4841-0471-DCA8-CFB7B79FF622}"/>
              </a:ext>
            </a:extLst>
          </p:cNvPr>
          <p:cNvSpPr>
            <a:spLocks noEditPoints="1"/>
          </p:cNvSpPr>
          <p:nvPr/>
        </p:nvSpPr>
        <p:spPr bwMode="auto">
          <a:xfrm>
            <a:off x="7355515" y="5479923"/>
            <a:ext cx="387340" cy="389043"/>
          </a:xfrm>
          <a:custGeom>
            <a:avLst/>
            <a:gdLst>
              <a:gd name="T0" fmla="*/ 48 w 96"/>
              <a:gd name="T1" fmla="*/ 0 h 96"/>
              <a:gd name="T2" fmla="*/ 0 w 96"/>
              <a:gd name="T3" fmla="*/ 48 h 96"/>
              <a:gd name="T4" fmla="*/ 48 w 96"/>
              <a:gd name="T5" fmla="*/ 96 h 96"/>
              <a:gd name="T6" fmla="*/ 96 w 96"/>
              <a:gd name="T7" fmla="*/ 48 h 96"/>
              <a:gd name="T8" fmla="*/ 48 w 96"/>
              <a:gd name="T9" fmla="*/ 0 h 96"/>
              <a:gd name="T10" fmla="*/ 75 w 96"/>
              <a:gd name="T11" fmla="*/ 50 h 96"/>
              <a:gd name="T12" fmla="*/ 39 w 96"/>
              <a:gd name="T13" fmla="*/ 80 h 96"/>
              <a:gd name="T14" fmla="*/ 38 w 96"/>
              <a:gd name="T15" fmla="*/ 80 h 96"/>
              <a:gd name="T16" fmla="*/ 37 w 96"/>
              <a:gd name="T17" fmla="*/ 80 h 96"/>
              <a:gd name="T18" fmla="*/ 36 w 96"/>
              <a:gd name="T19" fmla="*/ 78 h 96"/>
              <a:gd name="T20" fmla="*/ 36 w 96"/>
              <a:gd name="T21" fmla="*/ 62 h 96"/>
              <a:gd name="T22" fmla="*/ 37 w 96"/>
              <a:gd name="T23" fmla="*/ 60 h 96"/>
              <a:gd name="T24" fmla="*/ 53 w 96"/>
              <a:gd name="T25" fmla="*/ 48 h 96"/>
              <a:gd name="T26" fmla="*/ 37 w 96"/>
              <a:gd name="T27" fmla="*/ 36 h 96"/>
              <a:gd name="T28" fmla="*/ 36 w 96"/>
              <a:gd name="T29" fmla="*/ 34 h 96"/>
              <a:gd name="T30" fmla="*/ 36 w 96"/>
              <a:gd name="T31" fmla="*/ 18 h 96"/>
              <a:gd name="T32" fmla="*/ 37 w 96"/>
              <a:gd name="T33" fmla="*/ 16 h 96"/>
              <a:gd name="T34" fmla="*/ 39 w 96"/>
              <a:gd name="T35" fmla="*/ 16 h 96"/>
              <a:gd name="T36" fmla="*/ 75 w 96"/>
              <a:gd name="T37" fmla="*/ 46 h 96"/>
              <a:gd name="T38" fmla="*/ 76 w 96"/>
              <a:gd name="T39" fmla="*/ 48 h 96"/>
              <a:gd name="T40" fmla="*/ 75 w 96"/>
              <a:gd name="T41" fmla="*/ 5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96">
                <a:moveTo>
                  <a:pt x="48" y="0"/>
                </a:moveTo>
                <a:cubicBezTo>
                  <a:pt x="22" y="0"/>
                  <a:pt x="0" y="22"/>
                  <a:pt x="0" y="48"/>
                </a:cubicBezTo>
                <a:cubicBezTo>
                  <a:pt x="0" y="74"/>
                  <a:pt x="22" y="96"/>
                  <a:pt x="48" y="96"/>
                </a:cubicBezTo>
                <a:cubicBezTo>
                  <a:pt x="75" y="96"/>
                  <a:pt x="96" y="74"/>
                  <a:pt x="96" y="48"/>
                </a:cubicBezTo>
                <a:cubicBezTo>
                  <a:pt x="96" y="22"/>
                  <a:pt x="75" y="0"/>
                  <a:pt x="48" y="0"/>
                </a:cubicBezTo>
                <a:close/>
                <a:moveTo>
                  <a:pt x="75" y="50"/>
                </a:moveTo>
                <a:cubicBezTo>
                  <a:pt x="39" y="80"/>
                  <a:pt x="39" y="80"/>
                  <a:pt x="39" y="80"/>
                </a:cubicBezTo>
                <a:cubicBezTo>
                  <a:pt x="39" y="80"/>
                  <a:pt x="38" y="80"/>
                  <a:pt x="38" y="80"/>
                </a:cubicBezTo>
                <a:cubicBezTo>
                  <a:pt x="38" y="80"/>
                  <a:pt x="37" y="80"/>
                  <a:pt x="37" y="80"/>
                </a:cubicBezTo>
                <a:cubicBezTo>
                  <a:pt x="36" y="79"/>
                  <a:pt x="36" y="79"/>
                  <a:pt x="36" y="78"/>
                </a:cubicBezTo>
                <a:cubicBezTo>
                  <a:pt x="36" y="62"/>
                  <a:pt x="36" y="62"/>
                  <a:pt x="36" y="62"/>
                </a:cubicBezTo>
                <a:cubicBezTo>
                  <a:pt x="36" y="61"/>
                  <a:pt x="36" y="61"/>
                  <a:pt x="37" y="60"/>
                </a:cubicBezTo>
                <a:cubicBezTo>
                  <a:pt x="53" y="48"/>
                  <a:pt x="53" y="48"/>
                  <a:pt x="53" y="48"/>
                </a:cubicBezTo>
                <a:cubicBezTo>
                  <a:pt x="37" y="36"/>
                  <a:pt x="37" y="36"/>
                  <a:pt x="37" y="36"/>
                </a:cubicBezTo>
                <a:cubicBezTo>
                  <a:pt x="36" y="35"/>
                  <a:pt x="36" y="35"/>
                  <a:pt x="36" y="34"/>
                </a:cubicBezTo>
                <a:cubicBezTo>
                  <a:pt x="36" y="18"/>
                  <a:pt x="36" y="18"/>
                  <a:pt x="36" y="18"/>
                </a:cubicBezTo>
                <a:cubicBezTo>
                  <a:pt x="36" y="17"/>
                  <a:pt x="36" y="17"/>
                  <a:pt x="37" y="16"/>
                </a:cubicBezTo>
                <a:cubicBezTo>
                  <a:pt x="38" y="16"/>
                  <a:pt x="39" y="16"/>
                  <a:pt x="39" y="16"/>
                </a:cubicBezTo>
                <a:cubicBezTo>
                  <a:pt x="75" y="46"/>
                  <a:pt x="75" y="46"/>
                  <a:pt x="75" y="46"/>
                </a:cubicBezTo>
                <a:cubicBezTo>
                  <a:pt x="76" y="47"/>
                  <a:pt x="76" y="47"/>
                  <a:pt x="76" y="48"/>
                </a:cubicBezTo>
                <a:cubicBezTo>
                  <a:pt x="76" y="49"/>
                  <a:pt x="76" y="49"/>
                  <a:pt x="75"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algn="r" rtl="1"/>
            <a:endParaRPr lang="id-ID">
              <a:cs typeface="B Nazanin" panose="00000700000000000000" pitchFamily="2" charset="-78"/>
            </a:endParaRPr>
          </a:p>
        </p:txBody>
      </p:sp>
      <p:sp>
        <p:nvSpPr>
          <p:cNvPr id="79" name="Rectangle 78">
            <a:extLst>
              <a:ext uri="{FF2B5EF4-FFF2-40B4-BE49-F238E27FC236}">
                <a16:creationId xmlns:a16="http://schemas.microsoft.com/office/drawing/2014/main" id="{E7D30F17-351B-5EE9-D6D2-C3A85ECA5584}"/>
              </a:ext>
            </a:extLst>
          </p:cNvPr>
          <p:cNvSpPr/>
          <p:nvPr/>
        </p:nvSpPr>
        <p:spPr>
          <a:xfrm>
            <a:off x="8204640" y="1716863"/>
            <a:ext cx="3441259" cy="1077218"/>
          </a:xfrm>
          <a:prstGeom prst="rect">
            <a:avLst/>
          </a:prstGeom>
        </p:spPr>
        <p:txBody>
          <a:bodyPr wrap="square" lIns="0" tIns="0" rIns="0" bIns="0" anchor="t" anchorCtr="0">
            <a:spAutoFit/>
          </a:bodyPr>
          <a:lstStyle/>
          <a:p>
            <a:pPr algn="r" rtl="1">
              <a:lnSpc>
                <a:spcPct val="150000"/>
              </a:lnSpc>
              <a:spcAft>
                <a:spcPts val="1200"/>
              </a:spcAft>
            </a:pPr>
            <a:r>
              <a:rPr lang="fa-IR" sz="1600" dirty="0">
                <a:solidFill>
                  <a:srgbClr val="293452"/>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solidFill>
                <a:srgbClr val="293452"/>
              </a:solidFill>
              <a:latin typeface="Segoe UI" panose="020B0502040204020203" pitchFamily="34" charset="0"/>
              <a:cs typeface="B Nazanin" panose="00000700000000000000" pitchFamily="2" charset="-78"/>
            </a:endParaRPr>
          </a:p>
        </p:txBody>
      </p:sp>
      <p:sp>
        <p:nvSpPr>
          <p:cNvPr id="81" name="Rectangle 80">
            <a:extLst>
              <a:ext uri="{FF2B5EF4-FFF2-40B4-BE49-F238E27FC236}">
                <a16:creationId xmlns:a16="http://schemas.microsoft.com/office/drawing/2014/main" id="{4755724F-68B0-2F91-128F-42FD848C3343}"/>
              </a:ext>
            </a:extLst>
          </p:cNvPr>
          <p:cNvSpPr/>
          <p:nvPr/>
        </p:nvSpPr>
        <p:spPr>
          <a:xfrm>
            <a:off x="8204640" y="3350081"/>
            <a:ext cx="3441259" cy="1077218"/>
          </a:xfrm>
          <a:prstGeom prst="rect">
            <a:avLst/>
          </a:prstGeom>
        </p:spPr>
        <p:txBody>
          <a:bodyPr wrap="square" lIns="0" tIns="0" rIns="0" bIns="0" anchor="ctr" anchorCtr="0">
            <a:spAutoFit/>
          </a:bodyPr>
          <a:lstStyle/>
          <a:p>
            <a:pPr algn="r" rtl="1">
              <a:lnSpc>
                <a:spcPct val="150000"/>
              </a:lnSpc>
              <a:spcAft>
                <a:spcPts val="1200"/>
              </a:spcAft>
            </a:pPr>
            <a:r>
              <a:rPr lang="fa-IR" sz="1600" dirty="0">
                <a:solidFill>
                  <a:srgbClr val="293452"/>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solidFill>
                <a:srgbClr val="293452"/>
              </a:solidFill>
              <a:latin typeface="Segoe UI" panose="020B0502040204020203" pitchFamily="34" charset="0"/>
              <a:cs typeface="B Nazanin" panose="00000700000000000000" pitchFamily="2" charset="-78"/>
            </a:endParaRPr>
          </a:p>
        </p:txBody>
      </p:sp>
      <p:sp>
        <p:nvSpPr>
          <p:cNvPr id="86" name="Rectangle 85">
            <a:extLst>
              <a:ext uri="{FF2B5EF4-FFF2-40B4-BE49-F238E27FC236}">
                <a16:creationId xmlns:a16="http://schemas.microsoft.com/office/drawing/2014/main" id="{9FF996CF-A09C-1A6F-A6D9-6ED4DD7A128A}"/>
              </a:ext>
            </a:extLst>
          </p:cNvPr>
          <p:cNvSpPr/>
          <p:nvPr/>
        </p:nvSpPr>
        <p:spPr>
          <a:xfrm>
            <a:off x="8204640" y="5001379"/>
            <a:ext cx="3441259" cy="1077218"/>
          </a:xfrm>
          <a:prstGeom prst="rect">
            <a:avLst/>
          </a:prstGeom>
        </p:spPr>
        <p:txBody>
          <a:bodyPr wrap="square" lIns="0" tIns="0" rIns="0" bIns="0" anchor="b" anchorCtr="0">
            <a:spAutoFit/>
          </a:bodyPr>
          <a:lstStyle/>
          <a:p>
            <a:pPr algn="r" rtl="1">
              <a:lnSpc>
                <a:spcPct val="150000"/>
              </a:lnSpc>
              <a:spcAft>
                <a:spcPts val="1200"/>
              </a:spcAft>
            </a:pPr>
            <a:r>
              <a:rPr lang="fa-IR" sz="1600" dirty="0">
                <a:solidFill>
                  <a:srgbClr val="293452"/>
                </a:solidFill>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600" dirty="0">
              <a:solidFill>
                <a:srgbClr val="293452"/>
              </a:solidFill>
              <a:latin typeface="Segoe UI" panose="020B0502040204020203" pitchFamily="34" charset="0"/>
              <a:cs typeface="B Nazanin" panose="00000700000000000000" pitchFamily="2" charset="-78"/>
            </a:endParaRPr>
          </a:p>
        </p:txBody>
      </p:sp>
      <p:cxnSp>
        <p:nvCxnSpPr>
          <p:cNvPr id="87" name="Straight Connector 86">
            <a:extLst>
              <a:ext uri="{FF2B5EF4-FFF2-40B4-BE49-F238E27FC236}">
                <a16:creationId xmlns:a16="http://schemas.microsoft.com/office/drawing/2014/main" id="{24B59C0E-4506-901E-D5C9-2FF7C1EDC7DA}"/>
              </a:ext>
            </a:extLst>
          </p:cNvPr>
          <p:cNvCxnSpPr>
            <a:cxnSpLocks/>
          </p:cNvCxnSpPr>
          <p:nvPr/>
        </p:nvCxnSpPr>
        <p:spPr>
          <a:xfrm>
            <a:off x="8229600" y="2987443"/>
            <a:ext cx="3962399" cy="0"/>
          </a:xfrm>
          <a:prstGeom prst="line">
            <a:avLst/>
          </a:prstGeom>
          <a:ln>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9BA48722-0FAB-DD09-DF64-31AB7EB6949C}"/>
              </a:ext>
            </a:extLst>
          </p:cNvPr>
          <p:cNvCxnSpPr>
            <a:cxnSpLocks/>
          </p:cNvCxnSpPr>
          <p:nvPr/>
        </p:nvCxnSpPr>
        <p:spPr>
          <a:xfrm>
            <a:off x="8229600" y="4798978"/>
            <a:ext cx="3962399" cy="0"/>
          </a:xfrm>
          <a:prstGeom prst="line">
            <a:avLst/>
          </a:prstGeom>
          <a:ln>
            <a:solidFill>
              <a:schemeClr val="bg1">
                <a:lumMod val="75000"/>
              </a:schemeClr>
            </a:solidFill>
            <a:prstDash val="solid"/>
          </a:ln>
        </p:spPr>
        <p:style>
          <a:lnRef idx="1">
            <a:schemeClr val="accent1"/>
          </a:lnRef>
          <a:fillRef idx="0">
            <a:schemeClr val="accent1"/>
          </a:fillRef>
          <a:effectRef idx="0">
            <a:schemeClr val="accent1"/>
          </a:effectRef>
          <a:fontRef idx="minor">
            <a:schemeClr val="tx1"/>
          </a:fontRef>
        </p:style>
      </p:cxnSp>
      <p:pic>
        <p:nvPicPr>
          <p:cNvPr id="104" name="Graphic 103" descr="Inbox Check outline">
            <a:extLst>
              <a:ext uri="{FF2B5EF4-FFF2-40B4-BE49-F238E27FC236}">
                <a16:creationId xmlns:a16="http://schemas.microsoft.com/office/drawing/2014/main" id="{C90F3FD1-9838-F8B9-6112-D531577E06C8}"/>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42050" y="1851485"/>
            <a:ext cx="545259" cy="545259"/>
          </a:xfrm>
          <a:prstGeom prst="rect">
            <a:avLst/>
          </a:prstGeom>
        </p:spPr>
      </p:pic>
      <p:pic>
        <p:nvPicPr>
          <p:cNvPr id="107" name="Graphic 106" descr="Upward trend outline">
            <a:extLst>
              <a:ext uri="{FF2B5EF4-FFF2-40B4-BE49-F238E27FC236}">
                <a16:creationId xmlns:a16="http://schemas.microsoft.com/office/drawing/2014/main" id="{43D9CCDC-8641-960A-6565-24B1CE0C1AAB}"/>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4371118" y="3623551"/>
            <a:ext cx="545259" cy="545259"/>
          </a:xfrm>
          <a:prstGeom prst="rect">
            <a:avLst/>
          </a:prstGeom>
        </p:spPr>
      </p:pic>
      <p:pic>
        <p:nvPicPr>
          <p:cNvPr id="110" name="Graphic 109" descr="Folder Search outline">
            <a:extLst>
              <a:ext uri="{FF2B5EF4-FFF2-40B4-BE49-F238E27FC236}">
                <a16:creationId xmlns:a16="http://schemas.microsoft.com/office/drawing/2014/main" id="{1C7ABEDD-38C0-232E-DC48-5F0830FA519B}"/>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3632755" y="5401815"/>
            <a:ext cx="545259" cy="545259"/>
          </a:xfrm>
          <a:prstGeom prst="rect">
            <a:avLst/>
          </a:prstGeom>
        </p:spPr>
      </p:pic>
      <p:pic>
        <p:nvPicPr>
          <p:cNvPr id="36" name="Graphic 35" descr="Target outline">
            <a:extLst>
              <a:ext uri="{FF2B5EF4-FFF2-40B4-BE49-F238E27FC236}">
                <a16:creationId xmlns:a16="http://schemas.microsoft.com/office/drawing/2014/main" id="{2A57AA03-F647-DFC4-7BDF-D9118A5977B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695665" y="3463694"/>
            <a:ext cx="867043" cy="867043"/>
          </a:xfrm>
          <a:prstGeom prst="rect">
            <a:avLst/>
          </a:prstGeom>
        </p:spPr>
      </p:pic>
    </p:spTree>
    <p:extLst>
      <p:ext uri="{BB962C8B-B14F-4D97-AF65-F5344CB8AC3E}">
        <p14:creationId xmlns:p14="http://schemas.microsoft.com/office/powerpoint/2010/main" val="391375681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Rectangle 77">
            <a:extLst>
              <a:ext uri="{FF2B5EF4-FFF2-40B4-BE49-F238E27FC236}">
                <a16:creationId xmlns:a16="http://schemas.microsoft.com/office/drawing/2014/main" id="{A7D5998E-5673-52DC-BB38-E36C804B1F99}"/>
              </a:ext>
            </a:extLst>
          </p:cNvPr>
          <p:cNvSpPr/>
          <p:nvPr/>
        </p:nvSpPr>
        <p:spPr>
          <a:xfrm>
            <a:off x="0" y="0"/>
            <a:ext cx="12192000" cy="1714500"/>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24" name="Title 1023">
            <a:extLst>
              <a:ext uri="{FF2B5EF4-FFF2-40B4-BE49-F238E27FC236}">
                <a16:creationId xmlns:a16="http://schemas.microsoft.com/office/drawing/2014/main" id="{F0AA2056-63C8-01FF-B993-A6CF44A5ED25}"/>
              </a:ext>
            </a:extLst>
          </p:cNvPr>
          <p:cNvSpPr>
            <a:spLocks noGrp="1"/>
          </p:cNvSpPr>
          <p:nvPr>
            <p:ph type="title"/>
          </p:nvPr>
        </p:nvSpPr>
        <p:spPr>
          <a:xfrm>
            <a:off x="515938" y="549276"/>
            <a:ext cx="10837862" cy="1059606"/>
          </a:xfrm>
        </p:spPr>
        <p:txBody>
          <a:bodyPr/>
          <a:lstStyle/>
          <a:p>
            <a:pPr algn="r" rtl="1"/>
            <a:r>
              <a:rPr kumimoji="0" lang="fa-IR" sz="4400" b="1" i="0" u="none" strike="noStrike" kern="1200" cap="none" spc="0" normalizeH="0" baseline="0" noProof="0" dirty="0">
                <a:ln>
                  <a:noFill/>
                </a:ln>
                <a:solidFill>
                  <a:schemeClr val="bg1"/>
                </a:solidFill>
                <a:effectLst/>
                <a:uLnTx/>
                <a:uFillTx/>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chemeClr val="bg1"/>
              </a:solidFill>
              <a:cs typeface="B Nazanin" panose="00000700000000000000" pitchFamily="2" charset="-78"/>
            </a:endParaRPr>
          </a:p>
        </p:txBody>
      </p:sp>
      <p:sp>
        <p:nvSpPr>
          <p:cNvPr id="6" name="Slide Number Placeholder 1">
            <a:extLst>
              <a:ext uri="{FF2B5EF4-FFF2-40B4-BE49-F238E27FC236}">
                <a16:creationId xmlns:a16="http://schemas.microsoft.com/office/drawing/2014/main" id="{03BA4D7C-B37A-BF70-3014-3747BC51BA75}"/>
              </a:ext>
            </a:extLst>
          </p:cNvPr>
          <p:cNvSpPr>
            <a:spLocks noGrp="1"/>
          </p:cNvSpPr>
          <p:nvPr>
            <p:ph type="sldNum" sz="quarter" idx="12"/>
          </p:nvPr>
        </p:nvSpPr>
        <p:spPr>
          <a:xfrm>
            <a:off x="9374527" y="6310050"/>
            <a:ext cx="2743200" cy="365125"/>
          </a:xfrm>
        </p:spPr>
        <p:txBody>
          <a:bodyPr/>
          <a:lstStyle/>
          <a:p>
            <a:pPr algn="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r"/>
              <a:t>46</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Arc 1">
            <a:extLst>
              <a:ext uri="{FF2B5EF4-FFF2-40B4-BE49-F238E27FC236}">
                <a16:creationId xmlns:a16="http://schemas.microsoft.com/office/drawing/2014/main" id="{36C9584A-E075-A854-913F-CC2599CC540E}"/>
              </a:ext>
            </a:extLst>
          </p:cNvPr>
          <p:cNvSpPr/>
          <p:nvPr/>
        </p:nvSpPr>
        <p:spPr>
          <a:xfrm>
            <a:off x="4507308" y="2256635"/>
            <a:ext cx="3177385" cy="3177385"/>
          </a:xfrm>
          <a:prstGeom prst="arc">
            <a:avLst>
              <a:gd name="adj1" fmla="val 6874502"/>
              <a:gd name="adj2" fmla="val 4009324"/>
            </a:avLst>
          </a:prstGeom>
          <a:noFill/>
          <a:ln w="25400" cap="rnd">
            <a:solidFill>
              <a:srgbClr val="192B60"/>
            </a:solidFill>
            <a:headEnd type="oval"/>
            <a:tail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 name="Oval 7">
            <a:extLst>
              <a:ext uri="{FF2B5EF4-FFF2-40B4-BE49-F238E27FC236}">
                <a16:creationId xmlns:a16="http://schemas.microsoft.com/office/drawing/2014/main" id="{AE698665-581E-A064-E0D8-6FD4F0970730}"/>
              </a:ext>
            </a:extLst>
          </p:cNvPr>
          <p:cNvSpPr/>
          <p:nvPr/>
        </p:nvSpPr>
        <p:spPr>
          <a:xfrm>
            <a:off x="4536484" y="2590670"/>
            <a:ext cx="628650" cy="628650"/>
          </a:xfrm>
          <a:prstGeom prst="ellipse">
            <a:avLst/>
          </a:prstGeom>
          <a:solidFill>
            <a:srgbClr val="F5AE18"/>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i="1" dirty="0">
                <a:solidFill>
                  <a:srgbClr val="192B60"/>
                </a:solidFill>
                <a:latin typeface="Segoe UI" panose="020B0502040204020203" pitchFamily="34" charset="0"/>
                <a:cs typeface="B Nazanin" panose="00000700000000000000" pitchFamily="2" charset="-78"/>
              </a:rPr>
              <a:t>01</a:t>
            </a:r>
          </a:p>
        </p:txBody>
      </p:sp>
      <p:sp>
        <p:nvSpPr>
          <p:cNvPr id="47" name="Oval 46">
            <a:extLst>
              <a:ext uri="{FF2B5EF4-FFF2-40B4-BE49-F238E27FC236}">
                <a16:creationId xmlns:a16="http://schemas.microsoft.com/office/drawing/2014/main" id="{B8651F85-7D09-B1CB-5239-503D8233211C}"/>
              </a:ext>
            </a:extLst>
          </p:cNvPr>
          <p:cNvSpPr/>
          <p:nvPr/>
        </p:nvSpPr>
        <p:spPr>
          <a:xfrm>
            <a:off x="4536484" y="4424105"/>
            <a:ext cx="628650" cy="628650"/>
          </a:xfrm>
          <a:prstGeom prst="ellipse">
            <a:avLst/>
          </a:prstGeom>
          <a:solidFill>
            <a:srgbClr val="F5AE18"/>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i="1" dirty="0">
                <a:solidFill>
                  <a:srgbClr val="192B60"/>
                </a:solidFill>
                <a:latin typeface="Segoe UI" panose="020B0502040204020203" pitchFamily="34" charset="0"/>
                <a:cs typeface="B Nazanin" panose="00000700000000000000" pitchFamily="2" charset="-78"/>
              </a:rPr>
              <a:t>02</a:t>
            </a:r>
          </a:p>
        </p:txBody>
      </p:sp>
      <p:sp>
        <p:nvSpPr>
          <p:cNvPr id="48" name="Oval 47">
            <a:extLst>
              <a:ext uri="{FF2B5EF4-FFF2-40B4-BE49-F238E27FC236}">
                <a16:creationId xmlns:a16="http://schemas.microsoft.com/office/drawing/2014/main" id="{073A953F-C8DA-A610-CF22-FAEA49DB9092}"/>
              </a:ext>
            </a:extLst>
          </p:cNvPr>
          <p:cNvSpPr/>
          <p:nvPr/>
        </p:nvSpPr>
        <p:spPr>
          <a:xfrm>
            <a:off x="7001104" y="2590670"/>
            <a:ext cx="628650" cy="628650"/>
          </a:xfrm>
          <a:prstGeom prst="ellipse">
            <a:avLst/>
          </a:prstGeom>
          <a:solidFill>
            <a:srgbClr val="F5AE18"/>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i="1" dirty="0">
                <a:solidFill>
                  <a:srgbClr val="192B60"/>
                </a:solidFill>
                <a:latin typeface="Segoe UI" panose="020B0502040204020203" pitchFamily="34" charset="0"/>
                <a:cs typeface="B Nazanin" panose="00000700000000000000" pitchFamily="2" charset="-78"/>
              </a:rPr>
              <a:t>03</a:t>
            </a:r>
          </a:p>
        </p:txBody>
      </p:sp>
      <p:sp>
        <p:nvSpPr>
          <p:cNvPr id="54" name="Oval 53">
            <a:extLst>
              <a:ext uri="{FF2B5EF4-FFF2-40B4-BE49-F238E27FC236}">
                <a16:creationId xmlns:a16="http://schemas.microsoft.com/office/drawing/2014/main" id="{946FFCFA-EA03-463F-AF38-B4D641507F83}"/>
              </a:ext>
            </a:extLst>
          </p:cNvPr>
          <p:cNvSpPr/>
          <p:nvPr/>
        </p:nvSpPr>
        <p:spPr>
          <a:xfrm>
            <a:off x="7001104" y="4424105"/>
            <a:ext cx="628650" cy="628650"/>
          </a:xfrm>
          <a:prstGeom prst="ellipse">
            <a:avLst/>
          </a:prstGeom>
          <a:solidFill>
            <a:srgbClr val="F5AE18"/>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i="1" dirty="0">
                <a:solidFill>
                  <a:srgbClr val="192B60"/>
                </a:solidFill>
                <a:latin typeface="Segoe UI" panose="020B0502040204020203" pitchFamily="34" charset="0"/>
                <a:cs typeface="B Nazanin" panose="00000700000000000000" pitchFamily="2" charset="-78"/>
              </a:rPr>
              <a:t>04</a:t>
            </a:r>
          </a:p>
        </p:txBody>
      </p:sp>
      <p:sp>
        <p:nvSpPr>
          <p:cNvPr id="10" name="Oval 9">
            <a:extLst>
              <a:ext uri="{FF2B5EF4-FFF2-40B4-BE49-F238E27FC236}">
                <a16:creationId xmlns:a16="http://schemas.microsoft.com/office/drawing/2014/main" id="{E8C4FF49-19F3-D313-7665-E69887458522}"/>
              </a:ext>
            </a:extLst>
          </p:cNvPr>
          <p:cNvSpPr/>
          <p:nvPr/>
        </p:nvSpPr>
        <p:spPr>
          <a:xfrm>
            <a:off x="5018266" y="2767593"/>
            <a:ext cx="2155469" cy="2155469"/>
          </a:xfrm>
          <a:prstGeom prst="ellipse">
            <a:avLst/>
          </a:prstGeom>
          <a:solidFill>
            <a:srgbClr val="F3BE94">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rtl="1"/>
            <a:r>
              <a:rPr lang="da-DK" b="1" dirty="0">
                <a:solidFill>
                  <a:srgbClr val="192B60"/>
                </a:solidFill>
                <a:latin typeface="Segoe UI" panose="020B0502040204020203" pitchFamily="34" charset="0"/>
                <a:cs typeface="B Nazanin" panose="00000700000000000000" pitchFamily="2" charset="-78"/>
              </a:rPr>
              <a:t>Lorem ipsum dolor sit amet</a:t>
            </a:r>
            <a:endParaRPr lang="en-US" b="1" dirty="0">
              <a:solidFill>
                <a:srgbClr val="192B60"/>
              </a:solidFill>
              <a:latin typeface="Segoe UI" panose="020B0502040204020203" pitchFamily="34" charset="0"/>
              <a:cs typeface="B Nazanin" panose="00000700000000000000" pitchFamily="2" charset="-78"/>
            </a:endParaRPr>
          </a:p>
        </p:txBody>
      </p:sp>
      <p:sp>
        <p:nvSpPr>
          <p:cNvPr id="55" name="TextBox 54">
            <a:extLst>
              <a:ext uri="{FF2B5EF4-FFF2-40B4-BE49-F238E27FC236}">
                <a16:creationId xmlns:a16="http://schemas.microsoft.com/office/drawing/2014/main" id="{71A1C7AC-63C5-8AA4-F034-9F88AB73487D}"/>
              </a:ext>
            </a:extLst>
          </p:cNvPr>
          <p:cNvSpPr txBox="1"/>
          <p:nvPr/>
        </p:nvSpPr>
        <p:spPr>
          <a:xfrm>
            <a:off x="515938" y="2511831"/>
            <a:ext cx="3484562" cy="305847"/>
          </a:xfrm>
          <a:prstGeom prst="rect">
            <a:avLst/>
          </a:prstGeom>
          <a:noFill/>
        </p:spPr>
        <p:txBody>
          <a:bodyPr wrap="square" lIns="0" rIns="0" rtlCol="0">
            <a:noAutofit/>
          </a:bodyPr>
          <a:lstStyle/>
          <a:p>
            <a:pPr algn="r"/>
            <a:r>
              <a:rPr lang="fa-IR" sz="1600" b="1" dirty="0">
                <a:solidFill>
                  <a:srgbClr val="192B60"/>
                </a:solidFill>
                <a:latin typeface="Segoe UI" panose="020B0502040204020203" pitchFamily="34" charset="0"/>
                <a:cs typeface="B Nazanin" panose="00000700000000000000" pitchFamily="2" charset="-78"/>
              </a:rPr>
              <a:t>عنوان شما در اینجا</a:t>
            </a:r>
            <a:endParaRPr lang="en-US" sz="1600" b="1" dirty="0">
              <a:solidFill>
                <a:srgbClr val="192B60"/>
              </a:solidFill>
              <a:latin typeface="Segoe UI" panose="020B0502040204020203" pitchFamily="34" charset="0"/>
              <a:cs typeface="B Nazanin" panose="00000700000000000000" pitchFamily="2" charset="-78"/>
            </a:endParaRPr>
          </a:p>
        </p:txBody>
      </p:sp>
      <p:sp>
        <p:nvSpPr>
          <p:cNvPr id="56" name="TextBox 55">
            <a:extLst>
              <a:ext uri="{FF2B5EF4-FFF2-40B4-BE49-F238E27FC236}">
                <a16:creationId xmlns:a16="http://schemas.microsoft.com/office/drawing/2014/main" id="{654D772C-6C09-2FC2-2C09-2940ABEC540A}"/>
              </a:ext>
            </a:extLst>
          </p:cNvPr>
          <p:cNvSpPr txBox="1"/>
          <p:nvPr/>
        </p:nvSpPr>
        <p:spPr>
          <a:xfrm>
            <a:off x="515938" y="2854659"/>
            <a:ext cx="3484562" cy="741285"/>
          </a:xfrm>
          <a:prstGeom prst="rect">
            <a:avLst/>
          </a:prstGeom>
          <a:noFill/>
        </p:spPr>
        <p:txBody>
          <a:bodyPr wrap="square" lIns="0" rIns="0" rtlCol="0">
            <a:noAutofit/>
          </a:bodyPr>
          <a:lstStyle/>
          <a:p>
            <a:pPr algn="r">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sp>
        <p:nvSpPr>
          <p:cNvPr id="59" name="TextBox 58">
            <a:extLst>
              <a:ext uri="{FF2B5EF4-FFF2-40B4-BE49-F238E27FC236}">
                <a16:creationId xmlns:a16="http://schemas.microsoft.com/office/drawing/2014/main" id="{7CA11CD7-1596-E42C-0313-A36BB3C5D428}"/>
              </a:ext>
            </a:extLst>
          </p:cNvPr>
          <p:cNvSpPr txBox="1"/>
          <p:nvPr/>
        </p:nvSpPr>
        <p:spPr>
          <a:xfrm>
            <a:off x="515938" y="4569231"/>
            <a:ext cx="3484562" cy="305847"/>
          </a:xfrm>
          <a:prstGeom prst="rect">
            <a:avLst/>
          </a:prstGeom>
          <a:noFill/>
        </p:spPr>
        <p:txBody>
          <a:bodyPr wrap="square" lIns="0" rIns="0" rtlCol="0">
            <a:noAutofit/>
          </a:bodyPr>
          <a:lstStyle/>
          <a:p>
            <a:pPr algn="r"/>
            <a:r>
              <a:rPr lang="fa-IR" sz="1600" b="1" dirty="0">
                <a:solidFill>
                  <a:srgbClr val="192B60"/>
                </a:solidFill>
                <a:latin typeface="Segoe UI" panose="020B0502040204020203" pitchFamily="34" charset="0"/>
                <a:cs typeface="B Nazanin" panose="00000700000000000000" pitchFamily="2" charset="-78"/>
              </a:rPr>
              <a:t>عنوان شما در اینجا</a:t>
            </a:r>
            <a:endParaRPr lang="en-US" sz="1600" b="1" dirty="0">
              <a:solidFill>
                <a:srgbClr val="192B60"/>
              </a:solidFill>
              <a:latin typeface="Segoe UI" panose="020B0502040204020203" pitchFamily="34" charset="0"/>
              <a:cs typeface="B Nazanin" panose="00000700000000000000" pitchFamily="2" charset="-78"/>
            </a:endParaRPr>
          </a:p>
        </p:txBody>
      </p:sp>
      <p:sp>
        <p:nvSpPr>
          <p:cNvPr id="60" name="TextBox 59">
            <a:extLst>
              <a:ext uri="{FF2B5EF4-FFF2-40B4-BE49-F238E27FC236}">
                <a16:creationId xmlns:a16="http://schemas.microsoft.com/office/drawing/2014/main" id="{8E729E5E-B638-DD09-47DF-72E8BAE11C99}"/>
              </a:ext>
            </a:extLst>
          </p:cNvPr>
          <p:cNvSpPr txBox="1"/>
          <p:nvPr/>
        </p:nvSpPr>
        <p:spPr>
          <a:xfrm>
            <a:off x="515938" y="4912059"/>
            <a:ext cx="3484562" cy="741285"/>
          </a:xfrm>
          <a:prstGeom prst="rect">
            <a:avLst/>
          </a:prstGeom>
          <a:noFill/>
        </p:spPr>
        <p:txBody>
          <a:bodyPr wrap="square" lIns="0" rIns="0" rtlCol="0">
            <a:noAutofit/>
          </a:bodyPr>
          <a:lstStyle/>
          <a:p>
            <a:pPr algn="r">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sp>
        <p:nvSpPr>
          <p:cNvPr id="61" name="TextBox 60">
            <a:extLst>
              <a:ext uri="{FF2B5EF4-FFF2-40B4-BE49-F238E27FC236}">
                <a16:creationId xmlns:a16="http://schemas.microsoft.com/office/drawing/2014/main" id="{3C83B37A-548A-ACAB-7EC4-B98E6A8633C6}"/>
              </a:ext>
            </a:extLst>
          </p:cNvPr>
          <p:cNvSpPr txBox="1"/>
          <p:nvPr/>
        </p:nvSpPr>
        <p:spPr>
          <a:xfrm>
            <a:off x="8191501" y="2511831"/>
            <a:ext cx="3484562" cy="305847"/>
          </a:xfrm>
          <a:prstGeom prst="rect">
            <a:avLst/>
          </a:prstGeom>
          <a:noFill/>
        </p:spPr>
        <p:txBody>
          <a:bodyPr wrap="square" lIns="0" rIns="0" rtlCol="0">
            <a:noAutofit/>
          </a:bodyPr>
          <a:lstStyle/>
          <a:p>
            <a:pPr algn="r" rtl="1"/>
            <a:r>
              <a:rPr lang="fa-IR" sz="1600" b="1" dirty="0">
                <a:solidFill>
                  <a:srgbClr val="192B60"/>
                </a:solidFill>
                <a:latin typeface="Segoe UI" panose="020B0502040204020203" pitchFamily="34" charset="0"/>
                <a:cs typeface="B Nazanin" panose="00000700000000000000" pitchFamily="2" charset="-78"/>
              </a:rPr>
              <a:t>عنوان شما در اینجا</a:t>
            </a:r>
            <a:endParaRPr lang="en-US" sz="1600" b="1" dirty="0">
              <a:solidFill>
                <a:srgbClr val="192B60"/>
              </a:solidFill>
              <a:latin typeface="Segoe UI" panose="020B0502040204020203" pitchFamily="34" charset="0"/>
              <a:cs typeface="B Nazanin" panose="00000700000000000000" pitchFamily="2" charset="-78"/>
            </a:endParaRPr>
          </a:p>
        </p:txBody>
      </p:sp>
      <p:sp>
        <p:nvSpPr>
          <p:cNvPr id="62" name="TextBox 61">
            <a:extLst>
              <a:ext uri="{FF2B5EF4-FFF2-40B4-BE49-F238E27FC236}">
                <a16:creationId xmlns:a16="http://schemas.microsoft.com/office/drawing/2014/main" id="{C022DEF9-E13A-CB7A-A41C-74FC1C0498B1}"/>
              </a:ext>
            </a:extLst>
          </p:cNvPr>
          <p:cNvSpPr txBox="1"/>
          <p:nvPr/>
        </p:nvSpPr>
        <p:spPr>
          <a:xfrm>
            <a:off x="8191501" y="2854659"/>
            <a:ext cx="3484562" cy="74128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sp>
        <p:nvSpPr>
          <p:cNvPr id="64" name="TextBox 63">
            <a:extLst>
              <a:ext uri="{FF2B5EF4-FFF2-40B4-BE49-F238E27FC236}">
                <a16:creationId xmlns:a16="http://schemas.microsoft.com/office/drawing/2014/main" id="{403F4EDC-D8A2-1D2B-CE9A-4D7A5EAA70CD}"/>
              </a:ext>
            </a:extLst>
          </p:cNvPr>
          <p:cNvSpPr txBox="1"/>
          <p:nvPr/>
        </p:nvSpPr>
        <p:spPr>
          <a:xfrm>
            <a:off x="8191501" y="4569231"/>
            <a:ext cx="3484562" cy="305847"/>
          </a:xfrm>
          <a:prstGeom prst="rect">
            <a:avLst/>
          </a:prstGeom>
          <a:noFill/>
        </p:spPr>
        <p:txBody>
          <a:bodyPr wrap="square" lIns="0" rIns="0" rtlCol="0">
            <a:noAutofit/>
          </a:bodyPr>
          <a:lstStyle/>
          <a:p>
            <a:pPr algn="r" rtl="1"/>
            <a:r>
              <a:rPr lang="fa-IR" sz="1600" b="1" dirty="0">
                <a:solidFill>
                  <a:srgbClr val="192B60"/>
                </a:solidFill>
                <a:latin typeface="Segoe UI" panose="020B0502040204020203" pitchFamily="34" charset="0"/>
                <a:cs typeface="B Nazanin" panose="00000700000000000000" pitchFamily="2" charset="-78"/>
              </a:rPr>
              <a:t>عنوان شما در اینجا</a:t>
            </a:r>
            <a:endParaRPr lang="en-US" sz="1600" b="1" dirty="0">
              <a:solidFill>
                <a:srgbClr val="192B60"/>
              </a:solidFill>
              <a:latin typeface="Segoe UI" panose="020B0502040204020203" pitchFamily="34" charset="0"/>
              <a:cs typeface="B Nazanin" panose="00000700000000000000" pitchFamily="2" charset="-78"/>
            </a:endParaRPr>
          </a:p>
        </p:txBody>
      </p:sp>
      <p:sp>
        <p:nvSpPr>
          <p:cNvPr id="74" name="TextBox 73">
            <a:extLst>
              <a:ext uri="{FF2B5EF4-FFF2-40B4-BE49-F238E27FC236}">
                <a16:creationId xmlns:a16="http://schemas.microsoft.com/office/drawing/2014/main" id="{0F8F3034-FE9B-466A-BB98-479C1CE1F156}"/>
              </a:ext>
            </a:extLst>
          </p:cNvPr>
          <p:cNvSpPr txBox="1"/>
          <p:nvPr/>
        </p:nvSpPr>
        <p:spPr>
          <a:xfrm>
            <a:off x="8191501" y="4912059"/>
            <a:ext cx="3484562" cy="741285"/>
          </a:xfrm>
          <a:prstGeom prst="rect">
            <a:avLst/>
          </a:prstGeom>
          <a:noFill/>
        </p:spPr>
        <p:txBody>
          <a:bodyPr wrap="square" lIns="0" rIns="0" rtlCol="0">
            <a:noAutofit/>
          </a:bodyPr>
          <a:lstStyle/>
          <a:p>
            <a:pPr algn="r" rtl="1">
              <a:lnSpc>
                <a:spcPct val="150000"/>
              </a:lnSpc>
            </a:pPr>
            <a:r>
              <a:rPr lang="fa-IR" sz="1400" dirty="0">
                <a:latin typeface="Segoe UI" panose="020B05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latin typeface="Segoe UI" panose="020B0502040204020203" pitchFamily="34" charset="0"/>
              <a:cs typeface="B Nazanin" panose="00000700000000000000" pitchFamily="2" charset="-78"/>
            </a:endParaRPr>
          </a:p>
        </p:txBody>
      </p:sp>
      <p:cxnSp>
        <p:nvCxnSpPr>
          <p:cNvPr id="21" name="Straight Connector 20">
            <a:extLst>
              <a:ext uri="{FF2B5EF4-FFF2-40B4-BE49-F238E27FC236}">
                <a16:creationId xmlns:a16="http://schemas.microsoft.com/office/drawing/2014/main" id="{A6863230-AFE0-0AC6-EE5D-5BE8BEA84796}"/>
              </a:ext>
            </a:extLst>
          </p:cNvPr>
          <p:cNvCxnSpPr>
            <a:cxnSpLocks/>
          </p:cNvCxnSpPr>
          <p:nvPr/>
        </p:nvCxnSpPr>
        <p:spPr>
          <a:xfrm>
            <a:off x="515938" y="3837708"/>
            <a:ext cx="3583622" cy="0"/>
          </a:xfrm>
          <a:prstGeom prst="line">
            <a:avLst/>
          </a:prstGeom>
          <a:ln w="12700">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018F712F-6B77-F6E0-777E-03EC4CCC1430}"/>
              </a:ext>
            </a:extLst>
          </p:cNvPr>
          <p:cNvCxnSpPr>
            <a:cxnSpLocks/>
          </p:cNvCxnSpPr>
          <p:nvPr/>
        </p:nvCxnSpPr>
        <p:spPr>
          <a:xfrm>
            <a:off x="8092441" y="3837708"/>
            <a:ext cx="3583622" cy="0"/>
          </a:xfrm>
          <a:prstGeom prst="line">
            <a:avLst/>
          </a:prstGeom>
          <a:ln w="12700">
            <a:solidFill>
              <a:schemeClr val="bg1">
                <a:lumMod val="85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86" name="Graphic 85" descr="Inbox Check outline">
            <a:extLst>
              <a:ext uri="{FF2B5EF4-FFF2-40B4-BE49-F238E27FC236}">
                <a16:creationId xmlns:a16="http://schemas.microsoft.com/office/drawing/2014/main" id="{5A036A3F-481E-82D9-5213-844AA99C7401}"/>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590839" y="1920920"/>
            <a:ext cx="409661" cy="409661"/>
          </a:xfrm>
          <a:prstGeom prst="rect">
            <a:avLst/>
          </a:prstGeom>
        </p:spPr>
      </p:pic>
      <p:pic>
        <p:nvPicPr>
          <p:cNvPr id="87" name="Graphic 86" descr="Upward trend outline">
            <a:extLst>
              <a:ext uri="{FF2B5EF4-FFF2-40B4-BE49-F238E27FC236}">
                <a16:creationId xmlns:a16="http://schemas.microsoft.com/office/drawing/2014/main" id="{CC4897B1-90E9-AF68-364E-685D62B8EC1F}"/>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590839" y="4047015"/>
            <a:ext cx="409661" cy="409661"/>
          </a:xfrm>
          <a:prstGeom prst="rect">
            <a:avLst/>
          </a:prstGeom>
        </p:spPr>
      </p:pic>
      <p:pic>
        <p:nvPicPr>
          <p:cNvPr id="90" name="Graphic 89" descr="Folder Search outline">
            <a:extLst>
              <a:ext uri="{FF2B5EF4-FFF2-40B4-BE49-F238E27FC236}">
                <a16:creationId xmlns:a16="http://schemas.microsoft.com/office/drawing/2014/main" id="{E465F989-7BFF-C0D1-A434-B5F4BA82FA12}"/>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1266401" y="1993122"/>
            <a:ext cx="409661" cy="409661"/>
          </a:xfrm>
          <a:prstGeom prst="rect">
            <a:avLst/>
          </a:prstGeom>
        </p:spPr>
      </p:pic>
      <p:pic>
        <p:nvPicPr>
          <p:cNvPr id="91" name="Graphic 90" descr="Bullseye outline">
            <a:extLst>
              <a:ext uri="{FF2B5EF4-FFF2-40B4-BE49-F238E27FC236}">
                <a16:creationId xmlns:a16="http://schemas.microsoft.com/office/drawing/2014/main" id="{15C01FFE-B505-692D-0A6D-93FB17CD55C7}"/>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rcRect/>
          <a:stretch/>
        </p:blipFill>
        <p:spPr>
          <a:xfrm>
            <a:off x="11339167" y="4030176"/>
            <a:ext cx="409661" cy="409661"/>
          </a:xfrm>
          <a:prstGeom prst="rect">
            <a:avLst/>
          </a:prstGeom>
        </p:spPr>
      </p:pic>
    </p:spTree>
    <p:extLst>
      <p:ext uri="{BB962C8B-B14F-4D97-AF65-F5344CB8AC3E}">
        <p14:creationId xmlns:p14="http://schemas.microsoft.com/office/powerpoint/2010/main" val="3052835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man in brown jacket sitting at a table looking at laptop">
            <a:extLst>
              <a:ext uri="{FF2B5EF4-FFF2-40B4-BE49-F238E27FC236}">
                <a16:creationId xmlns:a16="http://schemas.microsoft.com/office/drawing/2014/main" id="{A5759EEA-B2F6-4717-291A-67C8541A49E3}"/>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549275"/>
            <a:ext cx="7928264" cy="5288153"/>
          </a:xfrm>
          <a:prstGeom prst="rect">
            <a:avLst/>
          </a:prstGeom>
          <a:noFill/>
          <a:extLst>
            <a:ext uri="{909E8E84-426E-40DD-AFC4-6F175D3DCCD1}">
              <a14:hiddenFill xmlns:a14="http://schemas.microsoft.com/office/drawing/2010/main">
                <a:solidFill>
                  <a:srgbClr val="FFFFFF"/>
                </a:solidFill>
              </a14:hiddenFill>
            </a:ext>
          </a:extLst>
        </p:spPr>
      </p:pic>
      <p:sp>
        <p:nvSpPr>
          <p:cNvPr id="78" name="Rectangle 77">
            <a:extLst>
              <a:ext uri="{FF2B5EF4-FFF2-40B4-BE49-F238E27FC236}">
                <a16:creationId xmlns:a16="http://schemas.microsoft.com/office/drawing/2014/main" id="{A7D5998E-5673-52DC-BB38-E36C804B1F99}"/>
              </a:ext>
            </a:extLst>
          </p:cNvPr>
          <p:cNvSpPr/>
          <p:nvPr/>
        </p:nvSpPr>
        <p:spPr>
          <a:xfrm>
            <a:off x="2275609" y="3783058"/>
            <a:ext cx="7668491" cy="1714500"/>
          </a:xfrm>
          <a:prstGeom prst="rect">
            <a:avLst/>
          </a:prstGeom>
          <a:solidFill>
            <a:srgbClr val="00144F">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024" name="Title 1023">
            <a:extLst>
              <a:ext uri="{FF2B5EF4-FFF2-40B4-BE49-F238E27FC236}">
                <a16:creationId xmlns:a16="http://schemas.microsoft.com/office/drawing/2014/main" id="{F0AA2056-63C8-01FF-B993-A6CF44A5ED25}"/>
              </a:ext>
            </a:extLst>
          </p:cNvPr>
          <p:cNvSpPr>
            <a:spLocks noGrp="1"/>
          </p:cNvSpPr>
          <p:nvPr>
            <p:ph type="title"/>
          </p:nvPr>
        </p:nvSpPr>
        <p:spPr>
          <a:xfrm>
            <a:off x="2876478" y="3998478"/>
            <a:ext cx="4137386" cy="575795"/>
          </a:xfrm>
        </p:spPr>
        <p:txBody>
          <a:bodyPr lIns="0" rIns="0">
            <a:noAutofit/>
          </a:bodyPr>
          <a:lstStyle/>
          <a:p>
            <a:pPr algn="r" rtl="1"/>
            <a:r>
              <a:rPr kumimoji="0" lang="fa-IR" sz="4000" b="1" i="0" u="none" strike="noStrike" kern="1200" cap="none" spc="0" normalizeH="0" baseline="0" noProof="0" dirty="0">
                <a:ln>
                  <a:noFill/>
                </a:ln>
                <a:solidFill>
                  <a:schemeClr val="bg1"/>
                </a:solidFill>
                <a:effectLst/>
                <a:uLnTx/>
                <a:uFillTx/>
                <a:latin typeface="Segoe UI" panose="020B0502040204020203" pitchFamily="34" charset="0"/>
                <a:ea typeface="Segoe UI Black" panose="020B0A02040204020203" pitchFamily="34" charset="0"/>
                <a:cs typeface="B Nazanin" panose="00000700000000000000" pitchFamily="2" charset="-78"/>
              </a:rPr>
              <a:t>با تشکر از شما دوستان</a:t>
            </a:r>
            <a:endParaRPr lang="en-US" sz="4000" dirty="0">
              <a:solidFill>
                <a:schemeClr val="bg1"/>
              </a:solidFill>
              <a:cs typeface="B Nazanin" panose="00000700000000000000" pitchFamily="2" charset="-78"/>
            </a:endParaRPr>
          </a:p>
        </p:txBody>
      </p:sp>
      <p:sp>
        <p:nvSpPr>
          <p:cNvPr id="4" name="Title 1">
            <a:extLst>
              <a:ext uri="{FF2B5EF4-FFF2-40B4-BE49-F238E27FC236}">
                <a16:creationId xmlns:a16="http://schemas.microsoft.com/office/drawing/2014/main" id="{A23A6AC4-3CA5-4241-277A-402DB90D587D}"/>
              </a:ext>
            </a:extLst>
          </p:cNvPr>
          <p:cNvSpPr txBox="1">
            <a:spLocks/>
          </p:cNvSpPr>
          <p:nvPr/>
        </p:nvSpPr>
        <p:spPr>
          <a:xfrm>
            <a:off x="2876479" y="4797293"/>
            <a:ext cx="3160640" cy="543633"/>
          </a:xfrm>
          <a:prstGeom prst="rect">
            <a:avLst/>
          </a:prstGeom>
        </p:spPr>
        <p:txBody>
          <a:bodyPr wrap="square" lIns="0" tIns="0" rIns="0" bIns="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r" rtl="1"/>
            <a:r>
              <a:rPr lang="fa-IR" sz="1800" b="1" dirty="0">
                <a:solidFill>
                  <a:srgbClr val="F5AE18"/>
                </a:solidFill>
                <a:latin typeface="Segoe UI" panose="020B0502040204020203" pitchFamily="34" charset="0"/>
                <a:cs typeface="B Nazanin" panose="00000700000000000000" pitchFamily="2" charset="-78"/>
              </a:rPr>
              <a:t>الگوی پاورپوینت بازاریابی تم: اهداف</a:t>
            </a:r>
            <a:endParaRPr lang="en-US" sz="1800" dirty="0">
              <a:solidFill>
                <a:schemeClr val="bg1"/>
              </a:solidFill>
              <a:latin typeface="Segoe UI" panose="020B0502040204020203" pitchFamily="34" charset="0"/>
              <a:cs typeface="B Nazanin" panose="00000700000000000000" pitchFamily="2" charset="-78"/>
            </a:endParaRPr>
          </a:p>
        </p:txBody>
      </p:sp>
      <p:cxnSp>
        <p:nvCxnSpPr>
          <p:cNvPr id="7" name="Straight Connector 6">
            <a:extLst>
              <a:ext uri="{FF2B5EF4-FFF2-40B4-BE49-F238E27FC236}">
                <a16:creationId xmlns:a16="http://schemas.microsoft.com/office/drawing/2014/main" id="{E5260032-ED23-C4F8-45B5-73D00517381C}"/>
              </a:ext>
            </a:extLst>
          </p:cNvPr>
          <p:cNvCxnSpPr>
            <a:cxnSpLocks/>
          </p:cNvCxnSpPr>
          <p:nvPr/>
        </p:nvCxnSpPr>
        <p:spPr>
          <a:xfrm>
            <a:off x="2805545" y="4640308"/>
            <a:ext cx="7959437" cy="0"/>
          </a:xfrm>
          <a:prstGeom prst="line">
            <a:avLst/>
          </a:prstGeom>
          <a:ln>
            <a:solidFill>
              <a:schemeClr val="bg1">
                <a:lumMod val="65000"/>
              </a:schemeClr>
            </a:solidFill>
            <a:prstDash val="lgDash"/>
          </a:ln>
        </p:spPr>
        <p:style>
          <a:lnRef idx="1">
            <a:schemeClr val="accent1"/>
          </a:lnRef>
          <a:fillRef idx="0">
            <a:schemeClr val="accent1"/>
          </a:fillRef>
          <a:effectRef idx="0">
            <a:schemeClr val="accent1"/>
          </a:effectRef>
          <a:fontRef idx="minor">
            <a:schemeClr val="tx1"/>
          </a:fontRef>
        </p:style>
      </p:cxnSp>
      <p:sp>
        <p:nvSpPr>
          <p:cNvPr id="11" name="Rectangle: Rounded Corners 10">
            <a:extLst>
              <a:ext uri="{FF2B5EF4-FFF2-40B4-BE49-F238E27FC236}">
                <a16:creationId xmlns:a16="http://schemas.microsoft.com/office/drawing/2014/main" id="{B8A7AB7D-1CE0-3478-AE40-9052B6F5D907}"/>
              </a:ext>
            </a:extLst>
          </p:cNvPr>
          <p:cNvSpPr/>
          <p:nvPr/>
        </p:nvSpPr>
        <p:spPr>
          <a:xfrm>
            <a:off x="8925791" y="4297408"/>
            <a:ext cx="2140527" cy="685800"/>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a:cs typeface="B Nazanin" panose="00000700000000000000" pitchFamily="2" charset="-78"/>
              </a:rPr>
              <a:t>20begir.com</a:t>
            </a:r>
          </a:p>
        </p:txBody>
      </p:sp>
      <p:sp>
        <p:nvSpPr>
          <p:cNvPr id="3" name="TextBox 2">
            <a:extLst>
              <a:ext uri="{FF2B5EF4-FFF2-40B4-BE49-F238E27FC236}">
                <a16:creationId xmlns:a16="http://schemas.microsoft.com/office/drawing/2014/main" id="{D8D0B0DC-A8F5-E258-1896-625222B1066A}"/>
              </a:ext>
            </a:extLst>
          </p:cNvPr>
          <p:cNvSpPr txBox="1"/>
          <p:nvPr/>
        </p:nvSpPr>
        <p:spPr>
          <a:xfrm>
            <a:off x="8669330" y="4427961"/>
            <a:ext cx="1875639" cy="369332"/>
          </a:xfrm>
          <a:prstGeom prst="rect">
            <a:avLst/>
          </a:prstGeom>
          <a:noFill/>
        </p:spPr>
        <p:txBody>
          <a:bodyPr wrap="square">
            <a:spAutoFit/>
          </a:bodyPr>
          <a:lstStyle/>
          <a:p>
            <a:pPr algn="r" rtl="1"/>
            <a:r>
              <a:rPr lang="en-US" sz="1800" b="1" dirty="0">
                <a:solidFill>
                  <a:srgbClr val="F5AE18"/>
                </a:solidFill>
                <a:latin typeface="Segoe UI" panose="020B0502040204020203" pitchFamily="34" charset="0"/>
                <a:cs typeface="B Nazanin" panose="00000700000000000000" pitchFamily="2" charset="-78"/>
              </a:rPr>
              <a:t>20begir.com</a:t>
            </a:r>
            <a:endParaRPr lang="en-US" sz="1800" dirty="0">
              <a:solidFill>
                <a:schemeClr val="bg1"/>
              </a:solidFill>
              <a:latin typeface="Segoe UI" panose="020B0502040204020203" pitchFamily="34" charset="0"/>
              <a:cs typeface="B Nazanin" panose="00000700000000000000" pitchFamily="2" charset="-78"/>
            </a:endParaRPr>
          </a:p>
        </p:txBody>
      </p:sp>
      <p:sp>
        <p:nvSpPr>
          <p:cNvPr id="6" name="TextBox 5">
            <a:extLst>
              <a:ext uri="{FF2B5EF4-FFF2-40B4-BE49-F238E27FC236}">
                <a16:creationId xmlns:a16="http://schemas.microsoft.com/office/drawing/2014/main" id="{503D4B32-E95F-F317-5959-F256816B45AA}"/>
              </a:ext>
            </a:extLst>
          </p:cNvPr>
          <p:cNvSpPr txBox="1"/>
          <p:nvPr/>
        </p:nvSpPr>
        <p:spPr>
          <a:xfrm>
            <a:off x="11451101" y="6325346"/>
            <a:ext cx="523861" cy="369332"/>
          </a:xfrm>
          <a:prstGeom prst="rect">
            <a:avLst/>
          </a:prstGeom>
          <a:noFill/>
        </p:spPr>
        <p:txBody>
          <a:bodyPr wrap="square">
            <a:spAutoFit/>
          </a:bodyPr>
          <a:lstStyle/>
          <a:p>
            <a:pPr algn="r" rtl="1"/>
            <a:fld id="{D4F9442E-9437-4062-8DAD-965F8584E449}" type="slidenum">
              <a:rPr lang="en-US" sz="1800" b="1" smtClean="0">
                <a:solidFill>
                  <a:srgbClr val="F5AE18"/>
                </a:solidFill>
                <a:latin typeface="Segoe UI" panose="020B0502040204020203" pitchFamily="34" charset="0"/>
                <a:cs typeface="B Nazanin" panose="00000700000000000000" pitchFamily="2" charset="-78"/>
              </a:rPr>
              <a:pPr algn="r" rtl="1"/>
              <a:t>47</a:t>
            </a:fld>
            <a:endParaRPr lang="en-US" dirty="0">
              <a:solidFill>
                <a:srgbClr val="F5AE18"/>
              </a:solidFill>
              <a:cs typeface="B Nazanin" panose="00000700000000000000" pitchFamily="2" charset="-78"/>
            </a:endParaRPr>
          </a:p>
        </p:txBody>
      </p:sp>
    </p:spTree>
    <p:extLst>
      <p:ext uri="{BB962C8B-B14F-4D97-AF65-F5344CB8AC3E}">
        <p14:creationId xmlns:p14="http://schemas.microsoft.com/office/powerpoint/2010/main" val="20298984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solidFill>
                  <a:schemeClr val="bg1"/>
                </a:solidFill>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vert="horz" wrap="square" lIns="121900" tIns="121900" rIns="121900" bIns="121900" rtlCol="0" anchor="t" anchorCtr="0">
            <a:noAutofit/>
          </a:bodyPr>
          <a:lstStyle/>
          <a:p>
            <a:pPr algn="ctr"/>
            <a:r>
              <a:rPr lang="fa-IR" dirty="0">
                <a:solidFill>
                  <a:schemeClr val="bg1"/>
                </a:solidFill>
                <a:cs typeface="B Nazanin" panose="00000700000000000000" pitchFamily="2" charset="-78"/>
              </a:rPr>
              <a:t>از منابع گرافیکی قابل ویرایش ما استفاده کنید...</a:t>
            </a:r>
            <a:endParaRPr dirty="0">
              <a:solidFill>
                <a:schemeClr val="bg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
        <p:nvSpPr>
          <p:cNvPr id="3" name="TextBox 2">
            <a:extLst>
              <a:ext uri="{FF2B5EF4-FFF2-40B4-BE49-F238E27FC236}">
                <a16:creationId xmlns:a16="http://schemas.microsoft.com/office/drawing/2014/main" id="{92579EDA-1F2B-988E-CB67-F9D006570F9B}"/>
              </a:ext>
            </a:extLst>
          </p:cNvPr>
          <p:cNvSpPr txBox="1"/>
          <p:nvPr/>
        </p:nvSpPr>
        <p:spPr>
          <a:xfrm>
            <a:off x="4914092" y="358697"/>
            <a:ext cx="6096000" cy="461665"/>
          </a:xfrm>
          <a:prstGeom prst="rect">
            <a:avLst/>
          </a:prstGeom>
          <a:noFill/>
        </p:spPr>
        <p:txBody>
          <a:bodyPr wrap="square">
            <a:spAutoFit/>
          </a:bodyPr>
          <a:lstStyle/>
          <a:p>
            <a:pPr algn="r" rtl="1"/>
            <a:r>
              <a:rPr lang="fa-IR" sz="2400" dirty="0">
                <a:solidFill>
                  <a:schemeClr val="bg1"/>
                </a:solidFill>
                <a:cs typeface="B Nazanin" panose="00000700000000000000" pitchFamily="2" charset="-78"/>
              </a:rPr>
              <a:t>نقشه های قاره:</a:t>
            </a:r>
            <a:endParaRPr lang="en-US" sz="2400" dirty="0">
              <a:solidFill>
                <a:schemeClr val="bg1"/>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4826529" y="4188382"/>
            <a:ext cx="2534378" cy="266961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6" name="Oval 15">
            <a:extLst>
              <a:ext uri="{FF2B5EF4-FFF2-40B4-BE49-F238E27FC236}">
                <a16:creationId xmlns:a16="http://schemas.microsoft.com/office/drawing/2014/main" id="{B2180784-AAF9-D261-5214-D0CEE20D623A}"/>
              </a:ext>
            </a:extLst>
          </p:cNvPr>
          <p:cNvSpPr/>
          <p:nvPr/>
        </p:nvSpPr>
        <p:spPr>
          <a:xfrm>
            <a:off x="4529011" y="2293810"/>
            <a:ext cx="3129791" cy="3129791"/>
          </a:xfrm>
          <a:prstGeom prst="ellipse">
            <a:avLst/>
          </a:prstGeom>
          <a:solidFill>
            <a:schemeClr val="bg1"/>
          </a:solidFill>
          <a:ln>
            <a:noFill/>
          </a:ln>
          <a:effectLst>
            <a:outerShdw blurRad="152400" dist="38100" dir="5400000" algn="t"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Rectangle 4">
            <a:extLst>
              <a:ext uri="{FF2B5EF4-FFF2-40B4-BE49-F238E27FC236}">
                <a16:creationId xmlns:a16="http://schemas.microsoft.com/office/drawing/2014/main" id="{BABD6658-C3F2-A194-5656-6F7F7381227D}"/>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 name="Slide Number Placeholder 1">
            <a:extLst>
              <a:ext uri="{FF2B5EF4-FFF2-40B4-BE49-F238E27FC236}">
                <a16:creationId xmlns:a16="http://schemas.microsoft.com/office/drawing/2014/main" id="{03BA4D7C-B37A-BF70-3014-3747BC51BA75}"/>
              </a:ext>
            </a:extLst>
          </p:cNvPr>
          <p:cNvSpPr>
            <a:spLocks noGrp="1"/>
          </p:cNvSpPr>
          <p:nvPr>
            <p:ph type="sldNum" sz="quarter" idx="12"/>
          </p:nvPr>
        </p:nvSpPr>
        <p:spPr>
          <a:xfrm>
            <a:off x="11676063" y="6308725"/>
            <a:ext cx="340210" cy="365125"/>
          </a:xfrm>
        </p:spPr>
        <p:txBody>
          <a:bodyPr/>
          <a:lstStyle/>
          <a:p>
            <a:pPr algn="ct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a:t>5</a:t>
            </a:fld>
            <a:endParaRPr lang="en-US" b="1" dirty="0">
              <a:solidFill>
                <a:srgbClr val="DFEEEA"/>
              </a:solidFill>
              <a:latin typeface="Segoe UI" panose="020B0502040204020203" pitchFamily="34" charset="0"/>
              <a:cs typeface="B Nazanin" panose="00000700000000000000" pitchFamily="2" charset="-78"/>
            </a:endParaRPr>
          </a:p>
        </p:txBody>
      </p:sp>
      <p:grpSp>
        <p:nvGrpSpPr>
          <p:cNvPr id="3" name="Group 2">
            <a:extLst>
              <a:ext uri="{FF2B5EF4-FFF2-40B4-BE49-F238E27FC236}">
                <a16:creationId xmlns:a16="http://schemas.microsoft.com/office/drawing/2014/main" id="{A8F0E0F4-2EDC-6BD8-14FA-4E6C037F28EB}"/>
              </a:ext>
            </a:extLst>
          </p:cNvPr>
          <p:cNvGrpSpPr/>
          <p:nvPr/>
        </p:nvGrpSpPr>
        <p:grpSpPr>
          <a:xfrm>
            <a:off x="4948084" y="2719285"/>
            <a:ext cx="2295832" cy="2295832"/>
            <a:chOff x="983098" y="2719285"/>
            <a:chExt cx="2295832" cy="2295832"/>
          </a:xfrm>
        </p:grpSpPr>
        <p:sp>
          <p:nvSpPr>
            <p:cNvPr id="91" name="Oval 90">
              <a:extLst>
                <a:ext uri="{FF2B5EF4-FFF2-40B4-BE49-F238E27FC236}">
                  <a16:creationId xmlns:a16="http://schemas.microsoft.com/office/drawing/2014/main" id="{E56B54E6-3E44-DB8B-0188-BAD185630A1D}"/>
                </a:ext>
              </a:extLst>
            </p:cNvPr>
            <p:cNvSpPr/>
            <p:nvPr/>
          </p:nvSpPr>
          <p:spPr>
            <a:xfrm>
              <a:off x="1670127" y="3406314"/>
              <a:ext cx="921774" cy="921774"/>
            </a:xfrm>
            <a:prstGeom prst="ellipse">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95" name="Circle: Hollow 94">
              <a:extLst>
                <a:ext uri="{FF2B5EF4-FFF2-40B4-BE49-F238E27FC236}">
                  <a16:creationId xmlns:a16="http://schemas.microsoft.com/office/drawing/2014/main" id="{F6553FAA-3E10-6F12-550D-F2D37DC10568}"/>
                </a:ext>
              </a:extLst>
            </p:cNvPr>
            <p:cNvSpPr/>
            <p:nvPr/>
          </p:nvSpPr>
          <p:spPr>
            <a:xfrm>
              <a:off x="983098" y="2719285"/>
              <a:ext cx="2295832" cy="2295832"/>
            </a:xfrm>
            <a:prstGeom prst="donut">
              <a:avLst>
                <a:gd name="adj" fmla="val 10440"/>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96" name="Circle: Hollow 95">
              <a:extLst>
                <a:ext uri="{FF2B5EF4-FFF2-40B4-BE49-F238E27FC236}">
                  <a16:creationId xmlns:a16="http://schemas.microsoft.com/office/drawing/2014/main" id="{2BFF61F9-F3A4-975D-77E0-E482FE27280C}"/>
                </a:ext>
              </a:extLst>
            </p:cNvPr>
            <p:cNvSpPr/>
            <p:nvPr/>
          </p:nvSpPr>
          <p:spPr>
            <a:xfrm>
              <a:off x="1325491" y="3061678"/>
              <a:ext cx="1611046" cy="1611046"/>
            </a:xfrm>
            <a:prstGeom prst="donut">
              <a:avLst>
                <a:gd name="adj" fmla="val 12789"/>
              </a:avLst>
            </a:prstGeom>
            <a:solidFill>
              <a:srgbClr val="F5AE18"/>
            </a:solidFill>
            <a:ln>
              <a:noFill/>
            </a:ln>
            <a:effectLst>
              <a:outerShdw blurRad="152400" dist="381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pic>
          <p:nvPicPr>
            <p:cNvPr id="97" name="Graphic 96" descr="Target outline">
              <a:extLst>
                <a:ext uri="{FF2B5EF4-FFF2-40B4-BE49-F238E27FC236}">
                  <a16:creationId xmlns:a16="http://schemas.microsoft.com/office/drawing/2014/main" id="{0F7CD5F0-DF0C-2D6E-04E6-AE44674D83C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87513" y="3523700"/>
              <a:ext cx="687003" cy="687003"/>
            </a:xfrm>
            <a:prstGeom prst="rect">
              <a:avLst/>
            </a:prstGeom>
          </p:spPr>
        </p:pic>
      </p:grpSp>
      <p:grpSp>
        <p:nvGrpSpPr>
          <p:cNvPr id="142" name="Group 141">
            <a:extLst>
              <a:ext uri="{FF2B5EF4-FFF2-40B4-BE49-F238E27FC236}">
                <a16:creationId xmlns:a16="http://schemas.microsoft.com/office/drawing/2014/main" id="{1B5E8A53-9BAC-27D2-7C49-D8E6D767A7B4}"/>
              </a:ext>
            </a:extLst>
          </p:cNvPr>
          <p:cNvGrpSpPr/>
          <p:nvPr/>
        </p:nvGrpSpPr>
        <p:grpSpPr>
          <a:xfrm rot="12600000">
            <a:off x="4208917" y="2265149"/>
            <a:ext cx="1843046" cy="824678"/>
            <a:chOff x="9719648" y="3325201"/>
            <a:chExt cx="1981397" cy="886584"/>
          </a:xfrm>
        </p:grpSpPr>
        <p:sp>
          <p:nvSpPr>
            <p:cNvPr id="143" name="Freeform: Shape 142">
              <a:extLst>
                <a:ext uri="{FF2B5EF4-FFF2-40B4-BE49-F238E27FC236}">
                  <a16:creationId xmlns:a16="http://schemas.microsoft.com/office/drawing/2014/main" id="{29C6170F-AA37-7127-B3AC-622F29320792}"/>
                </a:ext>
              </a:extLst>
            </p:cNvPr>
            <p:cNvSpPr/>
            <p:nvPr/>
          </p:nvSpPr>
          <p:spPr>
            <a:xfrm flipV="1">
              <a:off x="9719648" y="3325201"/>
              <a:ext cx="418034" cy="185637"/>
            </a:xfrm>
            <a:custGeom>
              <a:avLst/>
              <a:gdLst>
                <a:gd name="connsiteX0" fmla="*/ 391954 w 418034"/>
                <a:gd name="connsiteY0" fmla="*/ 40085 h 185637"/>
                <a:gd name="connsiteX1" fmla="*/ -10333 w 418034"/>
                <a:gd name="connsiteY1" fmla="*/ 180139 h 185637"/>
                <a:gd name="connsiteX2" fmla="*/ 374173 w 418034"/>
                <a:gd name="connsiteY2" fmla="*/ -3216 h 185637"/>
                <a:gd name="connsiteX3" fmla="*/ 405419 w 418034"/>
                <a:gd name="connsiteY3" fmla="*/ 7871 h 185637"/>
                <a:gd name="connsiteX4" fmla="*/ 394332 w 418034"/>
                <a:gd name="connsiteY4" fmla="*/ 39117 h 185637"/>
                <a:gd name="connsiteX5" fmla="*/ 391954 w 418034"/>
                <a:gd name="connsiteY5" fmla="*/ 40085 h 18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34" h="185637">
                  <a:moveTo>
                    <a:pt x="391954" y="40085"/>
                  </a:moveTo>
                  <a:lnTo>
                    <a:pt x="-10333" y="180139"/>
                  </a:lnTo>
                  <a:lnTo>
                    <a:pt x="374173" y="-3216"/>
                  </a:lnTo>
                  <a:cubicBezTo>
                    <a:pt x="385865" y="-8780"/>
                    <a:pt x="399856" y="-3821"/>
                    <a:pt x="405419" y="7871"/>
                  </a:cubicBezTo>
                  <a:cubicBezTo>
                    <a:pt x="410983" y="19563"/>
                    <a:pt x="406024" y="33553"/>
                    <a:pt x="394332" y="39117"/>
                  </a:cubicBezTo>
                  <a:cubicBezTo>
                    <a:pt x="393566" y="39480"/>
                    <a:pt x="392760" y="39802"/>
                    <a:pt x="391954" y="40085"/>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144" name="Freeform: Shape 143">
              <a:extLst>
                <a:ext uri="{FF2B5EF4-FFF2-40B4-BE49-F238E27FC236}">
                  <a16:creationId xmlns:a16="http://schemas.microsoft.com/office/drawing/2014/main" id="{88C03CF5-C80F-2B1B-798E-7AEED794E8B2}"/>
                </a:ext>
              </a:extLst>
            </p:cNvPr>
            <p:cNvSpPr/>
            <p:nvPr/>
          </p:nvSpPr>
          <p:spPr>
            <a:xfrm flipV="1">
              <a:off x="11180473" y="3854697"/>
              <a:ext cx="520572" cy="139680"/>
            </a:xfrm>
            <a:custGeom>
              <a:avLst/>
              <a:gdLst>
                <a:gd name="connsiteX0" fmla="*/ 456910 w 520572"/>
                <a:gd name="connsiteY0" fmla="*/ -4077 h 163003"/>
                <a:gd name="connsiteX1" fmla="*/ -13191 w 520572"/>
                <a:gd name="connsiteY1" fmla="*/ 158926 h 163003"/>
                <a:gd name="connsiteX2" fmla="*/ 488316 w 520572"/>
                <a:gd name="connsiteY2" fmla="*/ 118205 h 163003"/>
                <a:gd name="connsiteX3" fmla="*/ 490332 w 520572"/>
                <a:gd name="connsiteY3" fmla="*/ 117198 h 163003"/>
                <a:gd name="connsiteX4" fmla="*/ 490413 w 520572"/>
                <a:gd name="connsiteY4" fmla="*/ 36442 h 163003"/>
                <a:gd name="connsiteX5" fmla="*/ 456910 w 520572"/>
                <a:gd name="connsiteY5" fmla="*/ -4077 h 16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572" h="163003">
                  <a:moveTo>
                    <a:pt x="456910" y="-4077"/>
                  </a:moveTo>
                  <a:lnTo>
                    <a:pt x="-13191" y="158926"/>
                  </a:lnTo>
                  <a:lnTo>
                    <a:pt x="488316" y="118205"/>
                  </a:lnTo>
                  <a:lnTo>
                    <a:pt x="490332" y="117198"/>
                  </a:lnTo>
                  <a:cubicBezTo>
                    <a:pt x="513031" y="106151"/>
                    <a:pt x="513072" y="63777"/>
                    <a:pt x="490413" y="36442"/>
                  </a:cubicBezTo>
                  <a:lnTo>
                    <a:pt x="456910" y="-4077"/>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45" name="Freeform: Shape 144">
              <a:extLst>
                <a:ext uri="{FF2B5EF4-FFF2-40B4-BE49-F238E27FC236}">
                  <a16:creationId xmlns:a16="http://schemas.microsoft.com/office/drawing/2014/main" id="{DDFC0589-D962-5CF6-AF03-BE6184A6EBC5}"/>
                </a:ext>
              </a:extLst>
            </p:cNvPr>
            <p:cNvSpPr/>
            <p:nvPr/>
          </p:nvSpPr>
          <p:spPr>
            <a:xfrm flipV="1">
              <a:off x="11174546" y="3779698"/>
              <a:ext cx="521709" cy="190328"/>
            </a:xfrm>
            <a:custGeom>
              <a:avLst/>
              <a:gdLst>
                <a:gd name="connsiteX0" fmla="*/ 460913 w 521709"/>
                <a:gd name="connsiteY0" fmla="*/ -4229 h 222108"/>
                <a:gd name="connsiteX1" fmla="*/ -13179 w 521709"/>
                <a:gd name="connsiteY1" fmla="*/ 152565 h 222108"/>
                <a:gd name="connsiteX2" fmla="*/ 60763 w 521709"/>
                <a:gd name="connsiteY2" fmla="*/ 217880 h 222108"/>
                <a:gd name="connsiteX3" fmla="*/ 494255 w 521709"/>
                <a:gd name="connsiteY3" fmla="*/ 93702 h 222108"/>
                <a:gd name="connsiteX4" fmla="*/ 496351 w 521709"/>
                <a:gd name="connsiteY4" fmla="*/ 36774 h 222108"/>
                <a:gd name="connsiteX5" fmla="*/ 460913 w 521709"/>
                <a:gd name="connsiteY5" fmla="*/ -4229 h 2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709" h="222108">
                  <a:moveTo>
                    <a:pt x="460913" y="-4229"/>
                  </a:moveTo>
                  <a:lnTo>
                    <a:pt x="-13179" y="152565"/>
                  </a:lnTo>
                  <a:lnTo>
                    <a:pt x="60763" y="217880"/>
                  </a:lnTo>
                  <a:lnTo>
                    <a:pt x="494255" y="93702"/>
                  </a:lnTo>
                  <a:cubicBezTo>
                    <a:pt x="512317" y="88501"/>
                    <a:pt x="513486" y="56610"/>
                    <a:pt x="496351" y="36774"/>
                  </a:cubicBezTo>
                  <a:lnTo>
                    <a:pt x="460913" y="-4229"/>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46" name="Freeform: Shape 145">
              <a:extLst>
                <a:ext uri="{FF2B5EF4-FFF2-40B4-BE49-F238E27FC236}">
                  <a16:creationId xmlns:a16="http://schemas.microsoft.com/office/drawing/2014/main" id="{D832BE2B-3263-61AA-CEEF-091C5430D4E3}"/>
                </a:ext>
              </a:extLst>
            </p:cNvPr>
            <p:cNvSpPr/>
            <p:nvPr/>
          </p:nvSpPr>
          <p:spPr>
            <a:xfrm flipV="1">
              <a:off x="11154710" y="3891271"/>
              <a:ext cx="485985" cy="319122"/>
            </a:xfrm>
            <a:custGeom>
              <a:avLst/>
              <a:gdLst>
                <a:gd name="connsiteX0" fmla="*/ 472887 w 485985"/>
                <a:gd name="connsiteY0" fmla="*/ 196004 h 372407"/>
                <a:gd name="connsiteX1" fmla="*/ -13098 w 485985"/>
                <a:gd name="connsiteY1" fmla="*/ 368643 h 372407"/>
                <a:gd name="connsiteX2" fmla="*/ 344436 w 485985"/>
                <a:gd name="connsiteY2" fmla="*/ 4456 h 372407"/>
                <a:gd name="connsiteX3" fmla="*/ 370884 w 485985"/>
                <a:gd name="connsiteY3" fmla="*/ -2398 h 372407"/>
                <a:gd name="connsiteX4" fmla="*/ 438295 w 485985"/>
                <a:gd name="connsiteY4" fmla="*/ 55982 h 372407"/>
                <a:gd name="connsiteX5" fmla="*/ 472887 w 485985"/>
                <a:gd name="connsiteY5" fmla="*/ 196004 h 3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985" h="372407">
                  <a:moveTo>
                    <a:pt x="472887" y="196004"/>
                  </a:moveTo>
                  <a:lnTo>
                    <a:pt x="-13098" y="368643"/>
                  </a:lnTo>
                  <a:lnTo>
                    <a:pt x="344436" y="4456"/>
                  </a:lnTo>
                  <a:lnTo>
                    <a:pt x="370884" y="-2398"/>
                  </a:lnTo>
                  <a:cubicBezTo>
                    <a:pt x="396848" y="-10340"/>
                    <a:pt x="428780" y="17277"/>
                    <a:pt x="438295" y="55982"/>
                  </a:cubicBezTo>
                  <a:lnTo>
                    <a:pt x="472887" y="196004"/>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47" name="Freeform: Shape 146">
              <a:extLst>
                <a:ext uri="{FF2B5EF4-FFF2-40B4-BE49-F238E27FC236}">
                  <a16:creationId xmlns:a16="http://schemas.microsoft.com/office/drawing/2014/main" id="{9D4B2810-37A5-CB96-4AD4-FBCB2F6B5D48}"/>
                </a:ext>
              </a:extLst>
            </p:cNvPr>
            <p:cNvSpPr/>
            <p:nvPr/>
          </p:nvSpPr>
          <p:spPr>
            <a:xfrm flipV="1">
              <a:off x="11157330" y="3920548"/>
              <a:ext cx="469052" cy="284150"/>
            </a:xfrm>
            <a:custGeom>
              <a:avLst/>
              <a:gdLst>
                <a:gd name="connsiteX0" fmla="*/ 455967 w 469052"/>
                <a:gd name="connsiteY0" fmla="*/ 176561 h 331595"/>
                <a:gd name="connsiteX1" fmla="*/ -13086 w 469052"/>
                <a:gd name="connsiteY1" fmla="*/ 327873 h 331595"/>
                <a:gd name="connsiteX2" fmla="*/ 5218 w 469052"/>
                <a:gd name="connsiteY2" fmla="*/ 128060 h 331595"/>
                <a:gd name="connsiteX3" fmla="*/ 341828 w 469052"/>
                <a:gd name="connsiteY3" fmla="*/ -1198 h 331595"/>
                <a:gd name="connsiteX4" fmla="*/ 426656 w 469052"/>
                <a:gd name="connsiteY4" fmla="*/ 67463 h 331595"/>
                <a:gd name="connsiteX5" fmla="*/ 455967 w 469052"/>
                <a:gd name="connsiteY5" fmla="*/ 176561 h 33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052" h="331595">
                  <a:moveTo>
                    <a:pt x="455967" y="176561"/>
                  </a:moveTo>
                  <a:lnTo>
                    <a:pt x="-13086" y="327873"/>
                  </a:lnTo>
                  <a:lnTo>
                    <a:pt x="5218" y="128060"/>
                  </a:lnTo>
                  <a:lnTo>
                    <a:pt x="341828" y="-1198"/>
                  </a:lnTo>
                  <a:cubicBezTo>
                    <a:pt x="373316" y="-13293"/>
                    <a:pt x="413714" y="19445"/>
                    <a:pt x="426656" y="67463"/>
                  </a:cubicBezTo>
                  <a:lnTo>
                    <a:pt x="455967" y="176561"/>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48" name="Freeform: Shape 147">
              <a:extLst>
                <a:ext uri="{FF2B5EF4-FFF2-40B4-BE49-F238E27FC236}">
                  <a16:creationId xmlns:a16="http://schemas.microsoft.com/office/drawing/2014/main" id="{30D9D1B8-0908-E7CA-BA53-C8208B2B66A3}"/>
                </a:ext>
              </a:extLst>
            </p:cNvPr>
            <p:cNvSpPr/>
            <p:nvPr/>
          </p:nvSpPr>
          <p:spPr>
            <a:xfrm flipV="1">
              <a:off x="10788069" y="3672651"/>
              <a:ext cx="866178" cy="379614"/>
            </a:xfrm>
            <a:custGeom>
              <a:avLst/>
              <a:gdLst>
                <a:gd name="connsiteX0" fmla="*/ 829103 w 866178"/>
                <a:gd name="connsiteY0" fmla="*/ 110871 h 442999"/>
                <a:gd name="connsiteX1" fmla="*/ 470036 w 866178"/>
                <a:gd name="connsiteY1" fmla="*/ 237065 h 442999"/>
                <a:gd name="connsiteX2" fmla="*/ 279295 w 866178"/>
                <a:gd name="connsiteY2" fmla="*/ 317095 h 442999"/>
                <a:gd name="connsiteX3" fmla="*/ 92182 w 866178"/>
                <a:gd name="connsiteY3" fmla="*/ 411720 h 442999"/>
                <a:gd name="connsiteX4" fmla="*/ 55291 w 866178"/>
                <a:gd name="connsiteY4" fmla="*/ 438692 h 442999"/>
                <a:gd name="connsiteX5" fmla="*/ -4177 w 866178"/>
                <a:gd name="connsiteY5" fmla="*/ 370273 h 442999"/>
                <a:gd name="connsiteX6" fmla="*/ -7079 w 866178"/>
                <a:gd name="connsiteY6" fmla="*/ 287058 h 442999"/>
                <a:gd name="connsiteX7" fmla="*/ 25860 w 866178"/>
                <a:gd name="connsiteY7" fmla="*/ 283349 h 442999"/>
                <a:gd name="connsiteX8" fmla="*/ 227850 w 866178"/>
                <a:gd name="connsiteY8" fmla="*/ 227832 h 442999"/>
                <a:gd name="connsiteX9" fmla="*/ 612356 w 866178"/>
                <a:gd name="connsiteY9" fmla="*/ 79101 h 442999"/>
                <a:gd name="connsiteX10" fmla="*/ 777497 w 866178"/>
                <a:gd name="connsiteY10" fmla="*/ 2256 h 442999"/>
                <a:gd name="connsiteX11" fmla="*/ 811524 w 866178"/>
                <a:gd name="connsiteY11" fmla="*/ -1695 h 442999"/>
                <a:gd name="connsiteX12" fmla="*/ 844746 w 866178"/>
                <a:gd name="connsiteY12" fmla="*/ 32374 h 442999"/>
                <a:gd name="connsiteX13" fmla="*/ 829103 w 866178"/>
                <a:gd name="connsiteY13" fmla="*/ 110871 h 4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6178" h="442999">
                  <a:moveTo>
                    <a:pt x="829103" y="110871"/>
                  </a:moveTo>
                  <a:cubicBezTo>
                    <a:pt x="706538" y="144859"/>
                    <a:pt x="587803" y="190256"/>
                    <a:pt x="470036" y="237065"/>
                  </a:cubicBezTo>
                  <a:cubicBezTo>
                    <a:pt x="405932" y="262505"/>
                    <a:pt x="342512" y="289518"/>
                    <a:pt x="279295" y="317095"/>
                  </a:cubicBezTo>
                  <a:cubicBezTo>
                    <a:pt x="215351" y="344994"/>
                    <a:pt x="150320" y="371160"/>
                    <a:pt x="92182" y="411720"/>
                  </a:cubicBezTo>
                  <a:cubicBezTo>
                    <a:pt x="79724" y="420388"/>
                    <a:pt x="67508" y="429500"/>
                    <a:pt x="55291" y="438692"/>
                  </a:cubicBezTo>
                  <a:cubicBezTo>
                    <a:pt x="36584" y="429822"/>
                    <a:pt x="10378" y="410671"/>
                    <a:pt x="-4177" y="370273"/>
                  </a:cubicBezTo>
                  <a:cubicBezTo>
                    <a:pt x="-16635" y="335681"/>
                    <a:pt x="-13530" y="307741"/>
                    <a:pt x="-7079" y="287058"/>
                  </a:cubicBezTo>
                  <a:cubicBezTo>
                    <a:pt x="3927" y="285889"/>
                    <a:pt x="14934" y="284720"/>
                    <a:pt x="25860" y="283349"/>
                  </a:cubicBezTo>
                  <a:cubicBezTo>
                    <a:pt x="96536" y="274439"/>
                    <a:pt x="161931" y="250974"/>
                    <a:pt x="227850" y="227832"/>
                  </a:cubicBezTo>
                  <a:cubicBezTo>
                    <a:pt x="357591" y="182273"/>
                    <a:pt x="486204" y="133772"/>
                    <a:pt x="612356" y="79101"/>
                  </a:cubicBezTo>
                  <a:cubicBezTo>
                    <a:pt x="668035" y="54991"/>
                    <a:pt x="723391" y="30035"/>
                    <a:pt x="777497" y="2256"/>
                  </a:cubicBezTo>
                  <a:cubicBezTo>
                    <a:pt x="788059" y="-3146"/>
                    <a:pt x="798220" y="-7178"/>
                    <a:pt x="811524" y="-1695"/>
                  </a:cubicBezTo>
                  <a:cubicBezTo>
                    <a:pt x="824507" y="3668"/>
                    <a:pt x="836884" y="16327"/>
                    <a:pt x="844746" y="32374"/>
                  </a:cubicBezTo>
                  <a:cubicBezTo>
                    <a:pt x="861195" y="66039"/>
                    <a:pt x="853454" y="104138"/>
                    <a:pt x="829103" y="110871"/>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149" name="Freeform: Shape 148">
              <a:extLst>
                <a:ext uri="{FF2B5EF4-FFF2-40B4-BE49-F238E27FC236}">
                  <a16:creationId xmlns:a16="http://schemas.microsoft.com/office/drawing/2014/main" id="{55163693-AA1E-1207-E0AD-21CA0AA2FB78}"/>
                </a:ext>
              </a:extLst>
            </p:cNvPr>
            <p:cNvSpPr/>
            <p:nvPr/>
          </p:nvSpPr>
          <p:spPr>
            <a:xfrm flipV="1">
              <a:off x="11166765" y="3683061"/>
              <a:ext cx="482477" cy="297729"/>
            </a:xfrm>
            <a:custGeom>
              <a:avLst/>
              <a:gdLst>
                <a:gd name="connsiteX0" fmla="*/ 469357 w 482477"/>
                <a:gd name="connsiteY0" fmla="*/ 13123 h 347441"/>
                <a:gd name="connsiteX1" fmla="*/ 454440 w 482477"/>
                <a:gd name="connsiteY1" fmla="*/ -4375 h 347441"/>
                <a:gd name="connsiteX2" fmla="*/ -13121 w 482477"/>
                <a:gd name="connsiteY2" fmla="*/ 192052 h 347441"/>
                <a:gd name="connsiteX3" fmla="*/ 144883 w 482477"/>
                <a:gd name="connsiteY3" fmla="*/ 306150 h 347441"/>
                <a:gd name="connsiteX4" fmla="*/ 190281 w 482477"/>
                <a:gd name="connsiteY4" fmla="*/ 324413 h 347441"/>
                <a:gd name="connsiteX5" fmla="*/ 390335 w 482477"/>
                <a:gd name="connsiteY5" fmla="*/ 342839 h 347441"/>
                <a:gd name="connsiteX6" fmla="*/ 448352 w 482477"/>
                <a:gd name="connsiteY6" fmla="*/ 279500 h 347441"/>
                <a:gd name="connsiteX7" fmla="*/ 469357 w 482477"/>
                <a:gd name="connsiteY7" fmla="*/ 13123 h 34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77" h="347441">
                  <a:moveTo>
                    <a:pt x="469357" y="13123"/>
                  </a:moveTo>
                  <a:lnTo>
                    <a:pt x="454440" y="-4375"/>
                  </a:lnTo>
                  <a:lnTo>
                    <a:pt x="-13121" y="192052"/>
                  </a:lnTo>
                  <a:lnTo>
                    <a:pt x="144883" y="306150"/>
                  </a:lnTo>
                  <a:cubicBezTo>
                    <a:pt x="159639" y="316834"/>
                    <a:pt x="175242" y="323123"/>
                    <a:pt x="190281" y="324413"/>
                  </a:cubicBezTo>
                  <a:lnTo>
                    <a:pt x="390335" y="342839"/>
                  </a:lnTo>
                  <a:cubicBezTo>
                    <a:pt x="422186" y="345782"/>
                    <a:pt x="445852" y="319979"/>
                    <a:pt x="448352" y="279500"/>
                  </a:cubicBezTo>
                  <a:lnTo>
                    <a:pt x="469357" y="13123"/>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50" name="Freeform: Shape 149">
              <a:extLst>
                <a:ext uri="{FF2B5EF4-FFF2-40B4-BE49-F238E27FC236}">
                  <a16:creationId xmlns:a16="http://schemas.microsoft.com/office/drawing/2014/main" id="{1862FCDD-47E7-0731-C780-B123915F1776}"/>
                </a:ext>
              </a:extLst>
            </p:cNvPr>
            <p:cNvSpPr/>
            <p:nvPr/>
          </p:nvSpPr>
          <p:spPr>
            <a:xfrm flipV="1">
              <a:off x="11166765" y="3701353"/>
              <a:ext cx="467560" cy="279438"/>
            </a:xfrm>
            <a:custGeom>
              <a:avLst/>
              <a:gdLst>
                <a:gd name="connsiteX0" fmla="*/ 454456 w 467560"/>
                <a:gd name="connsiteY0" fmla="*/ -4345 h 326096"/>
                <a:gd name="connsiteX1" fmla="*/ -13104 w 467560"/>
                <a:gd name="connsiteY1" fmla="*/ 192082 h 326096"/>
                <a:gd name="connsiteX2" fmla="*/ 130506 w 467560"/>
                <a:gd name="connsiteY2" fmla="*/ 279449 h 326096"/>
                <a:gd name="connsiteX3" fmla="*/ 200013 w 467560"/>
                <a:gd name="connsiteY3" fmla="*/ 304366 h 326096"/>
                <a:gd name="connsiteX4" fmla="*/ 356928 w 467560"/>
                <a:gd name="connsiteY4" fmla="*/ 321339 h 326096"/>
                <a:gd name="connsiteX5" fmla="*/ 438006 w 467560"/>
                <a:gd name="connsiteY5" fmla="*/ 242680 h 326096"/>
                <a:gd name="connsiteX6" fmla="*/ 454456 w 467560"/>
                <a:gd name="connsiteY6" fmla="*/ -4345 h 32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560" h="326096">
                  <a:moveTo>
                    <a:pt x="454456" y="-4345"/>
                  </a:moveTo>
                  <a:lnTo>
                    <a:pt x="-13104" y="192082"/>
                  </a:lnTo>
                  <a:lnTo>
                    <a:pt x="130506" y="279449"/>
                  </a:lnTo>
                  <a:cubicBezTo>
                    <a:pt x="153446" y="293399"/>
                    <a:pt x="177073" y="301866"/>
                    <a:pt x="200013" y="304366"/>
                  </a:cubicBezTo>
                  <a:lnTo>
                    <a:pt x="356928" y="321339"/>
                  </a:lnTo>
                  <a:cubicBezTo>
                    <a:pt x="399060" y="325895"/>
                    <a:pt x="430548" y="292310"/>
                    <a:pt x="438006" y="242680"/>
                  </a:cubicBezTo>
                  <a:lnTo>
                    <a:pt x="454456" y="-4345"/>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51" name="Freeform: Shape 150">
              <a:extLst>
                <a:ext uri="{FF2B5EF4-FFF2-40B4-BE49-F238E27FC236}">
                  <a16:creationId xmlns:a16="http://schemas.microsoft.com/office/drawing/2014/main" id="{EEA5B43A-CFB9-0C4D-3F55-54774C75F357}"/>
                </a:ext>
              </a:extLst>
            </p:cNvPr>
            <p:cNvSpPr/>
            <p:nvPr/>
          </p:nvSpPr>
          <p:spPr>
            <a:xfrm flipV="1">
              <a:off x="11144583" y="3966165"/>
              <a:ext cx="472930" cy="245620"/>
            </a:xfrm>
            <a:custGeom>
              <a:avLst/>
              <a:gdLst>
                <a:gd name="connsiteX0" fmla="*/ 459504 w 472930"/>
                <a:gd name="connsiteY0" fmla="*/ 173894 h 286632"/>
                <a:gd name="connsiteX1" fmla="*/ 459867 w 472930"/>
                <a:gd name="connsiteY1" fmla="*/ 194818 h 286632"/>
                <a:gd name="connsiteX2" fmla="*/ -10354 w 472930"/>
                <a:gd name="connsiteY2" fmla="*/ 282993 h 286632"/>
                <a:gd name="connsiteX3" fmla="*/ -12934 w 472930"/>
                <a:gd name="connsiteY3" fmla="*/ 216227 h 286632"/>
                <a:gd name="connsiteX4" fmla="*/ 20448 w 472930"/>
                <a:gd name="connsiteY4" fmla="*/ 125513 h 286632"/>
                <a:gd name="connsiteX5" fmla="*/ 155351 w 472930"/>
                <a:gd name="connsiteY5" fmla="*/ 10165 h 286632"/>
                <a:gd name="connsiteX6" fmla="*/ 242557 w 472930"/>
                <a:gd name="connsiteY6" fmla="*/ 14560 h 286632"/>
                <a:gd name="connsiteX7" fmla="*/ 459504 w 472930"/>
                <a:gd name="connsiteY7" fmla="*/ 173894 h 28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930" h="286632">
                  <a:moveTo>
                    <a:pt x="459504" y="173894"/>
                  </a:moveTo>
                  <a:lnTo>
                    <a:pt x="459867" y="194818"/>
                  </a:lnTo>
                  <a:lnTo>
                    <a:pt x="-10354" y="282993"/>
                  </a:lnTo>
                  <a:lnTo>
                    <a:pt x="-12934" y="216227"/>
                  </a:lnTo>
                  <a:cubicBezTo>
                    <a:pt x="-14466" y="176797"/>
                    <a:pt x="-2210" y="143535"/>
                    <a:pt x="20448" y="125513"/>
                  </a:cubicBezTo>
                  <a:lnTo>
                    <a:pt x="155351" y="10165"/>
                  </a:lnTo>
                  <a:cubicBezTo>
                    <a:pt x="178573" y="-9711"/>
                    <a:pt x="211835" y="-8018"/>
                    <a:pt x="242557" y="14560"/>
                  </a:cubicBezTo>
                  <a:lnTo>
                    <a:pt x="459504" y="173894"/>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52" name="Freeform: Shape 151">
              <a:extLst>
                <a:ext uri="{FF2B5EF4-FFF2-40B4-BE49-F238E27FC236}">
                  <a16:creationId xmlns:a16="http://schemas.microsoft.com/office/drawing/2014/main" id="{A8233E75-D26E-8142-DE54-A1E537EEA368}"/>
                </a:ext>
              </a:extLst>
            </p:cNvPr>
            <p:cNvSpPr/>
            <p:nvPr/>
          </p:nvSpPr>
          <p:spPr>
            <a:xfrm flipV="1">
              <a:off x="11146965" y="3898048"/>
              <a:ext cx="470548" cy="274475"/>
            </a:xfrm>
            <a:custGeom>
              <a:avLst/>
              <a:gdLst>
                <a:gd name="connsiteX0" fmla="*/ 457483 w 470548"/>
                <a:gd name="connsiteY0" fmla="*/ 155400 h 320305"/>
                <a:gd name="connsiteX1" fmla="*/ -8142 w 470548"/>
                <a:gd name="connsiteY1" fmla="*/ 316508 h 320305"/>
                <a:gd name="connsiteX2" fmla="*/ -12738 w 470548"/>
                <a:gd name="connsiteY2" fmla="*/ 233616 h 320305"/>
                <a:gd name="connsiteX3" fmla="*/ 25805 w 470548"/>
                <a:gd name="connsiteY3" fmla="*/ 120606 h 320305"/>
                <a:gd name="connsiteX4" fmla="*/ 152240 w 470548"/>
                <a:gd name="connsiteY4" fmla="*/ 12798 h 320305"/>
                <a:gd name="connsiteX5" fmla="*/ 253920 w 470548"/>
                <a:gd name="connsiteY5" fmla="*/ 15620 h 320305"/>
                <a:gd name="connsiteX6" fmla="*/ 457483 w 470548"/>
                <a:gd name="connsiteY6" fmla="*/ 155400 h 3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548" h="320305">
                  <a:moveTo>
                    <a:pt x="457483" y="155400"/>
                  </a:moveTo>
                  <a:lnTo>
                    <a:pt x="-8142" y="316508"/>
                  </a:lnTo>
                  <a:lnTo>
                    <a:pt x="-12738" y="233616"/>
                  </a:lnTo>
                  <a:cubicBezTo>
                    <a:pt x="-15440" y="185155"/>
                    <a:pt x="-1288" y="143708"/>
                    <a:pt x="25805" y="120606"/>
                  </a:cubicBezTo>
                  <a:lnTo>
                    <a:pt x="152240" y="12798"/>
                  </a:lnTo>
                  <a:cubicBezTo>
                    <a:pt x="179333" y="-10304"/>
                    <a:pt x="217756" y="-9215"/>
                    <a:pt x="253920" y="15620"/>
                  </a:cubicBezTo>
                  <a:lnTo>
                    <a:pt x="457483" y="155400"/>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53" name="Freeform: Shape 152">
              <a:extLst>
                <a:ext uri="{FF2B5EF4-FFF2-40B4-BE49-F238E27FC236}">
                  <a16:creationId xmlns:a16="http://schemas.microsoft.com/office/drawing/2014/main" id="{0A812173-2B00-14E4-94FB-E1B490E67849}"/>
                </a:ext>
              </a:extLst>
            </p:cNvPr>
            <p:cNvSpPr/>
            <p:nvPr/>
          </p:nvSpPr>
          <p:spPr>
            <a:xfrm flipV="1">
              <a:off x="10095700" y="3434936"/>
              <a:ext cx="749488" cy="372823"/>
            </a:xfrm>
            <a:custGeom>
              <a:avLst/>
              <a:gdLst>
                <a:gd name="connsiteX0" fmla="*/ 612971 w 749488"/>
                <a:gd name="connsiteY0" fmla="*/ 37610 h 372823"/>
                <a:gd name="connsiteX1" fmla="*/ 612746 w 749488"/>
                <a:gd name="connsiteY1" fmla="*/ 36777 h 372823"/>
                <a:gd name="connsiteX2" fmla="*/ 613090 w 749488"/>
                <a:gd name="connsiteY2" fmla="*/ 35569 h 372823"/>
                <a:gd name="connsiteX3" fmla="*/ 672971 w 749488"/>
                <a:gd name="connsiteY3" fmla="*/ 15865 h 372823"/>
                <a:gd name="connsiteX4" fmla="*/ 672437 w 749488"/>
                <a:gd name="connsiteY4" fmla="*/ 18042 h 372823"/>
                <a:gd name="connsiteX5" fmla="*/ 539372 w 749488"/>
                <a:gd name="connsiteY5" fmla="*/ 61828 h 372823"/>
                <a:gd name="connsiteX6" fmla="*/ 538877 w 749488"/>
                <a:gd name="connsiteY6" fmla="*/ 59989 h 372823"/>
                <a:gd name="connsiteX7" fmla="*/ 595326 w 749488"/>
                <a:gd name="connsiteY7" fmla="*/ 41414 h 372823"/>
                <a:gd name="connsiteX8" fmla="*/ 595284 w 749488"/>
                <a:gd name="connsiteY8" fmla="*/ 41696 h 372823"/>
                <a:gd name="connsiteX9" fmla="*/ 595710 w 749488"/>
                <a:gd name="connsiteY9" fmla="*/ 43289 h 372823"/>
                <a:gd name="connsiteX10" fmla="*/ 633819 w 749488"/>
                <a:gd name="connsiteY10" fmla="*/ 105681 h 372823"/>
                <a:gd name="connsiteX11" fmla="*/ 629165 w 749488"/>
                <a:gd name="connsiteY11" fmla="*/ 97664 h 372823"/>
                <a:gd name="connsiteX12" fmla="*/ 629000 w 749488"/>
                <a:gd name="connsiteY12" fmla="*/ 97050 h 372823"/>
                <a:gd name="connsiteX13" fmla="*/ 684560 w 749488"/>
                <a:gd name="connsiteY13" fmla="*/ 78769 h 372823"/>
                <a:gd name="connsiteX14" fmla="*/ 692456 w 749488"/>
                <a:gd name="connsiteY14" fmla="*/ 92372 h 372823"/>
                <a:gd name="connsiteX15" fmla="*/ 689001 w 749488"/>
                <a:gd name="connsiteY15" fmla="*/ 87524 h 372823"/>
                <a:gd name="connsiteX16" fmla="*/ 559995 w 749488"/>
                <a:gd name="connsiteY16" fmla="*/ 129971 h 372823"/>
                <a:gd name="connsiteX17" fmla="*/ 555762 w 749488"/>
                <a:gd name="connsiteY17" fmla="*/ 122677 h 372823"/>
                <a:gd name="connsiteX18" fmla="*/ 555384 w 749488"/>
                <a:gd name="connsiteY18" fmla="*/ 121272 h 372823"/>
                <a:gd name="connsiteX19" fmla="*/ 612407 w 749488"/>
                <a:gd name="connsiteY19" fmla="*/ 102509 h 372823"/>
                <a:gd name="connsiteX20" fmla="*/ 617389 w 749488"/>
                <a:gd name="connsiteY20" fmla="*/ 111087 h 372823"/>
                <a:gd name="connsiteX21" fmla="*/ 585893 w 749488"/>
                <a:gd name="connsiteY21" fmla="*/ 168359 h 372823"/>
                <a:gd name="connsiteX22" fmla="*/ 582182 w 749488"/>
                <a:gd name="connsiteY22" fmla="*/ 164077 h 372823"/>
                <a:gd name="connsiteX23" fmla="*/ 640745 w 749488"/>
                <a:gd name="connsiteY23" fmla="*/ 144811 h 372823"/>
                <a:gd name="connsiteX24" fmla="*/ 644458 w 749488"/>
                <a:gd name="connsiteY24" fmla="*/ 149093 h 372823"/>
                <a:gd name="connsiteX25" fmla="*/ 56221 w 749488"/>
                <a:gd name="connsiteY25" fmla="*/ 220810 h 372823"/>
                <a:gd name="connsiteX26" fmla="*/ 56251 w 749488"/>
                <a:gd name="connsiteY26" fmla="*/ 218798 h 372823"/>
                <a:gd name="connsiteX27" fmla="*/ 519157 w 749488"/>
                <a:gd name="connsiteY27" fmla="*/ 66478 h 372823"/>
                <a:gd name="connsiteX28" fmla="*/ 519647 w 749488"/>
                <a:gd name="connsiteY28" fmla="*/ 68318 h 372823"/>
                <a:gd name="connsiteX29" fmla="*/ 74133 w 749488"/>
                <a:gd name="connsiteY29" fmla="*/ 289833 h 372823"/>
                <a:gd name="connsiteX30" fmla="*/ 72035 w 749488"/>
                <a:gd name="connsiteY30" fmla="*/ 286222 h 372823"/>
                <a:gd name="connsiteX31" fmla="*/ 70569 w 749488"/>
                <a:gd name="connsiteY31" fmla="*/ 280789 h 372823"/>
                <a:gd name="connsiteX32" fmla="*/ 535469 w 749488"/>
                <a:gd name="connsiteY32" fmla="*/ 127824 h 372823"/>
                <a:gd name="connsiteX33" fmla="*/ 535777 w 749488"/>
                <a:gd name="connsiteY33" fmla="*/ 128984 h 372823"/>
                <a:gd name="connsiteX34" fmla="*/ 537186 w 749488"/>
                <a:gd name="connsiteY34" fmla="*/ 128520 h 372823"/>
                <a:gd name="connsiteX35" fmla="*/ 541554 w 749488"/>
                <a:gd name="connsiteY35" fmla="*/ 136039 h 372823"/>
                <a:gd name="connsiteX36" fmla="*/ 100219 w 749488"/>
                <a:gd name="connsiteY36" fmla="*/ 328134 h 372823"/>
                <a:gd name="connsiteX37" fmla="*/ 96506 w 749488"/>
                <a:gd name="connsiteY37" fmla="*/ 323851 h 372823"/>
                <a:gd name="connsiteX38" fmla="*/ 563974 w 749488"/>
                <a:gd name="connsiteY38" fmla="*/ 170067 h 372823"/>
                <a:gd name="connsiteX39" fmla="*/ 567687 w 749488"/>
                <a:gd name="connsiteY39" fmla="*/ 174349 h 372823"/>
                <a:gd name="connsiteX40" fmla="*/ 137155 w 749488"/>
                <a:gd name="connsiteY40" fmla="*/ 372098 h 372823"/>
                <a:gd name="connsiteX41" fmla="*/ 231982 w 749488"/>
                <a:gd name="connsiteY41" fmla="*/ 353477 h 372823"/>
                <a:gd name="connsiteX42" fmla="*/ 422562 w 749488"/>
                <a:gd name="connsiteY42" fmla="*/ 296782 h 372823"/>
                <a:gd name="connsiteX43" fmla="*/ 611005 w 749488"/>
                <a:gd name="connsiteY43" fmla="*/ 223676 h 372823"/>
                <a:gd name="connsiteX44" fmla="*/ 699583 w 749488"/>
                <a:gd name="connsiteY44" fmla="*/ 178452 h 372823"/>
                <a:gd name="connsiteX45" fmla="*/ 746834 w 749488"/>
                <a:gd name="connsiteY45" fmla="*/ 148291 h 372823"/>
                <a:gd name="connsiteX46" fmla="*/ 712847 w 749488"/>
                <a:gd name="connsiteY46" fmla="*/ 126595 h 372823"/>
                <a:gd name="connsiteX47" fmla="*/ 660687 w 749488"/>
                <a:gd name="connsiteY47" fmla="*/ 143754 h 372823"/>
                <a:gd name="connsiteX48" fmla="*/ 656976 w 749488"/>
                <a:gd name="connsiteY48" fmla="*/ 139472 h 372823"/>
                <a:gd name="connsiteX49" fmla="*/ 712909 w 749488"/>
                <a:gd name="connsiteY49" fmla="*/ 121071 h 372823"/>
                <a:gd name="connsiteX50" fmla="*/ 703752 w 749488"/>
                <a:gd name="connsiteY50" fmla="*/ 108222 h 372823"/>
                <a:gd name="connsiteX51" fmla="*/ 714251 w 749488"/>
                <a:gd name="connsiteY51" fmla="*/ 120333 h 372823"/>
                <a:gd name="connsiteX52" fmla="*/ 749488 w 749488"/>
                <a:gd name="connsiteY52" fmla="*/ 128521 h 372823"/>
                <a:gd name="connsiteX53" fmla="*/ 728039 w 749488"/>
                <a:gd name="connsiteY53" fmla="*/ 116636 h 372823"/>
                <a:gd name="connsiteX54" fmla="*/ 697277 w 749488"/>
                <a:gd name="connsiteY54" fmla="*/ 73252 h 372823"/>
                <a:gd name="connsiteX55" fmla="*/ 685822 w 749488"/>
                <a:gd name="connsiteY55" fmla="*/ 30717 h 372823"/>
                <a:gd name="connsiteX56" fmla="*/ 683989 w 749488"/>
                <a:gd name="connsiteY56" fmla="*/ 23779 h 372823"/>
                <a:gd name="connsiteX57" fmla="*/ 690601 w 749488"/>
                <a:gd name="connsiteY57" fmla="*/ 78 h 372823"/>
                <a:gd name="connsiteX58" fmla="*/ 690513 w 749488"/>
                <a:gd name="connsiteY58" fmla="*/ 111 h 372823"/>
                <a:gd name="connsiteX59" fmla="*/ 690544 w 749488"/>
                <a:gd name="connsiteY59" fmla="*/ 0 h 372823"/>
                <a:gd name="connsiteX60" fmla="*/ 684003 w 749488"/>
                <a:gd name="connsiteY60" fmla="*/ 2479 h 372823"/>
                <a:gd name="connsiteX61" fmla="*/ 684540 w 749488"/>
                <a:gd name="connsiteY61" fmla="*/ 606 h 372823"/>
                <a:gd name="connsiteX62" fmla="*/ 613541 w 749488"/>
                <a:gd name="connsiteY62" fmla="*/ 7758 h 372823"/>
                <a:gd name="connsiteX63" fmla="*/ 546069 w 749488"/>
                <a:gd name="connsiteY63" fmla="*/ 21732 h 372823"/>
                <a:gd name="connsiteX64" fmla="*/ 546464 w 749488"/>
                <a:gd name="connsiteY64" fmla="*/ 20988 h 372823"/>
                <a:gd name="connsiteX65" fmla="*/ 528926 w 749488"/>
                <a:gd name="connsiteY65" fmla="*/ 25272 h 372823"/>
                <a:gd name="connsiteX66" fmla="*/ 528919 w 749488"/>
                <a:gd name="connsiteY66" fmla="*/ 25284 h 372823"/>
                <a:gd name="connsiteX67" fmla="*/ 512949 w 749488"/>
                <a:gd name="connsiteY67" fmla="*/ 28591 h 372823"/>
                <a:gd name="connsiteX68" fmla="*/ 317611 w 749488"/>
                <a:gd name="connsiteY68" fmla="*/ 85908 h 372823"/>
                <a:gd name="connsiteX69" fmla="*/ 135014 w 749488"/>
                <a:gd name="connsiteY69" fmla="*/ 156352 h 372823"/>
                <a:gd name="connsiteX70" fmla="*/ 73319 w 749488"/>
                <a:gd name="connsiteY70" fmla="*/ 186816 h 372823"/>
                <a:gd name="connsiteX71" fmla="*/ 60125 w 749488"/>
                <a:gd name="connsiteY71" fmla="*/ 197730 h 372823"/>
                <a:gd name="connsiteX72" fmla="*/ 60801 w 749488"/>
                <a:gd name="connsiteY72" fmla="*/ 195769 h 372823"/>
                <a:gd name="connsiteX73" fmla="*/ 41973 w 749488"/>
                <a:gd name="connsiteY73" fmla="*/ 210107 h 372823"/>
                <a:gd name="connsiteX74" fmla="*/ 41670 w 749488"/>
                <a:gd name="connsiteY74" fmla="*/ 212996 h 372823"/>
                <a:gd name="connsiteX75" fmla="*/ 20392 w 749488"/>
                <a:gd name="connsiteY75" fmla="*/ 230598 h 372823"/>
                <a:gd name="connsiteX76" fmla="*/ 40518 w 749488"/>
                <a:gd name="connsiteY76" fmla="*/ 223975 h 372823"/>
                <a:gd name="connsiteX77" fmla="*/ 40301 w 749488"/>
                <a:gd name="connsiteY77" fmla="*/ 226049 h 372823"/>
                <a:gd name="connsiteX78" fmla="*/ 20410 w 749488"/>
                <a:gd name="connsiteY78" fmla="*/ 232594 h 372823"/>
                <a:gd name="connsiteX79" fmla="*/ 18595 w 749488"/>
                <a:gd name="connsiteY79" fmla="*/ 234632 h 372823"/>
                <a:gd name="connsiteX80" fmla="*/ 1380 w 749488"/>
                <a:gd name="connsiteY80" fmla="*/ 290186 h 372823"/>
                <a:gd name="connsiteX81" fmla="*/ 5049 w 749488"/>
                <a:gd name="connsiteY81" fmla="*/ 302347 h 372823"/>
                <a:gd name="connsiteX82" fmla="*/ 46857 w 749488"/>
                <a:gd name="connsiteY82" fmla="*/ 288591 h 372823"/>
                <a:gd name="connsiteX83" fmla="*/ 49231 w 749488"/>
                <a:gd name="connsiteY83" fmla="*/ 298027 h 372823"/>
                <a:gd name="connsiteX84" fmla="*/ 5017 w 749488"/>
                <a:gd name="connsiteY84" fmla="*/ 312574 h 372823"/>
                <a:gd name="connsiteX85" fmla="*/ 29127 w 749488"/>
                <a:gd name="connsiteY85" fmla="*/ 346017 h 372823"/>
                <a:gd name="connsiteX86" fmla="*/ 80776 w 749488"/>
                <a:gd name="connsiteY86" fmla="*/ 329026 h 372823"/>
                <a:gd name="connsiteX87" fmla="*/ 84489 w 749488"/>
                <a:gd name="connsiteY87" fmla="*/ 333308 h 372823"/>
                <a:gd name="connsiteX88" fmla="*/ 29064 w 749488"/>
                <a:gd name="connsiteY88" fmla="*/ 351542 h 372823"/>
                <a:gd name="connsiteX89" fmla="*/ 50796 w 749488"/>
                <a:gd name="connsiteY89" fmla="*/ 363703 h 372823"/>
                <a:gd name="connsiteX90" fmla="*/ 137155 w 749488"/>
                <a:gd name="connsiteY90" fmla="*/ 372098 h 37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49488" h="372823">
                  <a:moveTo>
                    <a:pt x="612971" y="37610"/>
                  </a:moveTo>
                  <a:lnTo>
                    <a:pt x="612746" y="36777"/>
                  </a:lnTo>
                  <a:lnTo>
                    <a:pt x="613090" y="35569"/>
                  </a:lnTo>
                  <a:lnTo>
                    <a:pt x="672971" y="15865"/>
                  </a:lnTo>
                  <a:lnTo>
                    <a:pt x="672437" y="18042"/>
                  </a:lnTo>
                  <a:close/>
                  <a:moveTo>
                    <a:pt x="539372" y="61828"/>
                  </a:moveTo>
                  <a:lnTo>
                    <a:pt x="538877" y="59989"/>
                  </a:lnTo>
                  <a:lnTo>
                    <a:pt x="595326" y="41414"/>
                  </a:lnTo>
                  <a:lnTo>
                    <a:pt x="595284" y="41696"/>
                  </a:lnTo>
                  <a:lnTo>
                    <a:pt x="595710" y="43289"/>
                  </a:lnTo>
                  <a:close/>
                  <a:moveTo>
                    <a:pt x="633819" y="105681"/>
                  </a:moveTo>
                  <a:lnTo>
                    <a:pt x="629165" y="97664"/>
                  </a:lnTo>
                  <a:lnTo>
                    <a:pt x="629000" y="97050"/>
                  </a:lnTo>
                  <a:lnTo>
                    <a:pt x="684560" y="78769"/>
                  </a:lnTo>
                  <a:lnTo>
                    <a:pt x="692456" y="92372"/>
                  </a:lnTo>
                  <a:lnTo>
                    <a:pt x="689001" y="87524"/>
                  </a:lnTo>
                  <a:close/>
                  <a:moveTo>
                    <a:pt x="559995" y="129971"/>
                  </a:moveTo>
                  <a:lnTo>
                    <a:pt x="555762" y="122677"/>
                  </a:lnTo>
                  <a:lnTo>
                    <a:pt x="555384" y="121272"/>
                  </a:lnTo>
                  <a:lnTo>
                    <a:pt x="612407" y="102509"/>
                  </a:lnTo>
                  <a:lnTo>
                    <a:pt x="617389" y="111087"/>
                  </a:lnTo>
                  <a:close/>
                  <a:moveTo>
                    <a:pt x="585893" y="168359"/>
                  </a:moveTo>
                  <a:lnTo>
                    <a:pt x="582182" y="164077"/>
                  </a:lnTo>
                  <a:lnTo>
                    <a:pt x="640745" y="144811"/>
                  </a:lnTo>
                  <a:lnTo>
                    <a:pt x="644458" y="149093"/>
                  </a:lnTo>
                  <a:close/>
                  <a:moveTo>
                    <a:pt x="56221" y="220810"/>
                  </a:moveTo>
                  <a:lnTo>
                    <a:pt x="56251" y="218798"/>
                  </a:lnTo>
                  <a:lnTo>
                    <a:pt x="519157" y="66478"/>
                  </a:lnTo>
                  <a:lnTo>
                    <a:pt x="519647" y="68318"/>
                  </a:lnTo>
                  <a:close/>
                  <a:moveTo>
                    <a:pt x="74133" y="289833"/>
                  </a:moveTo>
                  <a:lnTo>
                    <a:pt x="72035" y="286222"/>
                  </a:lnTo>
                  <a:lnTo>
                    <a:pt x="70569" y="280789"/>
                  </a:lnTo>
                  <a:lnTo>
                    <a:pt x="535469" y="127824"/>
                  </a:lnTo>
                  <a:lnTo>
                    <a:pt x="535777" y="128984"/>
                  </a:lnTo>
                  <a:lnTo>
                    <a:pt x="537186" y="128520"/>
                  </a:lnTo>
                  <a:lnTo>
                    <a:pt x="541554" y="136039"/>
                  </a:lnTo>
                  <a:close/>
                  <a:moveTo>
                    <a:pt x="100219" y="328134"/>
                  </a:moveTo>
                  <a:lnTo>
                    <a:pt x="96506" y="323851"/>
                  </a:lnTo>
                  <a:lnTo>
                    <a:pt x="563974" y="170067"/>
                  </a:lnTo>
                  <a:lnTo>
                    <a:pt x="567687" y="174349"/>
                  </a:lnTo>
                  <a:close/>
                  <a:moveTo>
                    <a:pt x="137155" y="372098"/>
                  </a:moveTo>
                  <a:cubicBezTo>
                    <a:pt x="170296" y="370025"/>
                    <a:pt x="201018" y="361491"/>
                    <a:pt x="231982" y="353477"/>
                  </a:cubicBezTo>
                  <a:cubicBezTo>
                    <a:pt x="296449" y="336755"/>
                    <a:pt x="360231" y="318410"/>
                    <a:pt x="422562" y="296782"/>
                  </a:cubicBezTo>
                  <a:cubicBezTo>
                    <a:pt x="486465" y="274637"/>
                    <a:pt x="548876" y="249450"/>
                    <a:pt x="611005" y="223676"/>
                  </a:cubicBezTo>
                  <a:cubicBezTo>
                    <a:pt x="641808" y="210894"/>
                    <a:pt x="671320" y="195796"/>
                    <a:pt x="699583" y="178452"/>
                  </a:cubicBezTo>
                  <a:cubicBezTo>
                    <a:pt x="715508" y="168675"/>
                    <a:pt x="731151" y="158414"/>
                    <a:pt x="746834" y="148291"/>
                  </a:cubicBezTo>
                  <a:cubicBezTo>
                    <a:pt x="736675" y="144146"/>
                    <a:pt x="724337" y="137409"/>
                    <a:pt x="712847" y="126595"/>
                  </a:cubicBezTo>
                  <a:lnTo>
                    <a:pt x="660687" y="143754"/>
                  </a:lnTo>
                  <a:lnTo>
                    <a:pt x="656976" y="139472"/>
                  </a:lnTo>
                  <a:lnTo>
                    <a:pt x="712909" y="121071"/>
                  </a:lnTo>
                  <a:lnTo>
                    <a:pt x="703752" y="108222"/>
                  </a:lnTo>
                  <a:lnTo>
                    <a:pt x="714251" y="120333"/>
                  </a:lnTo>
                  <a:cubicBezTo>
                    <a:pt x="729128" y="133772"/>
                    <a:pt x="740699" y="135465"/>
                    <a:pt x="749488" y="128521"/>
                  </a:cubicBezTo>
                  <a:cubicBezTo>
                    <a:pt x="743198" y="127381"/>
                    <a:pt x="735901" y="123753"/>
                    <a:pt x="728039" y="116636"/>
                  </a:cubicBezTo>
                  <a:cubicBezTo>
                    <a:pt x="716146" y="105857"/>
                    <a:pt x="705260" y="90068"/>
                    <a:pt x="697277" y="73252"/>
                  </a:cubicBezTo>
                  <a:lnTo>
                    <a:pt x="685822" y="30717"/>
                  </a:lnTo>
                  <a:lnTo>
                    <a:pt x="683989" y="23779"/>
                  </a:lnTo>
                  <a:cubicBezTo>
                    <a:pt x="683747" y="12585"/>
                    <a:pt x="686125" y="4500"/>
                    <a:pt x="690601" y="78"/>
                  </a:cubicBezTo>
                  <a:lnTo>
                    <a:pt x="690513" y="111"/>
                  </a:lnTo>
                  <a:lnTo>
                    <a:pt x="690544" y="0"/>
                  </a:lnTo>
                  <a:lnTo>
                    <a:pt x="684003" y="2479"/>
                  </a:lnTo>
                  <a:lnTo>
                    <a:pt x="684540" y="606"/>
                  </a:lnTo>
                  <a:cubicBezTo>
                    <a:pt x="660793" y="2749"/>
                    <a:pt x="637006" y="4752"/>
                    <a:pt x="613541" y="7758"/>
                  </a:cubicBezTo>
                  <a:lnTo>
                    <a:pt x="546069" y="21732"/>
                  </a:lnTo>
                  <a:lnTo>
                    <a:pt x="546464" y="20988"/>
                  </a:lnTo>
                  <a:cubicBezTo>
                    <a:pt x="540578" y="22335"/>
                    <a:pt x="534732" y="23787"/>
                    <a:pt x="528926" y="25272"/>
                  </a:cubicBezTo>
                  <a:lnTo>
                    <a:pt x="528919" y="25284"/>
                  </a:lnTo>
                  <a:lnTo>
                    <a:pt x="512949" y="28591"/>
                  </a:lnTo>
                  <a:cubicBezTo>
                    <a:pt x="447232" y="46350"/>
                    <a:pt x="381716" y="64453"/>
                    <a:pt x="317611" y="85908"/>
                  </a:cubicBezTo>
                  <a:cubicBezTo>
                    <a:pt x="255483" y="106740"/>
                    <a:pt x="194886" y="130856"/>
                    <a:pt x="135014" y="156352"/>
                  </a:cubicBezTo>
                  <a:cubicBezTo>
                    <a:pt x="113707" y="165404"/>
                    <a:pt x="92782" y="175000"/>
                    <a:pt x="73319" y="186816"/>
                  </a:cubicBezTo>
                  <a:lnTo>
                    <a:pt x="60125" y="197730"/>
                  </a:lnTo>
                  <a:lnTo>
                    <a:pt x="60801" y="195769"/>
                  </a:lnTo>
                  <a:cubicBezTo>
                    <a:pt x="54310" y="200226"/>
                    <a:pt x="48021" y="204994"/>
                    <a:pt x="41973" y="210107"/>
                  </a:cubicBezTo>
                  <a:lnTo>
                    <a:pt x="41670" y="212996"/>
                  </a:lnTo>
                  <a:lnTo>
                    <a:pt x="20392" y="230598"/>
                  </a:lnTo>
                  <a:lnTo>
                    <a:pt x="40518" y="223975"/>
                  </a:lnTo>
                  <a:lnTo>
                    <a:pt x="40301" y="226049"/>
                  </a:lnTo>
                  <a:lnTo>
                    <a:pt x="20410" y="232594"/>
                  </a:lnTo>
                  <a:cubicBezTo>
                    <a:pt x="19805" y="233285"/>
                    <a:pt x="19200" y="233907"/>
                    <a:pt x="18595" y="234632"/>
                  </a:cubicBezTo>
                  <a:cubicBezTo>
                    <a:pt x="6500" y="249073"/>
                    <a:pt x="-3821" y="265346"/>
                    <a:pt x="1380" y="290186"/>
                  </a:cubicBezTo>
                  <a:cubicBezTo>
                    <a:pt x="2227" y="294332"/>
                    <a:pt x="3476" y="298374"/>
                    <a:pt x="5049" y="302347"/>
                  </a:cubicBezTo>
                  <a:lnTo>
                    <a:pt x="46857" y="288591"/>
                  </a:lnTo>
                  <a:lnTo>
                    <a:pt x="49231" y="298027"/>
                  </a:lnTo>
                  <a:lnTo>
                    <a:pt x="5017" y="312574"/>
                  </a:lnTo>
                  <a:cubicBezTo>
                    <a:pt x="10137" y="325599"/>
                    <a:pt x="18725" y="337415"/>
                    <a:pt x="29127" y="346017"/>
                  </a:cubicBezTo>
                  <a:lnTo>
                    <a:pt x="80776" y="329026"/>
                  </a:lnTo>
                  <a:lnTo>
                    <a:pt x="84489" y="333308"/>
                  </a:lnTo>
                  <a:lnTo>
                    <a:pt x="29064" y="351542"/>
                  </a:lnTo>
                  <a:cubicBezTo>
                    <a:pt x="35717" y="357070"/>
                    <a:pt x="43095" y="361319"/>
                    <a:pt x="50796" y="363703"/>
                  </a:cubicBezTo>
                  <a:cubicBezTo>
                    <a:pt x="79905" y="372996"/>
                    <a:pt x="109780" y="373826"/>
                    <a:pt x="137155" y="372098"/>
                  </a:cubicBezTo>
                  <a:close/>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grpSp>
      <p:grpSp>
        <p:nvGrpSpPr>
          <p:cNvPr id="154" name="Group 153">
            <a:extLst>
              <a:ext uri="{FF2B5EF4-FFF2-40B4-BE49-F238E27FC236}">
                <a16:creationId xmlns:a16="http://schemas.microsoft.com/office/drawing/2014/main" id="{A7CB3580-1D01-D1CE-3F09-B8947E4FC56C}"/>
              </a:ext>
            </a:extLst>
          </p:cNvPr>
          <p:cNvGrpSpPr/>
          <p:nvPr/>
        </p:nvGrpSpPr>
        <p:grpSpPr>
          <a:xfrm rot="9000000" flipV="1">
            <a:off x="4208917" y="4627184"/>
            <a:ext cx="1843046" cy="824678"/>
            <a:chOff x="9719648" y="3325201"/>
            <a:chExt cx="1981397" cy="886584"/>
          </a:xfrm>
        </p:grpSpPr>
        <p:sp>
          <p:nvSpPr>
            <p:cNvPr id="155" name="Freeform: Shape 154">
              <a:extLst>
                <a:ext uri="{FF2B5EF4-FFF2-40B4-BE49-F238E27FC236}">
                  <a16:creationId xmlns:a16="http://schemas.microsoft.com/office/drawing/2014/main" id="{1E698B5B-506A-7440-34E5-AD6E05A47EC3}"/>
                </a:ext>
              </a:extLst>
            </p:cNvPr>
            <p:cNvSpPr/>
            <p:nvPr/>
          </p:nvSpPr>
          <p:spPr>
            <a:xfrm flipV="1">
              <a:off x="9719648" y="3325201"/>
              <a:ext cx="418034" cy="185637"/>
            </a:xfrm>
            <a:custGeom>
              <a:avLst/>
              <a:gdLst>
                <a:gd name="connsiteX0" fmla="*/ 391954 w 418034"/>
                <a:gd name="connsiteY0" fmla="*/ 40085 h 185637"/>
                <a:gd name="connsiteX1" fmla="*/ -10333 w 418034"/>
                <a:gd name="connsiteY1" fmla="*/ 180139 h 185637"/>
                <a:gd name="connsiteX2" fmla="*/ 374173 w 418034"/>
                <a:gd name="connsiteY2" fmla="*/ -3216 h 185637"/>
                <a:gd name="connsiteX3" fmla="*/ 405419 w 418034"/>
                <a:gd name="connsiteY3" fmla="*/ 7871 h 185637"/>
                <a:gd name="connsiteX4" fmla="*/ 394332 w 418034"/>
                <a:gd name="connsiteY4" fmla="*/ 39117 h 185637"/>
                <a:gd name="connsiteX5" fmla="*/ 391954 w 418034"/>
                <a:gd name="connsiteY5" fmla="*/ 40085 h 18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34" h="185637">
                  <a:moveTo>
                    <a:pt x="391954" y="40085"/>
                  </a:moveTo>
                  <a:lnTo>
                    <a:pt x="-10333" y="180139"/>
                  </a:lnTo>
                  <a:lnTo>
                    <a:pt x="374173" y="-3216"/>
                  </a:lnTo>
                  <a:cubicBezTo>
                    <a:pt x="385865" y="-8780"/>
                    <a:pt x="399856" y="-3821"/>
                    <a:pt x="405419" y="7871"/>
                  </a:cubicBezTo>
                  <a:cubicBezTo>
                    <a:pt x="410983" y="19563"/>
                    <a:pt x="406024" y="33553"/>
                    <a:pt x="394332" y="39117"/>
                  </a:cubicBezTo>
                  <a:cubicBezTo>
                    <a:pt x="393566" y="39480"/>
                    <a:pt x="392760" y="39802"/>
                    <a:pt x="391954" y="40085"/>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156" name="Freeform: Shape 155">
              <a:extLst>
                <a:ext uri="{FF2B5EF4-FFF2-40B4-BE49-F238E27FC236}">
                  <a16:creationId xmlns:a16="http://schemas.microsoft.com/office/drawing/2014/main" id="{40524426-61C3-A089-2270-F1D9F3B14F2B}"/>
                </a:ext>
              </a:extLst>
            </p:cNvPr>
            <p:cNvSpPr/>
            <p:nvPr/>
          </p:nvSpPr>
          <p:spPr>
            <a:xfrm flipV="1">
              <a:off x="11180473" y="3854697"/>
              <a:ext cx="520572" cy="139680"/>
            </a:xfrm>
            <a:custGeom>
              <a:avLst/>
              <a:gdLst>
                <a:gd name="connsiteX0" fmla="*/ 456910 w 520572"/>
                <a:gd name="connsiteY0" fmla="*/ -4077 h 163003"/>
                <a:gd name="connsiteX1" fmla="*/ -13191 w 520572"/>
                <a:gd name="connsiteY1" fmla="*/ 158926 h 163003"/>
                <a:gd name="connsiteX2" fmla="*/ 488316 w 520572"/>
                <a:gd name="connsiteY2" fmla="*/ 118205 h 163003"/>
                <a:gd name="connsiteX3" fmla="*/ 490332 w 520572"/>
                <a:gd name="connsiteY3" fmla="*/ 117198 h 163003"/>
                <a:gd name="connsiteX4" fmla="*/ 490413 w 520572"/>
                <a:gd name="connsiteY4" fmla="*/ 36442 h 163003"/>
                <a:gd name="connsiteX5" fmla="*/ 456910 w 520572"/>
                <a:gd name="connsiteY5" fmla="*/ -4077 h 16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572" h="163003">
                  <a:moveTo>
                    <a:pt x="456910" y="-4077"/>
                  </a:moveTo>
                  <a:lnTo>
                    <a:pt x="-13191" y="158926"/>
                  </a:lnTo>
                  <a:lnTo>
                    <a:pt x="488316" y="118205"/>
                  </a:lnTo>
                  <a:lnTo>
                    <a:pt x="490332" y="117198"/>
                  </a:lnTo>
                  <a:cubicBezTo>
                    <a:pt x="513031" y="106151"/>
                    <a:pt x="513072" y="63777"/>
                    <a:pt x="490413" y="36442"/>
                  </a:cubicBezTo>
                  <a:lnTo>
                    <a:pt x="456910" y="-4077"/>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57" name="Freeform: Shape 156">
              <a:extLst>
                <a:ext uri="{FF2B5EF4-FFF2-40B4-BE49-F238E27FC236}">
                  <a16:creationId xmlns:a16="http://schemas.microsoft.com/office/drawing/2014/main" id="{E0EC3283-EA29-BE04-C260-94250B553318}"/>
                </a:ext>
              </a:extLst>
            </p:cNvPr>
            <p:cNvSpPr/>
            <p:nvPr/>
          </p:nvSpPr>
          <p:spPr>
            <a:xfrm flipV="1">
              <a:off x="11174546" y="3779698"/>
              <a:ext cx="521709" cy="190328"/>
            </a:xfrm>
            <a:custGeom>
              <a:avLst/>
              <a:gdLst>
                <a:gd name="connsiteX0" fmla="*/ 460913 w 521709"/>
                <a:gd name="connsiteY0" fmla="*/ -4229 h 222108"/>
                <a:gd name="connsiteX1" fmla="*/ -13179 w 521709"/>
                <a:gd name="connsiteY1" fmla="*/ 152565 h 222108"/>
                <a:gd name="connsiteX2" fmla="*/ 60763 w 521709"/>
                <a:gd name="connsiteY2" fmla="*/ 217880 h 222108"/>
                <a:gd name="connsiteX3" fmla="*/ 494255 w 521709"/>
                <a:gd name="connsiteY3" fmla="*/ 93702 h 222108"/>
                <a:gd name="connsiteX4" fmla="*/ 496351 w 521709"/>
                <a:gd name="connsiteY4" fmla="*/ 36774 h 222108"/>
                <a:gd name="connsiteX5" fmla="*/ 460913 w 521709"/>
                <a:gd name="connsiteY5" fmla="*/ -4229 h 2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709" h="222108">
                  <a:moveTo>
                    <a:pt x="460913" y="-4229"/>
                  </a:moveTo>
                  <a:lnTo>
                    <a:pt x="-13179" y="152565"/>
                  </a:lnTo>
                  <a:lnTo>
                    <a:pt x="60763" y="217880"/>
                  </a:lnTo>
                  <a:lnTo>
                    <a:pt x="494255" y="93702"/>
                  </a:lnTo>
                  <a:cubicBezTo>
                    <a:pt x="512317" y="88501"/>
                    <a:pt x="513486" y="56610"/>
                    <a:pt x="496351" y="36774"/>
                  </a:cubicBezTo>
                  <a:lnTo>
                    <a:pt x="460913" y="-4229"/>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58" name="Freeform: Shape 157">
              <a:extLst>
                <a:ext uri="{FF2B5EF4-FFF2-40B4-BE49-F238E27FC236}">
                  <a16:creationId xmlns:a16="http://schemas.microsoft.com/office/drawing/2014/main" id="{3C728230-887E-0C65-5B65-20C477D40B73}"/>
                </a:ext>
              </a:extLst>
            </p:cNvPr>
            <p:cNvSpPr/>
            <p:nvPr/>
          </p:nvSpPr>
          <p:spPr>
            <a:xfrm flipV="1">
              <a:off x="11154710" y="3891271"/>
              <a:ext cx="485985" cy="319122"/>
            </a:xfrm>
            <a:custGeom>
              <a:avLst/>
              <a:gdLst>
                <a:gd name="connsiteX0" fmla="*/ 472887 w 485985"/>
                <a:gd name="connsiteY0" fmla="*/ 196004 h 372407"/>
                <a:gd name="connsiteX1" fmla="*/ -13098 w 485985"/>
                <a:gd name="connsiteY1" fmla="*/ 368643 h 372407"/>
                <a:gd name="connsiteX2" fmla="*/ 344436 w 485985"/>
                <a:gd name="connsiteY2" fmla="*/ 4456 h 372407"/>
                <a:gd name="connsiteX3" fmla="*/ 370884 w 485985"/>
                <a:gd name="connsiteY3" fmla="*/ -2398 h 372407"/>
                <a:gd name="connsiteX4" fmla="*/ 438295 w 485985"/>
                <a:gd name="connsiteY4" fmla="*/ 55982 h 372407"/>
                <a:gd name="connsiteX5" fmla="*/ 472887 w 485985"/>
                <a:gd name="connsiteY5" fmla="*/ 196004 h 3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985" h="372407">
                  <a:moveTo>
                    <a:pt x="472887" y="196004"/>
                  </a:moveTo>
                  <a:lnTo>
                    <a:pt x="-13098" y="368643"/>
                  </a:lnTo>
                  <a:lnTo>
                    <a:pt x="344436" y="4456"/>
                  </a:lnTo>
                  <a:lnTo>
                    <a:pt x="370884" y="-2398"/>
                  </a:lnTo>
                  <a:cubicBezTo>
                    <a:pt x="396848" y="-10340"/>
                    <a:pt x="428780" y="17277"/>
                    <a:pt x="438295" y="55982"/>
                  </a:cubicBezTo>
                  <a:lnTo>
                    <a:pt x="472887" y="196004"/>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59" name="Freeform: Shape 158">
              <a:extLst>
                <a:ext uri="{FF2B5EF4-FFF2-40B4-BE49-F238E27FC236}">
                  <a16:creationId xmlns:a16="http://schemas.microsoft.com/office/drawing/2014/main" id="{94F8A5DE-FA7C-ED56-368A-96B794A6D273}"/>
                </a:ext>
              </a:extLst>
            </p:cNvPr>
            <p:cNvSpPr/>
            <p:nvPr/>
          </p:nvSpPr>
          <p:spPr>
            <a:xfrm flipV="1">
              <a:off x="11157330" y="3920548"/>
              <a:ext cx="469052" cy="284150"/>
            </a:xfrm>
            <a:custGeom>
              <a:avLst/>
              <a:gdLst>
                <a:gd name="connsiteX0" fmla="*/ 455967 w 469052"/>
                <a:gd name="connsiteY0" fmla="*/ 176561 h 331595"/>
                <a:gd name="connsiteX1" fmla="*/ -13086 w 469052"/>
                <a:gd name="connsiteY1" fmla="*/ 327873 h 331595"/>
                <a:gd name="connsiteX2" fmla="*/ 5218 w 469052"/>
                <a:gd name="connsiteY2" fmla="*/ 128060 h 331595"/>
                <a:gd name="connsiteX3" fmla="*/ 341828 w 469052"/>
                <a:gd name="connsiteY3" fmla="*/ -1198 h 331595"/>
                <a:gd name="connsiteX4" fmla="*/ 426656 w 469052"/>
                <a:gd name="connsiteY4" fmla="*/ 67463 h 331595"/>
                <a:gd name="connsiteX5" fmla="*/ 455967 w 469052"/>
                <a:gd name="connsiteY5" fmla="*/ 176561 h 33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052" h="331595">
                  <a:moveTo>
                    <a:pt x="455967" y="176561"/>
                  </a:moveTo>
                  <a:lnTo>
                    <a:pt x="-13086" y="327873"/>
                  </a:lnTo>
                  <a:lnTo>
                    <a:pt x="5218" y="128060"/>
                  </a:lnTo>
                  <a:lnTo>
                    <a:pt x="341828" y="-1198"/>
                  </a:lnTo>
                  <a:cubicBezTo>
                    <a:pt x="373316" y="-13293"/>
                    <a:pt x="413714" y="19445"/>
                    <a:pt x="426656" y="67463"/>
                  </a:cubicBezTo>
                  <a:lnTo>
                    <a:pt x="455967" y="176561"/>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60" name="Freeform: Shape 159">
              <a:extLst>
                <a:ext uri="{FF2B5EF4-FFF2-40B4-BE49-F238E27FC236}">
                  <a16:creationId xmlns:a16="http://schemas.microsoft.com/office/drawing/2014/main" id="{142F7C5F-E874-C279-5361-0D6800E07DD3}"/>
                </a:ext>
              </a:extLst>
            </p:cNvPr>
            <p:cNvSpPr/>
            <p:nvPr/>
          </p:nvSpPr>
          <p:spPr>
            <a:xfrm flipV="1">
              <a:off x="10788069" y="3672651"/>
              <a:ext cx="866178" cy="379614"/>
            </a:xfrm>
            <a:custGeom>
              <a:avLst/>
              <a:gdLst>
                <a:gd name="connsiteX0" fmla="*/ 829103 w 866178"/>
                <a:gd name="connsiteY0" fmla="*/ 110871 h 442999"/>
                <a:gd name="connsiteX1" fmla="*/ 470036 w 866178"/>
                <a:gd name="connsiteY1" fmla="*/ 237065 h 442999"/>
                <a:gd name="connsiteX2" fmla="*/ 279295 w 866178"/>
                <a:gd name="connsiteY2" fmla="*/ 317095 h 442999"/>
                <a:gd name="connsiteX3" fmla="*/ 92182 w 866178"/>
                <a:gd name="connsiteY3" fmla="*/ 411720 h 442999"/>
                <a:gd name="connsiteX4" fmla="*/ 55291 w 866178"/>
                <a:gd name="connsiteY4" fmla="*/ 438692 h 442999"/>
                <a:gd name="connsiteX5" fmla="*/ -4177 w 866178"/>
                <a:gd name="connsiteY5" fmla="*/ 370273 h 442999"/>
                <a:gd name="connsiteX6" fmla="*/ -7079 w 866178"/>
                <a:gd name="connsiteY6" fmla="*/ 287058 h 442999"/>
                <a:gd name="connsiteX7" fmla="*/ 25860 w 866178"/>
                <a:gd name="connsiteY7" fmla="*/ 283349 h 442999"/>
                <a:gd name="connsiteX8" fmla="*/ 227850 w 866178"/>
                <a:gd name="connsiteY8" fmla="*/ 227832 h 442999"/>
                <a:gd name="connsiteX9" fmla="*/ 612356 w 866178"/>
                <a:gd name="connsiteY9" fmla="*/ 79101 h 442999"/>
                <a:gd name="connsiteX10" fmla="*/ 777497 w 866178"/>
                <a:gd name="connsiteY10" fmla="*/ 2256 h 442999"/>
                <a:gd name="connsiteX11" fmla="*/ 811524 w 866178"/>
                <a:gd name="connsiteY11" fmla="*/ -1695 h 442999"/>
                <a:gd name="connsiteX12" fmla="*/ 844746 w 866178"/>
                <a:gd name="connsiteY12" fmla="*/ 32374 h 442999"/>
                <a:gd name="connsiteX13" fmla="*/ 829103 w 866178"/>
                <a:gd name="connsiteY13" fmla="*/ 110871 h 4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6178" h="442999">
                  <a:moveTo>
                    <a:pt x="829103" y="110871"/>
                  </a:moveTo>
                  <a:cubicBezTo>
                    <a:pt x="706538" y="144859"/>
                    <a:pt x="587803" y="190256"/>
                    <a:pt x="470036" y="237065"/>
                  </a:cubicBezTo>
                  <a:cubicBezTo>
                    <a:pt x="405932" y="262505"/>
                    <a:pt x="342512" y="289518"/>
                    <a:pt x="279295" y="317095"/>
                  </a:cubicBezTo>
                  <a:cubicBezTo>
                    <a:pt x="215351" y="344994"/>
                    <a:pt x="150320" y="371160"/>
                    <a:pt x="92182" y="411720"/>
                  </a:cubicBezTo>
                  <a:cubicBezTo>
                    <a:pt x="79724" y="420388"/>
                    <a:pt x="67508" y="429500"/>
                    <a:pt x="55291" y="438692"/>
                  </a:cubicBezTo>
                  <a:cubicBezTo>
                    <a:pt x="36584" y="429822"/>
                    <a:pt x="10378" y="410671"/>
                    <a:pt x="-4177" y="370273"/>
                  </a:cubicBezTo>
                  <a:cubicBezTo>
                    <a:pt x="-16635" y="335681"/>
                    <a:pt x="-13530" y="307741"/>
                    <a:pt x="-7079" y="287058"/>
                  </a:cubicBezTo>
                  <a:cubicBezTo>
                    <a:pt x="3927" y="285889"/>
                    <a:pt x="14934" y="284720"/>
                    <a:pt x="25860" y="283349"/>
                  </a:cubicBezTo>
                  <a:cubicBezTo>
                    <a:pt x="96536" y="274439"/>
                    <a:pt x="161931" y="250974"/>
                    <a:pt x="227850" y="227832"/>
                  </a:cubicBezTo>
                  <a:cubicBezTo>
                    <a:pt x="357591" y="182273"/>
                    <a:pt x="486204" y="133772"/>
                    <a:pt x="612356" y="79101"/>
                  </a:cubicBezTo>
                  <a:cubicBezTo>
                    <a:pt x="668035" y="54991"/>
                    <a:pt x="723391" y="30035"/>
                    <a:pt x="777497" y="2256"/>
                  </a:cubicBezTo>
                  <a:cubicBezTo>
                    <a:pt x="788059" y="-3146"/>
                    <a:pt x="798220" y="-7178"/>
                    <a:pt x="811524" y="-1695"/>
                  </a:cubicBezTo>
                  <a:cubicBezTo>
                    <a:pt x="824507" y="3668"/>
                    <a:pt x="836884" y="16327"/>
                    <a:pt x="844746" y="32374"/>
                  </a:cubicBezTo>
                  <a:cubicBezTo>
                    <a:pt x="861195" y="66039"/>
                    <a:pt x="853454" y="104138"/>
                    <a:pt x="829103" y="110871"/>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161" name="Freeform: Shape 160">
              <a:extLst>
                <a:ext uri="{FF2B5EF4-FFF2-40B4-BE49-F238E27FC236}">
                  <a16:creationId xmlns:a16="http://schemas.microsoft.com/office/drawing/2014/main" id="{4BD6C785-6009-1D93-4D26-538166EB7AC0}"/>
                </a:ext>
              </a:extLst>
            </p:cNvPr>
            <p:cNvSpPr/>
            <p:nvPr/>
          </p:nvSpPr>
          <p:spPr>
            <a:xfrm flipV="1">
              <a:off x="11166765" y="3683061"/>
              <a:ext cx="482477" cy="297729"/>
            </a:xfrm>
            <a:custGeom>
              <a:avLst/>
              <a:gdLst>
                <a:gd name="connsiteX0" fmla="*/ 469357 w 482477"/>
                <a:gd name="connsiteY0" fmla="*/ 13123 h 347441"/>
                <a:gd name="connsiteX1" fmla="*/ 454440 w 482477"/>
                <a:gd name="connsiteY1" fmla="*/ -4375 h 347441"/>
                <a:gd name="connsiteX2" fmla="*/ -13121 w 482477"/>
                <a:gd name="connsiteY2" fmla="*/ 192052 h 347441"/>
                <a:gd name="connsiteX3" fmla="*/ 144883 w 482477"/>
                <a:gd name="connsiteY3" fmla="*/ 306150 h 347441"/>
                <a:gd name="connsiteX4" fmla="*/ 190281 w 482477"/>
                <a:gd name="connsiteY4" fmla="*/ 324413 h 347441"/>
                <a:gd name="connsiteX5" fmla="*/ 390335 w 482477"/>
                <a:gd name="connsiteY5" fmla="*/ 342839 h 347441"/>
                <a:gd name="connsiteX6" fmla="*/ 448352 w 482477"/>
                <a:gd name="connsiteY6" fmla="*/ 279500 h 347441"/>
                <a:gd name="connsiteX7" fmla="*/ 469357 w 482477"/>
                <a:gd name="connsiteY7" fmla="*/ 13123 h 34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77" h="347441">
                  <a:moveTo>
                    <a:pt x="469357" y="13123"/>
                  </a:moveTo>
                  <a:lnTo>
                    <a:pt x="454440" y="-4375"/>
                  </a:lnTo>
                  <a:lnTo>
                    <a:pt x="-13121" y="192052"/>
                  </a:lnTo>
                  <a:lnTo>
                    <a:pt x="144883" y="306150"/>
                  </a:lnTo>
                  <a:cubicBezTo>
                    <a:pt x="159639" y="316834"/>
                    <a:pt x="175242" y="323123"/>
                    <a:pt x="190281" y="324413"/>
                  </a:cubicBezTo>
                  <a:lnTo>
                    <a:pt x="390335" y="342839"/>
                  </a:lnTo>
                  <a:cubicBezTo>
                    <a:pt x="422186" y="345782"/>
                    <a:pt x="445852" y="319979"/>
                    <a:pt x="448352" y="279500"/>
                  </a:cubicBezTo>
                  <a:lnTo>
                    <a:pt x="469357" y="13123"/>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62" name="Freeform: Shape 161">
              <a:extLst>
                <a:ext uri="{FF2B5EF4-FFF2-40B4-BE49-F238E27FC236}">
                  <a16:creationId xmlns:a16="http://schemas.microsoft.com/office/drawing/2014/main" id="{704518BC-349F-21E9-5570-6BCD2A0D1C6C}"/>
                </a:ext>
              </a:extLst>
            </p:cNvPr>
            <p:cNvSpPr/>
            <p:nvPr/>
          </p:nvSpPr>
          <p:spPr>
            <a:xfrm flipV="1">
              <a:off x="11166765" y="3701353"/>
              <a:ext cx="467560" cy="279438"/>
            </a:xfrm>
            <a:custGeom>
              <a:avLst/>
              <a:gdLst>
                <a:gd name="connsiteX0" fmla="*/ 454456 w 467560"/>
                <a:gd name="connsiteY0" fmla="*/ -4345 h 326096"/>
                <a:gd name="connsiteX1" fmla="*/ -13104 w 467560"/>
                <a:gd name="connsiteY1" fmla="*/ 192082 h 326096"/>
                <a:gd name="connsiteX2" fmla="*/ 130506 w 467560"/>
                <a:gd name="connsiteY2" fmla="*/ 279449 h 326096"/>
                <a:gd name="connsiteX3" fmla="*/ 200013 w 467560"/>
                <a:gd name="connsiteY3" fmla="*/ 304366 h 326096"/>
                <a:gd name="connsiteX4" fmla="*/ 356928 w 467560"/>
                <a:gd name="connsiteY4" fmla="*/ 321339 h 326096"/>
                <a:gd name="connsiteX5" fmla="*/ 438006 w 467560"/>
                <a:gd name="connsiteY5" fmla="*/ 242680 h 326096"/>
                <a:gd name="connsiteX6" fmla="*/ 454456 w 467560"/>
                <a:gd name="connsiteY6" fmla="*/ -4345 h 32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560" h="326096">
                  <a:moveTo>
                    <a:pt x="454456" y="-4345"/>
                  </a:moveTo>
                  <a:lnTo>
                    <a:pt x="-13104" y="192082"/>
                  </a:lnTo>
                  <a:lnTo>
                    <a:pt x="130506" y="279449"/>
                  </a:lnTo>
                  <a:cubicBezTo>
                    <a:pt x="153446" y="293399"/>
                    <a:pt x="177073" y="301866"/>
                    <a:pt x="200013" y="304366"/>
                  </a:cubicBezTo>
                  <a:lnTo>
                    <a:pt x="356928" y="321339"/>
                  </a:lnTo>
                  <a:cubicBezTo>
                    <a:pt x="399060" y="325895"/>
                    <a:pt x="430548" y="292310"/>
                    <a:pt x="438006" y="242680"/>
                  </a:cubicBezTo>
                  <a:lnTo>
                    <a:pt x="454456" y="-4345"/>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63" name="Freeform: Shape 162">
              <a:extLst>
                <a:ext uri="{FF2B5EF4-FFF2-40B4-BE49-F238E27FC236}">
                  <a16:creationId xmlns:a16="http://schemas.microsoft.com/office/drawing/2014/main" id="{6299CF82-DF52-448D-7287-FB103D3AEDA2}"/>
                </a:ext>
              </a:extLst>
            </p:cNvPr>
            <p:cNvSpPr/>
            <p:nvPr/>
          </p:nvSpPr>
          <p:spPr>
            <a:xfrm flipV="1">
              <a:off x="11144583" y="3966165"/>
              <a:ext cx="472930" cy="245620"/>
            </a:xfrm>
            <a:custGeom>
              <a:avLst/>
              <a:gdLst>
                <a:gd name="connsiteX0" fmla="*/ 459504 w 472930"/>
                <a:gd name="connsiteY0" fmla="*/ 173894 h 286632"/>
                <a:gd name="connsiteX1" fmla="*/ 459867 w 472930"/>
                <a:gd name="connsiteY1" fmla="*/ 194818 h 286632"/>
                <a:gd name="connsiteX2" fmla="*/ -10354 w 472930"/>
                <a:gd name="connsiteY2" fmla="*/ 282993 h 286632"/>
                <a:gd name="connsiteX3" fmla="*/ -12934 w 472930"/>
                <a:gd name="connsiteY3" fmla="*/ 216227 h 286632"/>
                <a:gd name="connsiteX4" fmla="*/ 20448 w 472930"/>
                <a:gd name="connsiteY4" fmla="*/ 125513 h 286632"/>
                <a:gd name="connsiteX5" fmla="*/ 155351 w 472930"/>
                <a:gd name="connsiteY5" fmla="*/ 10165 h 286632"/>
                <a:gd name="connsiteX6" fmla="*/ 242557 w 472930"/>
                <a:gd name="connsiteY6" fmla="*/ 14560 h 286632"/>
                <a:gd name="connsiteX7" fmla="*/ 459504 w 472930"/>
                <a:gd name="connsiteY7" fmla="*/ 173894 h 28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930" h="286632">
                  <a:moveTo>
                    <a:pt x="459504" y="173894"/>
                  </a:moveTo>
                  <a:lnTo>
                    <a:pt x="459867" y="194818"/>
                  </a:lnTo>
                  <a:lnTo>
                    <a:pt x="-10354" y="282993"/>
                  </a:lnTo>
                  <a:lnTo>
                    <a:pt x="-12934" y="216227"/>
                  </a:lnTo>
                  <a:cubicBezTo>
                    <a:pt x="-14466" y="176797"/>
                    <a:pt x="-2210" y="143535"/>
                    <a:pt x="20448" y="125513"/>
                  </a:cubicBezTo>
                  <a:lnTo>
                    <a:pt x="155351" y="10165"/>
                  </a:lnTo>
                  <a:cubicBezTo>
                    <a:pt x="178573" y="-9711"/>
                    <a:pt x="211835" y="-8018"/>
                    <a:pt x="242557" y="14560"/>
                  </a:cubicBezTo>
                  <a:lnTo>
                    <a:pt x="459504" y="173894"/>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64" name="Freeform: Shape 163">
              <a:extLst>
                <a:ext uri="{FF2B5EF4-FFF2-40B4-BE49-F238E27FC236}">
                  <a16:creationId xmlns:a16="http://schemas.microsoft.com/office/drawing/2014/main" id="{FCBF641A-B366-A27D-9BB7-A68423D99552}"/>
                </a:ext>
              </a:extLst>
            </p:cNvPr>
            <p:cNvSpPr/>
            <p:nvPr/>
          </p:nvSpPr>
          <p:spPr>
            <a:xfrm flipV="1">
              <a:off x="11146965" y="3898048"/>
              <a:ext cx="470548" cy="274475"/>
            </a:xfrm>
            <a:custGeom>
              <a:avLst/>
              <a:gdLst>
                <a:gd name="connsiteX0" fmla="*/ 457483 w 470548"/>
                <a:gd name="connsiteY0" fmla="*/ 155400 h 320305"/>
                <a:gd name="connsiteX1" fmla="*/ -8142 w 470548"/>
                <a:gd name="connsiteY1" fmla="*/ 316508 h 320305"/>
                <a:gd name="connsiteX2" fmla="*/ -12738 w 470548"/>
                <a:gd name="connsiteY2" fmla="*/ 233616 h 320305"/>
                <a:gd name="connsiteX3" fmla="*/ 25805 w 470548"/>
                <a:gd name="connsiteY3" fmla="*/ 120606 h 320305"/>
                <a:gd name="connsiteX4" fmla="*/ 152240 w 470548"/>
                <a:gd name="connsiteY4" fmla="*/ 12798 h 320305"/>
                <a:gd name="connsiteX5" fmla="*/ 253920 w 470548"/>
                <a:gd name="connsiteY5" fmla="*/ 15620 h 320305"/>
                <a:gd name="connsiteX6" fmla="*/ 457483 w 470548"/>
                <a:gd name="connsiteY6" fmla="*/ 155400 h 3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548" h="320305">
                  <a:moveTo>
                    <a:pt x="457483" y="155400"/>
                  </a:moveTo>
                  <a:lnTo>
                    <a:pt x="-8142" y="316508"/>
                  </a:lnTo>
                  <a:lnTo>
                    <a:pt x="-12738" y="233616"/>
                  </a:lnTo>
                  <a:cubicBezTo>
                    <a:pt x="-15440" y="185155"/>
                    <a:pt x="-1288" y="143708"/>
                    <a:pt x="25805" y="120606"/>
                  </a:cubicBezTo>
                  <a:lnTo>
                    <a:pt x="152240" y="12798"/>
                  </a:lnTo>
                  <a:cubicBezTo>
                    <a:pt x="179333" y="-10304"/>
                    <a:pt x="217756" y="-9215"/>
                    <a:pt x="253920" y="15620"/>
                  </a:cubicBezTo>
                  <a:lnTo>
                    <a:pt x="457483" y="155400"/>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65" name="Freeform: Shape 164">
              <a:extLst>
                <a:ext uri="{FF2B5EF4-FFF2-40B4-BE49-F238E27FC236}">
                  <a16:creationId xmlns:a16="http://schemas.microsoft.com/office/drawing/2014/main" id="{1AF24A24-6FD8-3F50-D840-C95CA16D0050}"/>
                </a:ext>
              </a:extLst>
            </p:cNvPr>
            <p:cNvSpPr/>
            <p:nvPr/>
          </p:nvSpPr>
          <p:spPr>
            <a:xfrm flipV="1">
              <a:off x="10095700" y="3434936"/>
              <a:ext cx="749488" cy="372823"/>
            </a:xfrm>
            <a:custGeom>
              <a:avLst/>
              <a:gdLst>
                <a:gd name="connsiteX0" fmla="*/ 612971 w 749488"/>
                <a:gd name="connsiteY0" fmla="*/ 37610 h 372823"/>
                <a:gd name="connsiteX1" fmla="*/ 612746 w 749488"/>
                <a:gd name="connsiteY1" fmla="*/ 36777 h 372823"/>
                <a:gd name="connsiteX2" fmla="*/ 613090 w 749488"/>
                <a:gd name="connsiteY2" fmla="*/ 35569 h 372823"/>
                <a:gd name="connsiteX3" fmla="*/ 672971 w 749488"/>
                <a:gd name="connsiteY3" fmla="*/ 15865 h 372823"/>
                <a:gd name="connsiteX4" fmla="*/ 672437 w 749488"/>
                <a:gd name="connsiteY4" fmla="*/ 18042 h 372823"/>
                <a:gd name="connsiteX5" fmla="*/ 539372 w 749488"/>
                <a:gd name="connsiteY5" fmla="*/ 61828 h 372823"/>
                <a:gd name="connsiteX6" fmla="*/ 538877 w 749488"/>
                <a:gd name="connsiteY6" fmla="*/ 59989 h 372823"/>
                <a:gd name="connsiteX7" fmla="*/ 595326 w 749488"/>
                <a:gd name="connsiteY7" fmla="*/ 41414 h 372823"/>
                <a:gd name="connsiteX8" fmla="*/ 595284 w 749488"/>
                <a:gd name="connsiteY8" fmla="*/ 41696 h 372823"/>
                <a:gd name="connsiteX9" fmla="*/ 595710 w 749488"/>
                <a:gd name="connsiteY9" fmla="*/ 43289 h 372823"/>
                <a:gd name="connsiteX10" fmla="*/ 633819 w 749488"/>
                <a:gd name="connsiteY10" fmla="*/ 105681 h 372823"/>
                <a:gd name="connsiteX11" fmla="*/ 629165 w 749488"/>
                <a:gd name="connsiteY11" fmla="*/ 97664 h 372823"/>
                <a:gd name="connsiteX12" fmla="*/ 629000 w 749488"/>
                <a:gd name="connsiteY12" fmla="*/ 97050 h 372823"/>
                <a:gd name="connsiteX13" fmla="*/ 684560 w 749488"/>
                <a:gd name="connsiteY13" fmla="*/ 78769 h 372823"/>
                <a:gd name="connsiteX14" fmla="*/ 692456 w 749488"/>
                <a:gd name="connsiteY14" fmla="*/ 92372 h 372823"/>
                <a:gd name="connsiteX15" fmla="*/ 689001 w 749488"/>
                <a:gd name="connsiteY15" fmla="*/ 87524 h 372823"/>
                <a:gd name="connsiteX16" fmla="*/ 559995 w 749488"/>
                <a:gd name="connsiteY16" fmla="*/ 129971 h 372823"/>
                <a:gd name="connsiteX17" fmla="*/ 555762 w 749488"/>
                <a:gd name="connsiteY17" fmla="*/ 122677 h 372823"/>
                <a:gd name="connsiteX18" fmla="*/ 555384 w 749488"/>
                <a:gd name="connsiteY18" fmla="*/ 121272 h 372823"/>
                <a:gd name="connsiteX19" fmla="*/ 612407 w 749488"/>
                <a:gd name="connsiteY19" fmla="*/ 102509 h 372823"/>
                <a:gd name="connsiteX20" fmla="*/ 617389 w 749488"/>
                <a:gd name="connsiteY20" fmla="*/ 111087 h 372823"/>
                <a:gd name="connsiteX21" fmla="*/ 585893 w 749488"/>
                <a:gd name="connsiteY21" fmla="*/ 168359 h 372823"/>
                <a:gd name="connsiteX22" fmla="*/ 582182 w 749488"/>
                <a:gd name="connsiteY22" fmla="*/ 164077 h 372823"/>
                <a:gd name="connsiteX23" fmla="*/ 640745 w 749488"/>
                <a:gd name="connsiteY23" fmla="*/ 144811 h 372823"/>
                <a:gd name="connsiteX24" fmla="*/ 644458 w 749488"/>
                <a:gd name="connsiteY24" fmla="*/ 149093 h 372823"/>
                <a:gd name="connsiteX25" fmla="*/ 56221 w 749488"/>
                <a:gd name="connsiteY25" fmla="*/ 220810 h 372823"/>
                <a:gd name="connsiteX26" fmla="*/ 56251 w 749488"/>
                <a:gd name="connsiteY26" fmla="*/ 218798 h 372823"/>
                <a:gd name="connsiteX27" fmla="*/ 519157 w 749488"/>
                <a:gd name="connsiteY27" fmla="*/ 66478 h 372823"/>
                <a:gd name="connsiteX28" fmla="*/ 519647 w 749488"/>
                <a:gd name="connsiteY28" fmla="*/ 68318 h 372823"/>
                <a:gd name="connsiteX29" fmla="*/ 74133 w 749488"/>
                <a:gd name="connsiteY29" fmla="*/ 289833 h 372823"/>
                <a:gd name="connsiteX30" fmla="*/ 72035 w 749488"/>
                <a:gd name="connsiteY30" fmla="*/ 286222 h 372823"/>
                <a:gd name="connsiteX31" fmla="*/ 70569 w 749488"/>
                <a:gd name="connsiteY31" fmla="*/ 280789 h 372823"/>
                <a:gd name="connsiteX32" fmla="*/ 535469 w 749488"/>
                <a:gd name="connsiteY32" fmla="*/ 127824 h 372823"/>
                <a:gd name="connsiteX33" fmla="*/ 535777 w 749488"/>
                <a:gd name="connsiteY33" fmla="*/ 128984 h 372823"/>
                <a:gd name="connsiteX34" fmla="*/ 537186 w 749488"/>
                <a:gd name="connsiteY34" fmla="*/ 128520 h 372823"/>
                <a:gd name="connsiteX35" fmla="*/ 541554 w 749488"/>
                <a:gd name="connsiteY35" fmla="*/ 136039 h 372823"/>
                <a:gd name="connsiteX36" fmla="*/ 100219 w 749488"/>
                <a:gd name="connsiteY36" fmla="*/ 328134 h 372823"/>
                <a:gd name="connsiteX37" fmla="*/ 96506 w 749488"/>
                <a:gd name="connsiteY37" fmla="*/ 323851 h 372823"/>
                <a:gd name="connsiteX38" fmla="*/ 563974 w 749488"/>
                <a:gd name="connsiteY38" fmla="*/ 170067 h 372823"/>
                <a:gd name="connsiteX39" fmla="*/ 567687 w 749488"/>
                <a:gd name="connsiteY39" fmla="*/ 174349 h 372823"/>
                <a:gd name="connsiteX40" fmla="*/ 137155 w 749488"/>
                <a:gd name="connsiteY40" fmla="*/ 372098 h 372823"/>
                <a:gd name="connsiteX41" fmla="*/ 231982 w 749488"/>
                <a:gd name="connsiteY41" fmla="*/ 353477 h 372823"/>
                <a:gd name="connsiteX42" fmla="*/ 422562 w 749488"/>
                <a:gd name="connsiteY42" fmla="*/ 296782 h 372823"/>
                <a:gd name="connsiteX43" fmla="*/ 611005 w 749488"/>
                <a:gd name="connsiteY43" fmla="*/ 223676 h 372823"/>
                <a:gd name="connsiteX44" fmla="*/ 699583 w 749488"/>
                <a:gd name="connsiteY44" fmla="*/ 178452 h 372823"/>
                <a:gd name="connsiteX45" fmla="*/ 746834 w 749488"/>
                <a:gd name="connsiteY45" fmla="*/ 148291 h 372823"/>
                <a:gd name="connsiteX46" fmla="*/ 712847 w 749488"/>
                <a:gd name="connsiteY46" fmla="*/ 126595 h 372823"/>
                <a:gd name="connsiteX47" fmla="*/ 660687 w 749488"/>
                <a:gd name="connsiteY47" fmla="*/ 143754 h 372823"/>
                <a:gd name="connsiteX48" fmla="*/ 656976 w 749488"/>
                <a:gd name="connsiteY48" fmla="*/ 139472 h 372823"/>
                <a:gd name="connsiteX49" fmla="*/ 712909 w 749488"/>
                <a:gd name="connsiteY49" fmla="*/ 121071 h 372823"/>
                <a:gd name="connsiteX50" fmla="*/ 703752 w 749488"/>
                <a:gd name="connsiteY50" fmla="*/ 108222 h 372823"/>
                <a:gd name="connsiteX51" fmla="*/ 714251 w 749488"/>
                <a:gd name="connsiteY51" fmla="*/ 120333 h 372823"/>
                <a:gd name="connsiteX52" fmla="*/ 749488 w 749488"/>
                <a:gd name="connsiteY52" fmla="*/ 128521 h 372823"/>
                <a:gd name="connsiteX53" fmla="*/ 728039 w 749488"/>
                <a:gd name="connsiteY53" fmla="*/ 116636 h 372823"/>
                <a:gd name="connsiteX54" fmla="*/ 697277 w 749488"/>
                <a:gd name="connsiteY54" fmla="*/ 73252 h 372823"/>
                <a:gd name="connsiteX55" fmla="*/ 685822 w 749488"/>
                <a:gd name="connsiteY55" fmla="*/ 30717 h 372823"/>
                <a:gd name="connsiteX56" fmla="*/ 683989 w 749488"/>
                <a:gd name="connsiteY56" fmla="*/ 23779 h 372823"/>
                <a:gd name="connsiteX57" fmla="*/ 690601 w 749488"/>
                <a:gd name="connsiteY57" fmla="*/ 78 h 372823"/>
                <a:gd name="connsiteX58" fmla="*/ 690513 w 749488"/>
                <a:gd name="connsiteY58" fmla="*/ 111 h 372823"/>
                <a:gd name="connsiteX59" fmla="*/ 690544 w 749488"/>
                <a:gd name="connsiteY59" fmla="*/ 0 h 372823"/>
                <a:gd name="connsiteX60" fmla="*/ 684003 w 749488"/>
                <a:gd name="connsiteY60" fmla="*/ 2479 h 372823"/>
                <a:gd name="connsiteX61" fmla="*/ 684540 w 749488"/>
                <a:gd name="connsiteY61" fmla="*/ 606 h 372823"/>
                <a:gd name="connsiteX62" fmla="*/ 613541 w 749488"/>
                <a:gd name="connsiteY62" fmla="*/ 7758 h 372823"/>
                <a:gd name="connsiteX63" fmla="*/ 546069 w 749488"/>
                <a:gd name="connsiteY63" fmla="*/ 21732 h 372823"/>
                <a:gd name="connsiteX64" fmla="*/ 546464 w 749488"/>
                <a:gd name="connsiteY64" fmla="*/ 20988 h 372823"/>
                <a:gd name="connsiteX65" fmla="*/ 528926 w 749488"/>
                <a:gd name="connsiteY65" fmla="*/ 25272 h 372823"/>
                <a:gd name="connsiteX66" fmla="*/ 528919 w 749488"/>
                <a:gd name="connsiteY66" fmla="*/ 25284 h 372823"/>
                <a:gd name="connsiteX67" fmla="*/ 512949 w 749488"/>
                <a:gd name="connsiteY67" fmla="*/ 28591 h 372823"/>
                <a:gd name="connsiteX68" fmla="*/ 317611 w 749488"/>
                <a:gd name="connsiteY68" fmla="*/ 85908 h 372823"/>
                <a:gd name="connsiteX69" fmla="*/ 135014 w 749488"/>
                <a:gd name="connsiteY69" fmla="*/ 156352 h 372823"/>
                <a:gd name="connsiteX70" fmla="*/ 73319 w 749488"/>
                <a:gd name="connsiteY70" fmla="*/ 186816 h 372823"/>
                <a:gd name="connsiteX71" fmla="*/ 60125 w 749488"/>
                <a:gd name="connsiteY71" fmla="*/ 197730 h 372823"/>
                <a:gd name="connsiteX72" fmla="*/ 60801 w 749488"/>
                <a:gd name="connsiteY72" fmla="*/ 195769 h 372823"/>
                <a:gd name="connsiteX73" fmla="*/ 41973 w 749488"/>
                <a:gd name="connsiteY73" fmla="*/ 210107 h 372823"/>
                <a:gd name="connsiteX74" fmla="*/ 41670 w 749488"/>
                <a:gd name="connsiteY74" fmla="*/ 212996 h 372823"/>
                <a:gd name="connsiteX75" fmla="*/ 20392 w 749488"/>
                <a:gd name="connsiteY75" fmla="*/ 230598 h 372823"/>
                <a:gd name="connsiteX76" fmla="*/ 40518 w 749488"/>
                <a:gd name="connsiteY76" fmla="*/ 223975 h 372823"/>
                <a:gd name="connsiteX77" fmla="*/ 40301 w 749488"/>
                <a:gd name="connsiteY77" fmla="*/ 226049 h 372823"/>
                <a:gd name="connsiteX78" fmla="*/ 20410 w 749488"/>
                <a:gd name="connsiteY78" fmla="*/ 232594 h 372823"/>
                <a:gd name="connsiteX79" fmla="*/ 18595 w 749488"/>
                <a:gd name="connsiteY79" fmla="*/ 234632 h 372823"/>
                <a:gd name="connsiteX80" fmla="*/ 1380 w 749488"/>
                <a:gd name="connsiteY80" fmla="*/ 290186 h 372823"/>
                <a:gd name="connsiteX81" fmla="*/ 5049 w 749488"/>
                <a:gd name="connsiteY81" fmla="*/ 302347 h 372823"/>
                <a:gd name="connsiteX82" fmla="*/ 46857 w 749488"/>
                <a:gd name="connsiteY82" fmla="*/ 288591 h 372823"/>
                <a:gd name="connsiteX83" fmla="*/ 49231 w 749488"/>
                <a:gd name="connsiteY83" fmla="*/ 298027 h 372823"/>
                <a:gd name="connsiteX84" fmla="*/ 5017 w 749488"/>
                <a:gd name="connsiteY84" fmla="*/ 312574 h 372823"/>
                <a:gd name="connsiteX85" fmla="*/ 29127 w 749488"/>
                <a:gd name="connsiteY85" fmla="*/ 346017 h 372823"/>
                <a:gd name="connsiteX86" fmla="*/ 80776 w 749488"/>
                <a:gd name="connsiteY86" fmla="*/ 329026 h 372823"/>
                <a:gd name="connsiteX87" fmla="*/ 84489 w 749488"/>
                <a:gd name="connsiteY87" fmla="*/ 333308 h 372823"/>
                <a:gd name="connsiteX88" fmla="*/ 29064 w 749488"/>
                <a:gd name="connsiteY88" fmla="*/ 351542 h 372823"/>
                <a:gd name="connsiteX89" fmla="*/ 50796 w 749488"/>
                <a:gd name="connsiteY89" fmla="*/ 363703 h 372823"/>
                <a:gd name="connsiteX90" fmla="*/ 137155 w 749488"/>
                <a:gd name="connsiteY90" fmla="*/ 372098 h 37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49488" h="372823">
                  <a:moveTo>
                    <a:pt x="612971" y="37610"/>
                  </a:moveTo>
                  <a:lnTo>
                    <a:pt x="612746" y="36777"/>
                  </a:lnTo>
                  <a:lnTo>
                    <a:pt x="613090" y="35569"/>
                  </a:lnTo>
                  <a:lnTo>
                    <a:pt x="672971" y="15865"/>
                  </a:lnTo>
                  <a:lnTo>
                    <a:pt x="672437" y="18042"/>
                  </a:lnTo>
                  <a:close/>
                  <a:moveTo>
                    <a:pt x="539372" y="61828"/>
                  </a:moveTo>
                  <a:lnTo>
                    <a:pt x="538877" y="59989"/>
                  </a:lnTo>
                  <a:lnTo>
                    <a:pt x="595326" y="41414"/>
                  </a:lnTo>
                  <a:lnTo>
                    <a:pt x="595284" y="41696"/>
                  </a:lnTo>
                  <a:lnTo>
                    <a:pt x="595710" y="43289"/>
                  </a:lnTo>
                  <a:close/>
                  <a:moveTo>
                    <a:pt x="633819" y="105681"/>
                  </a:moveTo>
                  <a:lnTo>
                    <a:pt x="629165" y="97664"/>
                  </a:lnTo>
                  <a:lnTo>
                    <a:pt x="629000" y="97050"/>
                  </a:lnTo>
                  <a:lnTo>
                    <a:pt x="684560" y="78769"/>
                  </a:lnTo>
                  <a:lnTo>
                    <a:pt x="692456" y="92372"/>
                  </a:lnTo>
                  <a:lnTo>
                    <a:pt x="689001" y="87524"/>
                  </a:lnTo>
                  <a:close/>
                  <a:moveTo>
                    <a:pt x="559995" y="129971"/>
                  </a:moveTo>
                  <a:lnTo>
                    <a:pt x="555762" y="122677"/>
                  </a:lnTo>
                  <a:lnTo>
                    <a:pt x="555384" y="121272"/>
                  </a:lnTo>
                  <a:lnTo>
                    <a:pt x="612407" y="102509"/>
                  </a:lnTo>
                  <a:lnTo>
                    <a:pt x="617389" y="111087"/>
                  </a:lnTo>
                  <a:close/>
                  <a:moveTo>
                    <a:pt x="585893" y="168359"/>
                  </a:moveTo>
                  <a:lnTo>
                    <a:pt x="582182" y="164077"/>
                  </a:lnTo>
                  <a:lnTo>
                    <a:pt x="640745" y="144811"/>
                  </a:lnTo>
                  <a:lnTo>
                    <a:pt x="644458" y="149093"/>
                  </a:lnTo>
                  <a:close/>
                  <a:moveTo>
                    <a:pt x="56221" y="220810"/>
                  </a:moveTo>
                  <a:lnTo>
                    <a:pt x="56251" y="218798"/>
                  </a:lnTo>
                  <a:lnTo>
                    <a:pt x="519157" y="66478"/>
                  </a:lnTo>
                  <a:lnTo>
                    <a:pt x="519647" y="68318"/>
                  </a:lnTo>
                  <a:close/>
                  <a:moveTo>
                    <a:pt x="74133" y="289833"/>
                  </a:moveTo>
                  <a:lnTo>
                    <a:pt x="72035" y="286222"/>
                  </a:lnTo>
                  <a:lnTo>
                    <a:pt x="70569" y="280789"/>
                  </a:lnTo>
                  <a:lnTo>
                    <a:pt x="535469" y="127824"/>
                  </a:lnTo>
                  <a:lnTo>
                    <a:pt x="535777" y="128984"/>
                  </a:lnTo>
                  <a:lnTo>
                    <a:pt x="537186" y="128520"/>
                  </a:lnTo>
                  <a:lnTo>
                    <a:pt x="541554" y="136039"/>
                  </a:lnTo>
                  <a:close/>
                  <a:moveTo>
                    <a:pt x="100219" y="328134"/>
                  </a:moveTo>
                  <a:lnTo>
                    <a:pt x="96506" y="323851"/>
                  </a:lnTo>
                  <a:lnTo>
                    <a:pt x="563974" y="170067"/>
                  </a:lnTo>
                  <a:lnTo>
                    <a:pt x="567687" y="174349"/>
                  </a:lnTo>
                  <a:close/>
                  <a:moveTo>
                    <a:pt x="137155" y="372098"/>
                  </a:moveTo>
                  <a:cubicBezTo>
                    <a:pt x="170296" y="370025"/>
                    <a:pt x="201018" y="361491"/>
                    <a:pt x="231982" y="353477"/>
                  </a:cubicBezTo>
                  <a:cubicBezTo>
                    <a:pt x="296449" y="336755"/>
                    <a:pt x="360231" y="318410"/>
                    <a:pt x="422562" y="296782"/>
                  </a:cubicBezTo>
                  <a:cubicBezTo>
                    <a:pt x="486465" y="274637"/>
                    <a:pt x="548876" y="249450"/>
                    <a:pt x="611005" y="223676"/>
                  </a:cubicBezTo>
                  <a:cubicBezTo>
                    <a:pt x="641808" y="210894"/>
                    <a:pt x="671320" y="195796"/>
                    <a:pt x="699583" y="178452"/>
                  </a:cubicBezTo>
                  <a:cubicBezTo>
                    <a:pt x="715508" y="168675"/>
                    <a:pt x="731151" y="158414"/>
                    <a:pt x="746834" y="148291"/>
                  </a:cubicBezTo>
                  <a:cubicBezTo>
                    <a:pt x="736675" y="144146"/>
                    <a:pt x="724337" y="137409"/>
                    <a:pt x="712847" y="126595"/>
                  </a:cubicBezTo>
                  <a:lnTo>
                    <a:pt x="660687" y="143754"/>
                  </a:lnTo>
                  <a:lnTo>
                    <a:pt x="656976" y="139472"/>
                  </a:lnTo>
                  <a:lnTo>
                    <a:pt x="712909" y="121071"/>
                  </a:lnTo>
                  <a:lnTo>
                    <a:pt x="703752" y="108222"/>
                  </a:lnTo>
                  <a:lnTo>
                    <a:pt x="714251" y="120333"/>
                  </a:lnTo>
                  <a:cubicBezTo>
                    <a:pt x="729128" y="133772"/>
                    <a:pt x="740699" y="135465"/>
                    <a:pt x="749488" y="128521"/>
                  </a:cubicBezTo>
                  <a:cubicBezTo>
                    <a:pt x="743198" y="127381"/>
                    <a:pt x="735901" y="123753"/>
                    <a:pt x="728039" y="116636"/>
                  </a:cubicBezTo>
                  <a:cubicBezTo>
                    <a:pt x="716146" y="105857"/>
                    <a:pt x="705260" y="90068"/>
                    <a:pt x="697277" y="73252"/>
                  </a:cubicBezTo>
                  <a:lnTo>
                    <a:pt x="685822" y="30717"/>
                  </a:lnTo>
                  <a:lnTo>
                    <a:pt x="683989" y="23779"/>
                  </a:lnTo>
                  <a:cubicBezTo>
                    <a:pt x="683747" y="12585"/>
                    <a:pt x="686125" y="4500"/>
                    <a:pt x="690601" y="78"/>
                  </a:cubicBezTo>
                  <a:lnTo>
                    <a:pt x="690513" y="111"/>
                  </a:lnTo>
                  <a:lnTo>
                    <a:pt x="690544" y="0"/>
                  </a:lnTo>
                  <a:lnTo>
                    <a:pt x="684003" y="2479"/>
                  </a:lnTo>
                  <a:lnTo>
                    <a:pt x="684540" y="606"/>
                  </a:lnTo>
                  <a:cubicBezTo>
                    <a:pt x="660793" y="2749"/>
                    <a:pt x="637006" y="4752"/>
                    <a:pt x="613541" y="7758"/>
                  </a:cubicBezTo>
                  <a:lnTo>
                    <a:pt x="546069" y="21732"/>
                  </a:lnTo>
                  <a:lnTo>
                    <a:pt x="546464" y="20988"/>
                  </a:lnTo>
                  <a:cubicBezTo>
                    <a:pt x="540578" y="22335"/>
                    <a:pt x="534732" y="23787"/>
                    <a:pt x="528926" y="25272"/>
                  </a:cubicBezTo>
                  <a:lnTo>
                    <a:pt x="528919" y="25284"/>
                  </a:lnTo>
                  <a:lnTo>
                    <a:pt x="512949" y="28591"/>
                  </a:lnTo>
                  <a:cubicBezTo>
                    <a:pt x="447232" y="46350"/>
                    <a:pt x="381716" y="64453"/>
                    <a:pt x="317611" y="85908"/>
                  </a:cubicBezTo>
                  <a:cubicBezTo>
                    <a:pt x="255483" y="106740"/>
                    <a:pt x="194886" y="130856"/>
                    <a:pt x="135014" y="156352"/>
                  </a:cubicBezTo>
                  <a:cubicBezTo>
                    <a:pt x="113707" y="165404"/>
                    <a:pt x="92782" y="175000"/>
                    <a:pt x="73319" y="186816"/>
                  </a:cubicBezTo>
                  <a:lnTo>
                    <a:pt x="60125" y="197730"/>
                  </a:lnTo>
                  <a:lnTo>
                    <a:pt x="60801" y="195769"/>
                  </a:lnTo>
                  <a:cubicBezTo>
                    <a:pt x="54310" y="200226"/>
                    <a:pt x="48021" y="204994"/>
                    <a:pt x="41973" y="210107"/>
                  </a:cubicBezTo>
                  <a:lnTo>
                    <a:pt x="41670" y="212996"/>
                  </a:lnTo>
                  <a:lnTo>
                    <a:pt x="20392" y="230598"/>
                  </a:lnTo>
                  <a:lnTo>
                    <a:pt x="40518" y="223975"/>
                  </a:lnTo>
                  <a:lnTo>
                    <a:pt x="40301" y="226049"/>
                  </a:lnTo>
                  <a:lnTo>
                    <a:pt x="20410" y="232594"/>
                  </a:lnTo>
                  <a:cubicBezTo>
                    <a:pt x="19805" y="233285"/>
                    <a:pt x="19200" y="233907"/>
                    <a:pt x="18595" y="234632"/>
                  </a:cubicBezTo>
                  <a:cubicBezTo>
                    <a:pt x="6500" y="249073"/>
                    <a:pt x="-3821" y="265346"/>
                    <a:pt x="1380" y="290186"/>
                  </a:cubicBezTo>
                  <a:cubicBezTo>
                    <a:pt x="2227" y="294332"/>
                    <a:pt x="3476" y="298374"/>
                    <a:pt x="5049" y="302347"/>
                  </a:cubicBezTo>
                  <a:lnTo>
                    <a:pt x="46857" y="288591"/>
                  </a:lnTo>
                  <a:lnTo>
                    <a:pt x="49231" y="298027"/>
                  </a:lnTo>
                  <a:lnTo>
                    <a:pt x="5017" y="312574"/>
                  </a:lnTo>
                  <a:cubicBezTo>
                    <a:pt x="10137" y="325599"/>
                    <a:pt x="18725" y="337415"/>
                    <a:pt x="29127" y="346017"/>
                  </a:cubicBezTo>
                  <a:lnTo>
                    <a:pt x="80776" y="329026"/>
                  </a:lnTo>
                  <a:lnTo>
                    <a:pt x="84489" y="333308"/>
                  </a:lnTo>
                  <a:lnTo>
                    <a:pt x="29064" y="351542"/>
                  </a:lnTo>
                  <a:cubicBezTo>
                    <a:pt x="35717" y="357070"/>
                    <a:pt x="43095" y="361319"/>
                    <a:pt x="50796" y="363703"/>
                  </a:cubicBezTo>
                  <a:cubicBezTo>
                    <a:pt x="79905" y="372996"/>
                    <a:pt x="109780" y="373826"/>
                    <a:pt x="137155" y="372098"/>
                  </a:cubicBezTo>
                  <a:close/>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grpSp>
      <p:grpSp>
        <p:nvGrpSpPr>
          <p:cNvPr id="166" name="Group 165">
            <a:extLst>
              <a:ext uri="{FF2B5EF4-FFF2-40B4-BE49-F238E27FC236}">
                <a16:creationId xmlns:a16="http://schemas.microsoft.com/office/drawing/2014/main" id="{41970990-1B83-B63B-150F-96FF727393D4}"/>
              </a:ext>
            </a:extLst>
          </p:cNvPr>
          <p:cNvGrpSpPr/>
          <p:nvPr/>
        </p:nvGrpSpPr>
        <p:grpSpPr>
          <a:xfrm rot="11926825" flipV="1">
            <a:off x="4140765" y="3615808"/>
            <a:ext cx="1391949" cy="622833"/>
            <a:chOff x="9719648" y="3325201"/>
            <a:chExt cx="1981397" cy="886584"/>
          </a:xfrm>
        </p:grpSpPr>
        <p:sp>
          <p:nvSpPr>
            <p:cNvPr id="167" name="Freeform: Shape 166">
              <a:extLst>
                <a:ext uri="{FF2B5EF4-FFF2-40B4-BE49-F238E27FC236}">
                  <a16:creationId xmlns:a16="http://schemas.microsoft.com/office/drawing/2014/main" id="{04254629-0860-640E-40C1-0CB4425F95CB}"/>
                </a:ext>
              </a:extLst>
            </p:cNvPr>
            <p:cNvSpPr/>
            <p:nvPr/>
          </p:nvSpPr>
          <p:spPr>
            <a:xfrm flipV="1">
              <a:off x="9719648" y="3325201"/>
              <a:ext cx="418034" cy="185637"/>
            </a:xfrm>
            <a:custGeom>
              <a:avLst/>
              <a:gdLst>
                <a:gd name="connsiteX0" fmla="*/ 391954 w 418034"/>
                <a:gd name="connsiteY0" fmla="*/ 40085 h 185637"/>
                <a:gd name="connsiteX1" fmla="*/ -10333 w 418034"/>
                <a:gd name="connsiteY1" fmla="*/ 180139 h 185637"/>
                <a:gd name="connsiteX2" fmla="*/ 374173 w 418034"/>
                <a:gd name="connsiteY2" fmla="*/ -3216 h 185637"/>
                <a:gd name="connsiteX3" fmla="*/ 405419 w 418034"/>
                <a:gd name="connsiteY3" fmla="*/ 7871 h 185637"/>
                <a:gd name="connsiteX4" fmla="*/ 394332 w 418034"/>
                <a:gd name="connsiteY4" fmla="*/ 39117 h 185637"/>
                <a:gd name="connsiteX5" fmla="*/ 391954 w 418034"/>
                <a:gd name="connsiteY5" fmla="*/ 40085 h 18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34" h="185637">
                  <a:moveTo>
                    <a:pt x="391954" y="40085"/>
                  </a:moveTo>
                  <a:lnTo>
                    <a:pt x="-10333" y="180139"/>
                  </a:lnTo>
                  <a:lnTo>
                    <a:pt x="374173" y="-3216"/>
                  </a:lnTo>
                  <a:cubicBezTo>
                    <a:pt x="385865" y="-8780"/>
                    <a:pt x="399856" y="-3821"/>
                    <a:pt x="405419" y="7871"/>
                  </a:cubicBezTo>
                  <a:cubicBezTo>
                    <a:pt x="410983" y="19563"/>
                    <a:pt x="406024" y="33553"/>
                    <a:pt x="394332" y="39117"/>
                  </a:cubicBezTo>
                  <a:cubicBezTo>
                    <a:pt x="393566" y="39480"/>
                    <a:pt x="392760" y="39802"/>
                    <a:pt x="391954" y="40085"/>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168" name="Freeform: Shape 167">
              <a:extLst>
                <a:ext uri="{FF2B5EF4-FFF2-40B4-BE49-F238E27FC236}">
                  <a16:creationId xmlns:a16="http://schemas.microsoft.com/office/drawing/2014/main" id="{25BCB908-7933-D655-A39A-E4877FD85F42}"/>
                </a:ext>
              </a:extLst>
            </p:cNvPr>
            <p:cNvSpPr/>
            <p:nvPr/>
          </p:nvSpPr>
          <p:spPr>
            <a:xfrm flipV="1">
              <a:off x="11180473" y="3854697"/>
              <a:ext cx="520572" cy="139680"/>
            </a:xfrm>
            <a:custGeom>
              <a:avLst/>
              <a:gdLst>
                <a:gd name="connsiteX0" fmla="*/ 456910 w 520572"/>
                <a:gd name="connsiteY0" fmla="*/ -4077 h 163003"/>
                <a:gd name="connsiteX1" fmla="*/ -13191 w 520572"/>
                <a:gd name="connsiteY1" fmla="*/ 158926 h 163003"/>
                <a:gd name="connsiteX2" fmla="*/ 488316 w 520572"/>
                <a:gd name="connsiteY2" fmla="*/ 118205 h 163003"/>
                <a:gd name="connsiteX3" fmla="*/ 490332 w 520572"/>
                <a:gd name="connsiteY3" fmla="*/ 117198 h 163003"/>
                <a:gd name="connsiteX4" fmla="*/ 490413 w 520572"/>
                <a:gd name="connsiteY4" fmla="*/ 36442 h 163003"/>
                <a:gd name="connsiteX5" fmla="*/ 456910 w 520572"/>
                <a:gd name="connsiteY5" fmla="*/ -4077 h 16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572" h="163003">
                  <a:moveTo>
                    <a:pt x="456910" y="-4077"/>
                  </a:moveTo>
                  <a:lnTo>
                    <a:pt x="-13191" y="158926"/>
                  </a:lnTo>
                  <a:lnTo>
                    <a:pt x="488316" y="118205"/>
                  </a:lnTo>
                  <a:lnTo>
                    <a:pt x="490332" y="117198"/>
                  </a:lnTo>
                  <a:cubicBezTo>
                    <a:pt x="513031" y="106151"/>
                    <a:pt x="513072" y="63777"/>
                    <a:pt x="490413" y="36442"/>
                  </a:cubicBezTo>
                  <a:lnTo>
                    <a:pt x="456910" y="-4077"/>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69" name="Freeform: Shape 168">
              <a:extLst>
                <a:ext uri="{FF2B5EF4-FFF2-40B4-BE49-F238E27FC236}">
                  <a16:creationId xmlns:a16="http://schemas.microsoft.com/office/drawing/2014/main" id="{D19D6975-A4CF-93B5-0FA1-9E9086DC7BF0}"/>
                </a:ext>
              </a:extLst>
            </p:cNvPr>
            <p:cNvSpPr/>
            <p:nvPr/>
          </p:nvSpPr>
          <p:spPr>
            <a:xfrm flipV="1">
              <a:off x="11174546" y="3779698"/>
              <a:ext cx="521709" cy="190328"/>
            </a:xfrm>
            <a:custGeom>
              <a:avLst/>
              <a:gdLst>
                <a:gd name="connsiteX0" fmla="*/ 460913 w 521709"/>
                <a:gd name="connsiteY0" fmla="*/ -4229 h 222108"/>
                <a:gd name="connsiteX1" fmla="*/ -13179 w 521709"/>
                <a:gd name="connsiteY1" fmla="*/ 152565 h 222108"/>
                <a:gd name="connsiteX2" fmla="*/ 60763 w 521709"/>
                <a:gd name="connsiteY2" fmla="*/ 217880 h 222108"/>
                <a:gd name="connsiteX3" fmla="*/ 494255 w 521709"/>
                <a:gd name="connsiteY3" fmla="*/ 93702 h 222108"/>
                <a:gd name="connsiteX4" fmla="*/ 496351 w 521709"/>
                <a:gd name="connsiteY4" fmla="*/ 36774 h 222108"/>
                <a:gd name="connsiteX5" fmla="*/ 460913 w 521709"/>
                <a:gd name="connsiteY5" fmla="*/ -4229 h 2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709" h="222108">
                  <a:moveTo>
                    <a:pt x="460913" y="-4229"/>
                  </a:moveTo>
                  <a:lnTo>
                    <a:pt x="-13179" y="152565"/>
                  </a:lnTo>
                  <a:lnTo>
                    <a:pt x="60763" y="217880"/>
                  </a:lnTo>
                  <a:lnTo>
                    <a:pt x="494255" y="93702"/>
                  </a:lnTo>
                  <a:cubicBezTo>
                    <a:pt x="512317" y="88501"/>
                    <a:pt x="513486" y="56610"/>
                    <a:pt x="496351" y="36774"/>
                  </a:cubicBezTo>
                  <a:lnTo>
                    <a:pt x="460913" y="-4229"/>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70" name="Freeform: Shape 169">
              <a:extLst>
                <a:ext uri="{FF2B5EF4-FFF2-40B4-BE49-F238E27FC236}">
                  <a16:creationId xmlns:a16="http://schemas.microsoft.com/office/drawing/2014/main" id="{7F497CD3-542E-A9E4-2CE8-29DEB00B790D}"/>
                </a:ext>
              </a:extLst>
            </p:cNvPr>
            <p:cNvSpPr/>
            <p:nvPr/>
          </p:nvSpPr>
          <p:spPr>
            <a:xfrm flipV="1">
              <a:off x="11154710" y="3891271"/>
              <a:ext cx="485985" cy="319122"/>
            </a:xfrm>
            <a:custGeom>
              <a:avLst/>
              <a:gdLst>
                <a:gd name="connsiteX0" fmla="*/ 472887 w 485985"/>
                <a:gd name="connsiteY0" fmla="*/ 196004 h 372407"/>
                <a:gd name="connsiteX1" fmla="*/ -13098 w 485985"/>
                <a:gd name="connsiteY1" fmla="*/ 368643 h 372407"/>
                <a:gd name="connsiteX2" fmla="*/ 344436 w 485985"/>
                <a:gd name="connsiteY2" fmla="*/ 4456 h 372407"/>
                <a:gd name="connsiteX3" fmla="*/ 370884 w 485985"/>
                <a:gd name="connsiteY3" fmla="*/ -2398 h 372407"/>
                <a:gd name="connsiteX4" fmla="*/ 438295 w 485985"/>
                <a:gd name="connsiteY4" fmla="*/ 55982 h 372407"/>
                <a:gd name="connsiteX5" fmla="*/ 472887 w 485985"/>
                <a:gd name="connsiteY5" fmla="*/ 196004 h 3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985" h="372407">
                  <a:moveTo>
                    <a:pt x="472887" y="196004"/>
                  </a:moveTo>
                  <a:lnTo>
                    <a:pt x="-13098" y="368643"/>
                  </a:lnTo>
                  <a:lnTo>
                    <a:pt x="344436" y="4456"/>
                  </a:lnTo>
                  <a:lnTo>
                    <a:pt x="370884" y="-2398"/>
                  </a:lnTo>
                  <a:cubicBezTo>
                    <a:pt x="396848" y="-10340"/>
                    <a:pt x="428780" y="17277"/>
                    <a:pt x="438295" y="55982"/>
                  </a:cubicBezTo>
                  <a:lnTo>
                    <a:pt x="472887" y="196004"/>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71" name="Freeform: Shape 170">
              <a:extLst>
                <a:ext uri="{FF2B5EF4-FFF2-40B4-BE49-F238E27FC236}">
                  <a16:creationId xmlns:a16="http://schemas.microsoft.com/office/drawing/2014/main" id="{0B441D21-98B7-4035-C6FB-C7EFA0933DCE}"/>
                </a:ext>
              </a:extLst>
            </p:cNvPr>
            <p:cNvSpPr/>
            <p:nvPr/>
          </p:nvSpPr>
          <p:spPr>
            <a:xfrm flipV="1">
              <a:off x="11157330" y="3920548"/>
              <a:ext cx="469052" cy="284150"/>
            </a:xfrm>
            <a:custGeom>
              <a:avLst/>
              <a:gdLst>
                <a:gd name="connsiteX0" fmla="*/ 455967 w 469052"/>
                <a:gd name="connsiteY0" fmla="*/ 176561 h 331595"/>
                <a:gd name="connsiteX1" fmla="*/ -13086 w 469052"/>
                <a:gd name="connsiteY1" fmla="*/ 327873 h 331595"/>
                <a:gd name="connsiteX2" fmla="*/ 5218 w 469052"/>
                <a:gd name="connsiteY2" fmla="*/ 128060 h 331595"/>
                <a:gd name="connsiteX3" fmla="*/ 341828 w 469052"/>
                <a:gd name="connsiteY3" fmla="*/ -1198 h 331595"/>
                <a:gd name="connsiteX4" fmla="*/ 426656 w 469052"/>
                <a:gd name="connsiteY4" fmla="*/ 67463 h 331595"/>
                <a:gd name="connsiteX5" fmla="*/ 455967 w 469052"/>
                <a:gd name="connsiteY5" fmla="*/ 176561 h 33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052" h="331595">
                  <a:moveTo>
                    <a:pt x="455967" y="176561"/>
                  </a:moveTo>
                  <a:lnTo>
                    <a:pt x="-13086" y="327873"/>
                  </a:lnTo>
                  <a:lnTo>
                    <a:pt x="5218" y="128060"/>
                  </a:lnTo>
                  <a:lnTo>
                    <a:pt x="341828" y="-1198"/>
                  </a:lnTo>
                  <a:cubicBezTo>
                    <a:pt x="373316" y="-13293"/>
                    <a:pt x="413714" y="19445"/>
                    <a:pt x="426656" y="67463"/>
                  </a:cubicBezTo>
                  <a:lnTo>
                    <a:pt x="455967" y="176561"/>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72" name="Freeform: Shape 171">
              <a:extLst>
                <a:ext uri="{FF2B5EF4-FFF2-40B4-BE49-F238E27FC236}">
                  <a16:creationId xmlns:a16="http://schemas.microsoft.com/office/drawing/2014/main" id="{82894037-2140-0E4B-55D0-4908181458D6}"/>
                </a:ext>
              </a:extLst>
            </p:cNvPr>
            <p:cNvSpPr/>
            <p:nvPr/>
          </p:nvSpPr>
          <p:spPr>
            <a:xfrm flipV="1">
              <a:off x="10788069" y="3672651"/>
              <a:ext cx="866178" cy="379614"/>
            </a:xfrm>
            <a:custGeom>
              <a:avLst/>
              <a:gdLst>
                <a:gd name="connsiteX0" fmla="*/ 829103 w 866178"/>
                <a:gd name="connsiteY0" fmla="*/ 110871 h 442999"/>
                <a:gd name="connsiteX1" fmla="*/ 470036 w 866178"/>
                <a:gd name="connsiteY1" fmla="*/ 237065 h 442999"/>
                <a:gd name="connsiteX2" fmla="*/ 279295 w 866178"/>
                <a:gd name="connsiteY2" fmla="*/ 317095 h 442999"/>
                <a:gd name="connsiteX3" fmla="*/ 92182 w 866178"/>
                <a:gd name="connsiteY3" fmla="*/ 411720 h 442999"/>
                <a:gd name="connsiteX4" fmla="*/ 55291 w 866178"/>
                <a:gd name="connsiteY4" fmla="*/ 438692 h 442999"/>
                <a:gd name="connsiteX5" fmla="*/ -4177 w 866178"/>
                <a:gd name="connsiteY5" fmla="*/ 370273 h 442999"/>
                <a:gd name="connsiteX6" fmla="*/ -7079 w 866178"/>
                <a:gd name="connsiteY6" fmla="*/ 287058 h 442999"/>
                <a:gd name="connsiteX7" fmla="*/ 25860 w 866178"/>
                <a:gd name="connsiteY7" fmla="*/ 283349 h 442999"/>
                <a:gd name="connsiteX8" fmla="*/ 227850 w 866178"/>
                <a:gd name="connsiteY8" fmla="*/ 227832 h 442999"/>
                <a:gd name="connsiteX9" fmla="*/ 612356 w 866178"/>
                <a:gd name="connsiteY9" fmla="*/ 79101 h 442999"/>
                <a:gd name="connsiteX10" fmla="*/ 777497 w 866178"/>
                <a:gd name="connsiteY10" fmla="*/ 2256 h 442999"/>
                <a:gd name="connsiteX11" fmla="*/ 811524 w 866178"/>
                <a:gd name="connsiteY11" fmla="*/ -1695 h 442999"/>
                <a:gd name="connsiteX12" fmla="*/ 844746 w 866178"/>
                <a:gd name="connsiteY12" fmla="*/ 32374 h 442999"/>
                <a:gd name="connsiteX13" fmla="*/ 829103 w 866178"/>
                <a:gd name="connsiteY13" fmla="*/ 110871 h 4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6178" h="442999">
                  <a:moveTo>
                    <a:pt x="829103" y="110871"/>
                  </a:moveTo>
                  <a:cubicBezTo>
                    <a:pt x="706538" y="144859"/>
                    <a:pt x="587803" y="190256"/>
                    <a:pt x="470036" y="237065"/>
                  </a:cubicBezTo>
                  <a:cubicBezTo>
                    <a:pt x="405932" y="262505"/>
                    <a:pt x="342512" y="289518"/>
                    <a:pt x="279295" y="317095"/>
                  </a:cubicBezTo>
                  <a:cubicBezTo>
                    <a:pt x="215351" y="344994"/>
                    <a:pt x="150320" y="371160"/>
                    <a:pt x="92182" y="411720"/>
                  </a:cubicBezTo>
                  <a:cubicBezTo>
                    <a:pt x="79724" y="420388"/>
                    <a:pt x="67508" y="429500"/>
                    <a:pt x="55291" y="438692"/>
                  </a:cubicBezTo>
                  <a:cubicBezTo>
                    <a:pt x="36584" y="429822"/>
                    <a:pt x="10378" y="410671"/>
                    <a:pt x="-4177" y="370273"/>
                  </a:cubicBezTo>
                  <a:cubicBezTo>
                    <a:pt x="-16635" y="335681"/>
                    <a:pt x="-13530" y="307741"/>
                    <a:pt x="-7079" y="287058"/>
                  </a:cubicBezTo>
                  <a:cubicBezTo>
                    <a:pt x="3927" y="285889"/>
                    <a:pt x="14934" y="284720"/>
                    <a:pt x="25860" y="283349"/>
                  </a:cubicBezTo>
                  <a:cubicBezTo>
                    <a:pt x="96536" y="274439"/>
                    <a:pt x="161931" y="250974"/>
                    <a:pt x="227850" y="227832"/>
                  </a:cubicBezTo>
                  <a:cubicBezTo>
                    <a:pt x="357591" y="182273"/>
                    <a:pt x="486204" y="133772"/>
                    <a:pt x="612356" y="79101"/>
                  </a:cubicBezTo>
                  <a:cubicBezTo>
                    <a:pt x="668035" y="54991"/>
                    <a:pt x="723391" y="30035"/>
                    <a:pt x="777497" y="2256"/>
                  </a:cubicBezTo>
                  <a:cubicBezTo>
                    <a:pt x="788059" y="-3146"/>
                    <a:pt x="798220" y="-7178"/>
                    <a:pt x="811524" y="-1695"/>
                  </a:cubicBezTo>
                  <a:cubicBezTo>
                    <a:pt x="824507" y="3668"/>
                    <a:pt x="836884" y="16327"/>
                    <a:pt x="844746" y="32374"/>
                  </a:cubicBezTo>
                  <a:cubicBezTo>
                    <a:pt x="861195" y="66039"/>
                    <a:pt x="853454" y="104138"/>
                    <a:pt x="829103" y="110871"/>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173" name="Freeform: Shape 172">
              <a:extLst>
                <a:ext uri="{FF2B5EF4-FFF2-40B4-BE49-F238E27FC236}">
                  <a16:creationId xmlns:a16="http://schemas.microsoft.com/office/drawing/2014/main" id="{4CECF2D6-3E39-237A-DC4D-2B90F64E748B}"/>
                </a:ext>
              </a:extLst>
            </p:cNvPr>
            <p:cNvSpPr/>
            <p:nvPr/>
          </p:nvSpPr>
          <p:spPr>
            <a:xfrm flipV="1">
              <a:off x="11166765" y="3683061"/>
              <a:ext cx="482477" cy="297729"/>
            </a:xfrm>
            <a:custGeom>
              <a:avLst/>
              <a:gdLst>
                <a:gd name="connsiteX0" fmla="*/ 469357 w 482477"/>
                <a:gd name="connsiteY0" fmla="*/ 13123 h 347441"/>
                <a:gd name="connsiteX1" fmla="*/ 454440 w 482477"/>
                <a:gd name="connsiteY1" fmla="*/ -4375 h 347441"/>
                <a:gd name="connsiteX2" fmla="*/ -13121 w 482477"/>
                <a:gd name="connsiteY2" fmla="*/ 192052 h 347441"/>
                <a:gd name="connsiteX3" fmla="*/ 144883 w 482477"/>
                <a:gd name="connsiteY3" fmla="*/ 306150 h 347441"/>
                <a:gd name="connsiteX4" fmla="*/ 190281 w 482477"/>
                <a:gd name="connsiteY4" fmla="*/ 324413 h 347441"/>
                <a:gd name="connsiteX5" fmla="*/ 390335 w 482477"/>
                <a:gd name="connsiteY5" fmla="*/ 342839 h 347441"/>
                <a:gd name="connsiteX6" fmla="*/ 448352 w 482477"/>
                <a:gd name="connsiteY6" fmla="*/ 279500 h 347441"/>
                <a:gd name="connsiteX7" fmla="*/ 469357 w 482477"/>
                <a:gd name="connsiteY7" fmla="*/ 13123 h 34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77" h="347441">
                  <a:moveTo>
                    <a:pt x="469357" y="13123"/>
                  </a:moveTo>
                  <a:lnTo>
                    <a:pt x="454440" y="-4375"/>
                  </a:lnTo>
                  <a:lnTo>
                    <a:pt x="-13121" y="192052"/>
                  </a:lnTo>
                  <a:lnTo>
                    <a:pt x="144883" y="306150"/>
                  </a:lnTo>
                  <a:cubicBezTo>
                    <a:pt x="159639" y="316834"/>
                    <a:pt x="175242" y="323123"/>
                    <a:pt x="190281" y="324413"/>
                  </a:cubicBezTo>
                  <a:lnTo>
                    <a:pt x="390335" y="342839"/>
                  </a:lnTo>
                  <a:cubicBezTo>
                    <a:pt x="422186" y="345782"/>
                    <a:pt x="445852" y="319979"/>
                    <a:pt x="448352" y="279500"/>
                  </a:cubicBezTo>
                  <a:lnTo>
                    <a:pt x="469357" y="13123"/>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74" name="Freeform: Shape 173">
              <a:extLst>
                <a:ext uri="{FF2B5EF4-FFF2-40B4-BE49-F238E27FC236}">
                  <a16:creationId xmlns:a16="http://schemas.microsoft.com/office/drawing/2014/main" id="{D339815E-656D-E8B0-1773-56EA3832AEB1}"/>
                </a:ext>
              </a:extLst>
            </p:cNvPr>
            <p:cNvSpPr/>
            <p:nvPr/>
          </p:nvSpPr>
          <p:spPr>
            <a:xfrm flipV="1">
              <a:off x="11166765" y="3701353"/>
              <a:ext cx="467560" cy="279438"/>
            </a:xfrm>
            <a:custGeom>
              <a:avLst/>
              <a:gdLst>
                <a:gd name="connsiteX0" fmla="*/ 454456 w 467560"/>
                <a:gd name="connsiteY0" fmla="*/ -4345 h 326096"/>
                <a:gd name="connsiteX1" fmla="*/ -13104 w 467560"/>
                <a:gd name="connsiteY1" fmla="*/ 192082 h 326096"/>
                <a:gd name="connsiteX2" fmla="*/ 130506 w 467560"/>
                <a:gd name="connsiteY2" fmla="*/ 279449 h 326096"/>
                <a:gd name="connsiteX3" fmla="*/ 200013 w 467560"/>
                <a:gd name="connsiteY3" fmla="*/ 304366 h 326096"/>
                <a:gd name="connsiteX4" fmla="*/ 356928 w 467560"/>
                <a:gd name="connsiteY4" fmla="*/ 321339 h 326096"/>
                <a:gd name="connsiteX5" fmla="*/ 438006 w 467560"/>
                <a:gd name="connsiteY5" fmla="*/ 242680 h 326096"/>
                <a:gd name="connsiteX6" fmla="*/ 454456 w 467560"/>
                <a:gd name="connsiteY6" fmla="*/ -4345 h 32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560" h="326096">
                  <a:moveTo>
                    <a:pt x="454456" y="-4345"/>
                  </a:moveTo>
                  <a:lnTo>
                    <a:pt x="-13104" y="192082"/>
                  </a:lnTo>
                  <a:lnTo>
                    <a:pt x="130506" y="279449"/>
                  </a:lnTo>
                  <a:cubicBezTo>
                    <a:pt x="153446" y="293399"/>
                    <a:pt x="177073" y="301866"/>
                    <a:pt x="200013" y="304366"/>
                  </a:cubicBezTo>
                  <a:lnTo>
                    <a:pt x="356928" y="321339"/>
                  </a:lnTo>
                  <a:cubicBezTo>
                    <a:pt x="399060" y="325895"/>
                    <a:pt x="430548" y="292310"/>
                    <a:pt x="438006" y="242680"/>
                  </a:cubicBezTo>
                  <a:lnTo>
                    <a:pt x="454456" y="-4345"/>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75" name="Freeform: Shape 174">
              <a:extLst>
                <a:ext uri="{FF2B5EF4-FFF2-40B4-BE49-F238E27FC236}">
                  <a16:creationId xmlns:a16="http://schemas.microsoft.com/office/drawing/2014/main" id="{CBDE0BBD-C3A1-3C03-C620-F8AA5C840A8F}"/>
                </a:ext>
              </a:extLst>
            </p:cNvPr>
            <p:cNvSpPr/>
            <p:nvPr/>
          </p:nvSpPr>
          <p:spPr>
            <a:xfrm flipV="1">
              <a:off x="11144583" y="3966165"/>
              <a:ext cx="472930" cy="245620"/>
            </a:xfrm>
            <a:custGeom>
              <a:avLst/>
              <a:gdLst>
                <a:gd name="connsiteX0" fmla="*/ 459504 w 472930"/>
                <a:gd name="connsiteY0" fmla="*/ 173894 h 286632"/>
                <a:gd name="connsiteX1" fmla="*/ 459867 w 472930"/>
                <a:gd name="connsiteY1" fmla="*/ 194818 h 286632"/>
                <a:gd name="connsiteX2" fmla="*/ -10354 w 472930"/>
                <a:gd name="connsiteY2" fmla="*/ 282993 h 286632"/>
                <a:gd name="connsiteX3" fmla="*/ -12934 w 472930"/>
                <a:gd name="connsiteY3" fmla="*/ 216227 h 286632"/>
                <a:gd name="connsiteX4" fmla="*/ 20448 w 472930"/>
                <a:gd name="connsiteY4" fmla="*/ 125513 h 286632"/>
                <a:gd name="connsiteX5" fmla="*/ 155351 w 472930"/>
                <a:gd name="connsiteY5" fmla="*/ 10165 h 286632"/>
                <a:gd name="connsiteX6" fmla="*/ 242557 w 472930"/>
                <a:gd name="connsiteY6" fmla="*/ 14560 h 286632"/>
                <a:gd name="connsiteX7" fmla="*/ 459504 w 472930"/>
                <a:gd name="connsiteY7" fmla="*/ 173894 h 28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930" h="286632">
                  <a:moveTo>
                    <a:pt x="459504" y="173894"/>
                  </a:moveTo>
                  <a:lnTo>
                    <a:pt x="459867" y="194818"/>
                  </a:lnTo>
                  <a:lnTo>
                    <a:pt x="-10354" y="282993"/>
                  </a:lnTo>
                  <a:lnTo>
                    <a:pt x="-12934" y="216227"/>
                  </a:lnTo>
                  <a:cubicBezTo>
                    <a:pt x="-14466" y="176797"/>
                    <a:pt x="-2210" y="143535"/>
                    <a:pt x="20448" y="125513"/>
                  </a:cubicBezTo>
                  <a:lnTo>
                    <a:pt x="155351" y="10165"/>
                  </a:lnTo>
                  <a:cubicBezTo>
                    <a:pt x="178573" y="-9711"/>
                    <a:pt x="211835" y="-8018"/>
                    <a:pt x="242557" y="14560"/>
                  </a:cubicBezTo>
                  <a:lnTo>
                    <a:pt x="459504" y="173894"/>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76" name="Freeform: Shape 175">
              <a:extLst>
                <a:ext uri="{FF2B5EF4-FFF2-40B4-BE49-F238E27FC236}">
                  <a16:creationId xmlns:a16="http://schemas.microsoft.com/office/drawing/2014/main" id="{F07E29C1-7E0D-AC31-3B7D-E6F329EFF926}"/>
                </a:ext>
              </a:extLst>
            </p:cNvPr>
            <p:cNvSpPr/>
            <p:nvPr/>
          </p:nvSpPr>
          <p:spPr>
            <a:xfrm flipV="1">
              <a:off x="11146965" y="3898048"/>
              <a:ext cx="470548" cy="274475"/>
            </a:xfrm>
            <a:custGeom>
              <a:avLst/>
              <a:gdLst>
                <a:gd name="connsiteX0" fmla="*/ 457483 w 470548"/>
                <a:gd name="connsiteY0" fmla="*/ 155400 h 320305"/>
                <a:gd name="connsiteX1" fmla="*/ -8142 w 470548"/>
                <a:gd name="connsiteY1" fmla="*/ 316508 h 320305"/>
                <a:gd name="connsiteX2" fmla="*/ -12738 w 470548"/>
                <a:gd name="connsiteY2" fmla="*/ 233616 h 320305"/>
                <a:gd name="connsiteX3" fmla="*/ 25805 w 470548"/>
                <a:gd name="connsiteY3" fmla="*/ 120606 h 320305"/>
                <a:gd name="connsiteX4" fmla="*/ 152240 w 470548"/>
                <a:gd name="connsiteY4" fmla="*/ 12798 h 320305"/>
                <a:gd name="connsiteX5" fmla="*/ 253920 w 470548"/>
                <a:gd name="connsiteY5" fmla="*/ 15620 h 320305"/>
                <a:gd name="connsiteX6" fmla="*/ 457483 w 470548"/>
                <a:gd name="connsiteY6" fmla="*/ 155400 h 3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548" h="320305">
                  <a:moveTo>
                    <a:pt x="457483" y="155400"/>
                  </a:moveTo>
                  <a:lnTo>
                    <a:pt x="-8142" y="316508"/>
                  </a:lnTo>
                  <a:lnTo>
                    <a:pt x="-12738" y="233616"/>
                  </a:lnTo>
                  <a:cubicBezTo>
                    <a:pt x="-15440" y="185155"/>
                    <a:pt x="-1288" y="143708"/>
                    <a:pt x="25805" y="120606"/>
                  </a:cubicBezTo>
                  <a:lnTo>
                    <a:pt x="152240" y="12798"/>
                  </a:lnTo>
                  <a:cubicBezTo>
                    <a:pt x="179333" y="-10304"/>
                    <a:pt x="217756" y="-9215"/>
                    <a:pt x="253920" y="15620"/>
                  </a:cubicBezTo>
                  <a:lnTo>
                    <a:pt x="457483" y="155400"/>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77" name="Freeform: Shape 176">
              <a:extLst>
                <a:ext uri="{FF2B5EF4-FFF2-40B4-BE49-F238E27FC236}">
                  <a16:creationId xmlns:a16="http://schemas.microsoft.com/office/drawing/2014/main" id="{D5E67335-A3F4-4102-33AA-9CA0E71672D4}"/>
                </a:ext>
              </a:extLst>
            </p:cNvPr>
            <p:cNvSpPr/>
            <p:nvPr/>
          </p:nvSpPr>
          <p:spPr>
            <a:xfrm flipV="1">
              <a:off x="10095700" y="3434936"/>
              <a:ext cx="749488" cy="372823"/>
            </a:xfrm>
            <a:custGeom>
              <a:avLst/>
              <a:gdLst>
                <a:gd name="connsiteX0" fmla="*/ 612971 w 749488"/>
                <a:gd name="connsiteY0" fmla="*/ 37610 h 372823"/>
                <a:gd name="connsiteX1" fmla="*/ 612746 w 749488"/>
                <a:gd name="connsiteY1" fmla="*/ 36777 h 372823"/>
                <a:gd name="connsiteX2" fmla="*/ 613090 w 749488"/>
                <a:gd name="connsiteY2" fmla="*/ 35569 h 372823"/>
                <a:gd name="connsiteX3" fmla="*/ 672971 w 749488"/>
                <a:gd name="connsiteY3" fmla="*/ 15865 h 372823"/>
                <a:gd name="connsiteX4" fmla="*/ 672437 w 749488"/>
                <a:gd name="connsiteY4" fmla="*/ 18042 h 372823"/>
                <a:gd name="connsiteX5" fmla="*/ 539372 w 749488"/>
                <a:gd name="connsiteY5" fmla="*/ 61828 h 372823"/>
                <a:gd name="connsiteX6" fmla="*/ 538877 w 749488"/>
                <a:gd name="connsiteY6" fmla="*/ 59989 h 372823"/>
                <a:gd name="connsiteX7" fmla="*/ 595326 w 749488"/>
                <a:gd name="connsiteY7" fmla="*/ 41414 h 372823"/>
                <a:gd name="connsiteX8" fmla="*/ 595284 w 749488"/>
                <a:gd name="connsiteY8" fmla="*/ 41696 h 372823"/>
                <a:gd name="connsiteX9" fmla="*/ 595710 w 749488"/>
                <a:gd name="connsiteY9" fmla="*/ 43289 h 372823"/>
                <a:gd name="connsiteX10" fmla="*/ 633819 w 749488"/>
                <a:gd name="connsiteY10" fmla="*/ 105681 h 372823"/>
                <a:gd name="connsiteX11" fmla="*/ 629165 w 749488"/>
                <a:gd name="connsiteY11" fmla="*/ 97664 h 372823"/>
                <a:gd name="connsiteX12" fmla="*/ 629000 w 749488"/>
                <a:gd name="connsiteY12" fmla="*/ 97050 h 372823"/>
                <a:gd name="connsiteX13" fmla="*/ 684560 w 749488"/>
                <a:gd name="connsiteY13" fmla="*/ 78769 h 372823"/>
                <a:gd name="connsiteX14" fmla="*/ 692456 w 749488"/>
                <a:gd name="connsiteY14" fmla="*/ 92372 h 372823"/>
                <a:gd name="connsiteX15" fmla="*/ 689001 w 749488"/>
                <a:gd name="connsiteY15" fmla="*/ 87524 h 372823"/>
                <a:gd name="connsiteX16" fmla="*/ 559995 w 749488"/>
                <a:gd name="connsiteY16" fmla="*/ 129971 h 372823"/>
                <a:gd name="connsiteX17" fmla="*/ 555762 w 749488"/>
                <a:gd name="connsiteY17" fmla="*/ 122677 h 372823"/>
                <a:gd name="connsiteX18" fmla="*/ 555384 w 749488"/>
                <a:gd name="connsiteY18" fmla="*/ 121272 h 372823"/>
                <a:gd name="connsiteX19" fmla="*/ 612407 w 749488"/>
                <a:gd name="connsiteY19" fmla="*/ 102509 h 372823"/>
                <a:gd name="connsiteX20" fmla="*/ 617389 w 749488"/>
                <a:gd name="connsiteY20" fmla="*/ 111087 h 372823"/>
                <a:gd name="connsiteX21" fmla="*/ 585893 w 749488"/>
                <a:gd name="connsiteY21" fmla="*/ 168359 h 372823"/>
                <a:gd name="connsiteX22" fmla="*/ 582182 w 749488"/>
                <a:gd name="connsiteY22" fmla="*/ 164077 h 372823"/>
                <a:gd name="connsiteX23" fmla="*/ 640745 w 749488"/>
                <a:gd name="connsiteY23" fmla="*/ 144811 h 372823"/>
                <a:gd name="connsiteX24" fmla="*/ 644458 w 749488"/>
                <a:gd name="connsiteY24" fmla="*/ 149093 h 372823"/>
                <a:gd name="connsiteX25" fmla="*/ 56221 w 749488"/>
                <a:gd name="connsiteY25" fmla="*/ 220810 h 372823"/>
                <a:gd name="connsiteX26" fmla="*/ 56251 w 749488"/>
                <a:gd name="connsiteY26" fmla="*/ 218798 h 372823"/>
                <a:gd name="connsiteX27" fmla="*/ 519157 w 749488"/>
                <a:gd name="connsiteY27" fmla="*/ 66478 h 372823"/>
                <a:gd name="connsiteX28" fmla="*/ 519647 w 749488"/>
                <a:gd name="connsiteY28" fmla="*/ 68318 h 372823"/>
                <a:gd name="connsiteX29" fmla="*/ 74133 w 749488"/>
                <a:gd name="connsiteY29" fmla="*/ 289833 h 372823"/>
                <a:gd name="connsiteX30" fmla="*/ 72035 w 749488"/>
                <a:gd name="connsiteY30" fmla="*/ 286222 h 372823"/>
                <a:gd name="connsiteX31" fmla="*/ 70569 w 749488"/>
                <a:gd name="connsiteY31" fmla="*/ 280789 h 372823"/>
                <a:gd name="connsiteX32" fmla="*/ 535469 w 749488"/>
                <a:gd name="connsiteY32" fmla="*/ 127824 h 372823"/>
                <a:gd name="connsiteX33" fmla="*/ 535777 w 749488"/>
                <a:gd name="connsiteY33" fmla="*/ 128984 h 372823"/>
                <a:gd name="connsiteX34" fmla="*/ 537186 w 749488"/>
                <a:gd name="connsiteY34" fmla="*/ 128520 h 372823"/>
                <a:gd name="connsiteX35" fmla="*/ 541554 w 749488"/>
                <a:gd name="connsiteY35" fmla="*/ 136039 h 372823"/>
                <a:gd name="connsiteX36" fmla="*/ 100219 w 749488"/>
                <a:gd name="connsiteY36" fmla="*/ 328134 h 372823"/>
                <a:gd name="connsiteX37" fmla="*/ 96506 w 749488"/>
                <a:gd name="connsiteY37" fmla="*/ 323851 h 372823"/>
                <a:gd name="connsiteX38" fmla="*/ 563974 w 749488"/>
                <a:gd name="connsiteY38" fmla="*/ 170067 h 372823"/>
                <a:gd name="connsiteX39" fmla="*/ 567687 w 749488"/>
                <a:gd name="connsiteY39" fmla="*/ 174349 h 372823"/>
                <a:gd name="connsiteX40" fmla="*/ 137155 w 749488"/>
                <a:gd name="connsiteY40" fmla="*/ 372098 h 372823"/>
                <a:gd name="connsiteX41" fmla="*/ 231982 w 749488"/>
                <a:gd name="connsiteY41" fmla="*/ 353477 h 372823"/>
                <a:gd name="connsiteX42" fmla="*/ 422562 w 749488"/>
                <a:gd name="connsiteY42" fmla="*/ 296782 h 372823"/>
                <a:gd name="connsiteX43" fmla="*/ 611005 w 749488"/>
                <a:gd name="connsiteY43" fmla="*/ 223676 h 372823"/>
                <a:gd name="connsiteX44" fmla="*/ 699583 w 749488"/>
                <a:gd name="connsiteY44" fmla="*/ 178452 h 372823"/>
                <a:gd name="connsiteX45" fmla="*/ 746834 w 749488"/>
                <a:gd name="connsiteY45" fmla="*/ 148291 h 372823"/>
                <a:gd name="connsiteX46" fmla="*/ 712847 w 749488"/>
                <a:gd name="connsiteY46" fmla="*/ 126595 h 372823"/>
                <a:gd name="connsiteX47" fmla="*/ 660687 w 749488"/>
                <a:gd name="connsiteY47" fmla="*/ 143754 h 372823"/>
                <a:gd name="connsiteX48" fmla="*/ 656976 w 749488"/>
                <a:gd name="connsiteY48" fmla="*/ 139472 h 372823"/>
                <a:gd name="connsiteX49" fmla="*/ 712909 w 749488"/>
                <a:gd name="connsiteY49" fmla="*/ 121071 h 372823"/>
                <a:gd name="connsiteX50" fmla="*/ 703752 w 749488"/>
                <a:gd name="connsiteY50" fmla="*/ 108222 h 372823"/>
                <a:gd name="connsiteX51" fmla="*/ 714251 w 749488"/>
                <a:gd name="connsiteY51" fmla="*/ 120333 h 372823"/>
                <a:gd name="connsiteX52" fmla="*/ 749488 w 749488"/>
                <a:gd name="connsiteY52" fmla="*/ 128521 h 372823"/>
                <a:gd name="connsiteX53" fmla="*/ 728039 w 749488"/>
                <a:gd name="connsiteY53" fmla="*/ 116636 h 372823"/>
                <a:gd name="connsiteX54" fmla="*/ 697277 w 749488"/>
                <a:gd name="connsiteY54" fmla="*/ 73252 h 372823"/>
                <a:gd name="connsiteX55" fmla="*/ 685822 w 749488"/>
                <a:gd name="connsiteY55" fmla="*/ 30717 h 372823"/>
                <a:gd name="connsiteX56" fmla="*/ 683989 w 749488"/>
                <a:gd name="connsiteY56" fmla="*/ 23779 h 372823"/>
                <a:gd name="connsiteX57" fmla="*/ 690601 w 749488"/>
                <a:gd name="connsiteY57" fmla="*/ 78 h 372823"/>
                <a:gd name="connsiteX58" fmla="*/ 690513 w 749488"/>
                <a:gd name="connsiteY58" fmla="*/ 111 h 372823"/>
                <a:gd name="connsiteX59" fmla="*/ 690544 w 749488"/>
                <a:gd name="connsiteY59" fmla="*/ 0 h 372823"/>
                <a:gd name="connsiteX60" fmla="*/ 684003 w 749488"/>
                <a:gd name="connsiteY60" fmla="*/ 2479 h 372823"/>
                <a:gd name="connsiteX61" fmla="*/ 684540 w 749488"/>
                <a:gd name="connsiteY61" fmla="*/ 606 h 372823"/>
                <a:gd name="connsiteX62" fmla="*/ 613541 w 749488"/>
                <a:gd name="connsiteY62" fmla="*/ 7758 h 372823"/>
                <a:gd name="connsiteX63" fmla="*/ 546069 w 749488"/>
                <a:gd name="connsiteY63" fmla="*/ 21732 h 372823"/>
                <a:gd name="connsiteX64" fmla="*/ 546464 w 749488"/>
                <a:gd name="connsiteY64" fmla="*/ 20988 h 372823"/>
                <a:gd name="connsiteX65" fmla="*/ 528926 w 749488"/>
                <a:gd name="connsiteY65" fmla="*/ 25272 h 372823"/>
                <a:gd name="connsiteX66" fmla="*/ 528919 w 749488"/>
                <a:gd name="connsiteY66" fmla="*/ 25284 h 372823"/>
                <a:gd name="connsiteX67" fmla="*/ 512949 w 749488"/>
                <a:gd name="connsiteY67" fmla="*/ 28591 h 372823"/>
                <a:gd name="connsiteX68" fmla="*/ 317611 w 749488"/>
                <a:gd name="connsiteY68" fmla="*/ 85908 h 372823"/>
                <a:gd name="connsiteX69" fmla="*/ 135014 w 749488"/>
                <a:gd name="connsiteY69" fmla="*/ 156352 h 372823"/>
                <a:gd name="connsiteX70" fmla="*/ 73319 w 749488"/>
                <a:gd name="connsiteY70" fmla="*/ 186816 h 372823"/>
                <a:gd name="connsiteX71" fmla="*/ 60125 w 749488"/>
                <a:gd name="connsiteY71" fmla="*/ 197730 h 372823"/>
                <a:gd name="connsiteX72" fmla="*/ 60801 w 749488"/>
                <a:gd name="connsiteY72" fmla="*/ 195769 h 372823"/>
                <a:gd name="connsiteX73" fmla="*/ 41973 w 749488"/>
                <a:gd name="connsiteY73" fmla="*/ 210107 h 372823"/>
                <a:gd name="connsiteX74" fmla="*/ 41670 w 749488"/>
                <a:gd name="connsiteY74" fmla="*/ 212996 h 372823"/>
                <a:gd name="connsiteX75" fmla="*/ 20392 w 749488"/>
                <a:gd name="connsiteY75" fmla="*/ 230598 h 372823"/>
                <a:gd name="connsiteX76" fmla="*/ 40518 w 749488"/>
                <a:gd name="connsiteY76" fmla="*/ 223975 h 372823"/>
                <a:gd name="connsiteX77" fmla="*/ 40301 w 749488"/>
                <a:gd name="connsiteY77" fmla="*/ 226049 h 372823"/>
                <a:gd name="connsiteX78" fmla="*/ 20410 w 749488"/>
                <a:gd name="connsiteY78" fmla="*/ 232594 h 372823"/>
                <a:gd name="connsiteX79" fmla="*/ 18595 w 749488"/>
                <a:gd name="connsiteY79" fmla="*/ 234632 h 372823"/>
                <a:gd name="connsiteX80" fmla="*/ 1380 w 749488"/>
                <a:gd name="connsiteY80" fmla="*/ 290186 h 372823"/>
                <a:gd name="connsiteX81" fmla="*/ 5049 w 749488"/>
                <a:gd name="connsiteY81" fmla="*/ 302347 h 372823"/>
                <a:gd name="connsiteX82" fmla="*/ 46857 w 749488"/>
                <a:gd name="connsiteY82" fmla="*/ 288591 h 372823"/>
                <a:gd name="connsiteX83" fmla="*/ 49231 w 749488"/>
                <a:gd name="connsiteY83" fmla="*/ 298027 h 372823"/>
                <a:gd name="connsiteX84" fmla="*/ 5017 w 749488"/>
                <a:gd name="connsiteY84" fmla="*/ 312574 h 372823"/>
                <a:gd name="connsiteX85" fmla="*/ 29127 w 749488"/>
                <a:gd name="connsiteY85" fmla="*/ 346017 h 372823"/>
                <a:gd name="connsiteX86" fmla="*/ 80776 w 749488"/>
                <a:gd name="connsiteY86" fmla="*/ 329026 h 372823"/>
                <a:gd name="connsiteX87" fmla="*/ 84489 w 749488"/>
                <a:gd name="connsiteY87" fmla="*/ 333308 h 372823"/>
                <a:gd name="connsiteX88" fmla="*/ 29064 w 749488"/>
                <a:gd name="connsiteY88" fmla="*/ 351542 h 372823"/>
                <a:gd name="connsiteX89" fmla="*/ 50796 w 749488"/>
                <a:gd name="connsiteY89" fmla="*/ 363703 h 372823"/>
                <a:gd name="connsiteX90" fmla="*/ 137155 w 749488"/>
                <a:gd name="connsiteY90" fmla="*/ 372098 h 37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49488" h="372823">
                  <a:moveTo>
                    <a:pt x="612971" y="37610"/>
                  </a:moveTo>
                  <a:lnTo>
                    <a:pt x="612746" y="36777"/>
                  </a:lnTo>
                  <a:lnTo>
                    <a:pt x="613090" y="35569"/>
                  </a:lnTo>
                  <a:lnTo>
                    <a:pt x="672971" y="15865"/>
                  </a:lnTo>
                  <a:lnTo>
                    <a:pt x="672437" y="18042"/>
                  </a:lnTo>
                  <a:close/>
                  <a:moveTo>
                    <a:pt x="539372" y="61828"/>
                  </a:moveTo>
                  <a:lnTo>
                    <a:pt x="538877" y="59989"/>
                  </a:lnTo>
                  <a:lnTo>
                    <a:pt x="595326" y="41414"/>
                  </a:lnTo>
                  <a:lnTo>
                    <a:pt x="595284" y="41696"/>
                  </a:lnTo>
                  <a:lnTo>
                    <a:pt x="595710" y="43289"/>
                  </a:lnTo>
                  <a:close/>
                  <a:moveTo>
                    <a:pt x="633819" y="105681"/>
                  </a:moveTo>
                  <a:lnTo>
                    <a:pt x="629165" y="97664"/>
                  </a:lnTo>
                  <a:lnTo>
                    <a:pt x="629000" y="97050"/>
                  </a:lnTo>
                  <a:lnTo>
                    <a:pt x="684560" y="78769"/>
                  </a:lnTo>
                  <a:lnTo>
                    <a:pt x="692456" y="92372"/>
                  </a:lnTo>
                  <a:lnTo>
                    <a:pt x="689001" y="87524"/>
                  </a:lnTo>
                  <a:close/>
                  <a:moveTo>
                    <a:pt x="559995" y="129971"/>
                  </a:moveTo>
                  <a:lnTo>
                    <a:pt x="555762" y="122677"/>
                  </a:lnTo>
                  <a:lnTo>
                    <a:pt x="555384" y="121272"/>
                  </a:lnTo>
                  <a:lnTo>
                    <a:pt x="612407" y="102509"/>
                  </a:lnTo>
                  <a:lnTo>
                    <a:pt x="617389" y="111087"/>
                  </a:lnTo>
                  <a:close/>
                  <a:moveTo>
                    <a:pt x="585893" y="168359"/>
                  </a:moveTo>
                  <a:lnTo>
                    <a:pt x="582182" y="164077"/>
                  </a:lnTo>
                  <a:lnTo>
                    <a:pt x="640745" y="144811"/>
                  </a:lnTo>
                  <a:lnTo>
                    <a:pt x="644458" y="149093"/>
                  </a:lnTo>
                  <a:close/>
                  <a:moveTo>
                    <a:pt x="56221" y="220810"/>
                  </a:moveTo>
                  <a:lnTo>
                    <a:pt x="56251" y="218798"/>
                  </a:lnTo>
                  <a:lnTo>
                    <a:pt x="519157" y="66478"/>
                  </a:lnTo>
                  <a:lnTo>
                    <a:pt x="519647" y="68318"/>
                  </a:lnTo>
                  <a:close/>
                  <a:moveTo>
                    <a:pt x="74133" y="289833"/>
                  </a:moveTo>
                  <a:lnTo>
                    <a:pt x="72035" y="286222"/>
                  </a:lnTo>
                  <a:lnTo>
                    <a:pt x="70569" y="280789"/>
                  </a:lnTo>
                  <a:lnTo>
                    <a:pt x="535469" y="127824"/>
                  </a:lnTo>
                  <a:lnTo>
                    <a:pt x="535777" y="128984"/>
                  </a:lnTo>
                  <a:lnTo>
                    <a:pt x="537186" y="128520"/>
                  </a:lnTo>
                  <a:lnTo>
                    <a:pt x="541554" y="136039"/>
                  </a:lnTo>
                  <a:close/>
                  <a:moveTo>
                    <a:pt x="100219" y="328134"/>
                  </a:moveTo>
                  <a:lnTo>
                    <a:pt x="96506" y="323851"/>
                  </a:lnTo>
                  <a:lnTo>
                    <a:pt x="563974" y="170067"/>
                  </a:lnTo>
                  <a:lnTo>
                    <a:pt x="567687" y="174349"/>
                  </a:lnTo>
                  <a:close/>
                  <a:moveTo>
                    <a:pt x="137155" y="372098"/>
                  </a:moveTo>
                  <a:cubicBezTo>
                    <a:pt x="170296" y="370025"/>
                    <a:pt x="201018" y="361491"/>
                    <a:pt x="231982" y="353477"/>
                  </a:cubicBezTo>
                  <a:cubicBezTo>
                    <a:pt x="296449" y="336755"/>
                    <a:pt x="360231" y="318410"/>
                    <a:pt x="422562" y="296782"/>
                  </a:cubicBezTo>
                  <a:cubicBezTo>
                    <a:pt x="486465" y="274637"/>
                    <a:pt x="548876" y="249450"/>
                    <a:pt x="611005" y="223676"/>
                  </a:cubicBezTo>
                  <a:cubicBezTo>
                    <a:pt x="641808" y="210894"/>
                    <a:pt x="671320" y="195796"/>
                    <a:pt x="699583" y="178452"/>
                  </a:cubicBezTo>
                  <a:cubicBezTo>
                    <a:pt x="715508" y="168675"/>
                    <a:pt x="731151" y="158414"/>
                    <a:pt x="746834" y="148291"/>
                  </a:cubicBezTo>
                  <a:cubicBezTo>
                    <a:pt x="736675" y="144146"/>
                    <a:pt x="724337" y="137409"/>
                    <a:pt x="712847" y="126595"/>
                  </a:cubicBezTo>
                  <a:lnTo>
                    <a:pt x="660687" y="143754"/>
                  </a:lnTo>
                  <a:lnTo>
                    <a:pt x="656976" y="139472"/>
                  </a:lnTo>
                  <a:lnTo>
                    <a:pt x="712909" y="121071"/>
                  </a:lnTo>
                  <a:lnTo>
                    <a:pt x="703752" y="108222"/>
                  </a:lnTo>
                  <a:lnTo>
                    <a:pt x="714251" y="120333"/>
                  </a:lnTo>
                  <a:cubicBezTo>
                    <a:pt x="729128" y="133772"/>
                    <a:pt x="740699" y="135465"/>
                    <a:pt x="749488" y="128521"/>
                  </a:cubicBezTo>
                  <a:cubicBezTo>
                    <a:pt x="743198" y="127381"/>
                    <a:pt x="735901" y="123753"/>
                    <a:pt x="728039" y="116636"/>
                  </a:cubicBezTo>
                  <a:cubicBezTo>
                    <a:pt x="716146" y="105857"/>
                    <a:pt x="705260" y="90068"/>
                    <a:pt x="697277" y="73252"/>
                  </a:cubicBezTo>
                  <a:lnTo>
                    <a:pt x="685822" y="30717"/>
                  </a:lnTo>
                  <a:lnTo>
                    <a:pt x="683989" y="23779"/>
                  </a:lnTo>
                  <a:cubicBezTo>
                    <a:pt x="683747" y="12585"/>
                    <a:pt x="686125" y="4500"/>
                    <a:pt x="690601" y="78"/>
                  </a:cubicBezTo>
                  <a:lnTo>
                    <a:pt x="690513" y="111"/>
                  </a:lnTo>
                  <a:lnTo>
                    <a:pt x="690544" y="0"/>
                  </a:lnTo>
                  <a:lnTo>
                    <a:pt x="684003" y="2479"/>
                  </a:lnTo>
                  <a:lnTo>
                    <a:pt x="684540" y="606"/>
                  </a:lnTo>
                  <a:cubicBezTo>
                    <a:pt x="660793" y="2749"/>
                    <a:pt x="637006" y="4752"/>
                    <a:pt x="613541" y="7758"/>
                  </a:cubicBezTo>
                  <a:lnTo>
                    <a:pt x="546069" y="21732"/>
                  </a:lnTo>
                  <a:lnTo>
                    <a:pt x="546464" y="20988"/>
                  </a:lnTo>
                  <a:cubicBezTo>
                    <a:pt x="540578" y="22335"/>
                    <a:pt x="534732" y="23787"/>
                    <a:pt x="528926" y="25272"/>
                  </a:cubicBezTo>
                  <a:lnTo>
                    <a:pt x="528919" y="25284"/>
                  </a:lnTo>
                  <a:lnTo>
                    <a:pt x="512949" y="28591"/>
                  </a:lnTo>
                  <a:cubicBezTo>
                    <a:pt x="447232" y="46350"/>
                    <a:pt x="381716" y="64453"/>
                    <a:pt x="317611" y="85908"/>
                  </a:cubicBezTo>
                  <a:cubicBezTo>
                    <a:pt x="255483" y="106740"/>
                    <a:pt x="194886" y="130856"/>
                    <a:pt x="135014" y="156352"/>
                  </a:cubicBezTo>
                  <a:cubicBezTo>
                    <a:pt x="113707" y="165404"/>
                    <a:pt x="92782" y="175000"/>
                    <a:pt x="73319" y="186816"/>
                  </a:cubicBezTo>
                  <a:lnTo>
                    <a:pt x="60125" y="197730"/>
                  </a:lnTo>
                  <a:lnTo>
                    <a:pt x="60801" y="195769"/>
                  </a:lnTo>
                  <a:cubicBezTo>
                    <a:pt x="54310" y="200226"/>
                    <a:pt x="48021" y="204994"/>
                    <a:pt x="41973" y="210107"/>
                  </a:cubicBezTo>
                  <a:lnTo>
                    <a:pt x="41670" y="212996"/>
                  </a:lnTo>
                  <a:lnTo>
                    <a:pt x="20392" y="230598"/>
                  </a:lnTo>
                  <a:lnTo>
                    <a:pt x="40518" y="223975"/>
                  </a:lnTo>
                  <a:lnTo>
                    <a:pt x="40301" y="226049"/>
                  </a:lnTo>
                  <a:lnTo>
                    <a:pt x="20410" y="232594"/>
                  </a:lnTo>
                  <a:cubicBezTo>
                    <a:pt x="19805" y="233285"/>
                    <a:pt x="19200" y="233907"/>
                    <a:pt x="18595" y="234632"/>
                  </a:cubicBezTo>
                  <a:cubicBezTo>
                    <a:pt x="6500" y="249073"/>
                    <a:pt x="-3821" y="265346"/>
                    <a:pt x="1380" y="290186"/>
                  </a:cubicBezTo>
                  <a:cubicBezTo>
                    <a:pt x="2227" y="294332"/>
                    <a:pt x="3476" y="298374"/>
                    <a:pt x="5049" y="302347"/>
                  </a:cubicBezTo>
                  <a:lnTo>
                    <a:pt x="46857" y="288591"/>
                  </a:lnTo>
                  <a:lnTo>
                    <a:pt x="49231" y="298027"/>
                  </a:lnTo>
                  <a:lnTo>
                    <a:pt x="5017" y="312574"/>
                  </a:lnTo>
                  <a:cubicBezTo>
                    <a:pt x="10137" y="325599"/>
                    <a:pt x="18725" y="337415"/>
                    <a:pt x="29127" y="346017"/>
                  </a:cubicBezTo>
                  <a:lnTo>
                    <a:pt x="80776" y="329026"/>
                  </a:lnTo>
                  <a:lnTo>
                    <a:pt x="84489" y="333308"/>
                  </a:lnTo>
                  <a:lnTo>
                    <a:pt x="29064" y="351542"/>
                  </a:lnTo>
                  <a:cubicBezTo>
                    <a:pt x="35717" y="357070"/>
                    <a:pt x="43095" y="361319"/>
                    <a:pt x="50796" y="363703"/>
                  </a:cubicBezTo>
                  <a:cubicBezTo>
                    <a:pt x="79905" y="372996"/>
                    <a:pt x="109780" y="373826"/>
                    <a:pt x="137155" y="372098"/>
                  </a:cubicBezTo>
                  <a:close/>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grpSp>
      <p:grpSp>
        <p:nvGrpSpPr>
          <p:cNvPr id="178" name="Group 177">
            <a:extLst>
              <a:ext uri="{FF2B5EF4-FFF2-40B4-BE49-F238E27FC236}">
                <a16:creationId xmlns:a16="http://schemas.microsoft.com/office/drawing/2014/main" id="{B0ABB2F9-8CD8-67B3-9A84-321AF93C5636}"/>
              </a:ext>
            </a:extLst>
          </p:cNvPr>
          <p:cNvGrpSpPr/>
          <p:nvPr/>
        </p:nvGrpSpPr>
        <p:grpSpPr>
          <a:xfrm rot="9000000" flipH="1">
            <a:off x="6125005" y="2265149"/>
            <a:ext cx="1843046" cy="824678"/>
            <a:chOff x="9719648" y="3325201"/>
            <a:chExt cx="1981397" cy="886584"/>
          </a:xfrm>
        </p:grpSpPr>
        <p:sp>
          <p:nvSpPr>
            <p:cNvPr id="179" name="Freeform: Shape 178">
              <a:extLst>
                <a:ext uri="{FF2B5EF4-FFF2-40B4-BE49-F238E27FC236}">
                  <a16:creationId xmlns:a16="http://schemas.microsoft.com/office/drawing/2014/main" id="{10E81043-1F07-9B80-7F9F-29CF29C31486}"/>
                </a:ext>
              </a:extLst>
            </p:cNvPr>
            <p:cNvSpPr/>
            <p:nvPr/>
          </p:nvSpPr>
          <p:spPr>
            <a:xfrm flipV="1">
              <a:off x="9719648" y="3325201"/>
              <a:ext cx="418034" cy="185637"/>
            </a:xfrm>
            <a:custGeom>
              <a:avLst/>
              <a:gdLst>
                <a:gd name="connsiteX0" fmla="*/ 391954 w 418034"/>
                <a:gd name="connsiteY0" fmla="*/ 40085 h 185637"/>
                <a:gd name="connsiteX1" fmla="*/ -10333 w 418034"/>
                <a:gd name="connsiteY1" fmla="*/ 180139 h 185637"/>
                <a:gd name="connsiteX2" fmla="*/ 374173 w 418034"/>
                <a:gd name="connsiteY2" fmla="*/ -3216 h 185637"/>
                <a:gd name="connsiteX3" fmla="*/ 405419 w 418034"/>
                <a:gd name="connsiteY3" fmla="*/ 7871 h 185637"/>
                <a:gd name="connsiteX4" fmla="*/ 394332 w 418034"/>
                <a:gd name="connsiteY4" fmla="*/ 39117 h 185637"/>
                <a:gd name="connsiteX5" fmla="*/ 391954 w 418034"/>
                <a:gd name="connsiteY5" fmla="*/ 40085 h 18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34" h="185637">
                  <a:moveTo>
                    <a:pt x="391954" y="40085"/>
                  </a:moveTo>
                  <a:lnTo>
                    <a:pt x="-10333" y="180139"/>
                  </a:lnTo>
                  <a:lnTo>
                    <a:pt x="374173" y="-3216"/>
                  </a:lnTo>
                  <a:cubicBezTo>
                    <a:pt x="385865" y="-8780"/>
                    <a:pt x="399856" y="-3821"/>
                    <a:pt x="405419" y="7871"/>
                  </a:cubicBezTo>
                  <a:cubicBezTo>
                    <a:pt x="410983" y="19563"/>
                    <a:pt x="406024" y="33553"/>
                    <a:pt x="394332" y="39117"/>
                  </a:cubicBezTo>
                  <a:cubicBezTo>
                    <a:pt x="393566" y="39480"/>
                    <a:pt x="392760" y="39802"/>
                    <a:pt x="391954" y="40085"/>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180" name="Freeform: Shape 179">
              <a:extLst>
                <a:ext uri="{FF2B5EF4-FFF2-40B4-BE49-F238E27FC236}">
                  <a16:creationId xmlns:a16="http://schemas.microsoft.com/office/drawing/2014/main" id="{ED05C4D9-248F-786A-84CC-517D1567AA2E}"/>
                </a:ext>
              </a:extLst>
            </p:cNvPr>
            <p:cNvSpPr/>
            <p:nvPr/>
          </p:nvSpPr>
          <p:spPr>
            <a:xfrm flipV="1">
              <a:off x="11180473" y="3854697"/>
              <a:ext cx="520572" cy="139680"/>
            </a:xfrm>
            <a:custGeom>
              <a:avLst/>
              <a:gdLst>
                <a:gd name="connsiteX0" fmla="*/ 456910 w 520572"/>
                <a:gd name="connsiteY0" fmla="*/ -4077 h 163003"/>
                <a:gd name="connsiteX1" fmla="*/ -13191 w 520572"/>
                <a:gd name="connsiteY1" fmla="*/ 158926 h 163003"/>
                <a:gd name="connsiteX2" fmla="*/ 488316 w 520572"/>
                <a:gd name="connsiteY2" fmla="*/ 118205 h 163003"/>
                <a:gd name="connsiteX3" fmla="*/ 490332 w 520572"/>
                <a:gd name="connsiteY3" fmla="*/ 117198 h 163003"/>
                <a:gd name="connsiteX4" fmla="*/ 490413 w 520572"/>
                <a:gd name="connsiteY4" fmla="*/ 36442 h 163003"/>
                <a:gd name="connsiteX5" fmla="*/ 456910 w 520572"/>
                <a:gd name="connsiteY5" fmla="*/ -4077 h 16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572" h="163003">
                  <a:moveTo>
                    <a:pt x="456910" y="-4077"/>
                  </a:moveTo>
                  <a:lnTo>
                    <a:pt x="-13191" y="158926"/>
                  </a:lnTo>
                  <a:lnTo>
                    <a:pt x="488316" y="118205"/>
                  </a:lnTo>
                  <a:lnTo>
                    <a:pt x="490332" y="117198"/>
                  </a:lnTo>
                  <a:cubicBezTo>
                    <a:pt x="513031" y="106151"/>
                    <a:pt x="513072" y="63777"/>
                    <a:pt x="490413" y="36442"/>
                  </a:cubicBezTo>
                  <a:lnTo>
                    <a:pt x="456910" y="-4077"/>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81" name="Freeform: Shape 180">
              <a:extLst>
                <a:ext uri="{FF2B5EF4-FFF2-40B4-BE49-F238E27FC236}">
                  <a16:creationId xmlns:a16="http://schemas.microsoft.com/office/drawing/2014/main" id="{3EB642D6-6842-A7A6-2C6E-C7C1254E71DD}"/>
                </a:ext>
              </a:extLst>
            </p:cNvPr>
            <p:cNvSpPr/>
            <p:nvPr/>
          </p:nvSpPr>
          <p:spPr>
            <a:xfrm flipV="1">
              <a:off x="11174546" y="3779698"/>
              <a:ext cx="521709" cy="190328"/>
            </a:xfrm>
            <a:custGeom>
              <a:avLst/>
              <a:gdLst>
                <a:gd name="connsiteX0" fmla="*/ 460913 w 521709"/>
                <a:gd name="connsiteY0" fmla="*/ -4229 h 222108"/>
                <a:gd name="connsiteX1" fmla="*/ -13179 w 521709"/>
                <a:gd name="connsiteY1" fmla="*/ 152565 h 222108"/>
                <a:gd name="connsiteX2" fmla="*/ 60763 w 521709"/>
                <a:gd name="connsiteY2" fmla="*/ 217880 h 222108"/>
                <a:gd name="connsiteX3" fmla="*/ 494255 w 521709"/>
                <a:gd name="connsiteY3" fmla="*/ 93702 h 222108"/>
                <a:gd name="connsiteX4" fmla="*/ 496351 w 521709"/>
                <a:gd name="connsiteY4" fmla="*/ 36774 h 222108"/>
                <a:gd name="connsiteX5" fmla="*/ 460913 w 521709"/>
                <a:gd name="connsiteY5" fmla="*/ -4229 h 2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709" h="222108">
                  <a:moveTo>
                    <a:pt x="460913" y="-4229"/>
                  </a:moveTo>
                  <a:lnTo>
                    <a:pt x="-13179" y="152565"/>
                  </a:lnTo>
                  <a:lnTo>
                    <a:pt x="60763" y="217880"/>
                  </a:lnTo>
                  <a:lnTo>
                    <a:pt x="494255" y="93702"/>
                  </a:lnTo>
                  <a:cubicBezTo>
                    <a:pt x="512317" y="88501"/>
                    <a:pt x="513486" y="56610"/>
                    <a:pt x="496351" y="36774"/>
                  </a:cubicBezTo>
                  <a:lnTo>
                    <a:pt x="460913" y="-4229"/>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82" name="Freeform: Shape 181">
              <a:extLst>
                <a:ext uri="{FF2B5EF4-FFF2-40B4-BE49-F238E27FC236}">
                  <a16:creationId xmlns:a16="http://schemas.microsoft.com/office/drawing/2014/main" id="{81F3CABB-95DD-6C12-71E4-F25DFF747506}"/>
                </a:ext>
              </a:extLst>
            </p:cNvPr>
            <p:cNvSpPr/>
            <p:nvPr/>
          </p:nvSpPr>
          <p:spPr>
            <a:xfrm flipV="1">
              <a:off x="11154710" y="3891271"/>
              <a:ext cx="485985" cy="319122"/>
            </a:xfrm>
            <a:custGeom>
              <a:avLst/>
              <a:gdLst>
                <a:gd name="connsiteX0" fmla="*/ 472887 w 485985"/>
                <a:gd name="connsiteY0" fmla="*/ 196004 h 372407"/>
                <a:gd name="connsiteX1" fmla="*/ -13098 w 485985"/>
                <a:gd name="connsiteY1" fmla="*/ 368643 h 372407"/>
                <a:gd name="connsiteX2" fmla="*/ 344436 w 485985"/>
                <a:gd name="connsiteY2" fmla="*/ 4456 h 372407"/>
                <a:gd name="connsiteX3" fmla="*/ 370884 w 485985"/>
                <a:gd name="connsiteY3" fmla="*/ -2398 h 372407"/>
                <a:gd name="connsiteX4" fmla="*/ 438295 w 485985"/>
                <a:gd name="connsiteY4" fmla="*/ 55982 h 372407"/>
                <a:gd name="connsiteX5" fmla="*/ 472887 w 485985"/>
                <a:gd name="connsiteY5" fmla="*/ 196004 h 3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985" h="372407">
                  <a:moveTo>
                    <a:pt x="472887" y="196004"/>
                  </a:moveTo>
                  <a:lnTo>
                    <a:pt x="-13098" y="368643"/>
                  </a:lnTo>
                  <a:lnTo>
                    <a:pt x="344436" y="4456"/>
                  </a:lnTo>
                  <a:lnTo>
                    <a:pt x="370884" y="-2398"/>
                  </a:lnTo>
                  <a:cubicBezTo>
                    <a:pt x="396848" y="-10340"/>
                    <a:pt x="428780" y="17277"/>
                    <a:pt x="438295" y="55982"/>
                  </a:cubicBezTo>
                  <a:lnTo>
                    <a:pt x="472887" y="196004"/>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83" name="Freeform: Shape 182">
              <a:extLst>
                <a:ext uri="{FF2B5EF4-FFF2-40B4-BE49-F238E27FC236}">
                  <a16:creationId xmlns:a16="http://schemas.microsoft.com/office/drawing/2014/main" id="{2990CD37-9F67-A345-E3D0-A63A9731FAA0}"/>
                </a:ext>
              </a:extLst>
            </p:cNvPr>
            <p:cNvSpPr/>
            <p:nvPr/>
          </p:nvSpPr>
          <p:spPr>
            <a:xfrm flipV="1">
              <a:off x="11157330" y="3920548"/>
              <a:ext cx="469052" cy="284150"/>
            </a:xfrm>
            <a:custGeom>
              <a:avLst/>
              <a:gdLst>
                <a:gd name="connsiteX0" fmla="*/ 455967 w 469052"/>
                <a:gd name="connsiteY0" fmla="*/ 176561 h 331595"/>
                <a:gd name="connsiteX1" fmla="*/ -13086 w 469052"/>
                <a:gd name="connsiteY1" fmla="*/ 327873 h 331595"/>
                <a:gd name="connsiteX2" fmla="*/ 5218 w 469052"/>
                <a:gd name="connsiteY2" fmla="*/ 128060 h 331595"/>
                <a:gd name="connsiteX3" fmla="*/ 341828 w 469052"/>
                <a:gd name="connsiteY3" fmla="*/ -1198 h 331595"/>
                <a:gd name="connsiteX4" fmla="*/ 426656 w 469052"/>
                <a:gd name="connsiteY4" fmla="*/ 67463 h 331595"/>
                <a:gd name="connsiteX5" fmla="*/ 455967 w 469052"/>
                <a:gd name="connsiteY5" fmla="*/ 176561 h 33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052" h="331595">
                  <a:moveTo>
                    <a:pt x="455967" y="176561"/>
                  </a:moveTo>
                  <a:lnTo>
                    <a:pt x="-13086" y="327873"/>
                  </a:lnTo>
                  <a:lnTo>
                    <a:pt x="5218" y="128060"/>
                  </a:lnTo>
                  <a:lnTo>
                    <a:pt x="341828" y="-1198"/>
                  </a:lnTo>
                  <a:cubicBezTo>
                    <a:pt x="373316" y="-13293"/>
                    <a:pt x="413714" y="19445"/>
                    <a:pt x="426656" y="67463"/>
                  </a:cubicBezTo>
                  <a:lnTo>
                    <a:pt x="455967" y="176561"/>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84" name="Freeform: Shape 183">
              <a:extLst>
                <a:ext uri="{FF2B5EF4-FFF2-40B4-BE49-F238E27FC236}">
                  <a16:creationId xmlns:a16="http://schemas.microsoft.com/office/drawing/2014/main" id="{181DEE5C-070E-584F-3C74-0CA699C8CD7F}"/>
                </a:ext>
              </a:extLst>
            </p:cNvPr>
            <p:cNvSpPr/>
            <p:nvPr/>
          </p:nvSpPr>
          <p:spPr>
            <a:xfrm flipV="1">
              <a:off x="10788069" y="3672651"/>
              <a:ext cx="866178" cy="379614"/>
            </a:xfrm>
            <a:custGeom>
              <a:avLst/>
              <a:gdLst>
                <a:gd name="connsiteX0" fmla="*/ 829103 w 866178"/>
                <a:gd name="connsiteY0" fmla="*/ 110871 h 442999"/>
                <a:gd name="connsiteX1" fmla="*/ 470036 w 866178"/>
                <a:gd name="connsiteY1" fmla="*/ 237065 h 442999"/>
                <a:gd name="connsiteX2" fmla="*/ 279295 w 866178"/>
                <a:gd name="connsiteY2" fmla="*/ 317095 h 442999"/>
                <a:gd name="connsiteX3" fmla="*/ 92182 w 866178"/>
                <a:gd name="connsiteY3" fmla="*/ 411720 h 442999"/>
                <a:gd name="connsiteX4" fmla="*/ 55291 w 866178"/>
                <a:gd name="connsiteY4" fmla="*/ 438692 h 442999"/>
                <a:gd name="connsiteX5" fmla="*/ -4177 w 866178"/>
                <a:gd name="connsiteY5" fmla="*/ 370273 h 442999"/>
                <a:gd name="connsiteX6" fmla="*/ -7079 w 866178"/>
                <a:gd name="connsiteY6" fmla="*/ 287058 h 442999"/>
                <a:gd name="connsiteX7" fmla="*/ 25860 w 866178"/>
                <a:gd name="connsiteY7" fmla="*/ 283349 h 442999"/>
                <a:gd name="connsiteX8" fmla="*/ 227850 w 866178"/>
                <a:gd name="connsiteY8" fmla="*/ 227832 h 442999"/>
                <a:gd name="connsiteX9" fmla="*/ 612356 w 866178"/>
                <a:gd name="connsiteY9" fmla="*/ 79101 h 442999"/>
                <a:gd name="connsiteX10" fmla="*/ 777497 w 866178"/>
                <a:gd name="connsiteY10" fmla="*/ 2256 h 442999"/>
                <a:gd name="connsiteX11" fmla="*/ 811524 w 866178"/>
                <a:gd name="connsiteY11" fmla="*/ -1695 h 442999"/>
                <a:gd name="connsiteX12" fmla="*/ 844746 w 866178"/>
                <a:gd name="connsiteY12" fmla="*/ 32374 h 442999"/>
                <a:gd name="connsiteX13" fmla="*/ 829103 w 866178"/>
                <a:gd name="connsiteY13" fmla="*/ 110871 h 4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6178" h="442999">
                  <a:moveTo>
                    <a:pt x="829103" y="110871"/>
                  </a:moveTo>
                  <a:cubicBezTo>
                    <a:pt x="706538" y="144859"/>
                    <a:pt x="587803" y="190256"/>
                    <a:pt x="470036" y="237065"/>
                  </a:cubicBezTo>
                  <a:cubicBezTo>
                    <a:pt x="405932" y="262505"/>
                    <a:pt x="342512" y="289518"/>
                    <a:pt x="279295" y="317095"/>
                  </a:cubicBezTo>
                  <a:cubicBezTo>
                    <a:pt x="215351" y="344994"/>
                    <a:pt x="150320" y="371160"/>
                    <a:pt x="92182" y="411720"/>
                  </a:cubicBezTo>
                  <a:cubicBezTo>
                    <a:pt x="79724" y="420388"/>
                    <a:pt x="67508" y="429500"/>
                    <a:pt x="55291" y="438692"/>
                  </a:cubicBezTo>
                  <a:cubicBezTo>
                    <a:pt x="36584" y="429822"/>
                    <a:pt x="10378" y="410671"/>
                    <a:pt x="-4177" y="370273"/>
                  </a:cubicBezTo>
                  <a:cubicBezTo>
                    <a:pt x="-16635" y="335681"/>
                    <a:pt x="-13530" y="307741"/>
                    <a:pt x="-7079" y="287058"/>
                  </a:cubicBezTo>
                  <a:cubicBezTo>
                    <a:pt x="3927" y="285889"/>
                    <a:pt x="14934" y="284720"/>
                    <a:pt x="25860" y="283349"/>
                  </a:cubicBezTo>
                  <a:cubicBezTo>
                    <a:pt x="96536" y="274439"/>
                    <a:pt x="161931" y="250974"/>
                    <a:pt x="227850" y="227832"/>
                  </a:cubicBezTo>
                  <a:cubicBezTo>
                    <a:pt x="357591" y="182273"/>
                    <a:pt x="486204" y="133772"/>
                    <a:pt x="612356" y="79101"/>
                  </a:cubicBezTo>
                  <a:cubicBezTo>
                    <a:pt x="668035" y="54991"/>
                    <a:pt x="723391" y="30035"/>
                    <a:pt x="777497" y="2256"/>
                  </a:cubicBezTo>
                  <a:cubicBezTo>
                    <a:pt x="788059" y="-3146"/>
                    <a:pt x="798220" y="-7178"/>
                    <a:pt x="811524" y="-1695"/>
                  </a:cubicBezTo>
                  <a:cubicBezTo>
                    <a:pt x="824507" y="3668"/>
                    <a:pt x="836884" y="16327"/>
                    <a:pt x="844746" y="32374"/>
                  </a:cubicBezTo>
                  <a:cubicBezTo>
                    <a:pt x="861195" y="66039"/>
                    <a:pt x="853454" y="104138"/>
                    <a:pt x="829103" y="110871"/>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185" name="Freeform: Shape 184">
              <a:extLst>
                <a:ext uri="{FF2B5EF4-FFF2-40B4-BE49-F238E27FC236}">
                  <a16:creationId xmlns:a16="http://schemas.microsoft.com/office/drawing/2014/main" id="{0B238EC2-F948-FE4D-16C3-6F64586932FB}"/>
                </a:ext>
              </a:extLst>
            </p:cNvPr>
            <p:cNvSpPr/>
            <p:nvPr/>
          </p:nvSpPr>
          <p:spPr>
            <a:xfrm flipV="1">
              <a:off x="11166765" y="3683061"/>
              <a:ext cx="482477" cy="297729"/>
            </a:xfrm>
            <a:custGeom>
              <a:avLst/>
              <a:gdLst>
                <a:gd name="connsiteX0" fmla="*/ 469357 w 482477"/>
                <a:gd name="connsiteY0" fmla="*/ 13123 h 347441"/>
                <a:gd name="connsiteX1" fmla="*/ 454440 w 482477"/>
                <a:gd name="connsiteY1" fmla="*/ -4375 h 347441"/>
                <a:gd name="connsiteX2" fmla="*/ -13121 w 482477"/>
                <a:gd name="connsiteY2" fmla="*/ 192052 h 347441"/>
                <a:gd name="connsiteX3" fmla="*/ 144883 w 482477"/>
                <a:gd name="connsiteY3" fmla="*/ 306150 h 347441"/>
                <a:gd name="connsiteX4" fmla="*/ 190281 w 482477"/>
                <a:gd name="connsiteY4" fmla="*/ 324413 h 347441"/>
                <a:gd name="connsiteX5" fmla="*/ 390335 w 482477"/>
                <a:gd name="connsiteY5" fmla="*/ 342839 h 347441"/>
                <a:gd name="connsiteX6" fmla="*/ 448352 w 482477"/>
                <a:gd name="connsiteY6" fmla="*/ 279500 h 347441"/>
                <a:gd name="connsiteX7" fmla="*/ 469357 w 482477"/>
                <a:gd name="connsiteY7" fmla="*/ 13123 h 34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77" h="347441">
                  <a:moveTo>
                    <a:pt x="469357" y="13123"/>
                  </a:moveTo>
                  <a:lnTo>
                    <a:pt x="454440" y="-4375"/>
                  </a:lnTo>
                  <a:lnTo>
                    <a:pt x="-13121" y="192052"/>
                  </a:lnTo>
                  <a:lnTo>
                    <a:pt x="144883" y="306150"/>
                  </a:lnTo>
                  <a:cubicBezTo>
                    <a:pt x="159639" y="316834"/>
                    <a:pt x="175242" y="323123"/>
                    <a:pt x="190281" y="324413"/>
                  </a:cubicBezTo>
                  <a:lnTo>
                    <a:pt x="390335" y="342839"/>
                  </a:lnTo>
                  <a:cubicBezTo>
                    <a:pt x="422186" y="345782"/>
                    <a:pt x="445852" y="319979"/>
                    <a:pt x="448352" y="279500"/>
                  </a:cubicBezTo>
                  <a:lnTo>
                    <a:pt x="469357" y="13123"/>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86" name="Freeform: Shape 185">
              <a:extLst>
                <a:ext uri="{FF2B5EF4-FFF2-40B4-BE49-F238E27FC236}">
                  <a16:creationId xmlns:a16="http://schemas.microsoft.com/office/drawing/2014/main" id="{793F6128-7A3F-26FD-24CE-B4F16A1CA7FF}"/>
                </a:ext>
              </a:extLst>
            </p:cNvPr>
            <p:cNvSpPr/>
            <p:nvPr/>
          </p:nvSpPr>
          <p:spPr>
            <a:xfrm flipV="1">
              <a:off x="11166765" y="3701353"/>
              <a:ext cx="467560" cy="279438"/>
            </a:xfrm>
            <a:custGeom>
              <a:avLst/>
              <a:gdLst>
                <a:gd name="connsiteX0" fmla="*/ 454456 w 467560"/>
                <a:gd name="connsiteY0" fmla="*/ -4345 h 326096"/>
                <a:gd name="connsiteX1" fmla="*/ -13104 w 467560"/>
                <a:gd name="connsiteY1" fmla="*/ 192082 h 326096"/>
                <a:gd name="connsiteX2" fmla="*/ 130506 w 467560"/>
                <a:gd name="connsiteY2" fmla="*/ 279449 h 326096"/>
                <a:gd name="connsiteX3" fmla="*/ 200013 w 467560"/>
                <a:gd name="connsiteY3" fmla="*/ 304366 h 326096"/>
                <a:gd name="connsiteX4" fmla="*/ 356928 w 467560"/>
                <a:gd name="connsiteY4" fmla="*/ 321339 h 326096"/>
                <a:gd name="connsiteX5" fmla="*/ 438006 w 467560"/>
                <a:gd name="connsiteY5" fmla="*/ 242680 h 326096"/>
                <a:gd name="connsiteX6" fmla="*/ 454456 w 467560"/>
                <a:gd name="connsiteY6" fmla="*/ -4345 h 32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560" h="326096">
                  <a:moveTo>
                    <a:pt x="454456" y="-4345"/>
                  </a:moveTo>
                  <a:lnTo>
                    <a:pt x="-13104" y="192082"/>
                  </a:lnTo>
                  <a:lnTo>
                    <a:pt x="130506" y="279449"/>
                  </a:lnTo>
                  <a:cubicBezTo>
                    <a:pt x="153446" y="293399"/>
                    <a:pt x="177073" y="301866"/>
                    <a:pt x="200013" y="304366"/>
                  </a:cubicBezTo>
                  <a:lnTo>
                    <a:pt x="356928" y="321339"/>
                  </a:lnTo>
                  <a:cubicBezTo>
                    <a:pt x="399060" y="325895"/>
                    <a:pt x="430548" y="292310"/>
                    <a:pt x="438006" y="242680"/>
                  </a:cubicBezTo>
                  <a:lnTo>
                    <a:pt x="454456" y="-4345"/>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87" name="Freeform: Shape 186">
              <a:extLst>
                <a:ext uri="{FF2B5EF4-FFF2-40B4-BE49-F238E27FC236}">
                  <a16:creationId xmlns:a16="http://schemas.microsoft.com/office/drawing/2014/main" id="{57A9B6DF-64AB-47CC-ACAC-939448680EEE}"/>
                </a:ext>
              </a:extLst>
            </p:cNvPr>
            <p:cNvSpPr/>
            <p:nvPr/>
          </p:nvSpPr>
          <p:spPr>
            <a:xfrm flipV="1">
              <a:off x="11144583" y="3966165"/>
              <a:ext cx="472930" cy="245620"/>
            </a:xfrm>
            <a:custGeom>
              <a:avLst/>
              <a:gdLst>
                <a:gd name="connsiteX0" fmla="*/ 459504 w 472930"/>
                <a:gd name="connsiteY0" fmla="*/ 173894 h 286632"/>
                <a:gd name="connsiteX1" fmla="*/ 459867 w 472930"/>
                <a:gd name="connsiteY1" fmla="*/ 194818 h 286632"/>
                <a:gd name="connsiteX2" fmla="*/ -10354 w 472930"/>
                <a:gd name="connsiteY2" fmla="*/ 282993 h 286632"/>
                <a:gd name="connsiteX3" fmla="*/ -12934 w 472930"/>
                <a:gd name="connsiteY3" fmla="*/ 216227 h 286632"/>
                <a:gd name="connsiteX4" fmla="*/ 20448 w 472930"/>
                <a:gd name="connsiteY4" fmla="*/ 125513 h 286632"/>
                <a:gd name="connsiteX5" fmla="*/ 155351 w 472930"/>
                <a:gd name="connsiteY5" fmla="*/ 10165 h 286632"/>
                <a:gd name="connsiteX6" fmla="*/ 242557 w 472930"/>
                <a:gd name="connsiteY6" fmla="*/ 14560 h 286632"/>
                <a:gd name="connsiteX7" fmla="*/ 459504 w 472930"/>
                <a:gd name="connsiteY7" fmla="*/ 173894 h 28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930" h="286632">
                  <a:moveTo>
                    <a:pt x="459504" y="173894"/>
                  </a:moveTo>
                  <a:lnTo>
                    <a:pt x="459867" y="194818"/>
                  </a:lnTo>
                  <a:lnTo>
                    <a:pt x="-10354" y="282993"/>
                  </a:lnTo>
                  <a:lnTo>
                    <a:pt x="-12934" y="216227"/>
                  </a:lnTo>
                  <a:cubicBezTo>
                    <a:pt x="-14466" y="176797"/>
                    <a:pt x="-2210" y="143535"/>
                    <a:pt x="20448" y="125513"/>
                  </a:cubicBezTo>
                  <a:lnTo>
                    <a:pt x="155351" y="10165"/>
                  </a:lnTo>
                  <a:cubicBezTo>
                    <a:pt x="178573" y="-9711"/>
                    <a:pt x="211835" y="-8018"/>
                    <a:pt x="242557" y="14560"/>
                  </a:cubicBezTo>
                  <a:lnTo>
                    <a:pt x="459504" y="173894"/>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88" name="Freeform: Shape 187">
              <a:extLst>
                <a:ext uri="{FF2B5EF4-FFF2-40B4-BE49-F238E27FC236}">
                  <a16:creationId xmlns:a16="http://schemas.microsoft.com/office/drawing/2014/main" id="{811F1CB4-D2A1-F89F-3C2C-48F5FA4FE0FE}"/>
                </a:ext>
              </a:extLst>
            </p:cNvPr>
            <p:cNvSpPr/>
            <p:nvPr/>
          </p:nvSpPr>
          <p:spPr>
            <a:xfrm flipV="1">
              <a:off x="11146965" y="3898048"/>
              <a:ext cx="470548" cy="274475"/>
            </a:xfrm>
            <a:custGeom>
              <a:avLst/>
              <a:gdLst>
                <a:gd name="connsiteX0" fmla="*/ 457483 w 470548"/>
                <a:gd name="connsiteY0" fmla="*/ 155400 h 320305"/>
                <a:gd name="connsiteX1" fmla="*/ -8142 w 470548"/>
                <a:gd name="connsiteY1" fmla="*/ 316508 h 320305"/>
                <a:gd name="connsiteX2" fmla="*/ -12738 w 470548"/>
                <a:gd name="connsiteY2" fmla="*/ 233616 h 320305"/>
                <a:gd name="connsiteX3" fmla="*/ 25805 w 470548"/>
                <a:gd name="connsiteY3" fmla="*/ 120606 h 320305"/>
                <a:gd name="connsiteX4" fmla="*/ 152240 w 470548"/>
                <a:gd name="connsiteY4" fmla="*/ 12798 h 320305"/>
                <a:gd name="connsiteX5" fmla="*/ 253920 w 470548"/>
                <a:gd name="connsiteY5" fmla="*/ 15620 h 320305"/>
                <a:gd name="connsiteX6" fmla="*/ 457483 w 470548"/>
                <a:gd name="connsiteY6" fmla="*/ 155400 h 3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548" h="320305">
                  <a:moveTo>
                    <a:pt x="457483" y="155400"/>
                  </a:moveTo>
                  <a:lnTo>
                    <a:pt x="-8142" y="316508"/>
                  </a:lnTo>
                  <a:lnTo>
                    <a:pt x="-12738" y="233616"/>
                  </a:lnTo>
                  <a:cubicBezTo>
                    <a:pt x="-15440" y="185155"/>
                    <a:pt x="-1288" y="143708"/>
                    <a:pt x="25805" y="120606"/>
                  </a:cubicBezTo>
                  <a:lnTo>
                    <a:pt x="152240" y="12798"/>
                  </a:lnTo>
                  <a:cubicBezTo>
                    <a:pt x="179333" y="-10304"/>
                    <a:pt x="217756" y="-9215"/>
                    <a:pt x="253920" y="15620"/>
                  </a:cubicBezTo>
                  <a:lnTo>
                    <a:pt x="457483" y="155400"/>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89" name="Freeform: Shape 188">
              <a:extLst>
                <a:ext uri="{FF2B5EF4-FFF2-40B4-BE49-F238E27FC236}">
                  <a16:creationId xmlns:a16="http://schemas.microsoft.com/office/drawing/2014/main" id="{F7050C89-F724-EC8D-D204-A87CFB06D047}"/>
                </a:ext>
              </a:extLst>
            </p:cNvPr>
            <p:cNvSpPr/>
            <p:nvPr/>
          </p:nvSpPr>
          <p:spPr>
            <a:xfrm flipV="1">
              <a:off x="10095700" y="3434936"/>
              <a:ext cx="749488" cy="372823"/>
            </a:xfrm>
            <a:custGeom>
              <a:avLst/>
              <a:gdLst>
                <a:gd name="connsiteX0" fmla="*/ 612971 w 749488"/>
                <a:gd name="connsiteY0" fmla="*/ 37610 h 372823"/>
                <a:gd name="connsiteX1" fmla="*/ 612746 w 749488"/>
                <a:gd name="connsiteY1" fmla="*/ 36777 h 372823"/>
                <a:gd name="connsiteX2" fmla="*/ 613090 w 749488"/>
                <a:gd name="connsiteY2" fmla="*/ 35569 h 372823"/>
                <a:gd name="connsiteX3" fmla="*/ 672971 w 749488"/>
                <a:gd name="connsiteY3" fmla="*/ 15865 h 372823"/>
                <a:gd name="connsiteX4" fmla="*/ 672437 w 749488"/>
                <a:gd name="connsiteY4" fmla="*/ 18042 h 372823"/>
                <a:gd name="connsiteX5" fmla="*/ 539372 w 749488"/>
                <a:gd name="connsiteY5" fmla="*/ 61828 h 372823"/>
                <a:gd name="connsiteX6" fmla="*/ 538877 w 749488"/>
                <a:gd name="connsiteY6" fmla="*/ 59989 h 372823"/>
                <a:gd name="connsiteX7" fmla="*/ 595326 w 749488"/>
                <a:gd name="connsiteY7" fmla="*/ 41414 h 372823"/>
                <a:gd name="connsiteX8" fmla="*/ 595284 w 749488"/>
                <a:gd name="connsiteY8" fmla="*/ 41696 h 372823"/>
                <a:gd name="connsiteX9" fmla="*/ 595710 w 749488"/>
                <a:gd name="connsiteY9" fmla="*/ 43289 h 372823"/>
                <a:gd name="connsiteX10" fmla="*/ 633819 w 749488"/>
                <a:gd name="connsiteY10" fmla="*/ 105681 h 372823"/>
                <a:gd name="connsiteX11" fmla="*/ 629165 w 749488"/>
                <a:gd name="connsiteY11" fmla="*/ 97664 h 372823"/>
                <a:gd name="connsiteX12" fmla="*/ 629000 w 749488"/>
                <a:gd name="connsiteY12" fmla="*/ 97050 h 372823"/>
                <a:gd name="connsiteX13" fmla="*/ 684560 w 749488"/>
                <a:gd name="connsiteY13" fmla="*/ 78769 h 372823"/>
                <a:gd name="connsiteX14" fmla="*/ 692456 w 749488"/>
                <a:gd name="connsiteY14" fmla="*/ 92372 h 372823"/>
                <a:gd name="connsiteX15" fmla="*/ 689001 w 749488"/>
                <a:gd name="connsiteY15" fmla="*/ 87524 h 372823"/>
                <a:gd name="connsiteX16" fmla="*/ 559995 w 749488"/>
                <a:gd name="connsiteY16" fmla="*/ 129971 h 372823"/>
                <a:gd name="connsiteX17" fmla="*/ 555762 w 749488"/>
                <a:gd name="connsiteY17" fmla="*/ 122677 h 372823"/>
                <a:gd name="connsiteX18" fmla="*/ 555384 w 749488"/>
                <a:gd name="connsiteY18" fmla="*/ 121272 h 372823"/>
                <a:gd name="connsiteX19" fmla="*/ 612407 w 749488"/>
                <a:gd name="connsiteY19" fmla="*/ 102509 h 372823"/>
                <a:gd name="connsiteX20" fmla="*/ 617389 w 749488"/>
                <a:gd name="connsiteY20" fmla="*/ 111087 h 372823"/>
                <a:gd name="connsiteX21" fmla="*/ 585893 w 749488"/>
                <a:gd name="connsiteY21" fmla="*/ 168359 h 372823"/>
                <a:gd name="connsiteX22" fmla="*/ 582182 w 749488"/>
                <a:gd name="connsiteY22" fmla="*/ 164077 h 372823"/>
                <a:gd name="connsiteX23" fmla="*/ 640745 w 749488"/>
                <a:gd name="connsiteY23" fmla="*/ 144811 h 372823"/>
                <a:gd name="connsiteX24" fmla="*/ 644458 w 749488"/>
                <a:gd name="connsiteY24" fmla="*/ 149093 h 372823"/>
                <a:gd name="connsiteX25" fmla="*/ 56221 w 749488"/>
                <a:gd name="connsiteY25" fmla="*/ 220810 h 372823"/>
                <a:gd name="connsiteX26" fmla="*/ 56251 w 749488"/>
                <a:gd name="connsiteY26" fmla="*/ 218798 h 372823"/>
                <a:gd name="connsiteX27" fmla="*/ 519157 w 749488"/>
                <a:gd name="connsiteY27" fmla="*/ 66478 h 372823"/>
                <a:gd name="connsiteX28" fmla="*/ 519647 w 749488"/>
                <a:gd name="connsiteY28" fmla="*/ 68318 h 372823"/>
                <a:gd name="connsiteX29" fmla="*/ 74133 w 749488"/>
                <a:gd name="connsiteY29" fmla="*/ 289833 h 372823"/>
                <a:gd name="connsiteX30" fmla="*/ 72035 w 749488"/>
                <a:gd name="connsiteY30" fmla="*/ 286222 h 372823"/>
                <a:gd name="connsiteX31" fmla="*/ 70569 w 749488"/>
                <a:gd name="connsiteY31" fmla="*/ 280789 h 372823"/>
                <a:gd name="connsiteX32" fmla="*/ 535469 w 749488"/>
                <a:gd name="connsiteY32" fmla="*/ 127824 h 372823"/>
                <a:gd name="connsiteX33" fmla="*/ 535777 w 749488"/>
                <a:gd name="connsiteY33" fmla="*/ 128984 h 372823"/>
                <a:gd name="connsiteX34" fmla="*/ 537186 w 749488"/>
                <a:gd name="connsiteY34" fmla="*/ 128520 h 372823"/>
                <a:gd name="connsiteX35" fmla="*/ 541554 w 749488"/>
                <a:gd name="connsiteY35" fmla="*/ 136039 h 372823"/>
                <a:gd name="connsiteX36" fmla="*/ 100219 w 749488"/>
                <a:gd name="connsiteY36" fmla="*/ 328134 h 372823"/>
                <a:gd name="connsiteX37" fmla="*/ 96506 w 749488"/>
                <a:gd name="connsiteY37" fmla="*/ 323851 h 372823"/>
                <a:gd name="connsiteX38" fmla="*/ 563974 w 749488"/>
                <a:gd name="connsiteY38" fmla="*/ 170067 h 372823"/>
                <a:gd name="connsiteX39" fmla="*/ 567687 w 749488"/>
                <a:gd name="connsiteY39" fmla="*/ 174349 h 372823"/>
                <a:gd name="connsiteX40" fmla="*/ 137155 w 749488"/>
                <a:gd name="connsiteY40" fmla="*/ 372098 h 372823"/>
                <a:gd name="connsiteX41" fmla="*/ 231982 w 749488"/>
                <a:gd name="connsiteY41" fmla="*/ 353477 h 372823"/>
                <a:gd name="connsiteX42" fmla="*/ 422562 w 749488"/>
                <a:gd name="connsiteY42" fmla="*/ 296782 h 372823"/>
                <a:gd name="connsiteX43" fmla="*/ 611005 w 749488"/>
                <a:gd name="connsiteY43" fmla="*/ 223676 h 372823"/>
                <a:gd name="connsiteX44" fmla="*/ 699583 w 749488"/>
                <a:gd name="connsiteY44" fmla="*/ 178452 h 372823"/>
                <a:gd name="connsiteX45" fmla="*/ 746834 w 749488"/>
                <a:gd name="connsiteY45" fmla="*/ 148291 h 372823"/>
                <a:gd name="connsiteX46" fmla="*/ 712847 w 749488"/>
                <a:gd name="connsiteY46" fmla="*/ 126595 h 372823"/>
                <a:gd name="connsiteX47" fmla="*/ 660687 w 749488"/>
                <a:gd name="connsiteY47" fmla="*/ 143754 h 372823"/>
                <a:gd name="connsiteX48" fmla="*/ 656976 w 749488"/>
                <a:gd name="connsiteY48" fmla="*/ 139472 h 372823"/>
                <a:gd name="connsiteX49" fmla="*/ 712909 w 749488"/>
                <a:gd name="connsiteY49" fmla="*/ 121071 h 372823"/>
                <a:gd name="connsiteX50" fmla="*/ 703752 w 749488"/>
                <a:gd name="connsiteY50" fmla="*/ 108222 h 372823"/>
                <a:gd name="connsiteX51" fmla="*/ 714251 w 749488"/>
                <a:gd name="connsiteY51" fmla="*/ 120333 h 372823"/>
                <a:gd name="connsiteX52" fmla="*/ 749488 w 749488"/>
                <a:gd name="connsiteY52" fmla="*/ 128521 h 372823"/>
                <a:gd name="connsiteX53" fmla="*/ 728039 w 749488"/>
                <a:gd name="connsiteY53" fmla="*/ 116636 h 372823"/>
                <a:gd name="connsiteX54" fmla="*/ 697277 w 749488"/>
                <a:gd name="connsiteY54" fmla="*/ 73252 h 372823"/>
                <a:gd name="connsiteX55" fmla="*/ 685822 w 749488"/>
                <a:gd name="connsiteY55" fmla="*/ 30717 h 372823"/>
                <a:gd name="connsiteX56" fmla="*/ 683989 w 749488"/>
                <a:gd name="connsiteY56" fmla="*/ 23779 h 372823"/>
                <a:gd name="connsiteX57" fmla="*/ 690601 w 749488"/>
                <a:gd name="connsiteY57" fmla="*/ 78 h 372823"/>
                <a:gd name="connsiteX58" fmla="*/ 690513 w 749488"/>
                <a:gd name="connsiteY58" fmla="*/ 111 h 372823"/>
                <a:gd name="connsiteX59" fmla="*/ 690544 w 749488"/>
                <a:gd name="connsiteY59" fmla="*/ 0 h 372823"/>
                <a:gd name="connsiteX60" fmla="*/ 684003 w 749488"/>
                <a:gd name="connsiteY60" fmla="*/ 2479 h 372823"/>
                <a:gd name="connsiteX61" fmla="*/ 684540 w 749488"/>
                <a:gd name="connsiteY61" fmla="*/ 606 h 372823"/>
                <a:gd name="connsiteX62" fmla="*/ 613541 w 749488"/>
                <a:gd name="connsiteY62" fmla="*/ 7758 h 372823"/>
                <a:gd name="connsiteX63" fmla="*/ 546069 w 749488"/>
                <a:gd name="connsiteY63" fmla="*/ 21732 h 372823"/>
                <a:gd name="connsiteX64" fmla="*/ 546464 w 749488"/>
                <a:gd name="connsiteY64" fmla="*/ 20988 h 372823"/>
                <a:gd name="connsiteX65" fmla="*/ 528926 w 749488"/>
                <a:gd name="connsiteY65" fmla="*/ 25272 h 372823"/>
                <a:gd name="connsiteX66" fmla="*/ 528919 w 749488"/>
                <a:gd name="connsiteY66" fmla="*/ 25284 h 372823"/>
                <a:gd name="connsiteX67" fmla="*/ 512949 w 749488"/>
                <a:gd name="connsiteY67" fmla="*/ 28591 h 372823"/>
                <a:gd name="connsiteX68" fmla="*/ 317611 w 749488"/>
                <a:gd name="connsiteY68" fmla="*/ 85908 h 372823"/>
                <a:gd name="connsiteX69" fmla="*/ 135014 w 749488"/>
                <a:gd name="connsiteY69" fmla="*/ 156352 h 372823"/>
                <a:gd name="connsiteX70" fmla="*/ 73319 w 749488"/>
                <a:gd name="connsiteY70" fmla="*/ 186816 h 372823"/>
                <a:gd name="connsiteX71" fmla="*/ 60125 w 749488"/>
                <a:gd name="connsiteY71" fmla="*/ 197730 h 372823"/>
                <a:gd name="connsiteX72" fmla="*/ 60801 w 749488"/>
                <a:gd name="connsiteY72" fmla="*/ 195769 h 372823"/>
                <a:gd name="connsiteX73" fmla="*/ 41973 w 749488"/>
                <a:gd name="connsiteY73" fmla="*/ 210107 h 372823"/>
                <a:gd name="connsiteX74" fmla="*/ 41670 w 749488"/>
                <a:gd name="connsiteY74" fmla="*/ 212996 h 372823"/>
                <a:gd name="connsiteX75" fmla="*/ 20392 w 749488"/>
                <a:gd name="connsiteY75" fmla="*/ 230598 h 372823"/>
                <a:gd name="connsiteX76" fmla="*/ 40518 w 749488"/>
                <a:gd name="connsiteY76" fmla="*/ 223975 h 372823"/>
                <a:gd name="connsiteX77" fmla="*/ 40301 w 749488"/>
                <a:gd name="connsiteY77" fmla="*/ 226049 h 372823"/>
                <a:gd name="connsiteX78" fmla="*/ 20410 w 749488"/>
                <a:gd name="connsiteY78" fmla="*/ 232594 h 372823"/>
                <a:gd name="connsiteX79" fmla="*/ 18595 w 749488"/>
                <a:gd name="connsiteY79" fmla="*/ 234632 h 372823"/>
                <a:gd name="connsiteX80" fmla="*/ 1380 w 749488"/>
                <a:gd name="connsiteY80" fmla="*/ 290186 h 372823"/>
                <a:gd name="connsiteX81" fmla="*/ 5049 w 749488"/>
                <a:gd name="connsiteY81" fmla="*/ 302347 h 372823"/>
                <a:gd name="connsiteX82" fmla="*/ 46857 w 749488"/>
                <a:gd name="connsiteY82" fmla="*/ 288591 h 372823"/>
                <a:gd name="connsiteX83" fmla="*/ 49231 w 749488"/>
                <a:gd name="connsiteY83" fmla="*/ 298027 h 372823"/>
                <a:gd name="connsiteX84" fmla="*/ 5017 w 749488"/>
                <a:gd name="connsiteY84" fmla="*/ 312574 h 372823"/>
                <a:gd name="connsiteX85" fmla="*/ 29127 w 749488"/>
                <a:gd name="connsiteY85" fmla="*/ 346017 h 372823"/>
                <a:gd name="connsiteX86" fmla="*/ 80776 w 749488"/>
                <a:gd name="connsiteY86" fmla="*/ 329026 h 372823"/>
                <a:gd name="connsiteX87" fmla="*/ 84489 w 749488"/>
                <a:gd name="connsiteY87" fmla="*/ 333308 h 372823"/>
                <a:gd name="connsiteX88" fmla="*/ 29064 w 749488"/>
                <a:gd name="connsiteY88" fmla="*/ 351542 h 372823"/>
                <a:gd name="connsiteX89" fmla="*/ 50796 w 749488"/>
                <a:gd name="connsiteY89" fmla="*/ 363703 h 372823"/>
                <a:gd name="connsiteX90" fmla="*/ 137155 w 749488"/>
                <a:gd name="connsiteY90" fmla="*/ 372098 h 37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49488" h="372823">
                  <a:moveTo>
                    <a:pt x="612971" y="37610"/>
                  </a:moveTo>
                  <a:lnTo>
                    <a:pt x="612746" y="36777"/>
                  </a:lnTo>
                  <a:lnTo>
                    <a:pt x="613090" y="35569"/>
                  </a:lnTo>
                  <a:lnTo>
                    <a:pt x="672971" y="15865"/>
                  </a:lnTo>
                  <a:lnTo>
                    <a:pt x="672437" y="18042"/>
                  </a:lnTo>
                  <a:close/>
                  <a:moveTo>
                    <a:pt x="539372" y="61828"/>
                  </a:moveTo>
                  <a:lnTo>
                    <a:pt x="538877" y="59989"/>
                  </a:lnTo>
                  <a:lnTo>
                    <a:pt x="595326" y="41414"/>
                  </a:lnTo>
                  <a:lnTo>
                    <a:pt x="595284" y="41696"/>
                  </a:lnTo>
                  <a:lnTo>
                    <a:pt x="595710" y="43289"/>
                  </a:lnTo>
                  <a:close/>
                  <a:moveTo>
                    <a:pt x="633819" y="105681"/>
                  </a:moveTo>
                  <a:lnTo>
                    <a:pt x="629165" y="97664"/>
                  </a:lnTo>
                  <a:lnTo>
                    <a:pt x="629000" y="97050"/>
                  </a:lnTo>
                  <a:lnTo>
                    <a:pt x="684560" y="78769"/>
                  </a:lnTo>
                  <a:lnTo>
                    <a:pt x="692456" y="92372"/>
                  </a:lnTo>
                  <a:lnTo>
                    <a:pt x="689001" y="87524"/>
                  </a:lnTo>
                  <a:close/>
                  <a:moveTo>
                    <a:pt x="559995" y="129971"/>
                  </a:moveTo>
                  <a:lnTo>
                    <a:pt x="555762" y="122677"/>
                  </a:lnTo>
                  <a:lnTo>
                    <a:pt x="555384" y="121272"/>
                  </a:lnTo>
                  <a:lnTo>
                    <a:pt x="612407" y="102509"/>
                  </a:lnTo>
                  <a:lnTo>
                    <a:pt x="617389" y="111087"/>
                  </a:lnTo>
                  <a:close/>
                  <a:moveTo>
                    <a:pt x="585893" y="168359"/>
                  </a:moveTo>
                  <a:lnTo>
                    <a:pt x="582182" y="164077"/>
                  </a:lnTo>
                  <a:lnTo>
                    <a:pt x="640745" y="144811"/>
                  </a:lnTo>
                  <a:lnTo>
                    <a:pt x="644458" y="149093"/>
                  </a:lnTo>
                  <a:close/>
                  <a:moveTo>
                    <a:pt x="56221" y="220810"/>
                  </a:moveTo>
                  <a:lnTo>
                    <a:pt x="56251" y="218798"/>
                  </a:lnTo>
                  <a:lnTo>
                    <a:pt x="519157" y="66478"/>
                  </a:lnTo>
                  <a:lnTo>
                    <a:pt x="519647" y="68318"/>
                  </a:lnTo>
                  <a:close/>
                  <a:moveTo>
                    <a:pt x="74133" y="289833"/>
                  </a:moveTo>
                  <a:lnTo>
                    <a:pt x="72035" y="286222"/>
                  </a:lnTo>
                  <a:lnTo>
                    <a:pt x="70569" y="280789"/>
                  </a:lnTo>
                  <a:lnTo>
                    <a:pt x="535469" y="127824"/>
                  </a:lnTo>
                  <a:lnTo>
                    <a:pt x="535777" y="128984"/>
                  </a:lnTo>
                  <a:lnTo>
                    <a:pt x="537186" y="128520"/>
                  </a:lnTo>
                  <a:lnTo>
                    <a:pt x="541554" y="136039"/>
                  </a:lnTo>
                  <a:close/>
                  <a:moveTo>
                    <a:pt x="100219" y="328134"/>
                  </a:moveTo>
                  <a:lnTo>
                    <a:pt x="96506" y="323851"/>
                  </a:lnTo>
                  <a:lnTo>
                    <a:pt x="563974" y="170067"/>
                  </a:lnTo>
                  <a:lnTo>
                    <a:pt x="567687" y="174349"/>
                  </a:lnTo>
                  <a:close/>
                  <a:moveTo>
                    <a:pt x="137155" y="372098"/>
                  </a:moveTo>
                  <a:cubicBezTo>
                    <a:pt x="170296" y="370025"/>
                    <a:pt x="201018" y="361491"/>
                    <a:pt x="231982" y="353477"/>
                  </a:cubicBezTo>
                  <a:cubicBezTo>
                    <a:pt x="296449" y="336755"/>
                    <a:pt x="360231" y="318410"/>
                    <a:pt x="422562" y="296782"/>
                  </a:cubicBezTo>
                  <a:cubicBezTo>
                    <a:pt x="486465" y="274637"/>
                    <a:pt x="548876" y="249450"/>
                    <a:pt x="611005" y="223676"/>
                  </a:cubicBezTo>
                  <a:cubicBezTo>
                    <a:pt x="641808" y="210894"/>
                    <a:pt x="671320" y="195796"/>
                    <a:pt x="699583" y="178452"/>
                  </a:cubicBezTo>
                  <a:cubicBezTo>
                    <a:pt x="715508" y="168675"/>
                    <a:pt x="731151" y="158414"/>
                    <a:pt x="746834" y="148291"/>
                  </a:cubicBezTo>
                  <a:cubicBezTo>
                    <a:pt x="736675" y="144146"/>
                    <a:pt x="724337" y="137409"/>
                    <a:pt x="712847" y="126595"/>
                  </a:cubicBezTo>
                  <a:lnTo>
                    <a:pt x="660687" y="143754"/>
                  </a:lnTo>
                  <a:lnTo>
                    <a:pt x="656976" y="139472"/>
                  </a:lnTo>
                  <a:lnTo>
                    <a:pt x="712909" y="121071"/>
                  </a:lnTo>
                  <a:lnTo>
                    <a:pt x="703752" y="108222"/>
                  </a:lnTo>
                  <a:lnTo>
                    <a:pt x="714251" y="120333"/>
                  </a:lnTo>
                  <a:cubicBezTo>
                    <a:pt x="729128" y="133772"/>
                    <a:pt x="740699" y="135465"/>
                    <a:pt x="749488" y="128521"/>
                  </a:cubicBezTo>
                  <a:cubicBezTo>
                    <a:pt x="743198" y="127381"/>
                    <a:pt x="735901" y="123753"/>
                    <a:pt x="728039" y="116636"/>
                  </a:cubicBezTo>
                  <a:cubicBezTo>
                    <a:pt x="716146" y="105857"/>
                    <a:pt x="705260" y="90068"/>
                    <a:pt x="697277" y="73252"/>
                  </a:cubicBezTo>
                  <a:lnTo>
                    <a:pt x="685822" y="30717"/>
                  </a:lnTo>
                  <a:lnTo>
                    <a:pt x="683989" y="23779"/>
                  </a:lnTo>
                  <a:cubicBezTo>
                    <a:pt x="683747" y="12585"/>
                    <a:pt x="686125" y="4500"/>
                    <a:pt x="690601" y="78"/>
                  </a:cubicBezTo>
                  <a:lnTo>
                    <a:pt x="690513" y="111"/>
                  </a:lnTo>
                  <a:lnTo>
                    <a:pt x="690544" y="0"/>
                  </a:lnTo>
                  <a:lnTo>
                    <a:pt x="684003" y="2479"/>
                  </a:lnTo>
                  <a:lnTo>
                    <a:pt x="684540" y="606"/>
                  </a:lnTo>
                  <a:cubicBezTo>
                    <a:pt x="660793" y="2749"/>
                    <a:pt x="637006" y="4752"/>
                    <a:pt x="613541" y="7758"/>
                  </a:cubicBezTo>
                  <a:lnTo>
                    <a:pt x="546069" y="21732"/>
                  </a:lnTo>
                  <a:lnTo>
                    <a:pt x="546464" y="20988"/>
                  </a:lnTo>
                  <a:cubicBezTo>
                    <a:pt x="540578" y="22335"/>
                    <a:pt x="534732" y="23787"/>
                    <a:pt x="528926" y="25272"/>
                  </a:cubicBezTo>
                  <a:lnTo>
                    <a:pt x="528919" y="25284"/>
                  </a:lnTo>
                  <a:lnTo>
                    <a:pt x="512949" y="28591"/>
                  </a:lnTo>
                  <a:cubicBezTo>
                    <a:pt x="447232" y="46350"/>
                    <a:pt x="381716" y="64453"/>
                    <a:pt x="317611" y="85908"/>
                  </a:cubicBezTo>
                  <a:cubicBezTo>
                    <a:pt x="255483" y="106740"/>
                    <a:pt x="194886" y="130856"/>
                    <a:pt x="135014" y="156352"/>
                  </a:cubicBezTo>
                  <a:cubicBezTo>
                    <a:pt x="113707" y="165404"/>
                    <a:pt x="92782" y="175000"/>
                    <a:pt x="73319" y="186816"/>
                  </a:cubicBezTo>
                  <a:lnTo>
                    <a:pt x="60125" y="197730"/>
                  </a:lnTo>
                  <a:lnTo>
                    <a:pt x="60801" y="195769"/>
                  </a:lnTo>
                  <a:cubicBezTo>
                    <a:pt x="54310" y="200226"/>
                    <a:pt x="48021" y="204994"/>
                    <a:pt x="41973" y="210107"/>
                  </a:cubicBezTo>
                  <a:lnTo>
                    <a:pt x="41670" y="212996"/>
                  </a:lnTo>
                  <a:lnTo>
                    <a:pt x="20392" y="230598"/>
                  </a:lnTo>
                  <a:lnTo>
                    <a:pt x="40518" y="223975"/>
                  </a:lnTo>
                  <a:lnTo>
                    <a:pt x="40301" y="226049"/>
                  </a:lnTo>
                  <a:lnTo>
                    <a:pt x="20410" y="232594"/>
                  </a:lnTo>
                  <a:cubicBezTo>
                    <a:pt x="19805" y="233285"/>
                    <a:pt x="19200" y="233907"/>
                    <a:pt x="18595" y="234632"/>
                  </a:cubicBezTo>
                  <a:cubicBezTo>
                    <a:pt x="6500" y="249073"/>
                    <a:pt x="-3821" y="265346"/>
                    <a:pt x="1380" y="290186"/>
                  </a:cubicBezTo>
                  <a:cubicBezTo>
                    <a:pt x="2227" y="294332"/>
                    <a:pt x="3476" y="298374"/>
                    <a:pt x="5049" y="302347"/>
                  </a:cubicBezTo>
                  <a:lnTo>
                    <a:pt x="46857" y="288591"/>
                  </a:lnTo>
                  <a:lnTo>
                    <a:pt x="49231" y="298027"/>
                  </a:lnTo>
                  <a:lnTo>
                    <a:pt x="5017" y="312574"/>
                  </a:lnTo>
                  <a:cubicBezTo>
                    <a:pt x="10137" y="325599"/>
                    <a:pt x="18725" y="337415"/>
                    <a:pt x="29127" y="346017"/>
                  </a:cubicBezTo>
                  <a:lnTo>
                    <a:pt x="80776" y="329026"/>
                  </a:lnTo>
                  <a:lnTo>
                    <a:pt x="84489" y="333308"/>
                  </a:lnTo>
                  <a:lnTo>
                    <a:pt x="29064" y="351542"/>
                  </a:lnTo>
                  <a:cubicBezTo>
                    <a:pt x="35717" y="357070"/>
                    <a:pt x="43095" y="361319"/>
                    <a:pt x="50796" y="363703"/>
                  </a:cubicBezTo>
                  <a:cubicBezTo>
                    <a:pt x="79905" y="372996"/>
                    <a:pt x="109780" y="373826"/>
                    <a:pt x="137155" y="372098"/>
                  </a:cubicBezTo>
                  <a:close/>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grpSp>
      <p:grpSp>
        <p:nvGrpSpPr>
          <p:cNvPr id="190" name="Group 189">
            <a:extLst>
              <a:ext uri="{FF2B5EF4-FFF2-40B4-BE49-F238E27FC236}">
                <a16:creationId xmlns:a16="http://schemas.microsoft.com/office/drawing/2014/main" id="{61046AEC-8D32-261F-3C99-AFF647701500}"/>
              </a:ext>
            </a:extLst>
          </p:cNvPr>
          <p:cNvGrpSpPr/>
          <p:nvPr/>
        </p:nvGrpSpPr>
        <p:grpSpPr>
          <a:xfrm rot="12600000" flipH="1" flipV="1">
            <a:off x="6125005" y="4627184"/>
            <a:ext cx="1843046" cy="824678"/>
            <a:chOff x="9719648" y="3325201"/>
            <a:chExt cx="1981397" cy="886584"/>
          </a:xfrm>
        </p:grpSpPr>
        <p:sp>
          <p:nvSpPr>
            <p:cNvPr id="191" name="Freeform: Shape 190">
              <a:extLst>
                <a:ext uri="{FF2B5EF4-FFF2-40B4-BE49-F238E27FC236}">
                  <a16:creationId xmlns:a16="http://schemas.microsoft.com/office/drawing/2014/main" id="{DCEE68C5-55AF-0C4E-6700-64013AF2A149}"/>
                </a:ext>
              </a:extLst>
            </p:cNvPr>
            <p:cNvSpPr/>
            <p:nvPr/>
          </p:nvSpPr>
          <p:spPr>
            <a:xfrm flipV="1">
              <a:off x="9719648" y="3325201"/>
              <a:ext cx="418034" cy="185637"/>
            </a:xfrm>
            <a:custGeom>
              <a:avLst/>
              <a:gdLst>
                <a:gd name="connsiteX0" fmla="*/ 391954 w 418034"/>
                <a:gd name="connsiteY0" fmla="*/ 40085 h 185637"/>
                <a:gd name="connsiteX1" fmla="*/ -10333 w 418034"/>
                <a:gd name="connsiteY1" fmla="*/ 180139 h 185637"/>
                <a:gd name="connsiteX2" fmla="*/ 374173 w 418034"/>
                <a:gd name="connsiteY2" fmla="*/ -3216 h 185637"/>
                <a:gd name="connsiteX3" fmla="*/ 405419 w 418034"/>
                <a:gd name="connsiteY3" fmla="*/ 7871 h 185637"/>
                <a:gd name="connsiteX4" fmla="*/ 394332 w 418034"/>
                <a:gd name="connsiteY4" fmla="*/ 39117 h 185637"/>
                <a:gd name="connsiteX5" fmla="*/ 391954 w 418034"/>
                <a:gd name="connsiteY5" fmla="*/ 40085 h 18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34" h="185637">
                  <a:moveTo>
                    <a:pt x="391954" y="40085"/>
                  </a:moveTo>
                  <a:lnTo>
                    <a:pt x="-10333" y="180139"/>
                  </a:lnTo>
                  <a:lnTo>
                    <a:pt x="374173" y="-3216"/>
                  </a:lnTo>
                  <a:cubicBezTo>
                    <a:pt x="385865" y="-8780"/>
                    <a:pt x="399856" y="-3821"/>
                    <a:pt x="405419" y="7871"/>
                  </a:cubicBezTo>
                  <a:cubicBezTo>
                    <a:pt x="410983" y="19563"/>
                    <a:pt x="406024" y="33553"/>
                    <a:pt x="394332" y="39117"/>
                  </a:cubicBezTo>
                  <a:cubicBezTo>
                    <a:pt x="393566" y="39480"/>
                    <a:pt x="392760" y="39802"/>
                    <a:pt x="391954" y="40085"/>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192" name="Freeform: Shape 191">
              <a:extLst>
                <a:ext uri="{FF2B5EF4-FFF2-40B4-BE49-F238E27FC236}">
                  <a16:creationId xmlns:a16="http://schemas.microsoft.com/office/drawing/2014/main" id="{F323A1D4-E998-C9B5-F63B-619FD9158F58}"/>
                </a:ext>
              </a:extLst>
            </p:cNvPr>
            <p:cNvSpPr/>
            <p:nvPr/>
          </p:nvSpPr>
          <p:spPr>
            <a:xfrm flipV="1">
              <a:off x="11180473" y="3854697"/>
              <a:ext cx="520572" cy="139680"/>
            </a:xfrm>
            <a:custGeom>
              <a:avLst/>
              <a:gdLst>
                <a:gd name="connsiteX0" fmla="*/ 456910 w 520572"/>
                <a:gd name="connsiteY0" fmla="*/ -4077 h 163003"/>
                <a:gd name="connsiteX1" fmla="*/ -13191 w 520572"/>
                <a:gd name="connsiteY1" fmla="*/ 158926 h 163003"/>
                <a:gd name="connsiteX2" fmla="*/ 488316 w 520572"/>
                <a:gd name="connsiteY2" fmla="*/ 118205 h 163003"/>
                <a:gd name="connsiteX3" fmla="*/ 490332 w 520572"/>
                <a:gd name="connsiteY3" fmla="*/ 117198 h 163003"/>
                <a:gd name="connsiteX4" fmla="*/ 490413 w 520572"/>
                <a:gd name="connsiteY4" fmla="*/ 36442 h 163003"/>
                <a:gd name="connsiteX5" fmla="*/ 456910 w 520572"/>
                <a:gd name="connsiteY5" fmla="*/ -4077 h 16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572" h="163003">
                  <a:moveTo>
                    <a:pt x="456910" y="-4077"/>
                  </a:moveTo>
                  <a:lnTo>
                    <a:pt x="-13191" y="158926"/>
                  </a:lnTo>
                  <a:lnTo>
                    <a:pt x="488316" y="118205"/>
                  </a:lnTo>
                  <a:lnTo>
                    <a:pt x="490332" y="117198"/>
                  </a:lnTo>
                  <a:cubicBezTo>
                    <a:pt x="513031" y="106151"/>
                    <a:pt x="513072" y="63777"/>
                    <a:pt x="490413" y="36442"/>
                  </a:cubicBezTo>
                  <a:lnTo>
                    <a:pt x="456910" y="-4077"/>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93" name="Freeform: Shape 192">
              <a:extLst>
                <a:ext uri="{FF2B5EF4-FFF2-40B4-BE49-F238E27FC236}">
                  <a16:creationId xmlns:a16="http://schemas.microsoft.com/office/drawing/2014/main" id="{8DB87045-ED31-241D-30FC-F6E113A0E65D}"/>
                </a:ext>
              </a:extLst>
            </p:cNvPr>
            <p:cNvSpPr/>
            <p:nvPr/>
          </p:nvSpPr>
          <p:spPr>
            <a:xfrm flipV="1">
              <a:off x="11174546" y="3779698"/>
              <a:ext cx="521709" cy="190328"/>
            </a:xfrm>
            <a:custGeom>
              <a:avLst/>
              <a:gdLst>
                <a:gd name="connsiteX0" fmla="*/ 460913 w 521709"/>
                <a:gd name="connsiteY0" fmla="*/ -4229 h 222108"/>
                <a:gd name="connsiteX1" fmla="*/ -13179 w 521709"/>
                <a:gd name="connsiteY1" fmla="*/ 152565 h 222108"/>
                <a:gd name="connsiteX2" fmla="*/ 60763 w 521709"/>
                <a:gd name="connsiteY2" fmla="*/ 217880 h 222108"/>
                <a:gd name="connsiteX3" fmla="*/ 494255 w 521709"/>
                <a:gd name="connsiteY3" fmla="*/ 93702 h 222108"/>
                <a:gd name="connsiteX4" fmla="*/ 496351 w 521709"/>
                <a:gd name="connsiteY4" fmla="*/ 36774 h 222108"/>
                <a:gd name="connsiteX5" fmla="*/ 460913 w 521709"/>
                <a:gd name="connsiteY5" fmla="*/ -4229 h 2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709" h="222108">
                  <a:moveTo>
                    <a:pt x="460913" y="-4229"/>
                  </a:moveTo>
                  <a:lnTo>
                    <a:pt x="-13179" y="152565"/>
                  </a:lnTo>
                  <a:lnTo>
                    <a:pt x="60763" y="217880"/>
                  </a:lnTo>
                  <a:lnTo>
                    <a:pt x="494255" y="93702"/>
                  </a:lnTo>
                  <a:cubicBezTo>
                    <a:pt x="512317" y="88501"/>
                    <a:pt x="513486" y="56610"/>
                    <a:pt x="496351" y="36774"/>
                  </a:cubicBezTo>
                  <a:lnTo>
                    <a:pt x="460913" y="-4229"/>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94" name="Freeform: Shape 193">
              <a:extLst>
                <a:ext uri="{FF2B5EF4-FFF2-40B4-BE49-F238E27FC236}">
                  <a16:creationId xmlns:a16="http://schemas.microsoft.com/office/drawing/2014/main" id="{A91626F4-86FC-3281-0BCD-4171185C6F45}"/>
                </a:ext>
              </a:extLst>
            </p:cNvPr>
            <p:cNvSpPr/>
            <p:nvPr/>
          </p:nvSpPr>
          <p:spPr>
            <a:xfrm flipV="1">
              <a:off x="11154710" y="3891271"/>
              <a:ext cx="485985" cy="319122"/>
            </a:xfrm>
            <a:custGeom>
              <a:avLst/>
              <a:gdLst>
                <a:gd name="connsiteX0" fmla="*/ 472887 w 485985"/>
                <a:gd name="connsiteY0" fmla="*/ 196004 h 372407"/>
                <a:gd name="connsiteX1" fmla="*/ -13098 w 485985"/>
                <a:gd name="connsiteY1" fmla="*/ 368643 h 372407"/>
                <a:gd name="connsiteX2" fmla="*/ 344436 w 485985"/>
                <a:gd name="connsiteY2" fmla="*/ 4456 h 372407"/>
                <a:gd name="connsiteX3" fmla="*/ 370884 w 485985"/>
                <a:gd name="connsiteY3" fmla="*/ -2398 h 372407"/>
                <a:gd name="connsiteX4" fmla="*/ 438295 w 485985"/>
                <a:gd name="connsiteY4" fmla="*/ 55982 h 372407"/>
                <a:gd name="connsiteX5" fmla="*/ 472887 w 485985"/>
                <a:gd name="connsiteY5" fmla="*/ 196004 h 3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985" h="372407">
                  <a:moveTo>
                    <a:pt x="472887" y="196004"/>
                  </a:moveTo>
                  <a:lnTo>
                    <a:pt x="-13098" y="368643"/>
                  </a:lnTo>
                  <a:lnTo>
                    <a:pt x="344436" y="4456"/>
                  </a:lnTo>
                  <a:lnTo>
                    <a:pt x="370884" y="-2398"/>
                  </a:lnTo>
                  <a:cubicBezTo>
                    <a:pt x="396848" y="-10340"/>
                    <a:pt x="428780" y="17277"/>
                    <a:pt x="438295" y="55982"/>
                  </a:cubicBezTo>
                  <a:lnTo>
                    <a:pt x="472887" y="196004"/>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95" name="Freeform: Shape 194">
              <a:extLst>
                <a:ext uri="{FF2B5EF4-FFF2-40B4-BE49-F238E27FC236}">
                  <a16:creationId xmlns:a16="http://schemas.microsoft.com/office/drawing/2014/main" id="{9FEF67FA-3F2A-5DE7-854A-3DDE1E342C72}"/>
                </a:ext>
              </a:extLst>
            </p:cNvPr>
            <p:cNvSpPr/>
            <p:nvPr/>
          </p:nvSpPr>
          <p:spPr>
            <a:xfrm flipV="1">
              <a:off x="11157330" y="3920548"/>
              <a:ext cx="469052" cy="284150"/>
            </a:xfrm>
            <a:custGeom>
              <a:avLst/>
              <a:gdLst>
                <a:gd name="connsiteX0" fmla="*/ 455967 w 469052"/>
                <a:gd name="connsiteY0" fmla="*/ 176561 h 331595"/>
                <a:gd name="connsiteX1" fmla="*/ -13086 w 469052"/>
                <a:gd name="connsiteY1" fmla="*/ 327873 h 331595"/>
                <a:gd name="connsiteX2" fmla="*/ 5218 w 469052"/>
                <a:gd name="connsiteY2" fmla="*/ 128060 h 331595"/>
                <a:gd name="connsiteX3" fmla="*/ 341828 w 469052"/>
                <a:gd name="connsiteY3" fmla="*/ -1198 h 331595"/>
                <a:gd name="connsiteX4" fmla="*/ 426656 w 469052"/>
                <a:gd name="connsiteY4" fmla="*/ 67463 h 331595"/>
                <a:gd name="connsiteX5" fmla="*/ 455967 w 469052"/>
                <a:gd name="connsiteY5" fmla="*/ 176561 h 33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052" h="331595">
                  <a:moveTo>
                    <a:pt x="455967" y="176561"/>
                  </a:moveTo>
                  <a:lnTo>
                    <a:pt x="-13086" y="327873"/>
                  </a:lnTo>
                  <a:lnTo>
                    <a:pt x="5218" y="128060"/>
                  </a:lnTo>
                  <a:lnTo>
                    <a:pt x="341828" y="-1198"/>
                  </a:lnTo>
                  <a:cubicBezTo>
                    <a:pt x="373316" y="-13293"/>
                    <a:pt x="413714" y="19445"/>
                    <a:pt x="426656" y="67463"/>
                  </a:cubicBezTo>
                  <a:lnTo>
                    <a:pt x="455967" y="176561"/>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96" name="Freeform: Shape 195">
              <a:extLst>
                <a:ext uri="{FF2B5EF4-FFF2-40B4-BE49-F238E27FC236}">
                  <a16:creationId xmlns:a16="http://schemas.microsoft.com/office/drawing/2014/main" id="{F11D5F62-5B84-7622-3FAE-74DFF298C880}"/>
                </a:ext>
              </a:extLst>
            </p:cNvPr>
            <p:cNvSpPr/>
            <p:nvPr/>
          </p:nvSpPr>
          <p:spPr>
            <a:xfrm flipV="1">
              <a:off x="10788069" y="3672651"/>
              <a:ext cx="866178" cy="379614"/>
            </a:xfrm>
            <a:custGeom>
              <a:avLst/>
              <a:gdLst>
                <a:gd name="connsiteX0" fmla="*/ 829103 w 866178"/>
                <a:gd name="connsiteY0" fmla="*/ 110871 h 442999"/>
                <a:gd name="connsiteX1" fmla="*/ 470036 w 866178"/>
                <a:gd name="connsiteY1" fmla="*/ 237065 h 442999"/>
                <a:gd name="connsiteX2" fmla="*/ 279295 w 866178"/>
                <a:gd name="connsiteY2" fmla="*/ 317095 h 442999"/>
                <a:gd name="connsiteX3" fmla="*/ 92182 w 866178"/>
                <a:gd name="connsiteY3" fmla="*/ 411720 h 442999"/>
                <a:gd name="connsiteX4" fmla="*/ 55291 w 866178"/>
                <a:gd name="connsiteY4" fmla="*/ 438692 h 442999"/>
                <a:gd name="connsiteX5" fmla="*/ -4177 w 866178"/>
                <a:gd name="connsiteY5" fmla="*/ 370273 h 442999"/>
                <a:gd name="connsiteX6" fmla="*/ -7079 w 866178"/>
                <a:gd name="connsiteY6" fmla="*/ 287058 h 442999"/>
                <a:gd name="connsiteX7" fmla="*/ 25860 w 866178"/>
                <a:gd name="connsiteY7" fmla="*/ 283349 h 442999"/>
                <a:gd name="connsiteX8" fmla="*/ 227850 w 866178"/>
                <a:gd name="connsiteY8" fmla="*/ 227832 h 442999"/>
                <a:gd name="connsiteX9" fmla="*/ 612356 w 866178"/>
                <a:gd name="connsiteY9" fmla="*/ 79101 h 442999"/>
                <a:gd name="connsiteX10" fmla="*/ 777497 w 866178"/>
                <a:gd name="connsiteY10" fmla="*/ 2256 h 442999"/>
                <a:gd name="connsiteX11" fmla="*/ 811524 w 866178"/>
                <a:gd name="connsiteY11" fmla="*/ -1695 h 442999"/>
                <a:gd name="connsiteX12" fmla="*/ 844746 w 866178"/>
                <a:gd name="connsiteY12" fmla="*/ 32374 h 442999"/>
                <a:gd name="connsiteX13" fmla="*/ 829103 w 866178"/>
                <a:gd name="connsiteY13" fmla="*/ 110871 h 4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6178" h="442999">
                  <a:moveTo>
                    <a:pt x="829103" y="110871"/>
                  </a:moveTo>
                  <a:cubicBezTo>
                    <a:pt x="706538" y="144859"/>
                    <a:pt x="587803" y="190256"/>
                    <a:pt x="470036" y="237065"/>
                  </a:cubicBezTo>
                  <a:cubicBezTo>
                    <a:pt x="405932" y="262505"/>
                    <a:pt x="342512" y="289518"/>
                    <a:pt x="279295" y="317095"/>
                  </a:cubicBezTo>
                  <a:cubicBezTo>
                    <a:pt x="215351" y="344994"/>
                    <a:pt x="150320" y="371160"/>
                    <a:pt x="92182" y="411720"/>
                  </a:cubicBezTo>
                  <a:cubicBezTo>
                    <a:pt x="79724" y="420388"/>
                    <a:pt x="67508" y="429500"/>
                    <a:pt x="55291" y="438692"/>
                  </a:cubicBezTo>
                  <a:cubicBezTo>
                    <a:pt x="36584" y="429822"/>
                    <a:pt x="10378" y="410671"/>
                    <a:pt x="-4177" y="370273"/>
                  </a:cubicBezTo>
                  <a:cubicBezTo>
                    <a:pt x="-16635" y="335681"/>
                    <a:pt x="-13530" y="307741"/>
                    <a:pt x="-7079" y="287058"/>
                  </a:cubicBezTo>
                  <a:cubicBezTo>
                    <a:pt x="3927" y="285889"/>
                    <a:pt x="14934" y="284720"/>
                    <a:pt x="25860" y="283349"/>
                  </a:cubicBezTo>
                  <a:cubicBezTo>
                    <a:pt x="96536" y="274439"/>
                    <a:pt x="161931" y="250974"/>
                    <a:pt x="227850" y="227832"/>
                  </a:cubicBezTo>
                  <a:cubicBezTo>
                    <a:pt x="357591" y="182273"/>
                    <a:pt x="486204" y="133772"/>
                    <a:pt x="612356" y="79101"/>
                  </a:cubicBezTo>
                  <a:cubicBezTo>
                    <a:pt x="668035" y="54991"/>
                    <a:pt x="723391" y="30035"/>
                    <a:pt x="777497" y="2256"/>
                  </a:cubicBezTo>
                  <a:cubicBezTo>
                    <a:pt x="788059" y="-3146"/>
                    <a:pt x="798220" y="-7178"/>
                    <a:pt x="811524" y="-1695"/>
                  </a:cubicBezTo>
                  <a:cubicBezTo>
                    <a:pt x="824507" y="3668"/>
                    <a:pt x="836884" y="16327"/>
                    <a:pt x="844746" y="32374"/>
                  </a:cubicBezTo>
                  <a:cubicBezTo>
                    <a:pt x="861195" y="66039"/>
                    <a:pt x="853454" y="104138"/>
                    <a:pt x="829103" y="110871"/>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197" name="Freeform: Shape 196">
              <a:extLst>
                <a:ext uri="{FF2B5EF4-FFF2-40B4-BE49-F238E27FC236}">
                  <a16:creationId xmlns:a16="http://schemas.microsoft.com/office/drawing/2014/main" id="{D07273C4-471F-2BB0-5D4D-48F650B67E03}"/>
                </a:ext>
              </a:extLst>
            </p:cNvPr>
            <p:cNvSpPr/>
            <p:nvPr/>
          </p:nvSpPr>
          <p:spPr>
            <a:xfrm flipV="1">
              <a:off x="11166765" y="3683061"/>
              <a:ext cx="482477" cy="297729"/>
            </a:xfrm>
            <a:custGeom>
              <a:avLst/>
              <a:gdLst>
                <a:gd name="connsiteX0" fmla="*/ 469357 w 482477"/>
                <a:gd name="connsiteY0" fmla="*/ 13123 h 347441"/>
                <a:gd name="connsiteX1" fmla="*/ 454440 w 482477"/>
                <a:gd name="connsiteY1" fmla="*/ -4375 h 347441"/>
                <a:gd name="connsiteX2" fmla="*/ -13121 w 482477"/>
                <a:gd name="connsiteY2" fmla="*/ 192052 h 347441"/>
                <a:gd name="connsiteX3" fmla="*/ 144883 w 482477"/>
                <a:gd name="connsiteY3" fmla="*/ 306150 h 347441"/>
                <a:gd name="connsiteX4" fmla="*/ 190281 w 482477"/>
                <a:gd name="connsiteY4" fmla="*/ 324413 h 347441"/>
                <a:gd name="connsiteX5" fmla="*/ 390335 w 482477"/>
                <a:gd name="connsiteY5" fmla="*/ 342839 h 347441"/>
                <a:gd name="connsiteX6" fmla="*/ 448352 w 482477"/>
                <a:gd name="connsiteY6" fmla="*/ 279500 h 347441"/>
                <a:gd name="connsiteX7" fmla="*/ 469357 w 482477"/>
                <a:gd name="connsiteY7" fmla="*/ 13123 h 34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77" h="347441">
                  <a:moveTo>
                    <a:pt x="469357" y="13123"/>
                  </a:moveTo>
                  <a:lnTo>
                    <a:pt x="454440" y="-4375"/>
                  </a:lnTo>
                  <a:lnTo>
                    <a:pt x="-13121" y="192052"/>
                  </a:lnTo>
                  <a:lnTo>
                    <a:pt x="144883" y="306150"/>
                  </a:lnTo>
                  <a:cubicBezTo>
                    <a:pt x="159639" y="316834"/>
                    <a:pt x="175242" y="323123"/>
                    <a:pt x="190281" y="324413"/>
                  </a:cubicBezTo>
                  <a:lnTo>
                    <a:pt x="390335" y="342839"/>
                  </a:lnTo>
                  <a:cubicBezTo>
                    <a:pt x="422186" y="345782"/>
                    <a:pt x="445852" y="319979"/>
                    <a:pt x="448352" y="279500"/>
                  </a:cubicBezTo>
                  <a:lnTo>
                    <a:pt x="469357" y="13123"/>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198" name="Freeform: Shape 197">
              <a:extLst>
                <a:ext uri="{FF2B5EF4-FFF2-40B4-BE49-F238E27FC236}">
                  <a16:creationId xmlns:a16="http://schemas.microsoft.com/office/drawing/2014/main" id="{4E163A52-CDF3-8744-BEA1-246F0975C815}"/>
                </a:ext>
              </a:extLst>
            </p:cNvPr>
            <p:cNvSpPr/>
            <p:nvPr/>
          </p:nvSpPr>
          <p:spPr>
            <a:xfrm flipV="1">
              <a:off x="11166765" y="3701353"/>
              <a:ext cx="467560" cy="279438"/>
            </a:xfrm>
            <a:custGeom>
              <a:avLst/>
              <a:gdLst>
                <a:gd name="connsiteX0" fmla="*/ 454456 w 467560"/>
                <a:gd name="connsiteY0" fmla="*/ -4345 h 326096"/>
                <a:gd name="connsiteX1" fmla="*/ -13104 w 467560"/>
                <a:gd name="connsiteY1" fmla="*/ 192082 h 326096"/>
                <a:gd name="connsiteX2" fmla="*/ 130506 w 467560"/>
                <a:gd name="connsiteY2" fmla="*/ 279449 h 326096"/>
                <a:gd name="connsiteX3" fmla="*/ 200013 w 467560"/>
                <a:gd name="connsiteY3" fmla="*/ 304366 h 326096"/>
                <a:gd name="connsiteX4" fmla="*/ 356928 w 467560"/>
                <a:gd name="connsiteY4" fmla="*/ 321339 h 326096"/>
                <a:gd name="connsiteX5" fmla="*/ 438006 w 467560"/>
                <a:gd name="connsiteY5" fmla="*/ 242680 h 326096"/>
                <a:gd name="connsiteX6" fmla="*/ 454456 w 467560"/>
                <a:gd name="connsiteY6" fmla="*/ -4345 h 32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560" h="326096">
                  <a:moveTo>
                    <a:pt x="454456" y="-4345"/>
                  </a:moveTo>
                  <a:lnTo>
                    <a:pt x="-13104" y="192082"/>
                  </a:lnTo>
                  <a:lnTo>
                    <a:pt x="130506" y="279449"/>
                  </a:lnTo>
                  <a:cubicBezTo>
                    <a:pt x="153446" y="293399"/>
                    <a:pt x="177073" y="301866"/>
                    <a:pt x="200013" y="304366"/>
                  </a:cubicBezTo>
                  <a:lnTo>
                    <a:pt x="356928" y="321339"/>
                  </a:lnTo>
                  <a:cubicBezTo>
                    <a:pt x="399060" y="325895"/>
                    <a:pt x="430548" y="292310"/>
                    <a:pt x="438006" y="242680"/>
                  </a:cubicBezTo>
                  <a:lnTo>
                    <a:pt x="454456" y="-4345"/>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199" name="Freeform: Shape 198">
              <a:extLst>
                <a:ext uri="{FF2B5EF4-FFF2-40B4-BE49-F238E27FC236}">
                  <a16:creationId xmlns:a16="http://schemas.microsoft.com/office/drawing/2014/main" id="{F5159057-5216-D628-EBD3-FE88C1A3EB8E}"/>
                </a:ext>
              </a:extLst>
            </p:cNvPr>
            <p:cNvSpPr/>
            <p:nvPr/>
          </p:nvSpPr>
          <p:spPr>
            <a:xfrm flipV="1">
              <a:off x="11144583" y="3966165"/>
              <a:ext cx="472930" cy="245620"/>
            </a:xfrm>
            <a:custGeom>
              <a:avLst/>
              <a:gdLst>
                <a:gd name="connsiteX0" fmla="*/ 459504 w 472930"/>
                <a:gd name="connsiteY0" fmla="*/ 173894 h 286632"/>
                <a:gd name="connsiteX1" fmla="*/ 459867 w 472930"/>
                <a:gd name="connsiteY1" fmla="*/ 194818 h 286632"/>
                <a:gd name="connsiteX2" fmla="*/ -10354 w 472930"/>
                <a:gd name="connsiteY2" fmla="*/ 282993 h 286632"/>
                <a:gd name="connsiteX3" fmla="*/ -12934 w 472930"/>
                <a:gd name="connsiteY3" fmla="*/ 216227 h 286632"/>
                <a:gd name="connsiteX4" fmla="*/ 20448 w 472930"/>
                <a:gd name="connsiteY4" fmla="*/ 125513 h 286632"/>
                <a:gd name="connsiteX5" fmla="*/ 155351 w 472930"/>
                <a:gd name="connsiteY5" fmla="*/ 10165 h 286632"/>
                <a:gd name="connsiteX6" fmla="*/ 242557 w 472930"/>
                <a:gd name="connsiteY6" fmla="*/ 14560 h 286632"/>
                <a:gd name="connsiteX7" fmla="*/ 459504 w 472930"/>
                <a:gd name="connsiteY7" fmla="*/ 173894 h 28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930" h="286632">
                  <a:moveTo>
                    <a:pt x="459504" y="173894"/>
                  </a:moveTo>
                  <a:lnTo>
                    <a:pt x="459867" y="194818"/>
                  </a:lnTo>
                  <a:lnTo>
                    <a:pt x="-10354" y="282993"/>
                  </a:lnTo>
                  <a:lnTo>
                    <a:pt x="-12934" y="216227"/>
                  </a:lnTo>
                  <a:cubicBezTo>
                    <a:pt x="-14466" y="176797"/>
                    <a:pt x="-2210" y="143535"/>
                    <a:pt x="20448" y="125513"/>
                  </a:cubicBezTo>
                  <a:lnTo>
                    <a:pt x="155351" y="10165"/>
                  </a:lnTo>
                  <a:cubicBezTo>
                    <a:pt x="178573" y="-9711"/>
                    <a:pt x="211835" y="-8018"/>
                    <a:pt x="242557" y="14560"/>
                  </a:cubicBezTo>
                  <a:lnTo>
                    <a:pt x="459504" y="173894"/>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200" name="Freeform: Shape 199">
              <a:extLst>
                <a:ext uri="{FF2B5EF4-FFF2-40B4-BE49-F238E27FC236}">
                  <a16:creationId xmlns:a16="http://schemas.microsoft.com/office/drawing/2014/main" id="{5E4908FC-DAD1-68A6-6CB2-534EDD2DC063}"/>
                </a:ext>
              </a:extLst>
            </p:cNvPr>
            <p:cNvSpPr/>
            <p:nvPr/>
          </p:nvSpPr>
          <p:spPr>
            <a:xfrm flipV="1">
              <a:off x="11146965" y="3898048"/>
              <a:ext cx="470548" cy="274475"/>
            </a:xfrm>
            <a:custGeom>
              <a:avLst/>
              <a:gdLst>
                <a:gd name="connsiteX0" fmla="*/ 457483 w 470548"/>
                <a:gd name="connsiteY0" fmla="*/ 155400 h 320305"/>
                <a:gd name="connsiteX1" fmla="*/ -8142 w 470548"/>
                <a:gd name="connsiteY1" fmla="*/ 316508 h 320305"/>
                <a:gd name="connsiteX2" fmla="*/ -12738 w 470548"/>
                <a:gd name="connsiteY2" fmla="*/ 233616 h 320305"/>
                <a:gd name="connsiteX3" fmla="*/ 25805 w 470548"/>
                <a:gd name="connsiteY3" fmla="*/ 120606 h 320305"/>
                <a:gd name="connsiteX4" fmla="*/ 152240 w 470548"/>
                <a:gd name="connsiteY4" fmla="*/ 12798 h 320305"/>
                <a:gd name="connsiteX5" fmla="*/ 253920 w 470548"/>
                <a:gd name="connsiteY5" fmla="*/ 15620 h 320305"/>
                <a:gd name="connsiteX6" fmla="*/ 457483 w 470548"/>
                <a:gd name="connsiteY6" fmla="*/ 155400 h 3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548" h="320305">
                  <a:moveTo>
                    <a:pt x="457483" y="155400"/>
                  </a:moveTo>
                  <a:lnTo>
                    <a:pt x="-8142" y="316508"/>
                  </a:lnTo>
                  <a:lnTo>
                    <a:pt x="-12738" y="233616"/>
                  </a:lnTo>
                  <a:cubicBezTo>
                    <a:pt x="-15440" y="185155"/>
                    <a:pt x="-1288" y="143708"/>
                    <a:pt x="25805" y="120606"/>
                  </a:cubicBezTo>
                  <a:lnTo>
                    <a:pt x="152240" y="12798"/>
                  </a:lnTo>
                  <a:cubicBezTo>
                    <a:pt x="179333" y="-10304"/>
                    <a:pt x="217756" y="-9215"/>
                    <a:pt x="253920" y="15620"/>
                  </a:cubicBezTo>
                  <a:lnTo>
                    <a:pt x="457483" y="155400"/>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201" name="Freeform: Shape 200">
              <a:extLst>
                <a:ext uri="{FF2B5EF4-FFF2-40B4-BE49-F238E27FC236}">
                  <a16:creationId xmlns:a16="http://schemas.microsoft.com/office/drawing/2014/main" id="{7315D221-4FB6-E082-A386-5F9FE54363B1}"/>
                </a:ext>
              </a:extLst>
            </p:cNvPr>
            <p:cNvSpPr/>
            <p:nvPr/>
          </p:nvSpPr>
          <p:spPr>
            <a:xfrm flipV="1">
              <a:off x="10095700" y="3434936"/>
              <a:ext cx="749488" cy="372823"/>
            </a:xfrm>
            <a:custGeom>
              <a:avLst/>
              <a:gdLst>
                <a:gd name="connsiteX0" fmla="*/ 612971 w 749488"/>
                <a:gd name="connsiteY0" fmla="*/ 37610 h 372823"/>
                <a:gd name="connsiteX1" fmla="*/ 612746 w 749488"/>
                <a:gd name="connsiteY1" fmla="*/ 36777 h 372823"/>
                <a:gd name="connsiteX2" fmla="*/ 613090 w 749488"/>
                <a:gd name="connsiteY2" fmla="*/ 35569 h 372823"/>
                <a:gd name="connsiteX3" fmla="*/ 672971 w 749488"/>
                <a:gd name="connsiteY3" fmla="*/ 15865 h 372823"/>
                <a:gd name="connsiteX4" fmla="*/ 672437 w 749488"/>
                <a:gd name="connsiteY4" fmla="*/ 18042 h 372823"/>
                <a:gd name="connsiteX5" fmla="*/ 539372 w 749488"/>
                <a:gd name="connsiteY5" fmla="*/ 61828 h 372823"/>
                <a:gd name="connsiteX6" fmla="*/ 538877 w 749488"/>
                <a:gd name="connsiteY6" fmla="*/ 59989 h 372823"/>
                <a:gd name="connsiteX7" fmla="*/ 595326 w 749488"/>
                <a:gd name="connsiteY7" fmla="*/ 41414 h 372823"/>
                <a:gd name="connsiteX8" fmla="*/ 595284 w 749488"/>
                <a:gd name="connsiteY8" fmla="*/ 41696 h 372823"/>
                <a:gd name="connsiteX9" fmla="*/ 595710 w 749488"/>
                <a:gd name="connsiteY9" fmla="*/ 43289 h 372823"/>
                <a:gd name="connsiteX10" fmla="*/ 633819 w 749488"/>
                <a:gd name="connsiteY10" fmla="*/ 105681 h 372823"/>
                <a:gd name="connsiteX11" fmla="*/ 629165 w 749488"/>
                <a:gd name="connsiteY11" fmla="*/ 97664 h 372823"/>
                <a:gd name="connsiteX12" fmla="*/ 629000 w 749488"/>
                <a:gd name="connsiteY12" fmla="*/ 97050 h 372823"/>
                <a:gd name="connsiteX13" fmla="*/ 684560 w 749488"/>
                <a:gd name="connsiteY13" fmla="*/ 78769 h 372823"/>
                <a:gd name="connsiteX14" fmla="*/ 692456 w 749488"/>
                <a:gd name="connsiteY14" fmla="*/ 92372 h 372823"/>
                <a:gd name="connsiteX15" fmla="*/ 689001 w 749488"/>
                <a:gd name="connsiteY15" fmla="*/ 87524 h 372823"/>
                <a:gd name="connsiteX16" fmla="*/ 559995 w 749488"/>
                <a:gd name="connsiteY16" fmla="*/ 129971 h 372823"/>
                <a:gd name="connsiteX17" fmla="*/ 555762 w 749488"/>
                <a:gd name="connsiteY17" fmla="*/ 122677 h 372823"/>
                <a:gd name="connsiteX18" fmla="*/ 555384 w 749488"/>
                <a:gd name="connsiteY18" fmla="*/ 121272 h 372823"/>
                <a:gd name="connsiteX19" fmla="*/ 612407 w 749488"/>
                <a:gd name="connsiteY19" fmla="*/ 102509 h 372823"/>
                <a:gd name="connsiteX20" fmla="*/ 617389 w 749488"/>
                <a:gd name="connsiteY20" fmla="*/ 111087 h 372823"/>
                <a:gd name="connsiteX21" fmla="*/ 585893 w 749488"/>
                <a:gd name="connsiteY21" fmla="*/ 168359 h 372823"/>
                <a:gd name="connsiteX22" fmla="*/ 582182 w 749488"/>
                <a:gd name="connsiteY22" fmla="*/ 164077 h 372823"/>
                <a:gd name="connsiteX23" fmla="*/ 640745 w 749488"/>
                <a:gd name="connsiteY23" fmla="*/ 144811 h 372823"/>
                <a:gd name="connsiteX24" fmla="*/ 644458 w 749488"/>
                <a:gd name="connsiteY24" fmla="*/ 149093 h 372823"/>
                <a:gd name="connsiteX25" fmla="*/ 56221 w 749488"/>
                <a:gd name="connsiteY25" fmla="*/ 220810 h 372823"/>
                <a:gd name="connsiteX26" fmla="*/ 56251 w 749488"/>
                <a:gd name="connsiteY26" fmla="*/ 218798 h 372823"/>
                <a:gd name="connsiteX27" fmla="*/ 519157 w 749488"/>
                <a:gd name="connsiteY27" fmla="*/ 66478 h 372823"/>
                <a:gd name="connsiteX28" fmla="*/ 519647 w 749488"/>
                <a:gd name="connsiteY28" fmla="*/ 68318 h 372823"/>
                <a:gd name="connsiteX29" fmla="*/ 74133 w 749488"/>
                <a:gd name="connsiteY29" fmla="*/ 289833 h 372823"/>
                <a:gd name="connsiteX30" fmla="*/ 72035 w 749488"/>
                <a:gd name="connsiteY30" fmla="*/ 286222 h 372823"/>
                <a:gd name="connsiteX31" fmla="*/ 70569 w 749488"/>
                <a:gd name="connsiteY31" fmla="*/ 280789 h 372823"/>
                <a:gd name="connsiteX32" fmla="*/ 535469 w 749488"/>
                <a:gd name="connsiteY32" fmla="*/ 127824 h 372823"/>
                <a:gd name="connsiteX33" fmla="*/ 535777 w 749488"/>
                <a:gd name="connsiteY33" fmla="*/ 128984 h 372823"/>
                <a:gd name="connsiteX34" fmla="*/ 537186 w 749488"/>
                <a:gd name="connsiteY34" fmla="*/ 128520 h 372823"/>
                <a:gd name="connsiteX35" fmla="*/ 541554 w 749488"/>
                <a:gd name="connsiteY35" fmla="*/ 136039 h 372823"/>
                <a:gd name="connsiteX36" fmla="*/ 100219 w 749488"/>
                <a:gd name="connsiteY36" fmla="*/ 328134 h 372823"/>
                <a:gd name="connsiteX37" fmla="*/ 96506 w 749488"/>
                <a:gd name="connsiteY37" fmla="*/ 323851 h 372823"/>
                <a:gd name="connsiteX38" fmla="*/ 563974 w 749488"/>
                <a:gd name="connsiteY38" fmla="*/ 170067 h 372823"/>
                <a:gd name="connsiteX39" fmla="*/ 567687 w 749488"/>
                <a:gd name="connsiteY39" fmla="*/ 174349 h 372823"/>
                <a:gd name="connsiteX40" fmla="*/ 137155 w 749488"/>
                <a:gd name="connsiteY40" fmla="*/ 372098 h 372823"/>
                <a:gd name="connsiteX41" fmla="*/ 231982 w 749488"/>
                <a:gd name="connsiteY41" fmla="*/ 353477 h 372823"/>
                <a:gd name="connsiteX42" fmla="*/ 422562 w 749488"/>
                <a:gd name="connsiteY42" fmla="*/ 296782 h 372823"/>
                <a:gd name="connsiteX43" fmla="*/ 611005 w 749488"/>
                <a:gd name="connsiteY43" fmla="*/ 223676 h 372823"/>
                <a:gd name="connsiteX44" fmla="*/ 699583 w 749488"/>
                <a:gd name="connsiteY44" fmla="*/ 178452 h 372823"/>
                <a:gd name="connsiteX45" fmla="*/ 746834 w 749488"/>
                <a:gd name="connsiteY45" fmla="*/ 148291 h 372823"/>
                <a:gd name="connsiteX46" fmla="*/ 712847 w 749488"/>
                <a:gd name="connsiteY46" fmla="*/ 126595 h 372823"/>
                <a:gd name="connsiteX47" fmla="*/ 660687 w 749488"/>
                <a:gd name="connsiteY47" fmla="*/ 143754 h 372823"/>
                <a:gd name="connsiteX48" fmla="*/ 656976 w 749488"/>
                <a:gd name="connsiteY48" fmla="*/ 139472 h 372823"/>
                <a:gd name="connsiteX49" fmla="*/ 712909 w 749488"/>
                <a:gd name="connsiteY49" fmla="*/ 121071 h 372823"/>
                <a:gd name="connsiteX50" fmla="*/ 703752 w 749488"/>
                <a:gd name="connsiteY50" fmla="*/ 108222 h 372823"/>
                <a:gd name="connsiteX51" fmla="*/ 714251 w 749488"/>
                <a:gd name="connsiteY51" fmla="*/ 120333 h 372823"/>
                <a:gd name="connsiteX52" fmla="*/ 749488 w 749488"/>
                <a:gd name="connsiteY52" fmla="*/ 128521 h 372823"/>
                <a:gd name="connsiteX53" fmla="*/ 728039 w 749488"/>
                <a:gd name="connsiteY53" fmla="*/ 116636 h 372823"/>
                <a:gd name="connsiteX54" fmla="*/ 697277 w 749488"/>
                <a:gd name="connsiteY54" fmla="*/ 73252 h 372823"/>
                <a:gd name="connsiteX55" fmla="*/ 685822 w 749488"/>
                <a:gd name="connsiteY55" fmla="*/ 30717 h 372823"/>
                <a:gd name="connsiteX56" fmla="*/ 683989 w 749488"/>
                <a:gd name="connsiteY56" fmla="*/ 23779 h 372823"/>
                <a:gd name="connsiteX57" fmla="*/ 690601 w 749488"/>
                <a:gd name="connsiteY57" fmla="*/ 78 h 372823"/>
                <a:gd name="connsiteX58" fmla="*/ 690513 w 749488"/>
                <a:gd name="connsiteY58" fmla="*/ 111 h 372823"/>
                <a:gd name="connsiteX59" fmla="*/ 690544 w 749488"/>
                <a:gd name="connsiteY59" fmla="*/ 0 h 372823"/>
                <a:gd name="connsiteX60" fmla="*/ 684003 w 749488"/>
                <a:gd name="connsiteY60" fmla="*/ 2479 h 372823"/>
                <a:gd name="connsiteX61" fmla="*/ 684540 w 749488"/>
                <a:gd name="connsiteY61" fmla="*/ 606 h 372823"/>
                <a:gd name="connsiteX62" fmla="*/ 613541 w 749488"/>
                <a:gd name="connsiteY62" fmla="*/ 7758 h 372823"/>
                <a:gd name="connsiteX63" fmla="*/ 546069 w 749488"/>
                <a:gd name="connsiteY63" fmla="*/ 21732 h 372823"/>
                <a:gd name="connsiteX64" fmla="*/ 546464 w 749488"/>
                <a:gd name="connsiteY64" fmla="*/ 20988 h 372823"/>
                <a:gd name="connsiteX65" fmla="*/ 528926 w 749488"/>
                <a:gd name="connsiteY65" fmla="*/ 25272 h 372823"/>
                <a:gd name="connsiteX66" fmla="*/ 528919 w 749488"/>
                <a:gd name="connsiteY66" fmla="*/ 25284 h 372823"/>
                <a:gd name="connsiteX67" fmla="*/ 512949 w 749488"/>
                <a:gd name="connsiteY67" fmla="*/ 28591 h 372823"/>
                <a:gd name="connsiteX68" fmla="*/ 317611 w 749488"/>
                <a:gd name="connsiteY68" fmla="*/ 85908 h 372823"/>
                <a:gd name="connsiteX69" fmla="*/ 135014 w 749488"/>
                <a:gd name="connsiteY69" fmla="*/ 156352 h 372823"/>
                <a:gd name="connsiteX70" fmla="*/ 73319 w 749488"/>
                <a:gd name="connsiteY70" fmla="*/ 186816 h 372823"/>
                <a:gd name="connsiteX71" fmla="*/ 60125 w 749488"/>
                <a:gd name="connsiteY71" fmla="*/ 197730 h 372823"/>
                <a:gd name="connsiteX72" fmla="*/ 60801 w 749488"/>
                <a:gd name="connsiteY72" fmla="*/ 195769 h 372823"/>
                <a:gd name="connsiteX73" fmla="*/ 41973 w 749488"/>
                <a:gd name="connsiteY73" fmla="*/ 210107 h 372823"/>
                <a:gd name="connsiteX74" fmla="*/ 41670 w 749488"/>
                <a:gd name="connsiteY74" fmla="*/ 212996 h 372823"/>
                <a:gd name="connsiteX75" fmla="*/ 20392 w 749488"/>
                <a:gd name="connsiteY75" fmla="*/ 230598 h 372823"/>
                <a:gd name="connsiteX76" fmla="*/ 40518 w 749488"/>
                <a:gd name="connsiteY76" fmla="*/ 223975 h 372823"/>
                <a:gd name="connsiteX77" fmla="*/ 40301 w 749488"/>
                <a:gd name="connsiteY77" fmla="*/ 226049 h 372823"/>
                <a:gd name="connsiteX78" fmla="*/ 20410 w 749488"/>
                <a:gd name="connsiteY78" fmla="*/ 232594 h 372823"/>
                <a:gd name="connsiteX79" fmla="*/ 18595 w 749488"/>
                <a:gd name="connsiteY79" fmla="*/ 234632 h 372823"/>
                <a:gd name="connsiteX80" fmla="*/ 1380 w 749488"/>
                <a:gd name="connsiteY80" fmla="*/ 290186 h 372823"/>
                <a:gd name="connsiteX81" fmla="*/ 5049 w 749488"/>
                <a:gd name="connsiteY81" fmla="*/ 302347 h 372823"/>
                <a:gd name="connsiteX82" fmla="*/ 46857 w 749488"/>
                <a:gd name="connsiteY82" fmla="*/ 288591 h 372823"/>
                <a:gd name="connsiteX83" fmla="*/ 49231 w 749488"/>
                <a:gd name="connsiteY83" fmla="*/ 298027 h 372823"/>
                <a:gd name="connsiteX84" fmla="*/ 5017 w 749488"/>
                <a:gd name="connsiteY84" fmla="*/ 312574 h 372823"/>
                <a:gd name="connsiteX85" fmla="*/ 29127 w 749488"/>
                <a:gd name="connsiteY85" fmla="*/ 346017 h 372823"/>
                <a:gd name="connsiteX86" fmla="*/ 80776 w 749488"/>
                <a:gd name="connsiteY86" fmla="*/ 329026 h 372823"/>
                <a:gd name="connsiteX87" fmla="*/ 84489 w 749488"/>
                <a:gd name="connsiteY87" fmla="*/ 333308 h 372823"/>
                <a:gd name="connsiteX88" fmla="*/ 29064 w 749488"/>
                <a:gd name="connsiteY88" fmla="*/ 351542 h 372823"/>
                <a:gd name="connsiteX89" fmla="*/ 50796 w 749488"/>
                <a:gd name="connsiteY89" fmla="*/ 363703 h 372823"/>
                <a:gd name="connsiteX90" fmla="*/ 137155 w 749488"/>
                <a:gd name="connsiteY90" fmla="*/ 372098 h 37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49488" h="372823">
                  <a:moveTo>
                    <a:pt x="612971" y="37610"/>
                  </a:moveTo>
                  <a:lnTo>
                    <a:pt x="612746" y="36777"/>
                  </a:lnTo>
                  <a:lnTo>
                    <a:pt x="613090" y="35569"/>
                  </a:lnTo>
                  <a:lnTo>
                    <a:pt x="672971" y="15865"/>
                  </a:lnTo>
                  <a:lnTo>
                    <a:pt x="672437" y="18042"/>
                  </a:lnTo>
                  <a:close/>
                  <a:moveTo>
                    <a:pt x="539372" y="61828"/>
                  </a:moveTo>
                  <a:lnTo>
                    <a:pt x="538877" y="59989"/>
                  </a:lnTo>
                  <a:lnTo>
                    <a:pt x="595326" y="41414"/>
                  </a:lnTo>
                  <a:lnTo>
                    <a:pt x="595284" y="41696"/>
                  </a:lnTo>
                  <a:lnTo>
                    <a:pt x="595710" y="43289"/>
                  </a:lnTo>
                  <a:close/>
                  <a:moveTo>
                    <a:pt x="633819" y="105681"/>
                  </a:moveTo>
                  <a:lnTo>
                    <a:pt x="629165" y="97664"/>
                  </a:lnTo>
                  <a:lnTo>
                    <a:pt x="629000" y="97050"/>
                  </a:lnTo>
                  <a:lnTo>
                    <a:pt x="684560" y="78769"/>
                  </a:lnTo>
                  <a:lnTo>
                    <a:pt x="692456" y="92372"/>
                  </a:lnTo>
                  <a:lnTo>
                    <a:pt x="689001" y="87524"/>
                  </a:lnTo>
                  <a:close/>
                  <a:moveTo>
                    <a:pt x="559995" y="129971"/>
                  </a:moveTo>
                  <a:lnTo>
                    <a:pt x="555762" y="122677"/>
                  </a:lnTo>
                  <a:lnTo>
                    <a:pt x="555384" y="121272"/>
                  </a:lnTo>
                  <a:lnTo>
                    <a:pt x="612407" y="102509"/>
                  </a:lnTo>
                  <a:lnTo>
                    <a:pt x="617389" y="111087"/>
                  </a:lnTo>
                  <a:close/>
                  <a:moveTo>
                    <a:pt x="585893" y="168359"/>
                  </a:moveTo>
                  <a:lnTo>
                    <a:pt x="582182" y="164077"/>
                  </a:lnTo>
                  <a:lnTo>
                    <a:pt x="640745" y="144811"/>
                  </a:lnTo>
                  <a:lnTo>
                    <a:pt x="644458" y="149093"/>
                  </a:lnTo>
                  <a:close/>
                  <a:moveTo>
                    <a:pt x="56221" y="220810"/>
                  </a:moveTo>
                  <a:lnTo>
                    <a:pt x="56251" y="218798"/>
                  </a:lnTo>
                  <a:lnTo>
                    <a:pt x="519157" y="66478"/>
                  </a:lnTo>
                  <a:lnTo>
                    <a:pt x="519647" y="68318"/>
                  </a:lnTo>
                  <a:close/>
                  <a:moveTo>
                    <a:pt x="74133" y="289833"/>
                  </a:moveTo>
                  <a:lnTo>
                    <a:pt x="72035" y="286222"/>
                  </a:lnTo>
                  <a:lnTo>
                    <a:pt x="70569" y="280789"/>
                  </a:lnTo>
                  <a:lnTo>
                    <a:pt x="535469" y="127824"/>
                  </a:lnTo>
                  <a:lnTo>
                    <a:pt x="535777" y="128984"/>
                  </a:lnTo>
                  <a:lnTo>
                    <a:pt x="537186" y="128520"/>
                  </a:lnTo>
                  <a:lnTo>
                    <a:pt x="541554" y="136039"/>
                  </a:lnTo>
                  <a:close/>
                  <a:moveTo>
                    <a:pt x="100219" y="328134"/>
                  </a:moveTo>
                  <a:lnTo>
                    <a:pt x="96506" y="323851"/>
                  </a:lnTo>
                  <a:lnTo>
                    <a:pt x="563974" y="170067"/>
                  </a:lnTo>
                  <a:lnTo>
                    <a:pt x="567687" y="174349"/>
                  </a:lnTo>
                  <a:close/>
                  <a:moveTo>
                    <a:pt x="137155" y="372098"/>
                  </a:moveTo>
                  <a:cubicBezTo>
                    <a:pt x="170296" y="370025"/>
                    <a:pt x="201018" y="361491"/>
                    <a:pt x="231982" y="353477"/>
                  </a:cubicBezTo>
                  <a:cubicBezTo>
                    <a:pt x="296449" y="336755"/>
                    <a:pt x="360231" y="318410"/>
                    <a:pt x="422562" y="296782"/>
                  </a:cubicBezTo>
                  <a:cubicBezTo>
                    <a:pt x="486465" y="274637"/>
                    <a:pt x="548876" y="249450"/>
                    <a:pt x="611005" y="223676"/>
                  </a:cubicBezTo>
                  <a:cubicBezTo>
                    <a:pt x="641808" y="210894"/>
                    <a:pt x="671320" y="195796"/>
                    <a:pt x="699583" y="178452"/>
                  </a:cubicBezTo>
                  <a:cubicBezTo>
                    <a:pt x="715508" y="168675"/>
                    <a:pt x="731151" y="158414"/>
                    <a:pt x="746834" y="148291"/>
                  </a:cubicBezTo>
                  <a:cubicBezTo>
                    <a:pt x="736675" y="144146"/>
                    <a:pt x="724337" y="137409"/>
                    <a:pt x="712847" y="126595"/>
                  </a:cubicBezTo>
                  <a:lnTo>
                    <a:pt x="660687" y="143754"/>
                  </a:lnTo>
                  <a:lnTo>
                    <a:pt x="656976" y="139472"/>
                  </a:lnTo>
                  <a:lnTo>
                    <a:pt x="712909" y="121071"/>
                  </a:lnTo>
                  <a:lnTo>
                    <a:pt x="703752" y="108222"/>
                  </a:lnTo>
                  <a:lnTo>
                    <a:pt x="714251" y="120333"/>
                  </a:lnTo>
                  <a:cubicBezTo>
                    <a:pt x="729128" y="133772"/>
                    <a:pt x="740699" y="135465"/>
                    <a:pt x="749488" y="128521"/>
                  </a:cubicBezTo>
                  <a:cubicBezTo>
                    <a:pt x="743198" y="127381"/>
                    <a:pt x="735901" y="123753"/>
                    <a:pt x="728039" y="116636"/>
                  </a:cubicBezTo>
                  <a:cubicBezTo>
                    <a:pt x="716146" y="105857"/>
                    <a:pt x="705260" y="90068"/>
                    <a:pt x="697277" y="73252"/>
                  </a:cubicBezTo>
                  <a:lnTo>
                    <a:pt x="685822" y="30717"/>
                  </a:lnTo>
                  <a:lnTo>
                    <a:pt x="683989" y="23779"/>
                  </a:lnTo>
                  <a:cubicBezTo>
                    <a:pt x="683747" y="12585"/>
                    <a:pt x="686125" y="4500"/>
                    <a:pt x="690601" y="78"/>
                  </a:cubicBezTo>
                  <a:lnTo>
                    <a:pt x="690513" y="111"/>
                  </a:lnTo>
                  <a:lnTo>
                    <a:pt x="690544" y="0"/>
                  </a:lnTo>
                  <a:lnTo>
                    <a:pt x="684003" y="2479"/>
                  </a:lnTo>
                  <a:lnTo>
                    <a:pt x="684540" y="606"/>
                  </a:lnTo>
                  <a:cubicBezTo>
                    <a:pt x="660793" y="2749"/>
                    <a:pt x="637006" y="4752"/>
                    <a:pt x="613541" y="7758"/>
                  </a:cubicBezTo>
                  <a:lnTo>
                    <a:pt x="546069" y="21732"/>
                  </a:lnTo>
                  <a:lnTo>
                    <a:pt x="546464" y="20988"/>
                  </a:lnTo>
                  <a:cubicBezTo>
                    <a:pt x="540578" y="22335"/>
                    <a:pt x="534732" y="23787"/>
                    <a:pt x="528926" y="25272"/>
                  </a:cubicBezTo>
                  <a:lnTo>
                    <a:pt x="528919" y="25284"/>
                  </a:lnTo>
                  <a:lnTo>
                    <a:pt x="512949" y="28591"/>
                  </a:lnTo>
                  <a:cubicBezTo>
                    <a:pt x="447232" y="46350"/>
                    <a:pt x="381716" y="64453"/>
                    <a:pt x="317611" y="85908"/>
                  </a:cubicBezTo>
                  <a:cubicBezTo>
                    <a:pt x="255483" y="106740"/>
                    <a:pt x="194886" y="130856"/>
                    <a:pt x="135014" y="156352"/>
                  </a:cubicBezTo>
                  <a:cubicBezTo>
                    <a:pt x="113707" y="165404"/>
                    <a:pt x="92782" y="175000"/>
                    <a:pt x="73319" y="186816"/>
                  </a:cubicBezTo>
                  <a:lnTo>
                    <a:pt x="60125" y="197730"/>
                  </a:lnTo>
                  <a:lnTo>
                    <a:pt x="60801" y="195769"/>
                  </a:lnTo>
                  <a:cubicBezTo>
                    <a:pt x="54310" y="200226"/>
                    <a:pt x="48021" y="204994"/>
                    <a:pt x="41973" y="210107"/>
                  </a:cubicBezTo>
                  <a:lnTo>
                    <a:pt x="41670" y="212996"/>
                  </a:lnTo>
                  <a:lnTo>
                    <a:pt x="20392" y="230598"/>
                  </a:lnTo>
                  <a:lnTo>
                    <a:pt x="40518" y="223975"/>
                  </a:lnTo>
                  <a:lnTo>
                    <a:pt x="40301" y="226049"/>
                  </a:lnTo>
                  <a:lnTo>
                    <a:pt x="20410" y="232594"/>
                  </a:lnTo>
                  <a:cubicBezTo>
                    <a:pt x="19805" y="233285"/>
                    <a:pt x="19200" y="233907"/>
                    <a:pt x="18595" y="234632"/>
                  </a:cubicBezTo>
                  <a:cubicBezTo>
                    <a:pt x="6500" y="249073"/>
                    <a:pt x="-3821" y="265346"/>
                    <a:pt x="1380" y="290186"/>
                  </a:cubicBezTo>
                  <a:cubicBezTo>
                    <a:pt x="2227" y="294332"/>
                    <a:pt x="3476" y="298374"/>
                    <a:pt x="5049" y="302347"/>
                  </a:cubicBezTo>
                  <a:lnTo>
                    <a:pt x="46857" y="288591"/>
                  </a:lnTo>
                  <a:lnTo>
                    <a:pt x="49231" y="298027"/>
                  </a:lnTo>
                  <a:lnTo>
                    <a:pt x="5017" y="312574"/>
                  </a:lnTo>
                  <a:cubicBezTo>
                    <a:pt x="10137" y="325599"/>
                    <a:pt x="18725" y="337415"/>
                    <a:pt x="29127" y="346017"/>
                  </a:cubicBezTo>
                  <a:lnTo>
                    <a:pt x="80776" y="329026"/>
                  </a:lnTo>
                  <a:lnTo>
                    <a:pt x="84489" y="333308"/>
                  </a:lnTo>
                  <a:lnTo>
                    <a:pt x="29064" y="351542"/>
                  </a:lnTo>
                  <a:cubicBezTo>
                    <a:pt x="35717" y="357070"/>
                    <a:pt x="43095" y="361319"/>
                    <a:pt x="50796" y="363703"/>
                  </a:cubicBezTo>
                  <a:cubicBezTo>
                    <a:pt x="79905" y="372996"/>
                    <a:pt x="109780" y="373826"/>
                    <a:pt x="137155" y="372098"/>
                  </a:cubicBezTo>
                  <a:close/>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grpSp>
      <p:grpSp>
        <p:nvGrpSpPr>
          <p:cNvPr id="202" name="Group 201">
            <a:extLst>
              <a:ext uri="{FF2B5EF4-FFF2-40B4-BE49-F238E27FC236}">
                <a16:creationId xmlns:a16="http://schemas.microsoft.com/office/drawing/2014/main" id="{77D09193-FFC2-812D-34FE-0EF36E39DE37}"/>
              </a:ext>
            </a:extLst>
          </p:cNvPr>
          <p:cNvGrpSpPr/>
          <p:nvPr/>
        </p:nvGrpSpPr>
        <p:grpSpPr>
          <a:xfrm rot="9673175" flipH="1" flipV="1">
            <a:off x="6644254" y="3615808"/>
            <a:ext cx="1391949" cy="622833"/>
            <a:chOff x="9719648" y="3325201"/>
            <a:chExt cx="1981397" cy="886584"/>
          </a:xfrm>
        </p:grpSpPr>
        <p:sp>
          <p:nvSpPr>
            <p:cNvPr id="203" name="Freeform: Shape 202">
              <a:extLst>
                <a:ext uri="{FF2B5EF4-FFF2-40B4-BE49-F238E27FC236}">
                  <a16:creationId xmlns:a16="http://schemas.microsoft.com/office/drawing/2014/main" id="{112817F0-C546-C23F-98D1-58F8488CEA3F}"/>
                </a:ext>
              </a:extLst>
            </p:cNvPr>
            <p:cNvSpPr/>
            <p:nvPr/>
          </p:nvSpPr>
          <p:spPr>
            <a:xfrm flipV="1">
              <a:off x="9719648" y="3325201"/>
              <a:ext cx="418034" cy="185637"/>
            </a:xfrm>
            <a:custGeom>
              <a:avLst/>
              <a:gdLst>
                <a:gd name="connsiteX0" fmla="*/ 391954 w 418034"/>
                <a:gd name="connsiteY0" fmla="*/ 40085 h 185637"/>
                <a:gd name="connsiteX1" fmla="*/ -10333 w 418034"/>
                <a:gd name="connsiteY1" fmla="*/ 180139 h 185637"/>
                <a:gd name="connsiteX2" fmla="*/ 374173 w 418034"/>
                <a:gd name="connsiteY2" fmla="*/ -3216 h 185637"/>
                <a:gd name="connsiteX3" fmla="*/ 405419 w 418034"/>
                <a:gd name="connsiteY3" fmla="*/ 7871 h 185637"/>
                <a:gd name="connsiteX4" fmla="*/ 394332 w 418034"/>
                <a:gd name="connsiteY4" fmla="*/ 39117 h 185637"/>
                <a:gd name="connsiteX5" fmla="*/ 391954 w 418034"/>
                <a:gd name="connsiteY5" fmla="*/ 40085 h 18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34" h="185637">
                  <a:moveTo>
                    <a:pt x="391954" y="40085"/>
                  </a:moveTo>
                  <a:lnTo>
                    <a:pt x="-10333" y="180139"/>
                  </a:lnTo>
                  <a:lnTo>
                    <a:pt x="374173" y="-3216"/>
                  </a:lnTo>
                  <a:cubicBezTo>
                    <a:pt x="385865" y="-8780"/>
                    <a:pt x="399856" y="-3821"/>
                    <a:pt x="405419" y="7871"/>
                  </a:cubicBezTo>
                  <a:cubicBezTo>
                    <a:pt x="410983" y="19563"/>
                    <a:pt x="406024" y="33553"/>
                    <a:pt x="394332" y="39117"/>
                  </a:cubicBezTo>
                  <a:cubicBezTo>
                    <a:pt x="393566" y="39480"/>
                    <a:pt x="392760" y="39802"/>
                    <a:pt x="391954" y="40085"/>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204" name="Freeform: Shape 203">
              <a:extLst>
                <a:ext uri="{FF2B5EF4-FFF2-40B4-BE49-F238E27FC236}">
                  <a16:creationId xmlns:a16="http://schemas.microsoft.com/office/drawing/2014/main" id="{1EC3063A-5027-6952-4D04-6BAB02F9ED51}"/>
                </a:ext>
              </a:extLst>
            </p:cNvPr>
            <p:cNvSpPr/>
            <p:nvPr/>
          </p:nvSpPr>
          <p:spPr>
            <a:xfrm flipV="1">
              <a:off x="11180473" y="3854697"/>
              <a:ext cx="520572" cy="139680"/>
            </a:xfrm>
            <a:custGeom>
              <a:avLst/>
              <a:gdLst>
                <a:gd name="connsiteX0" fmla="*/ 456910 w 520572"/>
                <a:gd name="connsiteY0" fmla="*/ -4077 h 163003"/>
                <a:gd name="connsiteX1" fmla="*/ -13191 w 520572"/>
                <a:gd name="connsiteY1" fmla="*/ 158926 h 163003"/>
                <a:gd name="connsiteX2" fmla="*/ 488316 w 520572"/>
                <a:gd name="connsiteY2" fmla="*/ 118205 h 163003"/>
                <a:gd name="connsiteX3" fmla="*/ 490332 w 520572"/>
                <a:gd name="connsiteY3" fmla="*/ 117198 h 163003"/>
                <a:gd name="connsiteX4" fmla="*/ 490413 w 520572"/>
                <a:gd name="connsiteY4" fmla="*/ 36442 h 163003"/>
                <a:gd name="connsiteX5" fmla="*/ 456910 w 520572"/>
                <a:gd name="connsiteY5" fmla="*/ -4077 h 16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0572" h="163003">
                  <a:moveTo>
                    <a:pt x="456910" y="-4077"/>
                  </a:moveTo>
                  <a:lnTo>
                    <a:pt x="-13191" y="158926"/>
                  </a:lnTo>
                  <a:lnTo>
                    <a:pt x="488316" y="118205"/>
                  </a:lnTo>
                  <a:lnTo>
                    <a:pt x="490332" y="117198"/>
                  </a:lnTo>
                  <a:cubicBezTo>
                    <a:pt x="513031" y="106151"/>
                    <a:pt x="513072" y="63777"/>
                    <a:pt x="490413" y="36442"/>
                  </a:cubicBezTo>
                  <a:lnTo>
                    <a:pt x="456910" y="-4077"/>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205" name="Freeform: Shape 204">
              <a:extLst>
                <a:ext uri="{FF2B5EF4-FFF2-40B4-BE49-F238E27FC236}">
                  <a16:creationId xmlns:a16="http://schemas.microsoft.com/office/drawing/2014/main" id="{0FC5BB63-9D97-7288-3463-082CCAF7E80E}"/>
                </a:ext>
              </a:extLst>
            </p:cNvPr>
            <p:cNvSpPr/>
            <p:nvPr/>
          </p:nvSpPr>
          <p:spPr>
            <a:xfrm flipV="1">
              <a:off x="11174546" y="3779698"/>
              <a:ext cx="521709" cy="190328"/>
            </a:xfrm>
            <a:custGeom>
              <a:avLst/>
              <a:gdLst>
                <a:gd name="connsiteX0" fmla="*/ 460913 w 521709"/>
                <a:gd name="connsiteY0" fmla="*/ -4229 h 222108"/>
                <a:gd name="connsiteX1" fmla="*/ -13179 w 521709"/>
                <a:gd name="connsiteY1" fmla="*/ 152565 h 222108"/>
                <a:gd name="connsiteX2" fmla="*/ 60763 w 521709"/>
                <a:gd name="connsiteY2" fmla="*/ 217880 h 222108"/>
                <a:gd name="connsiteX3" fmla="*/ 494255 w 521709"/>
                <a:gd name="connsiteY3" fmla="*/ 93702 h 222108"/>
                <a:gd name="connsiteX4" fmla="*/ 496351 w 521709"/>
                <a:gd name="connsiteY4" fmla="*/ 36774 h 222108"/>
                <a:gd name="connsiteX5" fmla="*/ 460913 w 521709"/>
                <a:gd name="connsiteY5" fmla="*/ -4229 h 2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709" h="222108">
                  <a:moveTo>
                    <a:pt x="460913" y="-4229"/>
                  </a:moveTo>
                  <a:lnTo>
                    <a:pt x="-13179" y="152565"/>
                  </a:lnTo>
                  <a:lnTo>
                    <a:pt x="60763" y="217880"/>
                  </a:lnTo>
                  <a:lnTo>
                    <a:pt x="494255" y="93702"/>
                  </a:lnTo>
                  <a:cubicBezTo>
                    <a:pt x="512317" y="88501"/>
                    <a:pt x="513486" y="56610"/>
                    <a:pt x="496351" y="36774"/>
                  </a:cubicBezTo>
                  <a:lnTo>
                    <a:pt x="460913" y="-4229"/>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206" name="Freeform: Shape 205">
              <a:extLst>
                <a:ext uri="{FF2B5EF4-FFF2-40B4-BE49-F238E27FC236}">
                  <a16:creationId xmlns:a16="http://schemas.microsoft.com/office/drawing/2014/main" id="{BDDAB2BE-48BC-F8D8-A9D1-F28ED029C0C6}"/>
                </a:ext>
              </a:extLst>
            </p:cNvPr>
            <p:cNvSpPr/>
            <p:nvPr/>
          </p:nvSpPr>
          <p:spPr>
            <a:xfrm flipV="1">
              <a:off x="11154710" y="3891271"/>
              <a:ext cx="485985" cy="319122"/>
            </a:xfrm>
            <a:custGeom>
              <a:avLst/>
              <a:gdLst>
                <a:gd name="connsiteX0" fmla="*/ 472887 w 485985"/>
                <a:gd name="connsiteY0" fmla="*/ 196004 h 372407"/>
                <a:gd name="connsiteX1" fmla="*/ -13098 w 485985"/>
                <a:gd name="connsiteY1" fmla="*/ 368643 h 372407"/>
                <a:gd name="connsiteX2" fmla="*/ 344436 w 485985"/>
                <a:gd name="connsiteY2" fmla="*/ 4456 h 372407"/>
                <a:gd name="connsiteX3" fmla="*/ 370884 w 485985"/>
                <a:gd name="connsiteY3" fmla="*/ -2398 h 372407"/>
                <a:gd name="connsiteX4" fmla="*/ 438295 w 485985"/>
                <a:gd name="connsiteY4" fmla="*/ 55982 h 372407"/>
                <a:gd name="connsiteX5" fmla="*/ 472887 w 485985"/>
                <a:gd name="connsiteY5" fmla="*/ 196004 h 3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5985" h="372407">
                  <a:moveTo>
                    <a:pt x="472887" y="196004"/>
                  </a:moveTo>
                  <a:lnTo>
                    <a:pt x="-13098" y="368643"/>
                  </a:lnTo>
                  <a:lnTo>
                    <a:pt x="344436" y="4456"/>
                  </a:lnTo>
                  <a:lnTo>
                    <a:pt x="370884" y="-2398"/>
                  </a:lnTo>
                  <a:cubicBezTo>
                    <a:pt x="396848" y="-10340"/>
                    <a:pt x="428780" y="17277"/>
                    <a:pt x="438295" y="55982"/>
                  </a:cubicBezTo>
                  <a:lnTo>
                    <a:pt x="472887" y="196004"/>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207" name="Freeform: Shape 206">
              <a:extLst>
                <a:ext uri="{FF2B5EF4-FFF2-40B4-BE49-F238E27FC236}">
                  <a16:creationId xmlns:a16="http://schemas.microsoft.com/office/drawing/2014/main" id="{B306711C-E60E-00BE-97E7-E0D6D5D19BB7}"/>
                </a:ext>
              </a:extLst>
            </p:cNvPr>
            <p:cNvSpPr/>
            <p:nvPr/>
          </p:nvSpPr>
          <p:spPr>
            <a:xfrm flipV="1">
              <a:off x="11157330" y="3920548"/>
              <a:ext cx="469052" cy="284150"/>
            </a:xfrm>
            <a:custGeom>
              <a:avLst/>
              <a:gdLst>
                <a:gd name="connsiteX0" fmla="*/ 455967 w 469052"/>
                <a:gd name="connsiteY0" fmla="*/ 176561 h 331595"/>
                <a:gd name="connsiteX1" fmla="*/ -13086 w 469052"/>
                <a:gd name="connsiteY1" fmla="*/ 327873 h 331595"/>
                <a:gd name="connsiteX2" fmla="*/ 5218 w 469052"/>
                <a:gd name="connsiteY2" fmla="*/ 128060 h 331595"/>
                <a:gd name="connsiteX3" fmla="*/ 341828 w 469052"/>
                <a:gd name="connsiteY3" fmla="*/ -1198 h 331595"/>
                <a:gd name="connsiteX4" fmla="*/ 426656 w 469052"/>
                <a:gd name="connsiteY4" fmla="*/ 67463 h 331595"/>
                <a:gd name="connsiteX5" fmla="*/ 455967 w 469052"/>
                <a:gd name="connsiteY5" fmla="*/ 176561 h 33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9052" h="331595">
                  <a:moveTo>
                    <a:pt x="455967" y="176561"/>
                  </a:moveTo>
                  <a:lnTo>
                    <a:pt x="-13086" y="327873"/>
                  </a:lnTo>
                  <a:lnTo>
                    <a:pt x="5218" y="128060"/>
                  </a:lnTo>
                  <a:lnTo>
                    <a:pt x="341828" y="-1198"/>
                  </a:lnTo>
                  <a:cubicBezTo>
                    <a:pt x="373316" y="-13293"/>
                    <a:pt x="413714" y="19445"/>
                    <a:pt x="426656" y="67463"/>
                  </a:cubicBezTo>
                  <a:lnTo>
                    <a:pt x="455967" y="176561"/>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208" name="Freeform: Shape 207">
              <a:extLst>
                <a:ext uri="{FF2B5EF4-FFF2-40B4-BE49-F238E27FC236}">
                  <a16:creationId xmlns:a16="http://schemas.microsoft.com/office/drawing/2014/main" id="{2F2623EE-7626-6E22-56E0-CE25C725D91F}"/>
                </a:ext>
              </a:extLst>
            </p:cNvPr>
            <p:cNvSpPr/>
            <p:nvPr/>
          </p:nvSpPr>
          <p:spPr>
            <a:xfrm flipV="1">
              <a:off x="10788069" y="3672651"/>
              <a:ext cx="866178" cy="379614"/>
            </a:xfrm>
            <a:custGeom>
              <a:avLst/>
              <a:gdLst>
                <a:gd name="connsiteX0" fmla="*/ 829103 w 866178"/>
                <a:gd name="connsiteY0" fmla="*/ 110871 h 442999"/>
                <a:gd name="connsiteX1" fmla="*/ 470036 w 866178"/>
                <a:gd name="connsiteY1" fmla="*/ 237065 h 442999"/>
                <a:gd name="connsiteX2" fmla="*/ 279295 w 866178"/>
                <a:gd name="connsiteY2" fmla="*/ 317095 h 442999"/>
                <a:gd name="connsiteX3" fmla="*/ 92182 w 866178"/>
                <a:gd name="connsiteY3" fmla="*/ 411720 h 442999"/>
                <a:gd name="connsiteX4" fmla="*/ 55291 w 866178"/>
                <a:gd name="connsiteY4" fmla="*/ 438692 h 442999"/>
                <a:gd name="connsiteX5" fmla="*/ -4177 w 866178"/>
                <a:gd name="connsiteY5" fmla="*/ 370273 h 442999"/>
                <a:gd name="connsiteX6" fmla="*/ -7079 w 866178"/>
                <a:gd name="connsiteY6" fmla="*/ 287058 h 442999"/>
                <a:gd name="connsiteX7" fmla="*/ 25860 w 866178"/>
                <a:gd name="connsiteY7" fmla="*/ 283349 h 442999"/>
                <a:gd name="connsiteX8" fmla="*/ 227850 w 866178"/>
                <a:gd name="connsiteY8" fmla="*/ 227832 h 442999"/>
                <a:gd name="connsiteX9" fmla="*/ 612356 w 866178"/>
                <a:gd name="connsiteY9" fmla="*/ 79101 h 442999"/>
                <a:gd name="connsiteX10" fmla="*/ 777497 w 866178"/>
                <a:gd name="connsiteY10" fmla="*/ 2256 h 442999"/>
                <a:gd name="connsiteX11" fmla="*/ 811524 w 866178"/>
                <a:gd name="connsiteY11" fmla="*/ -1695 h 442999"/>
                <a:gd name="connsiteX12" fmla="*/ 844746 w 866178"/>
                <a:gd name="connsiteY12" fmla="*/ 32374 h 442999"/>
                <a:gd name="connsiteX13" fmla="*/ 829103 w 866178"/>
                <a:gd name="connsiteY13" fmla="*/ 110871 h 44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66178" h="442999">
                  <a:moveTo>
                    <a:pt x="829103" y="110871"/>
                  </a:moveTo>
                  <a:cubicBezTo>
                    <a:pt x="706538" y="144859"/>
                    <a:pt x="587803" y="190256"/>
                    <a:pt x="470036" y="237065"/>
                  </a:cubicBezTo>
                  <a:cubicBezTo>
                    <a:pt x="405932" y="262505"/>
                    <a:pt x="342512" y="289518"/>
                    <a:pt x="279295" y="317095"/>
                  </a:cubicBezTo>
                  <a:cubicBezTo>
                    <a:pt x="215351" y="344994"/>
                    <a:pt x="150320" y="371160"/>
                    <a:pt x="92182" y="411720"/>
                  </a:cubicBezTo>
                  <a:cubicBezTo>
                    <a:pt x="79724" y="420388"/>
                    <a:pt x="67508" y="429500"/>
                    <a:pt x="55291" y="438692"/>
                  </a:cubicBezTo>
                  <a:cubicBezTo>
                    <a:pt x="36584" y="429822"/>
                    <a:pt x="10378" y="410671"/>
                    <a:pt x="-4177" y="370273"/>
                  </a:cubicBezTo>
                  <a:cubicBezTo>
                    <a:pt x="-16635" y="335681"/>
                    <a:pt x="-13530" y="307741"/>
                    <a:pt x="-7079" y="287058"/>
                  </a:cubicBezTo>
                  <a:cubicBezTo>
                    <a:pt x="3927" y="285889"/>
                    <a:pt x="14934" y="284720"/>
                    <a:pt x="25860" y="283349"/>
                  </a:cubicBezTo>
                  <a:cubicBezTo>
                    <a:pt x="96536" y="274439"/>
                    <a:pt x="161931" y="250974"/>
                    <a:pt x="227850" y="227832"/>
                  </a:cubicBezTo>
                  <a:cubicBezTo>
                    <a:pt x="357591" y="182273"/>
                    <a:pt x="486204" y="133772"/>
                    <a:pt x="612356" y="79101"/>
                  </a:cubicBezTo>
                  <a:cubicBezTo>
                    <a:pt x="668035" y="54991"/>
                    <a:pt x="723391" y="30035"/>
                    <a:pt x="777497" y="2256"/>
                  </a:cubicBezTo>
                  <a:cubicBezTo>
                    <a:pt x="788059" y="-3146"/>
                    <a:pt x="798220" y="-7178"/>
                    <a:pt x="811524" y="-1695"/>
                  </a:cubicBezTo>
                  <a:cubicBezTo>
                    <a:pt x="824507" y="3668"/>
                    <a:pt x="836884" y="16327"/>
                    <a:pt x="844746" y="32374"/>
                  </a:cubicBezTo>
                  <a:cubicBezTo>
                    <a:pt x="861195" y="66039"/>
                    <a:pt x="853454" y="104138"/>
                    <a:pt x="829103" y="110871"/>
                  </a:cubicBezTo>
                </a:path>
              </a:pathLst>
            </a:custGeom>
            <a:solidFill>
              <a:srgbClr val="00144F"/>
            </a:solidFill>
            <a:ln w="403" cap="flat">
              <a:noFill/>
              <a:prstDash val="solid"/>
              <a:miter/>
            </a:ln>
          </p:spPr>
          <p:txBody>
            <a:bodyPr rtlCol="0" anchor="ctr"/>
            <a:lstStyle/>
            <a:p>
              <a:endParaRPr lang="en-US">
                <a:cs typeface="B Nazanin" panose="00000700000000000000" pitchFamily="2" charset="-78"/>
              </a:endParaRPr>
            </a:p>
          </p:txBody>
        </p:sp>
        <p:sp>
          <p:nvSpPr>
            <p:cNvPr id="209" name="Freeform: Shape 208">
              <a:extLst>
                <a:ext uri="{FF2B5EF4-FFF2-40B4-BE49-F238E27FC236}">
                  <a16:creationId xmlns:a16="http://schemas.microsoft.com/office/drawing/2014/main" id="{684BB6E2-9262-CC04-B7AB-2B6AAB02103D}"/>
                </a:ext>
              </a:extLst>
            </p:cNvPr>
            <p:cNvSpPr/>
            <p:nvPr/>
          </p:nvSpPr>
          <p:spPr>
            <a:xfrm flipV="1">
              <a:off x="11166765" y="3683061"/>
              <a:ext cx="482477" cy="297729"/>
            </a:xfrm>
            <a:custGeom>
              <a:avLst/>
              <a:gdLst>
                <a:gd name="connsiteX0" fmla="*/ 469357 w 482477"/>
                <a:gd name="connsiteY0" fmla="*/ 13123 h 347441"/>
                <a:gd name="connsiteX1" fmla="*/ 454440 w 482477"/>
                <a:gd name="connsiteY1" fmla="*/ -4375 h 347441"/>
                <a:gd name="connsiteX2" fmla="*/ -13121 w 482477"/>
                <a:gd name="connsiteY2" fmla="*/ 192052 h 347441"/>
                <a:gd name="connsiteX3" fmla="*/ 144883 w 482477"/>
                <a:gd name="connsiteY3" fmla="*/ 306150 h 347441"/>
                <a:gd name="connsiteX4" fmla="*/ 190281 w 482477"/>
                <a:gd name="connsiteY4" fmla="*/ 324413 h 347441"/>
                <a:gd name="connsiteX5" fmla="*/ 390335 w 482477"/>
                <a:gd name="connsiteY5" fmla="*/ 342839 h 347441"/>
                <a:gd name="connsiteX6" fmla="*/ 448352 w 482477"/>
                <a:gd name="connsiteY6" fmla="*/ 279500 h 347441"/>
                <a:gd name="connsiteX7" fmla="*/ 469357 w 482477"/>
                <a:gd name="connsiteY7" fmla="*/ 13123 h 34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77" h="347441">
                  <a:moveTo>
                    <a:pt x="469357" y="13123"/>
                  </a:moveTo>
                  <a:lnTo>
                    <a:pt x="454440" y="-4375"/>
                  </a:lnTo>
                  <a:lnTo>
                    <a:pt x="-13121" y="192052"/>
                  </a:lnTo>
                  <a:lnTo>
                    <a:pt x="144883" y="306150"/>
                  </a:lnTo>
                  <a:cubicBezTo>
                    <a:pt x="159639" y="316834"/>
                    <a:pt x="175242" y="323123"/>
                    <a:pt x="190281" y="324413"/>
                  </a:cubicBezTo>
                  <a:lnTo>
                    <a:pt x="390335" y="342839"/>
                  </a:lnTo>
                  <a:cubicBezTo>
                    <a:pt x="422186" y="345782"/>
                    <a:pt x="445852" y="319979"/>
                    <a:pt x="448352" y="279500"/>
                  </a:cubicBezTo>
                  <a:lnTo>
                    <a:pt x="469357" y="13123"/>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210" name="Freeform: Shape 209">
              <a:extLst>
                <a:ext uri="{FF2B5EF4-FFF2-40B4-BE49-F238E27FC236}">
                  <a16:creationId xmlns:a16="http://schemas.microsoft.com/office/drawing/2014/main" id="{57F4F294-C09A-C911-3659-521A7AADE58F}"/>
                </a:ext>
              </a:extLst>
            </p:cNvPr>
            <p:cNvSpPr/>
            <p:nvPr/>
          </p:nvSpPr>
          <p:spPr>
            <a:xfrm flipV="1">
              <a:off x="11166765" y="3701353"/>
              <a:ext cx="467560" cy="279438"/>
            </a:xfrm>
            <a:custGeom>
              <a:avLst/>
              <a:gdLst>
                <a:gd name="connsiteX0" fmla="*/ 454456 w 467560"/>
                <a:gd name="connsiteY0" fmla="*/ -4345 h 326096"/>
                <a:gd name="connsiteX1" fmla="*/ -13104 w 467560"/>
                <a:gd name="connsiteY1" fmla="*/ 192082 h 326096"/>
                <a:gd name="connsiteX2" fmla="*/ 130506 w 467560"/>
                <a:gd name="connsiteY2" fmla="*/ 279449 h 326096"/>
                <a:gd name="connsiteX3" fmla="*/ 200013 w 467560"/>
                <a:gd name="connsiteY3" fmla="*/ 304366 h 326096"/>
                <a:gd name="connsiteX4" fmla="*/ 356928 w 467560"/>
                <a:gd name="connsiteY4" fmla="*/ 321339 h 326096"/>
                <a:gd name="connsiteX5" fmla="*/ 438006 w 467560"/>
                <a:gd name="connsiteY5" fmla="*/ 242680 h 326096"/>
                <a:gd name="connsiteX6" fmla="*/ 454456 w 467560"/>
                <a:gd name="connsiteY6" fmla="*/ -4345 h 32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560" h="326096">
                  <a:moveTo>
                    <a:pt x="454456" y="-4345"/>
                  </a:moveTo>
                  <a:lnTo>
                    <a:pt x="-13104" y="192082"/>
                  </a:lnTo>
                  <a:lnTo>
                    <a:pt x="130506" y="279449"/>
                  </a:lnTo>
                  <a:cubicBezTo>
                    <a:pt x="153446" y="293399"/>
                    <a:pt x="177073" y="301866"/>
                    <a:pt x="200013" y="304366"/>
                  </a:cubicBezTo>
                  <a:lnTo>
                    <a:pt x="356928" y="321339"/>
                  </a:lnTo>
                  <a:cubicBezTo>
                    <a:pt x="399060" y="325895"/>
                    <a:pt x="430548" y="292310"/>
                    <a:pt x="438006" y="242680"/>
                  </a:cubicBezTo>
                  <a:lnTo>
                    <a:pt x="454456" y="-4345"/>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211" name="Freeform: Shape 210">
              <a:extLst>
                <a:ext uri="{FF2B5EF4-FFF2-40B4-BE49-F238E27FC236}">
                  <a16:creationId xmlns:a16="http://schemas.microsoft.com/office/drawing/2014/main" id="{44FE4365-17B3-360A-38DA-2E25D33E5C20}"/>
                </a:ext>
              </a:extLst>
            </p:cNvPr>
            <p:cNvSpPr/>
            <p:nvPr/>
          </p:nvSpPr>
          <p:spPr>
            <a:xfrm flipV="1">
              <a:off x="11144583" y="3966165"/>
              <a:ext cx="472930" cy="245620"/>
            </a:xfrm>
            <a:custGeom>
              <a:avLst/>
              <a:gdLst>
                <a:gd name="connsiteX0" fmla="*/ 459504 w 472930"/>
                <a:gd name="connsiteY0" fmla="*/ 173894 h 286632"/>
                <a:gd name="connsiteX1" fmla="*/ 459867 w 472930"/>
                <a:gd name="connsiteY1" fmla="*/ 194818 h 286632"/>
                <a:gd name="connsiteX2" fmla="*/ -10354 w 472930"/>
                <a:gd name="connsiteY2" fmla="*/ 282993 h 286632"/>
                <a:gd name="connsiteX3" fmla="*/ -12934 w 472930"/>
                <a:gd name="connsiteY3" fmla="*/ 216227 h 286632"/>
                <a:gd name="connsiteX4" fmla="*/ 20448 w 472930"/>
                <a:gd name="connsiteY4" fmla="*/ 125513 h 286632"/>
                <a:gd name="connsiteX5" fmla="*/ 155351 w 472930"/>
                <a:gd name="connsiteY5" fmla="*/ 10165 h 286632"/>
                <a:gd name="connsiteX6" fmla="*/ 242557 w 472930"/>
                <a:gd name="connsiteY6" fmla="*/ 14560 h 286632"/>
                <a:gd name="connsiteX7" fmla="*/ 459504 w 472930"/>
                <a:gd name="connsiteY7" fmla="*/ 173894 h 28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930" h="286632">
                  <a:moveTo>
                    <a:pt x="459504" y="173894"/>
                  </a:moveTo>
                  <a:lnTo>
                    <a:pt x="459867" y="194818"/>
                  </a:lnTo>
                  <a:lnTo>
                    <a:pt x="-10354" y="282993"/>
                  </a:lnTo>
                  <a:lnTo>
                    <a:pt x="-12934" y="216227"/>
                  </a:lnTo>
                  <a:cubicBezTo>
                    <a:pt x="-14466" y="176797"/>
                    <a:pt x="-2210" y="143535"/>
                    <a:pt x="20448" y="125513"/>
                  </a:cubicBezTo>
                  <a:lnTo>
                    <a:pt x="155351" y="10165"/>
                  </a:lnTo>
                  <a:cubicBezTo>
                    <a:pt x="178573" y="-9711"/>
                    <a:pt x="211835" y="-8018"/>
                    <a:pt x="242557" y="14560"/>
                  </a:cubicBezTo>
                  <a:lnTo>
                    <a:pt x="459504" y="173894"/>
                  </a:lnTo>
                </a:path>
              </a:pathLst>
            </a:custGeom>
            <a:solidFill>
              <a:srgbClr val="C48A08"/>
            </a:solidFill>
            <a:ln w="403" cap="flat">
              <a:noFill/>
              <a:prstDash val="solid"/>
              <a:miter/>
            </a:ln>
          </p:spPr>
          <p:txBody>
            <a:bodyPr rtlCol="0" anchor="ctr"/>
            <a:lstStyle/>
            <a:p>
              <a:endParaRPr lang="en-US">
                <a:cs typeface="B Nazanin" panose="00000700000000000000" pitchFamily="2" charset="-78"/>
              </a:endParaRPr>
            </a:p>
          </p:txBody>
        </p:sp>
        <p:sp>
          <p:nvSpPr>
            <p:cNvPr id="212" name="Freeform: Shape 211">
              <a:extLst>
                <a:ext uri="{FF2B5EF4-FFF2-40B4-BE49-F238E27FC236}">
                  <a16:creationId xmlns:a16="http://schemas.microsoft.com/office/drawing/2014/main" id="{D506D065-B0E6-1AC7-3FFA-E6A661B61917}"/>
                </a:ext>
              </a:extLst>
            </p:cNvPr>
            <p:cNvSpPr/>
            <p:nvPr/>
          </p:nvSpPr>
          <p:spPr>
            <a:xfrm flipV="1">
              <a:off x="11146965" y="3898048"/>
              <a:ext cx="470548" cy="274475"/>
            </a:xfrm>
            <a:custGeom>
              <a:avLst/>
              <a:gdLst>
                <a:gd name="connsiteX0" fmla="*/ 457483 w 470548"/>
                <a:gd name="connsiteY0" fmla="*/ 155400 h 320305"/>
                <a:gd name="connsiteX1" fmla="*/ -8142 w 470548"/>
                <a:gd name="connsiteY1" fmla="*/ 316508 h 320305"/>
                <a:gd name="connsiteX2" fmla="*/ -12738 w 470548"/>
                <a:gd name="connsiteY2" fmla="*/ 233616 h 320305"/>
                <a:gd name="connsiteX3" fmla="*/ 25805 w 470548"/>
                <a:gd name="connsiteY3" fmla="*/ 120606 h 320305"/>
                <a:gd name="connsiteX4" fmla="*/ 152240 w 470548"/>
                <a:gd name="connsiteY4" fmla="*/ 12798 h 320305"/>
                <a:gd name="connsiteX5" fmla="*/ 253920 w 470548"/>
                <a:gd name="connsiteY5" fmla="*/ 15620 h 320305"/>
                <a:gd name="connsiteX6" fmla="*/ 457483 w 470548"/>
                <a:gd name="connsiteY6" fmla="*/ 155400 h 3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0548" h="320305">
                  <a:moveTo>
                    <a:pt x="457483" y="155400"/>
                  </a:moveTo>
                  <a:lnTo>
                    <a:pt x="-8142" y="316508"/>
                  </a:lnTo>
                  <a:lnTo>
                    <a:pt x="-12738" y="233616"/>
                  </a:lnTo>
                  <a:cubicBezTo>
                    <a:pt x="-15440" y="185155"/>
                    <a:pt x="-1288" y="143708"/>
                    <a:pt x="25805" y="120606"/>
                  </a:cubicBezTo>
                  <a:lnTo>
                    <a:pt x="152240" y="12798"/>
                  </a:lnTo>
                  <a:cubicBezTo>
                    <a:pt x="179333" y="-10304"/>
                    <a:pt x="217756" y="-9215"/>
                    <a:pt x="253920" y="15620"/>
                  </a:cubicBezTo>
                  <a:lnTo>
                    <a:pt x="457483" y="155400"/>
                  </a:lnTo>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sp>
          <p:nvSpPr>
            <p:cNvPr id="213" name="Freeform: Shape 212">
              <a:extLst>
                <a:ext uri="{FF2B5EF4-FFF2-40B4-BE49-F238E27FC236}">
                  <a16:creationId xmlns:a16="http://schemas.microsoft.com/office/drawing/2014/main" id="{228E2507-7A09-D1EA-1B8E-C667DE27937C}"/>
                </a:ext>
              </a:extLst>
            </p:cNvPr>
            <p:cNvSpPr/>
            <p:nvPr/>
          </p:nvSpPr>
          <p:spPr>
            <a:xfrm flipV="1">
              <a:off x="10095700" y="3434936"/>
              <a:ext cx="749488" cy="372823"/>
            </a:xfrm>
            <a:custGeom>
              <a:avLst/>
              <a:gdLst>
                <a:gd name="connsiteX0" fmla="*/ 612971 w 749488"/>
                <a:gd name="connsiteY0" fmla="*/ 37610 h 372823"/>
                <a:gd name="connsiteX1" fmla="*/ 612746 w 749488"/>
                <a:gd name="connsiteY1" fmla="*/ 36777 h 372823"/>
                <a:gd name="connsiteX2" fmla="*/ 613090 w 749488"/>
                <a:gd name="connsiteY2" fmla="*/ 35569 h 372823"/>
                <a:gd name="connsiteX3" fmla="*/ 672971 w 749488"/>
                <a:gd name="connsiteY3" fmla="*/ 15865 h 372823"/>
                <a:gd name="connsiteX4" fmla="*/ 672437 w 749488"/>
                <a:gd name="connsiteY4" fmla="*/ 18042 h 372823"/>
                <a:gd name="connsiteX5" fmla="*/ 539372 w 749488"/>
                <a:gd name="connsiteY5" fmla="*/ 61828 h 372823"/>
                <a:gd name="connsiteX6" fmla="*/ 538877 w 749488"/>
                <a:gd name="connsiteY6" fmla="*/ 59989 h 372823"/>
                <a:gd name="connsiteX7" fmla="*/ 595326 w 749488"/>
                <a:gd name="connsiteY7" fmla="*/ 41414 h 372823"/>
                <a:gd name="connsiteX8" fmla="*/ 595284 w 749488"/>
                <a:gd name="connsiteY8" fmla="*/ 41696 h 372823"/>
                <a:gd name="connsiteX9" fmla="*/ 595710 w 749488"/>
                <a:gd name="connsiteY9" fmla="*/ 43289 h 372823"/>
                <a:gd name="connsiteX10" fmla="*/ 633819 w 749488"/>
                <a:gd name="connsiteY10" fmla="*/ 105681 h 372823"/>
                <a:gd name="connsiteX11" fmla="*/ 629165 w 749488"/>
                <a:gd name="connsiteY11" fmla="*/ 97664 h 372823"/>
                <a:gd name="connsiteX12" fmla="*/ 629000 w 749488"/>
                <a:gd name="connsiteY12" fmla="*/ 97050 h 372823"/>
                <a:gd name="connsiteX13" fmla="*/ 684560 w 749488"/>
                <a:gd name="connsiteY13" fmla="*/ 78769 h 372823"/>
                <a:gd name="connsiteX14" fmla="*/ 692456 w 749488"/>
                <a:gd name="connsiteY14" fmla="*/ 92372 h 372823"/>
                <a:gd name="connsiteX15" fmla="*/ 689001 w 749488"/>
                <a:gd name="connsiteY15" fmla="*/ 87524 h 372823"/>
                <a:gd name="connsiteX16" fmla="*/ 559995 w 749488"/>
                <a:gd name="connsiteY16" fmla="*/ 129971 h 372823"/>
                <a:gd name="connsiteX17" fmla="*/ 555762 w 749488"/>
                <a:gd name="connsiteY17" fmla="*/ 122677 h 372823"/>
                <a:gd name="connsiteX18" fmla="*/ 555384 w 749488"/>
                <a:gd name="connsiteY18" fmla="*/ 121272 h 372823"/>
                <a:gd name="connsiteX19" fmla="*/ 612407 w 749488"/>
                <a:gd name="connsiteY19" fmla="*/ 102509 h 372823"/>
                <a:gd name="connsiteX20" fmla="*/ 617389 w 749488"/>
                <a:gd name="connsiteY20" fmla="*/ 111087 h 372823"/>
                <a:gd name="connsiteX21" fmla="*/ 585893 w 749488"/>
                <a:gd name="connsiteY21" fmla="*/ 168359 h 372823"/>
                <a:gd name="connsiteX22" fmla="*/ 582182 w 749488"/>
                <a:gd name="connsiteY22" fmla="*/ 164077 h 372823"/>
                <a:gd name="connsiteX23" fmla="*/ 640745 w 749488"/>
                <a:gd name="connsiteY23" fmla="*/ 144811 h 372823"/>
                <a:gd name="connsiteX24" fmla="*/ 644458 w 749488"/>
                <a:gd name="connsiteY24" fmla="*/ 149093 h 372823"/>
                <a:gd name="connsiteX25" fmla="*/ 56221 w 749488"/>
                <a:gd name="connsiteY25" fmla="*/ 220810 h 372823"/>
                <a:gd name="connsiteX26" fmla="*/ 56251 w 749488"/>
                <a:gd name="connsiteY26" fmla="*/ 218798 h 372823"/>
                <a:gd name="connsiteX27" fmla="*/ 519157 w 749488"/>
                <a:gd name="connsiteY27" fmla="*/ 66478 h 372823"/>
                <a:gd name="connsiteX28" fmla="*/ 519647 w 749488"/>
                <a:gd name="connsiteY28" fmla="*/ 68318 h 372823"/>
                <a:gd name="connsiteX29" fmla="*/ 74133 w 749488"/>
                <a:gd name="connsiteY29" fmla="*/ 289833 h 372823"/>
                <a:gd name="connsiteX30" fmla="*/ 72035 w 749488"/>
                <a:gd name="connsiteY30" fmla="*/ 286222 h 372823"/>
                <a:gd name="connsiteX31" fmla="*/ 70569 w 749488"/>
                <a:gd name="connsiteY31" fmla="*/ 280789 h 372823"/>
                <a:gd name="connsiteX32" fmla="*/ 535469 w 749488"/>
                <a:gd name="connsiteY32" fmla="*/ 127824 h 372823"/>
                <a:gd name="connsiteX33" fmla="*/ 535777 w 749488"/>
                <a:gd name="connsiteY33" fmla="*/ 128984 h 372823"/>
                <a:gd name="connsiteX34" fmla="*/ 537186 w 749488"/>
                <a:gd name="connsiteY34" fmla="*/ 128520 h 372823"/>
                <a:gd name="connsiteX35" fmla="*/ 541554 w 749488"/>
                <a:gd name="connsiteY35" fmla="*/ 136039 h 372823"/>
                <a:gd name="connsiteX36" fmla="*/ 100219 w 749488"/>
                <a:gd name="connsiteY36" fmla="*/ 328134 h 372823"/>
                <a:gd name="connsiteX37" fmla="*/ 96506 w 749488"/>
                <a:gd name="connsiteY37" fmla="*/ 323851 h 372823"/>
                <a:gd name="connsiteX38" fmla="*/ 563974 w 749488"/>
                <a:gd name="connsiteY38" fmla="*/ 170067 h 372823"/>
                <a:gd name="connsiteX39" fmla="*/ 567687 w 749488"/>
                <a:gd name="connsiteY39" fmla="*/ 174349 h 372823"/>
                <a:gd name="connsiteX40" fmla="*/ 137155 w 749488"/>
                <a:gd name="connsiteY40" fmla="*/ 372098 h 372823"/>
                <a:gd name="connsiteX41" fmla="*/ 231982 w 749488"/>
                <a:gd name="connsiteY41" fmla="*/ 353477 h 372823"/>
                <a:gd name="connsiteX42" fmla="*/ 422562 w 749488"/>
                <a:gd name="connsiteY42" fmla="*/ 296782 h 372823"/>
                <a:gd name="connsiteX43" fmla="*/ 611005 w 749488"/>
                <a:gd name="connsiteY43" fmla="*/ 223676 h 372823"/>
                <a:gd name="connsiteX44" fmla="*/ 699583 w 749488"/>
                <a:gd name="connsiteY44" fmla="*/ 178452 h 372823"/>
                <a:gd name="connsiteX45" fmla="*/ 746834 w 749488"/>
                <a:gd name="connsiteY45" fmla="*/ 148291 h 372823"/>
                <a:gd name="connsiteX46" fmla="*/ 712847 w 749488"/>
                <a:gd name="connsiteY46" fmla="*/ 126595 h 372823"/>
                <a:gd name="connsiteX47" fmla="*/ 660687 w 749488"/>
                <a:gd name="connsiteY47" fmla="*/ 143754 h 372823"/>
                <a:gd name="connsiteX48" fmla="*/ 656976 w 749488"/>
                <a:gd name="connsiteY48" fmla="*/ 139472 h 372823"/>
                <a:gd name="connsiteX49" fmla="*/ 712909 w 749488"/>
                <a:gd name="connsiteY49" fmla="*/ 121071 h 372823"/>
                <a:gd name="connsiteX50" fmla="*/ 703752 w 749488"/>
                <a:gd name="connsiteY50" fmla="*/ 108222 h 372823"/>
                <a:gd name="connsiteX51" fmla="*/ 714251 w 749488"/>
                <a:gd name="connsiteY51" fmla="*/ 120333 h 372823"/>
                <a:gd name="connsiteX52" fmla="*/ 749488 w 749488"/>
                <a:gd name="connsiteY52" fmla="*/ 128521 h 372823"/>
                <a:gd name="connsiteX53" fmla="*/ 728039 w 749488"/>
                <a:gd name="connsiteY53" fmla="*/ 116636 h 372823"/>
                <a:gd name="connsiteX54" fmla="*/ 697277 w 749488"/>
                <a:gd name="connsiteY54" fmla="*/ 73252 h 372823"/>
                <a:gd name="connsiteX55" fmla="*/ 685822 w 749488"/>
                <a:gd name="connsiteY55" fmla="*/ 30717 h 372823"/>
                <a:gd name="connsiteX56" fmla="*/ 683989 w 749488"/>
                <a:gd name="connsiteY56" fmla="*/ 23779 h 372823"/>
                <a:gd name="connsiteX57" fmla="*/ 690601 w 749488"/>
                <a:gd name="connsiteY57" fmla="*/ 78 h 372823"/>
                <a:gd name="connsiteX58" fmla="*/ 690513 w 749488"/>
                <a:gd name="connsiteY58" fmla="*/ 111 h 372823"/>
                <a:gd name="connsiteX59" fmla="*/ 690544 w 749488"/>
                <a:gd name="connsiteY59" fmla="*/ 0 h 372823"/>
                <a:gd name="connsiteX60" fmla="*/ 684003 w 749488"/>
                <a:gd name="connsiteY60" fmla="*/ 2479 h 372823"/>
                <a:gd name="connsiteX61" fmla="*/ 684540 w 749488"/>
                <a:gd name="connsiteY61" fmla="*/ 606 h 372823"/>
                <a:gd name="connsiteX62" fmla="*/ 613541 w 749488"/>
                <a:gd name="connsiteY62" fmla="*/ 7758 h 372823"/>
                <a:gd name="connsiteX63" fmla="*/ 546069 w 749488"/>
                <a:gd name="connsiteY63" fmla="*/ 21732 h 372823"/>
                <a:gd name="connsiteX64" fmla="*/ 546464 w 749488"/>
                <a:gd name="connsiteY64" fmla="*/ 20988 h 372823"/>
                <a:gd name="connsiteX65" fmla="*/ 528926 w 749488"/>
                <a:gd name="connsiteY65" fmla="*/ 25272 h 372823"/>
                <a:gd name="connsiteX66" fmla="*/ 528919 w 749488"/>
                <a:gd name="connsiteY66" fmla="*/ 25284 h 372823"/>
                <a:gd name="connsiteX67" fmla="*/ 512949 w 749488"/>
                <a:gd name="connsiteY67" fmla="*/ 28591 h 372823"/>
                <a:gd name="connsiteX68" fmla="*/ 317611 w 749488"/>
                <a:gd name="connsiteY68" fmla="*/ 85908 h 372823"/>
                <a:gd name="connsiteX69" fmla="*/ 135014 w 749488"/>
                <a:gd name="connsiteY69" fmla="*/ 156352 h 372823"/>
                <a:gd name="connsiteX70" fmla="*/ 73319 w 749488"/>
                <a:gd name="connsiteY70" fmla="*/ 186816 h 372823"/>
                <a:gd name="connsiteX71" fmla="*/ 60125 w 749488"/>
                <a:gd name="connsiteY71" fmla="*/ 197730 h 372823"/>
                <a:gd name="connsiteX72" fmla="*/ 60801 w 749488"/>
                <a:gd name="connsiteY72" fmla="*/ 195769 h 372823"/>
                <a:gd name="connsiteX73" fmla="*/ 41973 w 749488"/>
                <a:gd name="connsiteY73" fmla="*/ 210107 h 372823"/>
                <a:gd name="connsiteX74" fmla="*/ 41670 w 749488"/>
                <a:gd name="connsiteY74" fmla="*/ 212996 h 372823"/>
                <a:gd name="connsiteX75" fmla="*/ 20392 w 749488"/>
                <a:gd name="connsiteY75" fmla="*/ 230598 h 372823"/>
                <a:gd name="connsiteX76" fmla="*/ 40518 w 749488"/>
                <a:gd name="connsiteY76" fmla="*/ 223975 h 372823"/>
                <a:gd name="connsiteX77" fmla="*/ 40301 w 749488"/>
                <a:gd name="connsiteY77" fmla="*/ 226049 h 372823"/>
                <a:gd name="connsiteX78" fmla="*/ 20410 w 749488"/>
                <a:gd name="connsiteY78" fmla="*/ 232594 h 372823"/>
                <a:gd name="connsiteX79" fmla="*/ 18595 w 749488"/>
                <a:gd name="connsiteY79" fmla="*/ 234632 h 372823"/>
                <a:gd name="connsiteX80" fmla="*/ 1380 w 749488"/>
                <a:gd name="connsiteY80" fmla="*/ 290186 h 372823"/>
                <a:gd name="connsiteX81" fmla="*/ 5049 w 749488"/>
                <a:gd name="connsiteY81" fmla="*/ 302347 h 372823"/>
                <a:gd name="connsiteX82" fmla="*/ 46857 w 749488"/>
                <a:gd name="connsiteY82" fmla="*/ 288591 h 372823"/>
                <a:gd name="connsiteX83" fmla="*/ 49231 w 749488"/>
                <a:gd name="connsiteY83" fmla="*/ 298027 h 372823"/>
                <a:gd name="connsiteX84" fmla="*/ 5017 w 749488"/>
                <a:gd name="connsiteY84" fmla="*/ 312574 h 372823"/>
                <a:gd name="connsiteX85" fmla="*/ 29127 w 749488"/>
                <a:gd name="connsiteY85" fmla="*/ 346017 h 372823"/>
                <a:gd name="connsiteX86" fmla="*/ 80776 w 749488"/>
                <a:gd name="connsiteY86" fmla="*/ 329026 h 372823"/>
                <a:gd name="connsiteX87" fmla="*/ 84489 w 749488"/>
                <a:gd name="connsiteY87" fmla="*/ 333308 h 372823"/>
                <a:gd name="connsiteX88" fmla="*/ 29064 w 749488"/>
                <a:gd name="connsiteY88" fmla="*/ 351542 h 372823"/>
                <a:gd name="connsiteX89" fmla="*/ 50796 w 749488"/>
                <a:gd name="connsiteY89" fmla="*/ 363703 h 372823"/>
                <a:gd name="connsiteX90" fmla="*/ 137155 w 749488"/>
                <a:gd name="connsiteY90" fmla="*/ 372098 h 372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749488" h="372823">
                  <a:moveTo>
                    <a:pt x="612971" y="37610"/>
                  </a:moveTo>
                  <a:lnTo>
                    <a:pt x="612746" y="36777"/>
                  </a:lnTo>
                  <a:lnTo>
                    <a:pt x="613090" y="35569"/>
                  </a:lnTo>
                  <a:lnTo>
                    <a:pt x="672971" y="15865"/>
                  </a:lnTo>
                  <a:lnTo>
                    <a:pt x="672437" y="18042"/>
                  </a:lnTo>
                  <a:close/>
                  <a:moveTo>
                    <a:pt x="539372" y="61828"/>
                  </a:moveTo>
                  <a:lnTo>
                    <a:pt x="538877" y="59989"/>
                  </a:lnTo>
                  <a:lnTo>
                    <a:pt x="595326" y="41414"/>
                  </a:lnTo>
                  <a:lnTo>
                    <a:pt x="595284" y="41696"/>
                  </a:lnTo>
                  <a:lnTo>
                    <a:pt x="595710" y="43289"/>
                  </a:lnTo>
                  <a:close/>
                  <a:moveTo>
                    <a:pt x="633819" y="105681"/>
                  </a:moveTo>
                  <a:lnTo>
                    <a:pt x="629165" y="97664"/>
                  </a:lnTo>
                  <a:lnTo>
                    <a:pt x="629000" y="97050"/>
                  </a:lnTo>
                  <a:lnTo>
                    <a:pt x="684560" y="78769"/>
                  </a:lnTo>
                  <a:lnTo>
                    <a:pt x="692456" y="92372"/>
                  </a:lnTo>
                  <a:lnTo>
                    <a:pt x="689001" y="87524"/>
                  </a:lnTo>
                  <a:close/>
                  <a:moveTo>
                    <a:pt x="559995" y="129971"/>
                  </a:moveTo>
                  <a:lnTo>
                    <a:pt x="555762" y="122677"/>
                  </a:lnTo>
                  <a:lnTo>
                    <a:pt x="555384" y="121272"/>
                  </a:lnTo>
                  <a:lnTo>
                    <a:pt x="612407" y="102509"/>
                  </a:lnTo>
                  <a:lnTo>
                    <a:pt x="617389" y="111087"/>
                  </a:lnTo>
                  <a:close/>
                  <a:moveTo>
                    <a:pt x="585893" y="168359"/>
                  </a:moveTo>
                  <a:lnTo>
                    <a:pt x="582182" y="164077"/>
                  </a:lnTo>
                  <a:lnTo>
                    <a:pt x="640745" y="144811"/>
                  </a:lnTo>
                  <a:lnTo>
                    <a:pt x="644458" y="149093"/>
                  </a:lnTo>
                  <a:close/>
                  <a:moveTo>
                    <a:pt x="56221" y="220810"/>
                  </a:moveTo>
                  <a:lnTo>
                    <a:pt x="56251" y="218798"/>
                  </a:lnTo>
                  <a:lnTo>
                    <a:pt x="519157" y="66478"/>
                  </a:lnTo>
                  <a:lnTo>
                    <a:pt x="519647" y="68318"/>
                  </a:lnTo>
                  <a:close/>
                  <a:moveTo>
                    <a:pt x="74133" y="289833"/>
                  </a:moveTo>
                  <a:lnTo>
                    <a:pt x="72035" y="286222"/>
                  </a:lnTo>
                  <a:lnTo>
                    <a:pt x="70569" y="280789"/>
                  </a:lnTo>
                  <a:lnTo>
                    <a:pt x="535469" y="127824"/>
                  </a:lnTo>
                  <a:lnTo>
                    <a:pt x="535777" y="128984"/>
                  </a:lnTo>
                  <a:lnTo>
                    <a:pt x="537186" y="128520"/>
                  </a:lnTo>
                  <a:lnTo>
                    <a:pt x="541554" y="136039"/>
                  </a:lnTo>
                  <a:close/>
                  <a:moveTo>
                    <a:pt x="100219" y="328134"/>
                  </a:moveTo>
                  <a:lnTo>
                    <a:pt x="96506" y="323851"/>
                  </a:lnTo>
                  <a:lnTo>
                    <a:pt x="563974" y="170067"/>
                  </a:lnTo>
                  <a:lnTo>
                    <a:pt x="567687" y="174349"/>
                  </a:lnTo>
                  <a:close/>
                  <a:moveTo>
                    <a:pt x="137155" y="372098"/>
                  </a:moveTo>
                  <a:cubicBezTo>
                    <a:pt x="170296" y="370025"/>
                    <a:pt x="201018" y="361491"/>
                    <a:pt x="231982" y="353477"/>
                  </a:cubicBezTo>
                  <a:cubicBezTo>
                    <a:pt x="296449" y="336755"/>
                    <a:pt x="360231" y="318410"/>
                    <a:pt x="422562" y="296782"/>
                  </a:cubicBezTo>
                  <a:cubicBezTo>
                    <a:pt x="486465" y="274637"/>
                    <a:pt x="548876" y="249450"/>
                    <a:pt x="611005" y="223676"/>
                  </a:cubicBezTo>
                  <a:cubicBezTo>
                    <a:pt x="641808" y="210894"/>
                    <a:pt x="671320" y="195796"/>
                    <a:pt x="699583" y="178452"/>
                  </a:cubicBezTo>
                  <a:cubicBezTo>
                    <a:pt x="715508" y="168675"/>
                    <a:pt x="731151" y="158414"/>
                    <a:pt x="746834" y="148291"/>
                  </a:cubicBezTo>
                  <a:cubicBezTo>
                    <a:pt x="736675" y="144146"/>
                    <a:pt x="724337" y="137409"/>
                    <a:pt x="712847" y="126595"/>
                  </a:cubicBezTo>
                  <a:lnTo>
                    <a:pt x="660687" y="143754"/>
                  </a:lnTo>
                  <a:lnTo>
                    <a:pt x="656976" y="139472"/>
                  </a:lnTo>
                  <a:lnTo>
                    <a:pt x="712909" y="121071"/>
                  </a:lnTo>
                  <a:lnTo>
                    <a:pt x="703752" y="108222"/>
                  </a:lnTo>
                  <a:lnTo>
                    <a:pt x="714251" y="120333"/>
                  </a:lnTo>
                  <a:cubicBezTo>
                    <a:pt x="729128" y="133772"/>
                    <a:pt x="740699" y="135465"/>
                    <a:pt x="749488" y="128521"/>
                  </a:cubicBezTo>
                  <a:cubicBezTo>
                    <a:pt x="743198" y="127381"/>
                    <a:pt x="735901" y="123753"/>
                    <a:pt x="728039" y="116636"/>
                  </a:cubicBezTo>
                  <a:cubicBezTo>
                    <a:pt x="716146" y="105857"/>
                    <a:pt x="705260" y="90068"/>
                    <a:pt x="697277" y="73252"/>
                  </a:cubicBezTo>
                  <a:lnTo>
                    <a:pt x="685822" y="30717"/>
                  </a:lnTo>
                  <a:lnTo>
                    <a:pt x="683989" y="23779"/>
                  </a:lnTo>
                  <a:cubicBezTo>
                    <a:pt x="683747" y="12585"/>
                    <a:pt x="686125" y="4500"/>
                    <a:pt x="690601" y="78"/>
                  </a:cubicBezTo>
                  <a:lnTo>
                    <a:pt x="690513" y="111"/>
                  </a:lnTo>
                  <a:lnTo>
                    <a:pt x="690544" y="0"/>
                  </a:lnTo>
                  <a:lnTo>
                    <a:pt x="684003" y="2479"/>
                  </a:lnTo>
                  <a:lnTo>
                    <a:pt x="684540" y="606"/>
                  </a:lnTo>
                  <a:cubicBezTo>
                    <a:pt x="660793" y="2749"/>
                    <a:pt x="637006" y="4752"/>
                    <a:pt x="613541" y="7758"/>
                  </a:cubicBezTo>
                  <a:lnTo>
                    <a:pt x="546069" y="21732"/>
                  </a:lnTo>
                  <a:lnTo>
                    <a:pt x="546464" y="20988"/>
                  </a:lnTo>
                  <a:cubicBezTo>
                    <a:pt x="540578" y="22335"/>
                    <a:pt x="534732" y="23787"/>
                    <a:pt x="528926" y="25272"/>
                  </a:cubicBezTo>
                  <a:lnTo>
                    <a:pt x="528919" y="25284"/>
                  </a:lnTo>
                  <a:lnTo>
                    <a:pt x="512949" y="28591"/>
                  </a:lnTo>
                  <a:cubicBezTo>
                    <a:pt x="447232" y="46350"/>
                    <a:pt x="381716" y="64453"/>
                    <a:pt x="317611" y="85908"/>
                  </a:cubicBezTo>
                  <a:cubicBezTo>
                    <a:pt x="255483" y="106740"/>
                    <a:pt x="194886" y="130856"/>
                    <a:pt x="135014" y="156352"/>
                  </a:cubicBezTo>
                  <a:cubicBezTo>
                    <a:pt x="113707" y="165404"/>
                    <a:pt x="92782" y="175000"/>
                    <a:pt x="73319" y="186816"/>
                  </a:cubicBezTo>
                  <a:lnTo>
                    <a:pt x="60125" y="197730"/>
                  </a:lnTo>
                  <a:lnTo>
                    <a:pt x="60801" y="195769"/>
                  </a:lnTo>
                  <a:cubicBezTo>
                    <a:pt x="54310" y="200226"/>
                    <a:pt x="48021" y="204994"/>
                    <a:pt x="41973" y="210107"/>
                  </a:cubicBezTo>
                  <a:lnTo>
                    <a:pt x="41670" y="212996"/>
                  </a:lnTo>
                  <a:lnTo>
                    <a:pt x="20392" y="230598"/>
                  </a:lnTo>
                  <a:lnTo>
                    <a:pt x="40518" y="223975"/>
                  </a:lnTo>
                  <a:lnTo>
                    <a:pt x="40301" y="226049"/>
                  </a:lnTo>
                  <a:lnTo>
                    <a:pt x="20410" y="232594"/>
                  </a:lnTo>
                  <a:cubicBezTo>
                    <a:pt x="19805" y="233285"/>
                    <a:pt x="19200" y="233907"/>
                    <a:pt x="18595" y="234632"/>
                  </a:cubicBezTo>
                  <a:cubicBezTo>
                    <a:pt x="6500" y="249073"/>
                    <a:pt x="-3821" y="265346"/>
                    <a:pt x="1380" y="290186"/>
                  </a:cubicBezTo>
                  <a:cubicBezTo>
                    <a:pt x="2227" y="294332"/>
                    <a:pt x="3476" y="298374"/>
                    <a:pt x="5049" y="302347"/>
                  </a:cubicBezTo>
                  <a:lnTo>
                    <a:pt x="46857" y="288591"/>
                  </a:lnTo>
                  <a:lnTo>
                    <a:pt x="49231" y="298027"/>
                  </a:lnTo>
                  <a:lnTo>
                    <a:pt x="5017" y="312574"/>
                  </a:lnTo>
                  <a:cubicBezTo>
                    <a:pt x="10137" y="325599"/>
                    <a:pt x="18725" y="337415"/>
                    <a:pt x="29127" y="346017"/>
                  </a:cubicBezTo>
                  <a:lnTo>
                    <a:pt x="80776" y="329026"/>
                  </a:lnTo>
                  <a:lnTo>
                    <a:pt x="84489" y="333308"/>
                  </a:lnTo>
                  <a:lnTo>
                    <a:pt x="29064" y="351542"/>
                  </a:lnTo>
                  <a:cubicBezTo>
                    <a:pt x="35717" y="357070"/>
                    <a:pt x="43095" y="361319"/>
                    <a:pt x="50796" y="363703"/>
                  </a:cubicBezTo>
                  <a:cubicBezTo>
                    <a:pt x="79905" y="372996"/>
                    <a:pt x="109780" y="373826"/>
                    <a:pt x="137155" y="372098"/>
                  </a:cubicBezTo>
                  <a:close/>
                </a:path>
              </a:pathLst>
            </a:custGeom>
            <a:solidFill>
              <a:srgbClr val="F5AE18"/>
            </a:solidFill>
            <a:ln w="403" cap="flat">
              <a:noFill/>
              <a:prstDash val="solid"/>
              <a:miter/>
            </a:ln>
          </p:spPr>
          <p:txBody>
            <a:bodyPr rtlCol="0" anchor="ctr"/>
            <a:lstStyle/>
            <a:p>
              <a:endParaRPr lang="en-US">
                <a:cs typeface="B Nazanin" panose="00000700000000000000" pitchFamily="2" charset="-78"/>
              </a:endParaRPr>
            </a:p>
          </p:txBody>
        </p:sp>
      </p:grpSp>
      <p:sp>
        <p:nvSpPr>
          <p:cNvPr id="214" name="Title 1">
            <a:extLst>
              <a:ext uri="{FF2B5EF4-FFF2-40B4-BE49-F238E27FC236}">
                <a16:creationId xmlns:a16="http://schemas.microsoft.com/office/drawing/2014/main" id="{6F2739CE-EDA1-E6FC-6663-CB296967904D}"/>
              </a:ext>
            </a:extLst>
          </p:cNvPr>
          <p:cNvSpPr txBox="1">
            <a:spLocks/>
          </p:cNvSpPr>
          <p:nvPr/>
        </p:nvSpPr>
        <p:spPr>
          <a:xfrm>
            <a:off x="533947" y="2205658"/>
            <a:ext cx="3600000" cy="6463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215" name="Title 1">
            <a:extLst>
              <a:ext uri="{FF2B5EF4-FFF2-40B4-BE49-F238E27FC236}">
                <a16:creationId xmlns:a16="http://schemas.microsoft.com/office/drawing/2014/main" id="{61A51CB1-40E7-445F-F12A-7BFB7F4BED0E}"/>
              </a:ext>
            </a:extLst>
          </p:cNvPr>
          <p:cNvSpPr txBox="1">
            <a:spLocks/>
          </p:cNvSpPr>
          <p:nvPr/>
        </p:nvSpPr>
        <p:spPr>
          <a:xfrm>
            <a:off x="533947" y="1892758"/>
            <a:ext cx="3600000"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متن شما در اینجا</a:t>
            </a:r>
          </a:p>
        </p:txBody>
      </p:sp>
      <p:sp>
        <p:nvSpPr>
          <p:cNvPr id="216" name="Rectangle 215">
            <a:extLst>
              <a:ext uri="{FF2B5EF4-FFF2-40B4-BE49-F238E27FC236}">
                <a16:creationId xmlns:a16="http://schemas.microsoft.com/office/drawing/2014/main" id="{AE155B68-605C-CA33-F937-50F14FEE16B0}"/>
              </a:ext>
            </a:extLst>
          </p:cNvPr>
          <p:cNvSpPr/>
          <p:nvPr/>
        </p:nvSpPr>
        <p:spPr>
          <a:xfrm>
            <a:off x="515938" y="1425677"/>
            <a:ext cx="396825" cy="371374"/>
          </a:xfrm>
          <a:prstGeom prst="rect">
            <a:avLst/>
          </a:prstGeom>
          <a:solidFill>
            <a:srgbClr val="F5AE1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cxnSp>
        <p:nvCxnSpPr>
          <p:cNvPr id="217" name="Straight Connector 216">
            <a:extLst>
              <a:ext uri="{FF2B5EF4-FFF2-40B4-BE49-F238E27FC236}">
                <a16:creationId xmlns:a16="http://schemas.microsoft.com/office/drawing/2014/main" id="{EB1860A1-7873-31E2-55E6-EA28DDAB6A4A}"/>
              </a:ext>
            </a:extLst>
          </p:cNvPr>
          <p:cNvCxnSpPr>
            <a:cxnSpLocks/>
          </p:cNvCxnSpPr>
          <p:nvPr/>
        </p:nvCxnSpPr>
        <p:spPr>
          <a:xfrm>
            <a:off x="533947" y="2976724"/>
            <a:ext cx="3600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18" name="Title 1">
            <a:extLst>
              <a:ext uri="{FF2B5EF4-FFF2-40B4-BE49-F238E27FC236}">
                <a16:creationId xmlns:a16="http://schemas.microsoft.com/office/drawing/2014/main" id="{5B4E37A1-AB19-15F6-5B9A-95A050FC11B2}"/>
              </a:ext>
            </a:extLst>
          </p:cNvPr>
          <p:cNvSpPr txBox="1">
            <a:spLocks/>
          </p:cNvSpPr>
          <p:nvPr/>
        </p:nvSpPr>
        <p:spPr>
          <a:xfrm>
            <a:off x="533947" y="3852412"/>
            <a:ext cx="3600000" cy="6463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219" name="Title 1">
            <a:extLst>
              <a:ext uri="{FF2B5EF4-FFF2-40B4-BE49-F238E27FC236}">
                <a16:creationId xmlns:a16="http://schemas.microsoft.com/office/drawing/2014/main" id="{CE25652E-6DF6-9446-7D9B-0A91B48E612F}"/>
              </a:ext>
            </a:extLst>
          </p:cNvPr>
          <p:cNvSpPr txBox="1">
            <a:spLocks/>
          </p:cNvSpPr>
          <p:nvPr/>
        </p:nvSpPr>
        <p:spPr>
          <a:xfrm>
            <a:off x="533947" y="3539512"/>
            <a:ext cx="3600000"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متن شما در اینجا</a:t>
            </a:r>
          </a:p>
        </p:txBody>
      </p:sp>
      <p:sp>
        <p:nvSpPr>
          <p:cNvPr id="220" name="Rectangle 219">
            <a:extLst>
              <a:ext uri="{FF2B5EF4-FFF2-40B4-BE49-F238E27FC236}">
                <a16:creationId xmlns:a16="http://schemas.microsoft.com/office/drawing/2014/main" id="{E93780EB-7EC1-7F40-E7F6-6B9EC9E58B16}"/>
              </a:ext>
            </a:extLst>
          </p:cNvPr>
          <p:cNvSpPr/>
          <p:nvPr/>
        </p:nvSpPr>
        <p:spPr>
          <a:xfrm>
            <a:off x="515938" y="3072431"/>
            <a:ext cx="396825" cy="371374"/>
          </a:xfrm>
          <a:prstGeom prst="rect">
            <a:avLst/>
          </a:prstGeom>
          <a:solidFill>
            <a:srgbClr val="F5AE1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222" name="Title 1">
            <a:extLst>
              <a:ext uri="{FF2B5EF4-FFF2-40B4-BE49-F238E27FC236}">
                <a16:creationId xmlns:a16="http://schemas.microsoft.com/office/drawing/2014/main" id="{5CBC9AD1-D887-A6AB-AD6C-1DFC297F4418}"/>
              </a:ext>
            </a:extLst>
          </p:cNvPr>
          <p:cNvSpPr txBox="1">
            <a:spLocks/>
          </p:cNvSpPr>
          <p:nvPr/>
        </p:nvSpPr>
        <p:spPr>
          <a:xfrm>
            <a:off x="533947" y="5499170"/>
            <a:ext cx="3600000" cy="6463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rtl="1">
              <a:lnSpc>
                <a:spcPct val="100000"/>
              </a:lnSpc>
            </a:pPr>
            <a:r>
              <a:rPr lang="fa-IR"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223" name="Title 1">
            <a:extLst>
              <a:ext uri="{FF2B5EF4-FFF2-40B4-BE49-F238E27FC236}">
                <a16:creationId xmlns:a16="http://schemas.microsoft.com/office/drawing/2014/main" id="{2F140EC2-BF73-3A94-74E0-E796B3E14505}"/>
              </a:ext>
            </a:extLst>
          </p:cNvPr>
          <p:cNvSpPr txBox="1">
            <a:spLocks/>
          </p:cNvSpPr>
          <p:nvPr/>
        </p:nvSpPr>
        <p:spPr>
          <a:xfrm>
            <a:off x="533947" y="5186266"/>
            <a:ext cx="3600000"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متن شما در اینجا</a:t>
            </a:r>
          </a:p>
        </p:txBody>
      </p:sp>
      <p:sp>
        <p:nvSpPr>
          <p:cNvPr id="224" name="Rectangle 223">
            <a:extLst>
              <a:ext uri="{FF2B5EF4-FFF2-40B4-BE49-F238E27FC236}">
                <a16:creationId xmlns:a16="http://schemas.microsoft.com/office/drawing/2014/main" id="{D4D6D489-E85A-8F14-A466-6E69CB46EAD4}"/>
              </a:ext>
            </a:extLst>
          </p:cNvPr>
          <p:cNvSpPr/>
          <p:nvPr/>
        </p:nvSpPr>
        <p:spPr>
          <a:xfrm>
            <a:off x="515938" y="4719185"/>
            <a:ext cx="396825" cy="371374"/>
          </a:xfrm>
          <a:prstGeom prst="rect">
            <a:avLst/>
          </a:prstGeom>
          <a:solidFill>
            <a:srgbClr val="F5AE1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cxnSp>
        <p:nvCxnSpPr>
          <p:cNvPr id="225" name="Straight Connector 224">
            <a:extLst>
              <a:ext uri="{FF2B5EF4-FFF2-40B4-BE49-F238E27FC236}">
                <a16:creationId xmlns:a16="http://schemas.microsoft.com/office/drawing/2014/main" id="{CF431C0B-DFDC-D527-0EED-24E52671D4A5}"/>
              </a:ext>
            </a:extLst>
          </p:cNvPr>
          <p:cNvCxnSpPr>
            <a:cxnSpLocks/>
          </p:cNvCxnSpPr>
          <p:nvPr/>
        </p:nvCxnSpPr>
        <p:spPr>
          <a:xfrm>
            <a:off x="533947" y="4623478"/>
            <a:ext cx="3600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226" name="Title 1">
            <a:extLst>
              <a:ext uri="{FF2B5EF4-FFF2-40B4-BE49-F238E27FC236}">
                <a16:creationId xmlns:a16="http://schemas.microsoft.com/office/drawing/2014/main" id="{B24600FE-3F0D-7262-BBBA-87DB262B4061}"/>
              </a:ext>
            </a:extLst>
          </p:cNvPr>
          <p:cNvSpPr txBox="1">
            <a:spLocks/>
          </p:cNvSpPr>
          <p:nvPr/>
        </p:nvSpPr>
        <p:spPr>
          <a:xfrm>
            <a:off x="8071209" y="2205658"/>
            <a:ext cx="3600000" cy="6463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lnSpc>
                <a:spcPct val="100000"/>
              </a:lnSpc>
            </a:pPr>
            <a:r>
              <a:rPr lang="fa-IR"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227" name="Title 1">
            <a:extLst>
              <a:ext uri="{FF2B5EF4-FFF2-40B4-BE49-F238E27FC236}">
                <a16:creationId xmlns:a16="http://schemas.microsoft.com/office/drawing/2014/main" id="{ACF359D8-71B5-4D53-EEF9-5B8E2E45A317}"/>
              </a:ext>
            </a:extLst>
          </p:cNvPr>
          <p:cNvSpPr txBox="1">
            <a:spLocks/>
          </p:cNvSpPr>
          <p:nvPr/>
        </p:nvSpPr>
        <p:spPr>
          <a:xfrm>
            <a:off x="8071209" y="1892758"/>
            <a:ext cx="3600000"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متن شما در اینجا</a:t>
            </a:r>
          </a:p>
        </p:txBody>
      </p:sp>
      <p:sp>
        <p:nvSpPr>
          <p:cNvPr id="228" name="Title 1">
            <a:extLst>
              <a:ext uri="{FF2B5EF4-FFF2-40B4-BE49-F238E27FC236}">
                <a16:creationId xmlns:a16="http://schemas.microsoft.com/office/drawing/2014/main" id="{C6A548F7-6895-D9C4-9A4C-C7FAC86752A6}"/>
              </a:ext>
            </a:extLst>
          </p:cNvPr>
          <p:cNvSpPr txBox="1">
            <a:spLocks/>
          </p:cNvSpPr>
          <p:nvPr/>
        </p:nvSpPr>
        <p:spPr>
          <a:xfrm>
            <a:off x="8071209" y="3852412"/>
            <a:ext cx="3600000" cy="6463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lnSpc>
                <a:spcPct val="100000"/>
              </a:lnSpc>
            </a:pPr>
            <a:r>
              <a:rPr lang="fa-IR"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229" name="Title 1">
            <a:extLst>
              <a:ext uri="{FF2B5EF4-FFF2-40B4-BE49-F238E27FC236}">
                <a16:creationId xmlns:a16="http://schemas.microsoft.com/office/drawing/2014/main" id="{18165905-E3BD-6EA9-AD70-4D891E287029}"/>
              </a:ext>
            </a:extLst>
          </p:cNvPr>
          <p:cNvSpPr txBox="1">
            <a:spLocks/>
          </p:cNvSpPr>
          <p:nvPr/>
        </p:nvSpPr>
        <p:spPr>
          <a:xfrm>
            <a:off x="8071209" y="3539512"/>
            <a:ext cx="3600000"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متن شما در اینجا</a:t>
            </a:r>
          </a:p>
        </p:txBody>
      </p:sp>
      <p:sp>
        <p:nvSpPr>
          <p:cNvPr id="230" name="Title 1">
            <a:extLst>
              <a:ext uri="{FF2B5EF4-FFF2-40B4-BE49-F238E27FC236}">
                <a16:creationId xmlns:a16="http://schemas.microsoft.com/office/drawing/2014/main" id="{87BB947E-5A3F-B7B3-A933-6EE703355252}"/>
              </a:ext>
            </a:extLst>
          </p:cNvPr>
          <p:cNvSpPr txBox="1">
            <a:spLocks/>
          </p:cNvSpPr>
          <p:nvPr/>
        </p:nvSpPr>
        <p:spPr>
          <a:xfrm>
            <a:off x="8071209" y="5499170"/>
            <a:ext cx="3600000" cy="64633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lnSpc>
                <a:spcPct val="100000"/>
              </a:lnSpc>
            </a:pPr>
            <a:r>
              <a:rPr lang="fa-IR"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400" dirty="0">
              <a:solidFill>
                <a:srgbClr val="00144F"/>
              </a:solidFill>
              <a:latin typeface="Segoe UI" panose="020B0502040204020203" pitchFamily="34" charset="0"/>
              <a:ea typeface="Segoe UI Black" panose="020B0A02040204020203" pitchFamily="34" charset="0"/>
              <a:cs typeface="B Nazanin" panose="00000700000000000000" pitchFamily="2" charset="-78"/>
            </a:endParaRPr>
          </a:p>
        </p:txBody>
      </p:sp>
      <p:sp>
        <p:nvSpPr>
          <p:cNvPr id="231" name="Title 1">
            <a:extLst>
              <a:ext uri="{FF2B5EF4-FFF2-40B4-BE49-F238E27FC236}">
                <a16:creationId xmlns:a16="http://schemas.microsoft.com/office/drawing/2014/main" id="{A18C7B55-D418-069C-BCF1-886FBEA96611}"/>
              </a:ext>
            </a:extLst>
          </p:cNvPr>
          <p:cNvSpPr txBox="1">
            <a:spLocks/>
          </p:cNvSpPr>
          <p:nvPr/>
        </p:nvSpPr>
        <p:spPr>
          <a:xfrm>
            <a:off x="8071209" y="5186266"/>
            <a:ext cx="3600000" cy="246221"/>
          </a:xfrm>
          <a:prstGeom prst="rect">
            <a:avLst/>
          </a:prstGeom>
          <a:noFill/>
        </p:spPr>
        <p:txBody>
          <a:bodyPr vert="horz" wrap="square" lIns="0" tIns="0" rIns="0" bIns="0" rtlCol="0" anchor="t" anchorCtr="0">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lnSpc>
                <a:spcPct val="100000"/>
              </a:lnSpc>
            </a:pPr>
            <a:r>
              <a:rPr lang="fa-IR" sz="1600" b="1" dirty="0">
                <a:solidFill>
                  <a:srgbClr val="00144F"/>
                </a:solidFill>
                <a:latin typeface="Segoe UI" panose="020B0502040204020203" pitchFamily="34" charset="0"/>
                <a:ea typeface="Segoe UI Black" panose="020B0A02040204020203" pitchFamily="34" charset="0"/>
                <a:cs typeface="B Nazanin" panose="00000700000000000000" pitchFamily="2" charset="-78"/>
              </a:rPr>
              <a:t>متن شما در اینجا</a:t>
            </a:r>
          </a:p>
        </p:txBody>
      </p:sp>
      <p:sp>
        <p:nvSpPr>
          <p:cNvPr id="232" name="Rectangle 231">
            <a:extLst>
              <a:ext uri="{FF2B5EF4-FFF2-40B4-BE49-F238E27FC236}">
                <a16:creationId xmlns:a16="http://schemas.microsoft.com/office/drawing/2014/main" id="{01E6478E-1770-492D-5CF8-3F4B6912A025}"/>
              </a:ext>
            </a:extLst>
          </p:cNvPr>
          <p:cNvSpPr/>
          <p:nvPr/>
        </p:nvSpPr>
        <p:spPr>
          <a:xfrm>
            <a:off x="11274384" y="1425677"/>
            <a:ext cx="396825" cy="371374"/>
          </a:xfrm>
          <a:prstGeom prst="rect">
            <a:avLst/>
          </a:prstGeom>
          <a:solidFill>
            <a:srgbClr val="F5AE1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233" name="Rectangle 232">
            <a:extLst>
              <a:ext uri="{FF2B5EF4-FFF2-40B4-BE49-F238E27FC236}">
                <a16:creationId xmlns:a16="http://schemas.microsoft.com/office/drawing/2014/main" id="{6C09A8E4-A505-3717-AA94-D412B8DEE9C8}"/>
              </a:ext>
            </a:extLst>
          </p:cNvPr>
          <p:cNvSpPr/>
          <p:nvPr/>
        </p:nvSpPr>
        <p:spPr>
          <a:xfrm>
            <a:off x="11274384" y="3072431"/>
            <a:ext cx="396825" cy="371374"/>
          </a:xfrm>
          <a:prstGeom prst="rect">
            <a:avLst/>
          </a:prstGeom>
          <a:solidFill>
            <a:srgbClr val="F5AE1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sp>
        <p:nvSpPr>
          <p:cNvPr id="234" name="Rectangle 233">
            <a:extLst>
              <a:ext uri="{FF2B5EF4-FFF2-40B4-BE49-F238E27FC236}">
                <a16:creationId xmlns:a16="http://schemas.microsoft.com/office/drawing/2014/main" id="{5030E9CE-EC7A-CD0F-3DCC-0E0247D660B9}"/>
              </a:ext>
            </a:extLst>
          </p:cNvPr>
          <p:cNvSpPr/>
          <p:nvPr/>
        </p:nvSpPr>
        <p:spPr>
          <a:xfrm>
            <a:off x="11274384" y="4719185"/>
            <a:ext cx="396825" cy="371374"/>
          </a:xfrm>
          <a:prstGeom prst="rect">
            <a:avLst/>
          </a:prstGeom>
          <a:solidFill>
            <a:srgbClr val="F5AE1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cxnSp>
        <p:nvCxnSpPr>
          <p:cNvPr id="235" name="Straight Connector 234">
            <a:extLst>
              <a:ext uri="{FF2B5EF4-FFF2-40B4-BE49-F238E27FC236}">
                <a16:creationId xmlns:a16="http://schemas.microsoft.com/office/drawing/2014/main" id="{3F80F9CD-AA70-484B-1C82-1AF7B6C809C5}"/>
              </a:ext>
            </a:extLst>
          </p:cNvPr>
          <p:cNvCxnSpPr>
            <a:cxnSpLocks/>
          </p:cNvCxnSpPr>
          <p:nvPr/>
        </p:nvCxnSpPr>
        <p:spPr>
          <a:xfrm>
            <a:off x="8071209" y="2976724"/>
            <a:ext cx="3600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777E6E7D-475F-243C-5053-01B5C5739951}"/>
              </a:ext>
            </a:extLst>
          </p:cNvPr>
          <p:cNvCxnSpPr>
            <a:cxnSpLocks/>
          </p:cNvCxnSpPr>
          <p:nvPr/>
        </p:nvCxnSpPr>
        <p:spPr>
          <a:xfrm>
            <a:off x="8071209" y="4623478"/>
            <a:ext cx="3600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237" name="Group 236">
            <a:extLst>
              <a:ext uri="{FF2B5EF4-FFF2-40B4-BE49-F238E27FC236}">
                <a16:creationId xmlns:a16="http://schemas.microsoft.com/office/drawing/2014/main" id="{E57CEF04-1B9D-8EA1-B135-F43B34E9F43F}"/>
              </a:ext>
            </a:extLst>
          </p:cNvPr>
          <p:cNvGrpSpPr/>
          <p:nvPr/>
        </p:nvGrpSpPr>
        <p:grpSpPr>
          <a:xfrm>
            <a:off x="590308" y="3128709"/>
            <a:ext cx="248085" cy="258819"/>
            <a:chOff x="5562601" y="731838"/>
            <a:chExt cx="330200" cy="344488"/>
          </a:xfrm>
        </p:grpSpPr>
        <p:sp>
          <p:nvSpPr>
            <p:cNvPr id="238" name="Freeform 385">
              <a:extLst>
                <a:ext uri="{FF2B5EF4-FFF2-40B4-BE49-F238E27FC236}">
                  <a16:creationId xmlns:a16="http://schemas.microsoft.com/office/drawing/2014/main" id="{ECF8EB35-8E14-43BC-8A4D-3FE949F1F7C8}"/>
                </a:ext>
              </a:extLst>
            </p:cNvPr>
            <p:cNvSpPr>
              <a:spLocks/>
            </p:cNvSpPr>
            <p:nvPr/>
          </p:nvSpPr>
          <p:spPr bwMode="auto">
            <a:xfrm>
              <a:off x="5607051" y="850901"/>
              <a:ext cx="241300" cy="150813"/>
            </a:xfrm>
            <a:custGeom>
              <a:avLst/>
              <a:gdLst>
                <a:gd name="T0" fmla="*/ 109 w 152"/>
                <a:gd name="T1" fmla="*/ 0 h 95"/>
                <a:gd name="T2" fmla="*/ 152 w 152"/>
                <a:gd name="T3" fmla="*/ 0 h 95"/>
                <a:gd name="T4" fmla="*/ 152 w 152"/>
                <a:gd name="T5" fmla="*/ 95 h 95"/>
                <a:gd name="T6" fmla="*/ 81 w 152"/>
                <a:gd name="T7" fmla="*/ 95 h 95"/>
                <a:gd name="T8" fmla="*/ 0 w 152"/>
                <a:gd name="T9" fmla="*/ 95 h 95"/>
                <a:gd name="T10" fmla="*/ 0 w 152"/>
                <a:gd name="T11" fmla="*/ 0 h 95"/>
                <a:gd name="T12" fmla="*/ 43 w 152"/>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152" h="95">
                  <a:moveTo>
                    <a:pt x="109" y="0"/>
                  </a:moveTo>
                  <a:lnTo>
                    <a:pt x="152" y="0"/>
                  </a:lnTo>
                  <a:lnTo>
                    <a:pt x="152" y="95"/>
                  </a:lnTo>
                  <a:lnTo>
                    <a:pt x="81" y="95"/>
                  </a:lnTo>
                  <a:lnTo>
                    <a:pt x="0" y="95"/>
                  </a:lnTo>
                  <a:lnTo>
                    <a:pt x="0" y="0"/>
                  </a:lnTo>
                  <a:lnTo>
                    <a:pt x="4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39" name="Freeform 386">
              <a:extLst>
                <a:ext uri="{FF2B5EF4-FFF2-40B4-BE49-F238E27FC236}">
                  <a16:creationId xmlns:a16="http://schemas.microsoft.com/office/drawing/2014/main" id="{E25BE453-F9C3-C369-B4DF-87EA9E821494}"/>
                </a:ext>
              </a:extLst>
            </p:cNvPr>
            <p:cNvSpPr>
              <a:spLocks/>
            </p:cNvSpPr>
            <p:nvPr/>
          </p:nvSpPr>
          <p:spPr bwMode="auto">
            <a:xfrm>
              <a:off x="5780088" y="822326"/>
              <a:ext cx="98425" cy="209550"/>
            </a:xfrm>
            <a:custGeom>
              <a:avLst/>
              <a:gdLst>
                <a:gd name="T0" fmla="*/ 0 w 26"/>
                <a:gd name="T1" fmla="*/ 0 h 56"/>
                <a:gd name="T2" fmla="*/ 20 w 26"/>
                <a:gd name="T3" fmla="*/ 0 h 56"/>
                <a:gd name="T4" fmla="*/ 26 w 26"/>
                <a:gd name="T5" fmla="*/ 6 h 56"/>
                <a:gd name="T6" fmla="*/ 26 w 26"/>
                <a:gd name="T7" fmla="*/ 56 h 56"/>
              </a:gdLst>
              <a:ahLst/>
              <a:cxnLst>
                <a:cxn ang="0">
                  <a:pos x="T0" y="T1"/>
                </a:cxn>
                <a:cxn ang="0">
                  <a:pos x="T2" y="T3"/>
                </a:cxn>
                <a:cxn ang="0">
                  <a:pos x="T4" y="T5"/>
                </a:cxn>
                <a:cxn ang="0">
                  <a:pos x="T6" y="T7"/>
                </a:cxn>
              </a:cxnLst>
              <a:rect l="0" t="0" r="r" b="b"/>
              <a:pathLst>
                <a:path w="26" h="56">
                  <a:moveTo>
                    <a:pt x="0" y="0"/>
                  </a:moveTo>
                  <a:cubicBezTo>
                    <a:pt x="20" y="0"/>
                    <a:pt x="20" y="0"/>
                    <a:pt x="20" y="0"/>
                  </a:cubicBezTo>
                  <a:cubicBezTo>
                    <a:pt x="23" y="0"/>
                    <a:pt x="26" y="3"/>
                    <a:pt x="26" y="6"/>
                  </a:cubicBezTo>
                  <a:cubicBezTo>
                    <a:pt x="26" y="56"/>
                    <a:pt x="26" y="56"/>
                    <a:pt x="26" y="56"/>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40" name="Freeform 387">
              <a:extLst>
                <a:ext uri="{FF2B5EF4-FFF2-40B4-BE49-F238E27FC236}">
                  <a16:creationId xmlns:a16="http://schemas.microsoft.com/office/drawing/2014/main" id="{02F9E68F-40BB-FB63-FE7B-73B64B821A00}"/>
                </a:ext>
              </a:extLst>
            </p:cNvPr>
            <p:cNvSpPr>
              <a:spLocks/>
            </p:cNvSpPr>
            <p:nvPr/>
          </p:nvSpPr>
          <p:spPr bwMode="auto">
            <a:xfrm>
              <a:off x="5576888" y="822326"/>
              <a:ext cx="98425" cy="209550"/>
            </a:xfrm>
            <a:custGeom>
              <a:avLst/>
              <a:gdLst>
                <a:gd name="T0" fmla="*/ 0 w 26"/>
                <a:gd name="T1" fmla="*/ 56 h 56"/>
                <a:gd name="T2" fmla="*/ 0 w 26"/>
                <a:gd name="T3" fmla="*/ 6 h 56"/>
                <a:gd name="T4" fmla="*/ 6 w 26"/>
                <a:gd name="T5" fmla="*/ 0 h 56"/>
                <a:gd name="T6" fmla="*/ 26 w 26"/>
                <a:gd name="T7" fmla="*/ 0 h 56"/>
              </a:gdLst>
              <a:ahLst/>
              <a:cxnLst>
                <a:cxn ang="0">
                  <a:pos x="T0" y="T1"/>
                </a:cxn>
                <a:cxn ang="0">
                  <a:pos x="T2" y="T3"/>
                </a:cxn>
                <a:cxn ang="0">
                  <a:pos x="T4" y="T5"/>
                </a:cxn>
                <a:cxn ang="0">
                  <a:pos x="T6" y="T7"/>
                </a:cxn>
              </a:cxnLst>
              <a:rect l="0" t="0" r="r" b="b"/>
              <a:pathLst>
                <a:path w="26" h="56">
                  <a:moveTo>
                    <a:pt x="0" y="56"/>
                  </a:moveTo>
                  <a:cubicBezTo>
                    <a:pt x="0" y="6"/>
                    <a:pt x="0" y="6"/>
                    <a:pt x="0" y="6"/>
                  </a:cubicBezTo>
                  <a:cubicBezTo>
                    <a:pt x="0" y="3"/>
                    <a:pt x="3" y="0"/>
                    <a:pt x="6" y="0"/>
                  </a:cubicBezTo>
                  <a:cubicBezTo>
                    <a:pt x="26" y="0"/>
                    <a:pt x="26" y="0"/>
                    <a:pt x="26"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41" name="Freeform 388">
              <a:extLst>
                <a:ext uri="{FF2B5EF4-FFF2-40B4-BE49-F238E27FC236}">
                  <a16:creationId xmlns:a16="http://schemas.microsoft.com/office/drawing/2014/main" id="{292F81A3-ED7D-8320-E11B-49613B4F91A9}"/>
                </a:ext>
              </a:extLst>
            </p:cNvPr>
            <p:cNvSpPr>
              <a:spLocks/>
            </p:cNvSpPr>
            <p:nvPr/>
          </p:nvSpPr>
          <p:spPr bwMode="auto">
            <a:xfrm>
              <a:off x="5562601" y="1031876"/>
              <a:ext cx="330200" cy="44450"/>
            </a:xfrm>
            <a:custGeom>
              <a:avLst/>
              <a:gdLst>
                <a:gd name="T0" fmla="*/ 52 w 88"/>
                <a:gd name="T1" fmla="*/ 0 h 12"/>
                <a:gd name="T2" fmla="*/ 52 w 88"/>
                <a:gd name="T3" fmla="*/ 4 h 12"/>
                <a:gd name="T4" fmla="*/ 36 w 88"/>
                <a:gd name="T5" fmla="*/ 4 h 12"/>
                <a:gd name="T6" fmla="*/ 36 w 88"/>
                <a:gd name="T7" fmla="*/ 0 h 12"/>
                <a:gd name="T8" fmla="*/ 0 w 88"/>
                <a:gd name="T9" fmla="*/ 0 h 12"/>
                <a:gd name="T10" fmla="*/ 0 w 88"/>
                <a:gd name="T11" fmla="*/ 8 h 12"/>
                <a:gd name="T12" fmla="*/ 4 w 88"/>
                <a:gd name="T13" fmla="*/ 12 h 12"/>
                <a:gd name="T14" fmla="*/ 84 w 88"/>
                <a:gd name="T15" fmla="*/ 12 h 12"/>
                <a:gd name="T16" fmla="*/ 88 w 88"/>
                <a:gd name="T17" fmla="*/ 8 h 12"/>
                <a:gd name="T18" fmla="*/ 88 w 88"/>
                <a:gd name="T19" fmla="*/ 0 h 12"/>
                <a:gd name="T20" fmla="*/ 52 w 8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2">
                  <a:moveTo>
                    <a:pt x="52" y="0"/>
                  </a:moveTo>
                  <a:cubicBezTo>
                    <a:pt x="52" y="4"/>
                    <a:pt x="52" y="4"/>
                    <a:pt x="52" y="4"/>
                  </a:cubicBezTo>
                  <a:cubicBezTo>
                    <a:pt x="36" y="4"/>
                    <a:pt x="36" y="4"/>
                    <a:pt x="36" y="4"/>
                  </a:cubicBezTo>
                  <a:cubicBezTo>
                    <a:pt x="36" y="0"/>
                    <a:pt x="36" y="0"/>
                    <a:pt x="36" y="0"/>
                  </a:cubicBezTo>
                  <a:cubicBezTo>
                    <a:pt x="0" y="0"/>
                    <a:pt x="0" y="0"/>
                    <a:pt x="0" y="0"/>
                  </a:cubicBezTo>
                  <a:cubicBezTo>
                    <a:pt x="0" y="8"/>
                    <a:pt x="0" y="8"/>
                    <a:pt x="0" y="8"/>
                  </a:cubicBezTo>
                  <a:cubicBezTo>
                    <a:pt x="0" y="10"/>
                    <a:pt x="2" y="12"/>
                    <a:pt x="4" y="12"/>
                  </a:cubicBezTo>
                  <a:cubicBezTo>
                    <a:pt x="84" y="12"/>
                    <a:pt x="84" y="12"/>
                    <a:pt x="84" y="12"/>
                  </a:cubicBezTo>
                  <a:cubicBezTo>
                    <a:pt x="86" y="12"/>
                    <a:pt x="88" y="10"/>
                    <a:pt x="88" y="8"/>
                  </a:cubicBezTo>
                  <a:cubicBezTo>
                    <a:pt x="88" y="0"/>
                    <a:pt x="88" y="0"/>
                    <a:pt x="88" y="0"/>
                  </a:cubicBezTo>
                  <a:lnTo>
                    <a:pt x="52" y="0"/>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42" name="Line 389">
              <a:extLst>
                <a:ext uri="{FF2B5EF4-FFF2-40B4-BE49-F238E27FC236}">
                  <a16:creationId xmlns:a16="http://schemas.microsoft.com/office/drawing/2014/main" id="{9943AAF6-BCD5-BD0C-ECF0-2C9CE93E6174}"/>
                </a:ext>
              </a:extLst>
            </p:cNvPr>
            <p:cNvSpPr>
              <a:spLocks noChangeShapeType="1"/>
            </p:cNvSpPr>
            <p:nvPr/>
          </p:nvSpPr>
          <p:spPr bwMode="auto">
            <a:xfrm>
              <a:off x="5727701" y="731838"/>
              <a:ext cx="0" cy="217488"/>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43" name="Freeform 390">
              <a:extLst>
                <a:ext uri="{FF2B5EF4-FFF2-40B4-BE49-F238E27FC236}">
                  <a16:creationId xmlns:a16="http://schemas.microsoft.com/office/drawing/2014/main" id="{F41F23E9-D432-E1D1-B0AA-F2FFDF5BA914}"/>
                </a:ext>
              </a:extLst>
            </p:cNvPr>
            <p:cNvSpPr>
              <a:spLocks/>
            </p:cNvSpPr>
            <p:nvPr/>
          </p:nvSpPr>
          <p:spPr bwMode="auto">
            <a:xfrm>
              <a:off x="5667376" y="731838"/>
              <a:ext cx="120650" cy="60325"/>
            </a:xfrm>
            <a:custGeom>
              <a:avLst/>
              <a:gdLst>
                <a:gd name="T0" fmla="*/ 76 w 76"/>
                <a:gd name="T1" fmla="*/ 38 h 38"/>
                <a:gd name="T2" fmla="*/ 38 w 76"/>
                <a:gd name="T3" fmla="*/ 0 h 38"/>
                <a:gd name="T4" fmla="*/ 0 w 76"/>
                <a:gd name="T5" fmla="*/ 38 h 38"/>
              </a:gdLst>
              <a:ahLst/>
              <a:cxnLst>
                <a:cxn ang="0">
                  <a:pos x="T0" y="T1"/>
                </a:cxn>
                <a:cxn ang="0">
                  <a:pos x="T2" y="T3"/>
                </a:cxn>
                <a:cxn ang="0">
                  <a:pos x="T4" y="T5"/>
                </a:cxn>
              </a:cxnLst>
              <a:rect l="0" t="0" r="r" b="b"/>
              <a:pathLst>
                <a:path w="76" h="38">
                  <a:moveTo>
                    <a:pt x="76" y="38"/>
                  </a:moveTo>
                  <a:lnTo>
                    <a:pt x="38" y="0"/>
                  </a:lnTo>
                  <a:lnTo>
                    <a:pt x="0" y="3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grpSp>
      <p:grpSp>
        <p:nvGrpSpPr>
          <p:cNvPr id="244" name="Group 243">
            <a:extLst>
              <a:ext uri="{FF2B5EF4-FFF2-40B4-BE49-F238E27FC236}">
                <a16:creationId xmlns:a16="http://schemas.microsoft.com/office/drawing/2014/main" id="{4472A733-C4F7-2F6F-E335-AA67DB826AB3}"/>
              </a:ext>
            </a:extLst>
          </p:cNvPr>
          <p:cNvGrpSpPr/>
          <p:nvPr/>
        </p:nvGrpSpPr>
        <p:grpSpPr>
          <a:xfrm>
            <a:off x="11348158" y="3128709"/>
            <a:ext cx="249277" cy="258819"/>
            <a:chOff x="6283326" y="731838"/>
            <a:chExt cx="331788" cy="344488"/>
          </a:xfrm>
        </p:grpSpPr>
        <p:sp>
          <p:nvSpPr>
            <p:cNvPr id="245" name="Freeform 391">
              <a:extLst>
                <a:ext uri="{FF2B5EF4-FFF2-40B4-BE49-F238E27FC236}">
                  <a16:creationId xmlns:a16="http://schemas.microsoft.com/office/drawing/2014/main" id="{053AA31D-D069-5E92-B404-20F5FCD31F2B}"/>
                </a:ext>
              </a:extLst>
            </p:cNvPr>
            <p:cNvSpPr>
              <a:spLocks/>
            </p:cNvSpPr>
            <p:nvPr/>
          </p:nvSpPr>
          <p:spPr bwMode="auto">
            <a:xfrm>
              <a:off x="6329363" y="850901"/>
              <a:ext cx="239713" cy="150813"/>
            </a:xfrm>
            <a:custGeom>
              <a:avLst/>
              <a:gdLst>
                <a:gd name="T0" fmla="*/ 109 w 151"/>
                <a:gd name="T1" fmla="*/ 0 h 95"/>
                <a:gd name="T2" fmla="*/ 151 w 151"/>
                <a:gd name="T3" fmla="*/ 0 h 95"/>
                <a:gd name="T4" fmla="*/ 151 w 151"/>
                <a:gd name="T5" fmla="*/ 95 h 95"/>
                <a:gd name="T6" fmla="*/ 80 w 151"/>
                <a:gd name="T7" fmla="*/ 95 h 95"/>
                <a:gd name="T8" fmla="*/ 0 w 151"/>
                <a:gd name="T9" fmla="*/ 95 h 95"/>
                <a:gd name="T10" fmla="*/ 0 w 151"/>
                <a:gd name="T11" fmla="*/ 0 h 95"/>
                <a:gd name="T12" fmla="*/ 42 w 151"/>
                <a:gd name="T13" fmla="*/ 0 h 95"/>
              </a:gdLst>
              <a:ahLst/>
              <a:cxnLst>
                <a:cxn ang="0">
                  <a:pos x="T0" y="T1"/>
                </a:cxn>
                <a:cxn ang="0">
                  <a:pos x="T2" y="T3"/>
                </a:cxn>
                <a:cxn ang="0">
                  <a:pos x="T4" y="T5"/>
                </a:cxn>
                <a:cxn ang="0">
                  <a:pos x="T6" y="T7"/>
                </a:cxn>
                <a:cxn ang="0">
                  <a:pos x="T8" y="T9"/>
                </a:cxn>
                <a:cxn ang="0">
                  <a:pos x="T10" y="T11"/>
                </a:cxn>
                <a:cxn ang="0">
                  <a:pos x="T12" y="T13"/>
                </a:cxn>
              </a:cxnLst>
              <a:rect l="0" t="0" r="r" b="b"/>
              <a:pathLst>
                <a:path w="151" h="95">
                  <a:moveTo>
                    <a:pt x="109" y="0"/>
                  </a:moveTo>
                  <a:lnTo>
                    <a:pt x="151" y="0"/>
                  </a:lnTo>
                  <a:lnTo>
                    <a:pt x="151" y="95"/>
                  </a:lnTo>
                  <a:lnTo>
                    <a:pt x="80" y="95"/>
                  </a:lnTo>
                  <a:lnTo>
                    <a:pt x="0" y="95"/>
                  </a:lnTo>
                  <a:lnTo>
                    <a:pt x="0" y="0"/>
                  </a:lnTo>
                  <a:lnTo>
                    <a:pt x="4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46" name="Freeform 392">
              <a:extLst>
                <a:ext uri="{FF2B5EF4-FFF2-40B4-BE49-F238E27FC236}">
                  <a16:creationId xmlns:a16="http://schemas.microsoft.com/office/drawing/2014/main" id="{1158DC2D-C8F8-B26A-E312-CB03B04678FC}"/>
                </a:ext>
              </a:extLst>
            </p:cNvPr>
            <p:cNvSpPr>
              <a:spLocks/>
            </p:cNvSpPr>
            <p:nvPr/>
          </p:nvSpPr>
          <p:spPr bwMode="auto">
            <a:xfrm>
              <a:off x="6502401" y="822326"/>
              <a:ext cx="96838" cy="209550"/>
            </a:xfrm>
            <a:custGeom>
              <a:avLst/>
              <a:gdLst>
                <a:gd name="T0" fmla="*/ 0 w 26"/>
                <a:gd name="T1" fmla="*/ 0 h 56"/>
                <a:gd name="T2" fmla="*/ 20 w 26"/>
                <a:gd name="T3" fmla="*/ 0 h 56"/>
                <a:gd name="T4" fmla="*/ 26 w 26"/>
                <a:gd name="T5" fmla="*/ 6 h 56"/>
                <a:gd name="T6" fmla="*/ 26 w 26"/>
                <a:gd name="T7" fmla="*/ 56 h 56"/>
              </a:gdLst>
              <a:ahLst/>
              <a:cxnLst>
                <a:cxn ang="0">
                  <a:pos x="T0" y="T1"/>
                </a:cxn>
                <a:cxn ang="0">
                  <a:pos x="T2" y="T3"/>
                </a:cxn>
                <a:cxn ang="0">
                  <a:pos x="T4" y="T5"/>
                </a:cxn>
                <a:cxn ang="0">
                  <a:pos x="T6" y="T7"/>
                </a:cxn>
              </a:cxnLst>
              <a:rect l="0" t="0" r="r" b="b"/>
              <a:pathLst>
                <a:path w="26" h="56">
                  <a:moveTo>
                    <a:pt x="0" y="0"/>
                  </a:moveTo>
                  <a:cubicBezTo>
                    <a:pt x="20" y="0"/>
                    <a:pt x="20" y="0"/>
                    <a:pt x="20" y="0"/>
                  </a:cubicBezTo>
                  <a:cubicBezTo>
                    <a:pt x="23" y="0"/>
                    <a:pt x="26" y="3"/>
                    <a:pt x="26" y="6"/>
                  </a:cubicBezTo>
                  <a:cubicBezTo>
                    <a:pt x="26" y="56"/>
                    <a:pt x="26" y="56"/>
                    <a:pt x="26" y="56"/>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47" name="Freeform 393">
              <a:extLst>
                <a:ext uri="{FF2B5EF4-FFF2-40B4-BE49-F238E27FC236}">
                  <a16:creationId xmlns:a16="http://schemas.microsoft.com/office/drawing/2014/main" id="{978E7B61-C282-3F1E-3D0A-6B73CC973BE4}"/>
                </a:ext>
              </a:extLst>
            </p:cNvPr>
            <p:cNvSpPr>
              <a:spLocks/>
            </p:cNvSpPr>
            <p:nvPr/>
          </p:nvSpPr>
          <p:spPr bwMode="auto">
            <a:xfrm>
              <a:off x="6299201" y="822326"/>
              <a:ext cx="96838" cy="209550"/>
            </a:xfrm>
            <a:custGeom>
              <a:avLst/>
              <a:gdLst>
                <a:gd name="T0" fmla="*/ 0 w 26"/>
                <a:gd name="T1" fmla="*/ 56 h 56"/>
                <a:gd name="T2" fmla="*/ 0 w 26"/>
                <a:gd name="T3" fmla="*/ 6 h 56"/>
                <a:gd name="T4" fmla="*/ 6 w 26"/>
                <a:gd name="T5" fmla="*/ 0 h 56"/>
                <a:gd name="T6" fmla="*/ 26 w 26"/>
                <a:gd name="T7" fmla="*/ 0 h 56"/>
              </a:gdLst>
              <a:ahLst/>
              <a:cxnLst>
                <a:cxn ang="0">
                  <a:pos x="T0" y="T1"/>
                </a:cxn>
                <a:cxn ang="0">
                  <a:pos x="T2" y="T3"/>
                </a:cxn>
                <a:cxn ang="0">
                  <a:pos x="T4" y="T5"/>
                </a:cxn>
                <a:cxn ang="0">
                  <a:pos x="T6" y="T7"/>
                </a:cxn>
              </a:cxnLst>
              <a:rect l="0" t="0" r="r" b="b"/>
              <a:pathLst>
                <a:path w="26" h="56">
                  <a:moveTo>
                    <a:pt x="0" y="56"/>
                  </a:moveTo>
                  <a:cubicBezTo>
                    <a:pt x="0" y="6"/>
                    <a:pt x="0" y="6"/>
                    <a:pt x="0" y="6"/>
                  </a:cubicBezTo>
                  <a:cubicBezTo>
                    <a:pt x="0" y="3"/>
                    <a:pt x="3" y="0"/>
                    <a:pt x="6" y="0"/>
                  </a:cubicBezTo>
                  <a:cubicBezTo>
                    <a:pt x="26" y="0"/>
                    <a:pt x="26" y="0"/>
                    <a:pt x="26"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48" name="Freeform 394">
              <a:extLst>
                <a:ext uri="{FF2B5EF4-FFF2-40B4-BE49-F238E27FC236}">
                  <a16:creationId xmlns:a16="http://schemas.microsoft.com/office/drawing/2014/main" id="{9619F213-E7AA-EC10-4211-A503A0451BB2}"/>
                </a:ext>
              </a:extLst>
            </p:cNvPr>
            <p:cNvSpPr>
              <a:spLocks/>
            </p:cNvSpPr>
            <p:nvPr/>
          </p:nvSpPr>
          <p:spPr bwMode="auto">
            <a:xfrm>
              <a:off x="6283326" y="1031876"/>
              <a:ext cx="331788" cy="44450"/>
            </a:xfrm>
            <a:custGeom>
              <a:avLst/>
              <a:gdLst>
                <a:gd name="T0" fmla="*/ 52 w 88"/>
                <a:gd name="T1" fmla="*/ 0 h 12"/>
                <a:gd name="T2" fmla="*/ 52 w 88"/>
                <a:gd name="T3" fmla="*/ 4 h 12"/>
                <a:gd name="T4" fmla="*/ 36 w 88"/>
                <a:gd name="T5" fmla="*/ 4 h 12"/>
                <a:gd name="T6" fmla="*/ 36 w 88"/>
                <a:gd name="T7" fmla="*/ 0 h 12"/>
                <a:gd name="T8" fmla="*/ 0 w 88"/>
                <a:gd name="T9" fmla="*/ 0 h 12"/>
                <a:gd name="T10" fmla="*/ 0 w 88"/>
                <a:gd name="T11" fmla="*/ 8 h 12"/>
                <a:gd name="T12" fmla="*/ 4 w 88"/>
                <a:gd name="T13" fmla="*/ 12 h 12"/>
                <a:gd name="T14" fmla="*/ 84 w 88"/>
                <a:gd name="T15" fmla="*/ 12 h 12"/>
                <a:gd name="T16" fmla="*/ 88 w 88"/>
                <a:gd name="T17" fmla="*/ 8 h 12"/>
                <a:gd name="T18" fmla="*/ 88 w 88"/>
                <a:gd name="T19" fmla="*/ 0 h 12"/>
                <a:gd name="T20" fmla="*/ 52 w 88"/>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8" h="12">
                  <a:moveTo>
                    <a:pt x="52" y="0"/>
                  </a:moveTo>
                  <a:cubicBezTo>
                    <a:pt x="52" y="4"/>
                    <a:pt x="52" y="4"/>
                    <a:pt x="52" y="4"/>
                  </a:cubicBezTo>
                  <a:cubicBezTo>
                    <a:pt x="36" y="4"/>
                    <a:pt x="36" y="4"/>
                    <a:pt x="36" y="4"/>
                  </a:cubicBezTo>
                  <a:cubicBezTo>
                    <a:pt x="36" y="0"/>
                    <a:pt x="36" y="0"/>
                    <a:pt x="36" y="0"/>
                  </a:cubicBezTo>
                  <a:cubicBezTo>
                    <a:pt x="0" y="0"/>
                    <a:pt x="0" y="0"/>
                    <a:pt x="0" y="0"/>
                  </a:cubicBezTo>
                  <a:cubicBezTo>
                    <a:pt x="0" y="8"/>
                    <a:pt x="0" y="8"/>
                    <a:pt x="0" y="8"/>
                  </a:cubicBezTo>
                  <a:cubicBezTo>
                    <a:pt x="0" y="10"/>
                    <a:pt x="2" y="12"/>
                    <a:pt x="4" y="12"/>
                  </a:cubicBezTo>
                  <a:cubicBezTo>
                    <a:pt x="84" y="12"/>
                    <a:pt x="84" y="12"/>
                    <a:pt x="84" y="12"/>
                  </a:cubicBezTo>
                  <a:cubicBezTo>
                    <a:pt x="86" y="12"/>
                    <a:pt x="88" y="10"/>
                    <a:pt x="88" y="8"/>
                  </a:cubicBezTo>
                  <a:cubicBezTo>
                    <a:pt x="88" y="0"/>
                    <a:pt x="88" y="0"/>
                    <a:pt x="88" y="0"/>
                  </a:cubicBezTo>
                  <a:lnTo>
                    <a:pt x="52" y="0"/>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49" name="Line 395">
              <a:extLst>
                <a:ext uri="{FF2B5EF4-FFF2-40B4-BE49-F238E27FC236}">
                  <a16:creationId xmlns:a16="http://schemas.microsoft.com/office/drawing/2014/main" id="{431E5EF0-4D55-1C51-95F6-537FED233563}"/>
                </a:ext>
              </a:extLst>
            </p:cNvPr>
            <p:cNvSpPr>
              <a:spLocks noChangeShapeType="1"/>
            </p:cNvSpPr>
            <p:nvPr/>
          </p:nvSpPr>
          <p:spPr bwMode="auto">
            <a:xfrm flipV="1">
              <a:off x="6448426" y="731838"/>
              <a:ext cx="0" cy="217488"/>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50" name="Freeform 396">
              <a:extLst>
                <a:ext uri="{FF2B5EF4-FFF2-40B4-BE49-F238E27FC236}">
                  <a16:creationId xmlns:a16="http://schemas.microsoft.com/office/drawing/2014/main" id="{FE904A1B-66B3-3115-E4A7-422B9295CDFF}"/>
                </a:ext>
              </a:extLst>
            </p:cNvPr>
            <p:cNvSpPr>
              <a:spLocks/>
            </p:cNvSpPr>
            <p:nvPr/>
          </p:nvSpPr>
          <p:spPr bwMode="auto">
            <a:xfrm>
              <a:off x="6389688" y="889001"/>
              <a:ext cx="119063" cy="60325"/>
            </a:xfrm>
            <a:custGeom>
              <a:avLst/>
              <a:gdLst>
                <a:gd name="T0" fmla="*/ 0 w 75"/>
                <a:gd name="T1" fmla="*/ 0 h 38"/>
                <a:gd name="T2" fmla="*/ 37 w 75"/>
                <a:gd name="T3" fmla="*/ 38 h 38"/>
                <a:gd name="T4" fmla="*/ 75 w 75"/>
                <a:gd name="T5" fmla="*/ 0 h 38"/>
              </a:gdLst>
              <a:ahLst/>
              <a:cxnLst>
                <a:cxn ang="0">
                  <a:pos x="T0" y="T1"/>
                </a:cxn>
                <a:cxn ang="0">
                  <a:pos x="T2" y="T3"/>
                </a:cxn>
                <a:cxn ang="0">
                  <a:pos x="T4" y="T5"/>
                </a:cxn>
              </a:cxnLst>
              <a:rect l="0" t="0" r="r" b="b"/>
              <a:pathLst>
                <a:path w="75" h="38">
                  <a:moveTo>
                    <a:pt x="0" y="0"/>
                  </a:moveTo>
                  <a:lnTo>
                    <a:pt x="37" y="38"/>
                  </a:lnTo>
                  <a:lnTo>
                    <a:pt x="7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grpSp>
      <p:grpSp>
        <p:nvGrpSpPr>
          <p:cNvPr id="251" name="Group 250">
            <a:extLst>
              <a:ext uri="{FF2B5EF4-FFF2-40B4-BE49-F238E27FC236}">
                <a16:creationId xmlns:a16="http://schemas.microsoft.com/office/drawing/2014/main" id="{B23A13C3-B362-F7E5-2940-964A2D5C5617}"/>
              </a:ext>
            </a:extLst>
          </p:cNvPr>
          <p:cNvGrpSpPr/>
          <p:nvPr/>
        </p:nvGrpSpPr>
        <p:grpSpPr>
          <a:xfrm>
            <a:off x="598657" y="4777848"/>
            <a:ext cx="231386" cy="254048"/>
            <a:chOff x="4135438" y="1460501"/>
            <a:chExt cx="307976" cy="338138"/>
          </a:xfrm>
        </p:grpSpPr>
        <p:sp>
          <p:nvSpPr>
            <p:cNvPr id="252" name="Freeform 404">
              <a:extLst>
                <a:ext uri="{FF2B5EF4-FFF2-40B4-BE49-F238E27FC236}">
                  <a16:creationId xmlns:a16="http://schemas.microsoft.com/office/drawing/2014/main" id="{0D58D57D-2919-F9A8-16AB-00DCB645D798}"/>
                </a:ext>
              </a:extLst>
            </p:cNvPr>
            <p:cNvSpPr>
              <a:spLocks/>
            </p:cNvSpPr>
            <p:nvPr/>
          </p:nvSpPr>
          <p:spPr bwMode="auto">
            <a:xfrm>
              <a:off x="4202113" y="1730376"/>
              <a:ext cx="30163" cy="60325"/>
            </a:xfrm>
            <a:custGeom>
              <a:avLst/>
              <a:gdLst>
                <a:gd name="T0" fmla="*/ 0 w 19"/>
                <a:gd name="T1" fmla="*/ 38 h 38"/>
                <a:gd name="T2" fmla="*/ 19 w 19"/>
                <a:gd name="T3" fmla="*/ 19 h 38"/>
                <a:gd name="T4" fmla="*/ 0 w 19"/>
                <a:gd name="T5" fmla="*/ 0 h 38"/>
              </a:gdLst>
              <a:ahLst/>
              <a:cxnLst>
                <a:cxn ang="0">
                  <a:pos x="T0" y="T1"/>
                </a:cxn>
                <a:cxn ang="0">
                  <a:pos x="T2" y="T3"/>
                </a:cxn>
                <a:cxn ang="0">
                  <a:pos x="T4" y="T5"/>
                </a:cxn>
              </a:cxnLst>
              <a:rect l="0" t="0" r="r" b="b"/>
              <a:pathLst>
                <a:path w="19" h="38">
                  <a:moveTo>
                    <a:pt x="0" y="38"/>
                  </a:moveTo>
                  <a:lnTo>
                    <a:pt x="19" y="19"/>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53" name="Freeform 405">
              <a:extLst>
                <a:ext uri="{FF2B5EF4-FFF2-40B4-BE49-F238E27FC236}">
                  <a16:creationId xmlns:a16="http://schemas.microsoft.com/office/drawing/2014/main" id="{9BA63D9D-B6CF-DBA3-EBBB-8C1138FD49F0}"/>
                </a:ext>
              </a:extLst>
            </p:cNvPr>
            <p:cNvSpPr>
              <a:spLocks/>
            </p:cNvSpPr>
            <p:nvPr/>
          </p:nvSpPr>
          <p:spPr bwMode="auto">
            <a:xfrm>
              <a:off x="4135438" y="1468438"/>
              <a:ext cx="165100" cy="134938"/>
            </a:xfrm>
            <a:custGeom>
              <a:avLst/>
              <a:gdLst>
                <a:gd name="T0" fmla="*/ 0 w 44"/>
                <a:gd name="T1" fmla="*/ 26 h 36"/>
                <a:gd name="T2" fmla="*/ 0 w 44"/>
                <a:gd name="T3" fmla="*/ 30 h 36"/>
                <a:gd name="T4" fmla="*/ 6 w 44"/>
                <a:gd name="T5" fmla="*/ 36 h 36"/>
                <a:gd name="T6" fmla="*/ 38 w 44"/>
                <a:gd name="T7" fmla="*/ 36 h 36"/>
                <a:gd name="T8" fmla="*/ 44 w 44"/>
                <a:gd name="T9" fmla="*/ 30 h 36"/>
                <a:gd name="T10" fmla="*/ 44 w 44"/>
                <a:gd name="T11" fmla="*/ 6 h 36"/>
                <a:gd name="T12" fmla="*/ 38 w 44"/>
                <a:gd name="T13" fmla="*/ 0 h 36"/>
                <a:gd name="T14" fmla="*/ 6 w 44"/>
                <a:gd name="T15" fmla="*/ 0 h 36"/>
                <a:gd name="T16" fmla="*/ 0 w 44"/>
                <a:gd name="T17" fmla="*/ 6 h 36"/>
                <a:gd name="T18" fmla="*/ 0 w 44"/>
                <a:gd name="T19"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 h="36">
                  <a:moveTo>
                    <a:pt x="0" y="26"/>
                  </a:moveTo>
                  <a:cubicBezTo>
                    <a:pt x="0" y="30"/>
                    <a:pt x="0" y="30"/>
                    <a:pt x="0" y="30"/>
                  </a:cubicBezTo>
                  <a:cubicBezTo>
                    <a:pt x="0" y="33"/>
                    <a:pt x="3" y="36"/>
                    <a:pt x="6" y="36"/>
                  </a:cubicBezTo>
                  <a:cubicBezTo>
                    <a:pt x="38" y="36"/>
                    <a:pt x="38" y="36"/>
                    <a:pt x="38" y="36"/>
                  </a:cubicBezTo>
                  <a:cubicBezTo>
                    <a:pt x="41" y="36"/>
                    <a:pt x="44" y="33"/>
                    <a:pt x="44" y="30"/>
                  </a:cubicBezTo>
                  <a:cubicBezTo>
                    <a:pt x="44" y="6"/>
                    <a:pt x="44" y="6"/>
                    <a:pt x="44" y="6"/>
                  </a:cubicBezTo>
                  <a:cubicBezTo>
                    <a:pt x="44" y="3"/>
                    <a:pt x="41" y="0"/>
                    <a:pt x="38" y="0"/>
                  </a:cubicBezTo>
                  <a:cubicBezTo>
                    <a:pt x="6" y="0"/>
                    <a:pt x="6" y="0"/>
                    <a:pt x="6" y="0"/>
                  </a:cubicBezTo>
                  <a:cubicBezTo>
                    <a:pt x="3" y="0"/>
                    <a:pt x="0" y="3"/>
                    <a:pt x="0" y="6"/>
                  </a:cubicBezTo>
                  <a:lnTo>
                    <a:pt x="0" y="26"/>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54" name="Line 407">
              <a:extLst>
                <a:ext uri="{FF2B5EF4-FFF2-40B4-BE49-F238E27FC236}">
                  <a16:creationId xmlns:a16="http://schemas.microsoft.com/office/drawing/2014/main" id="{03B3952A-7DE8-F054-2D4E-1160F870D350}"/>
                </a:ext>
              </a:extLst>
            </p:cNvPr>
            <p:cNvSpPr>
              <a:spLocks noChangeShapeType="1"/>
            </p:cNvSpPr>
            <p:nvPr/>
          </p:nvSpPr>
          <p:spPr bwMode="auto">
            <a:xfrm>
              <a:off x="4135438" y="1557338"/>
              <a:ext cx="165100" cy="0"/>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55" name="Line 408">
              <a:extLst>
                <a:ext uri="{FF2B5EF4-FFF2-40B4-BE49-F238E27FC236}">
                  <a16:creationId xmlns:a16="http://schemas.microsoft.com/office/drawing/2014/main" id="{F7F4CAEF-C34C-C012-AA90-8AC998745EAB}"/>
                </a:ext>
              </a:extLst>
            </p:cNvPr>
            <p:cNvSpPr>
              <a:spLocks noChangeShapeType="1"/>
            </p:cNvSpPr>
            <p:nvPr/>
          </p:nvSpPr>
          <p:spPr bwMode="auto">
            <a:xfrm>
              <a:off x="4187826" y="1633538"/>
              <a:ext cx="60325" cy="0"/>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56" name="Line 409">
              <a:extLst>
                <a:ext uri="{FF2B5EF4-FFF2-40B4-BE49-F238E27FC236}">
                  <a16:creationId xmlns:a16="http://schemas.microsoft.com/office/drawing/2014/main" id="{DC1390FF-A3ED-1594-BE2F-6A43D9105410}"/>
                </a:ext>
              </a:extLst>
            </p:cNvPr>
            <p:cNvSpPr>
              <a:spLocks noChangeShapeType="1"/>
            </p:cNvSpPr>
            <p:nvPr/>
          </p:nvSpPr>
          <p:spPr bwMode="auto">
            <a:xfrm>
              <a:off x="4217988" y="1603376"/>
              <a:ext cx="0" cy="30163"/>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57" name="Freeform 410">
              <a:extLst>
                <a:ext uri="{FF2B5EF4-FFF2-40B4-BE49-F238E27FC236}">
                  <a16:creationId xmlns:a16="http://schemas.microsoft.com/office/drawing/2014/main" id="{15A5AE92-8DA8-7130-FA1A-E8655E3DC1E4}"/>
                </a:ext>
              </a:extLst>
            </p:cNvPr>
            <p:cNvSpPr>
              <a:spLocks/>
            </p:cNvSpPr>
            <p:nvPr/>
          </p:nvSpPr>
          <p:spPr bwMode="auto">
            <a:xfrm>
              <a:off x="4314826" y="1603376"/>
              <a:ext cx="120650" cy="195263"/>
            </a:xfrm>
            <a:custGeom>
              <a:avLst/>
              <a:gdLst>
                <a:gd name="T0" fmla="*/ 0 w 32"/>
                <a:gd name="T1" fmla="*/ 4 h 52"/>
                <a:gd name="T2" fmla="*/ 4 w 32"/>
                <a:gd name="T3" fmla="*/ 0 h 52"/>
                <a:gd name="T4" fmla="*/ 28 w 32"/>
                <a:gd name="T5" fmla="*/ 0 h 52"/>
                <a:gd name="T6" fmla="*/ 32 w 32"/>
                <a:gd name="T7" fmla="*/ 4 h 52"/>
                <a:gd name="T8" fmla="*/ 32 w 32"/>
                <a:gd name="T9" fmla="*/ 48 h 52"/>
                <a:gd name="T10" fmla="*/ 28 w 32"/>
                <a:gd name="T11" fmla="*/ 52 h 52"/>
                <a:gd name="T12" fmla="*/ 4 w 32"/>
                <a:gd name="T13" fmla="*/ 52 h 52"/>
                <a:gd name="T14" fmla="*/ 0 w 32"/>
                <a:gd name="T15" fmla="*/ 48 h 52"/>
                <a:gd name="T16" fmla="*/ 0 w 32"/>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52">
                  <a:moveTo>
                    <a:pt x="0" y="4"/>
                  </a:moveTo>
                  <a:cubicBezTo>
                    <a:pt x="0" y="2"/>
                    <a:pt x="2" y="0"/>
                    <a:pt x="4" y="0"/>
                  </a:cubicBezTo>
                  <a:cubicBezTo>
                    <a:pt x="28" y="0"/>
                    <a:pt x="28" y="0"/>
                    <a:pt x="28" y="0"/>
                  </a:cubicBezTo>
                  <a:cubicBezTo>
                    <a:pt x="30" y="0"/>
                    <a:pt x="32" y="2"/>
                    <a:pt x="32" y="4"/>
                  </a:cubicBezTo>
                  <a:cubicBezTo>
                    <a:pt x="32" y="48"/>
                    <a:pt x="32" y="48"/>
                    <a:pt x="32" y="48"/>
                  </a:cubicBezTo>
                  <a:cubicBezTo>
                    <a:pt x="32" y="50"/>
                    <a:pt x="30" y="52"/>
                    <a:pt x="28" y="52"/>
                  </a:cubicBezTo>
                  <a:cubicBezTo>
                    <a:pt x="4" y="52"/>
                    <a:pt x="4" y="52"/>
                    <a:pt x="4" y="52"/>
                  </a:cubicBezTo>
                  <a:cubicBezTo>
                    <a:pt x="2" y="52"/>
                    <a:pt x="0" y="50"/>
                    <a:pt x="0" y="48"/>
                  </a:cubicBezTo>
                  <a:lnTo>
                    <a:pt x="0" y="4"/>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58" name="Freeform 411">
              <a:extLst>
                <a:ext uri="{FF2B5EF4-FFF2-40B4-BE49-F238E27FC236}">
                  <a16:creationId xmlns:a16="http://schemas.microsoft.com/office/drawing/2014/main" id="{440C478D-CE38-4ABB-5963-753B86EDD03C}"/>
                </a:ext>
              </a:extLst>
            </p:cNvPr>
            <p:cNvSpPr>
              <a:spLocks/>
            </p:cNvSpPr>
            <p:nvPr/>
          </p:nvSpPr>
          <p:spPr bwMode="auto">
            <a:xfrm>
              <a:off x="4143376" y="1685926"/>
              <a:ext cx="88900" cy="74613"/>
            </a:xfrm>
            <a:custGeom>
              <a:avLst/>
              <a:gdLst>
                <a:gd name="T0" fmla="*/ 0 w 24"/>
                <a:gd name="T1" fmla="*/ 0 h 20"/>
                <a:gd name="T2" fmla="*/ 20 w 24"/>
                <a:gd name="T3" fmla="*/ 20 h 20"/>
                <a:gd name="T4" fmla="*/ 24 w 24"/>
                <a:gd name="T5" fmla="*/ 20 h 20"/>
              </a:gdLst>
              <a:ahLst/>
              <a:cxnLst>
                <a:cxn ang="0">
                  <a:pos x="T0" y="T1"/>
                </a:cxn>
                <a:cxn ang="0">
                  <a:pos x="T2" y="T3"/>
                </a:cxn>
                <a:cxn ang="0">
                  <a:pos x="T4" y="T5"/>
                </a:cxn>
              </a:cxnLst>
              <a:rect l="0" t="0" r="r" b="b"/>
              <a:pathLst>
                <a:path w="24" h="20">
                  <a:moveTo>
                    <a:pt x="0" y="0"/>
                  </a:moveTo>
                  <a:cubicBezTo>
                    <a:pt x="0" y="11"/>
                    <a:pt x="9" y="20"/>
                    <a:pt x="20" y="20"/>
                  </a:cubicBezTo>
                  <a:cubicBezTo>
                    <a:pt x="24" y="20"/>
                    <a:pt x="24" y="20"/>
                    <a:pt x="24" y="2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59" name="Freeform 412">
              <a:extLst>
                <a:ext uri="{FF2B5EF4-FFF2-40B4-BE49-F238E27FC236}">
                  <a16:creationId xmlns:a16="http://schemas.microsoft.com/office/drawing/2014/main" id="{C6587711-183F-0A72-7BAF-7B0606DC2893}"/>
                </a:ext>
              </a:extLst>
            </p:cNvPr>
            <p:cNvSpPr>
              <a:spLocks/>
            </p:cNvSpPr>
            <p:nvPr/>
          </p:nvSpPr>
          <p:spPr bwMode="auto">
            <a:xfrm>
              <a:off x="4352926" y="1460501"/>
              <a:ext cx="30163" cy="60325"/>
            </a:xfrm>
            <a:custGeom>
              <a:avLst/>
              <a:gdLst>
                <a:gd name="T0" fmla="*/ 19 w 19"/>
                <a:gd name="T1" fmla="*/ 0 h 38"/>
                <a:gd name="T2" fmla="*/ 0 w 19"/>
                <a:gd name="T3" fmla="*/ 19 h 38"/>
                <a:gd name="T4" fmla="*/ 19 w 19"/>
                <a:gd name="T5" fmla="*/ 38 h 38"/>
              </a:gdLst>
              <a:ahLst/>
              <a:cxnLst>
                <a:cxn ang="0">
                  <a:pos x="T0" y="T1"/>
                </a:cxn>
                <a:cxn ang="0">
                  <a:pos x="T2" y="T3"/>
                </a:cxn>
                <a:cxn ang="0">
                  <a:pos x="T4" y="T5"/>
                </a:cxn>
              </a:cxnLst>
              <a:rect l="0" t="0" r="r" b="b"/>
              <a:pathLst>
                <a:path w="19" h="38">
                  <a:moveTo>
                    <a:pt x="19" y="0"/>
                  </a:moveTo>
                  <a:lnTo>
                    <a:pt x="0" y="19"/>
                  </a:lnTo>
                  <a:lnTo>
                    <a:pt x="19" y="3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60" name="Freeform 413">
              <a:extLst>
                <a:ext uri="{FF2B5EF4-FFF2-40B4-BE49-F238E27FC236}">
                  <a16:creationId xmlns:a16="http://schemas.microsoft.com/office/drawing/2014/main" id="{BB6DCE60-3650-4E56-CC5F-C3E66420B7BE}"/>
                </a:ext>
              </a:extLst>
            </p:cNvPr>
            <p:cNvSpPr>
              <a:spLocks/>
            </p:cNvSpPr>
            <p:nvPr/>
          </p:nvSpPr>
          <p:spPr bwMode="auto">
            <a:xfrm>
              <a:off x="4352926" y="1490663"/>
              <a:ext cx="90488" cy="74613"/>
            </a:xfrm>
            <a:custGeom>
              <a:avLst/>
              <a:gdLst>
                <a:gd name="T0" fmla="*/ 24 w 24"/>
                <a:gd name="T1" fmla="*/ 20 h 20"/>
                <a:gd name="T2" fmla="*/ 4 w 24"/>
                <a:gd name="T3" fmla="*/ 0 h 20"/>
                <a:gd name="T4" fmla="*/ 0 w 24"/>
                <a:gd name="T5" fmla="*/ 0 h 20"/>
              </a:gdLst>
              <a:ahLst/>
              <a:cxnLst>
                <a:cxn ang="0">
                  <a:pos x="T0" y="T1"/>
                </a:cxn>
                <a:cxn ang="0">
                  <a:pos x="T2" y="T3"/>
                </a:cxn>
                <a:cxn ang="0">
                  <a:pos x="T4" y="T5"/>
                </a:cxn>
              </a:cxnLst>
              <a:rect l="0" t="0" r="r" b="b"/>
              <a:pathLst>
                <a:path w="24" h="20">
                  <a:moveTo>
                    <a:pt x="24" y="20"/>
                  </a:moveTo>
                  <a:cubicBezTo>
                    <a:pt x="24" y="9"/>
                    <a:pt x="15" y="0"/>
                    <a:pt x="4" y="0"/>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61" name="Line 414">
              <a:extLst>
                <a:ext uri="{FF2B5EF4-FFF2-40B4-BE49-F238E27FC236}">
                  <a16:creationId xmlns:a16="http://schemas.microsoft.com/office/drawing/2014/main" id="{DF04823F-8F81-99C3-8F5A-91FE0FA6C4D3}"/>
                </a:ext>
              </a:extLst>
            </p:cNvPr>
            <p:cNvSpPr>
              <a:spLocks noChangeShapeType="1"/>
            </p:cNvSpPr>
            <p:nvPr/>
          </p:nvSpPr>
          <p:spPr bwMode="auto">
            <a:xfrm>
              <a:off x="4314826" y="1752601"/>
              <a:ext cx="120650" cy="0"/>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62" name="Oval 415">
              <a:extLst>
                <a:ext uri="{FF2B5EF4-FFF2-40B4-BE49-F238E27FC236}">
                  <a16:creationId xmlns:a16="http://schemas.microsoft.com/office/drawing/2014/main" id="{A5739C44-81F7-3B1C-3F3B-C995F54F8573}"/>
                </a:ext>
              </a:extLst>
            </p:cNvPr>
            <p:cNvSpPr>
              <a:spLocks noChangeArrowheads="1"/>
            </p:cNvSpPr>
            <p:nvPr/>
          </p:nvSpPr>
          <p:spPr bwMode="auto">
            <a:xfrm>
              <a:off x="4368801" y="1768476"/>
              <a:ext cx="14288" cy="14288"/>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grpSp>
      <p:grpSp>
        <p:nvGrpSpPr>
          <p:cNvPr id="263" name="Group 262">
            <a:extLst>
              <a:ext uri="{FF2B5EF4-FFF2-40B4-BE49-F238E27FC236}">
                <a16:creationId xmlns:a16="http://schemas.microsoft.com/office/drawing/2014/main" id="{D5298D10-8216-7317-50C4-7129C94C6A43}"/>
              </a:ext>
            </a:extLst>
          </p:cNvPr>
          <p:cNvGrpSpPr/>
          <p:nvPr/>
        </p:nvGrpSpPr>
        <p:grpSpPr>
          <a:xfrm>
            <a:off x="11343387" y="1481955"/>
            <a:ext cx="258819" cy="258819"/>
            <a:chOff x="4841876" y="731838"/>
            <a:chExt cx="344488" cy="344488"/>
          </a:xfrm>
        </p:grpSpPr>
        <p:sp>
          <p:nvSpPr>
            <p:cNvPr id="264" name="Freeform 432">
              <a:extLst>
                <a:ext uri="{FF2B5EF4-FFF2-40B4-BE49-F238E27FC236}">
                  <a16:creationId xmlns:a16="http://schemas.microsoft.com/office/drawing/2014/main" id="{0F2915F9-FFBB-D44C-8061-F4E32E2FD9E8}"/>
                </a:ext>
              </a:extLst>
            </p:cNvPr>
            <p:cNvSpPr>
              <a:spLocks/>
            </p:cNvSpPr>
            <p:nvPr/>
          </p:nvSpPr>
          <p:spPr bwMode="auto">
            <a:xfrm>
              <a:off x="4841876" y="806451"/>
              <a:ext cx="344488" cy="225425"/>
            </a:xfrm>
            <a:custGeom>
              <a:avLst/>
              <a:gdLst>
                <a:gd name="T0" fmla="*/ 92 w 92"/>
                <a:gd name="T1" fmla="*/ 56 h 60"/>
                <a:gd name="T2" fmla="*/ 88 w 92"/>
                <a:gd name="T3" fmla="*/ 60 h 60"/>
                <a:gd name="T4" fmla="*/ 4 w 92"/>
                <a:gd name="T5" fmla="*/ 60 h 60"/>
                <a:gd name="T6" fmla="*/ 0 w 92"/>
                <a:gd name="T7" fmla="*/ 56 h 60"/>
                <a:gd name="T8" fmla="*/ 0 w 92"/>
                <a:gd name="T9" fmla="*/ 4 h 60"/>
                <a:gd name="T10" fmla="*/ 4 w 92"/>
                <a:gd name="T11" fmla="*/ 0 h 60"/>
                <a:gd name="T12" fmla="*/ 88 w 92"/>
                <a:gd name="T13" fmla="*/ 0 h 60"/>
                <a:gd name="T14" fmla="*/ 92 w 92"/>
                <a:gd name="T15" fmla="*/ 4 h 60"/>
                <a:gd name="T16" fmla="*/ 92 w 92"/>
                <a:gd name="T17" fmla="*/ 5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60">
                  <a:moveTo>
                    <a:pt x="92" y="56"/>
                  </a:moveTo>
                  <a:cubicBezTo>
                    <a:pt x="92" y="58"/>
                    <a:pt x="90" y="60"/>
                    <a:pt x="88" y="60"/>
                  </a:cubicBezTo>
                  <a:cubicBezTo>
                    <a:pt x="4" y="60"/>
                    <a:pt x="4" y="60"/>
                    <a:pt x="4" y="60"/>
                  </a:cubicBezTo>
                  <a:cubicBezTo>
                    <a:pt x="2" y="60"/>
                    <a:pt x="0" y="58"/>
                    <a:pt x="0" y="56"/>
                  </a:cubicBezTo>
                  <a:cubicBezTo>
                    <a:pt x="0" y="4"/>
                    <a:pt x="0" y="4"/>
                    <a:pt x="0" y="4"/>
                  </a:cubicBezTo>
                  <a:cubicBezTo>
                    <a:pt x="0" y="2"/>
                    <a:pt x="2" y="0"/>
                    <a:pt x="4" y="0"/>
                  </a:cubicBezTo>
                  <a:cubicBezTo>
                    <a:pt x="88" y="0"/>
                    <a:pt x="88" y="0"/>
                    <a:pt x="88" y="0"/>
                  </a:cubicBezTo>
                  <a:cubicBezTo>
                    <a:pt x="90" y="0"/>
                    <a:pt x="92" y="2"/>
                    <a:pt x="92" y="4"/>
                  </a:cubicBezTo>
                  <a:lnTo>
                    <a:pt x="92" y="56"/>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65" name="Rectangle 433">
              <a:extLst>
                <a:ext uri="{FF2B5EF4-FFF2-40B4-BE49-F238E27FC236}">
                  <a16:creationId xmlns:a16="http://schemas.microsoft.com/office/drawing/2014/main" id="{9E7B8F9C-1FE1-2386-8BDE-EC21C12D6DC8}"/>
                </a:ext>
              </a:extLst>
            </p:cNvPr>
            <p:cNvSpPr>
              <a:spLocks noChangeArrowheads="1"/>
            </p:cNvSpPr>
            <p:nvPr/>
          </p:nvSpPr>
          <p:spPr bwMode="auto">
            <a:xfrm>
              <a:off x="4872038" y="836613"/>
              <a:ext cx="284163" cy="165100"/>
            </a:xfrm>
            <a:prstGeom prst="rect">
              <a:avLst/>
            </a:pr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66" name="Line 434">
              <a:extLst>
                <a:ext uri="{FF2B5EF4-FFF2-40B4-BE49-F238E27FC236}">
                  <a16:creationId xmlns:a16="http://schemas.microsoft.com/office/drawing/2014/main" id="{36C389B6-AF4B-B5B6-3232-4947E0A6A24F}"/>
                </a:ext>
              </a:extLst>
            </p:cNvPr>
            <p:cNvSpPr>
              <a:spLocks noChangeShapeType="1"/>
            </p:cNvSpPr>
            <p:nvPr/>
          </p:nvSpPr>
          <p:spPr bwMode="auto">
            <a:xfrm>
              <a:off x="4938713" y="1076326"/>
              <a:ext cx="150813" cy="0"/>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67" name="Line 435">
              <a:extLst>
                <a:ext uri="{FF2B5EF4-FFF2-40B4-BE49-F238E27FC236}">
                  <a16:creationId xmlns:a16="http://schemas.microsoft.com/office/drawing/2014/main" id="{F8ED1FCE-3CB5-EB5D-DAB0-3A87D0467991}"/>
                </a:ext>
              </a:extLst>
            </p:cNvPr>
            <p:cNvSpPr>
              <a:spLocks noChangeShapeType="1"/>
            </p:cNvSpPr>
            <p:nvPr/>
          </p:nvSpPr>
          <p:spPr bwMode="auto">
            <a:xfrm>
              <a:off x="4991101" y="1031876"/>
              <a:ext cx="0" cy="44450"/>
            </a:xfrm>
            <a:prstGeom prst="line">
              <a:avLst/>
            </a:prstGeom>
            <a:noFill/>
            <a:ln w="14288"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68" name="Line 436">
              <a:extLst>
                <a:ext uri="{FF2B5EF4-FFF2-40B4-BE49-F238E27FC236}">
                  <a16:creationId xmlns:a16="http://schemas.microsoft.com/office/drawing/2014/main" id="{473BED9F-1886-EEA3-EC83-01AD4EE7072D}"/>
                </a:ext>
              </a:extLst>
            </p:cNvPr>
            <p:cNvSpPr>
              <a:spLocks noChangeShapeType="1"/>
            </p:cNvSpPr>
            <p:nvPr/>
          </p:nvSpPr>
          <p:spPr bwMode="auto">
            <a:xfrm>
              <a:off x="5037138" y="1031876"/>
              <a:ext cx="0" cy="44450"/>
            </a:xfrm>
            <a:prstGeom prst="line">
              <a:avLst/>
            </a:prstGeom>
            <a:noFill/>
            <a:ln w="14288"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69" name="Freeform 437">
              <a:extLst>
                <a:ext uri="{FF2B5EF4-FFF2-40B4-BE49-F238E27FC236}">
                  <a16:creationId xmlns:a16="http://schemas.microsoft.com/office/drawing/2014/main" id="{11C6139A-A242-48E0-075B-FE9404751722}"/>
                </a:ext>
              </a:extLst>
            </p:cNvPr>
            <p:cNvSpPr>
              <a:spLocks/>
            </p:cNvSpPr>
            <p:nvPr/>
          </p:nvSpPr>
          <p:spPr bwMode="auto">
            <a:xfrm>
              <a:off x="4943476" y="731838"/>
              <a:ext cx="142875" cy="22225"/>
            </a:xfrm>
            <a:custGeom>
              <a:avLst/>
              <a:gdLst>
                <a:gd name="T0" fmla="*/ 38 w 38"/>
                <a:gd name="T1" fmla="*/ 6 h 6"/>
                <a:gd name="T2" fmla="*/ 19 w 38"/>
                <a:gd name="T3" fmla="*/ 0 h 6"/>
                <a:gd name="T4" fmla="*/ 0 w 38"/>
                <a:gd name="T5" fmla="*/ 6 h 6"/>
              </a:gdLst>
              <a:ahLst/>
              <a:cxnLst>
                <a:cxn ang="0">
                  <a:pos x="T0" y="T1"/>
                </a:cxn>
                <a:cxn ang="0">
                  <a:pos x="T2" y="T3"/>
                </a:cxn>
                <a:cxn ang="0">
                  <a:pos x="T4" y="T5"/>
                </a:cxn>
              </a:cxnLst>
              <a:rect l="0" t="0" r="r" b="b"/>
              <a:pathLst>
                <a:path w="38" h="6">
                  <a:moveTo>
                    <a:pt x="38" y="6"/>
                  </a:moveTo>
                  <a:cubicBezTo>
                    <a:pt x="32" y="2"/>
                    <a:pt x="26" y="0"/>
                    <a:pt x="19" y="0"/>
                  </a:cubicBezTo>
                  <a:cubicBezTo>
                    <a:pt x="12" y="0"/>
                    <a:pt x="6" y="2"/>
                    <a:pt x="0" y="6"/>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70" name="Freeform 438">
              <a:extLst>
                <a:ext uri="{FF2B5EF4-FFF2-40B4-BE49-F238E27FC236}">
                  <a16:creationId xmlns:a16="http://schemas.microsoft.com/office/drawing/2014/main" id="{3403F6A2-3CAC-70F9-8BE5-EB85BDB1D66B}"/>
                </a:ext>
              </a:extLst>
            </p:cNvPr>
            <p:cNvSpPr>
              <a:spLocks/>
            </p:cNvSpPr>
            <p:nvPr/>
          </p:nvSpPr>
          <p:spPr bwMode="auto">
            <a:xfrm>
              <a:off x="4960938" y="762001"/>
              <a:ext cx="106363" cy="19050"/>
            </a:xfrm>
            <a:custGeom>
              <a:avLst/>
              <a:gdLst>
                <a:gd name="T0" fmla="*/ 28 w 28"/>
                <a:gd name="T1" fmla="*/ 5 h 5"/>
                <a:gd name="T2" fmla="*/ 14 w 28"/>
                <a:gd name="T3" fmla="*/ 0 h 5"/>
                <a:gd name="T4" fmla="*/ 0 w 28"/>
                <a:gd name="T5" fmla="*/ 5 h 5"/>
              </a:gdLst>
              <a:ahLst/>
              <a:cxnLst>
                <a:cxn ang="0">
                  <a:pos x="T0" y="T1"/>
                </a:cxn>
                <a:cxn ang="0">
                  <a:pos x="T2" y="T3"/>
                </a:cxn>
                <a:cxn ang="0">
                  <a:pos x="T4" y="T5"/>
                </a:cxn>
              </a:cxnLst>
              <a:rect l="0" t="0" r="r" b="b"/>
              <a:pathLst>
                <a:path w="28" h="5">
                  <a:moveTo>
                    <a:pt x="28" y="5"/>
                  </a:moveTo>
                  <a:cubicBezTo>
                    <a:pt x="24" y="2"/>
                    <a:pt x="19" y="0"/>
                    <a:pt x="14" y="0"/>
                  </a:cubicBezTo>
                  <a:cubicBezTo>
                    <a:pt x="9" y="0"/>
                    <a:pt x="4" y="2"/>
                    <a:pt x="0" y="5"/>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grpSp>
      <p:grpSp>
        <p:nvGrpSpPr>
          <p:cNvPr id="271" name="Group 270">
            <a:extLst>
              <a:ext uri="{FF2B5EF4-FFF2-40B4-BE49-F238E27FC236}">
                <a16:creationId xmlns:a16="http://schemas.microsoft.com/office/drawing/2014/main" id="{34754FFF-567E-3F0A-4265-981B849397CC}"/>
              </a:ext>
            </a:extLst>
          </p:cNvPr>
          <p:cNvGrpSpPr/>
          <p:nvPr/>
        </p:nvGrpSpPr>
        <p:grpSpPr>
          <a:xfrm>
            <a:off x="11343387" y="4774866"/>
            <a:ext cx="258819" cy="260013"/>
            <a:chOff x="4841876" y="1452563"/>
            <a:chExt cx="344488" cy="346076"/>
          </a:xfrm>
        </p:grpSpPr>
        <p:sp>
          <p:nvSpPr>
            <p:cNvPr id="272" name="Freeform 439">
              <a:extLst>
                <a:ext uri="{FF2B5EF4-FFF2-40B4-BE49-F238E27FC236}">
                  <a16:creationId xmlns:a16="http://schemas.microsoft.com/office/drawing/2014/main" id="{EBEC6DB7-5317-163E-2780-E3D23CFFBB96}"/>
                </a:ext>
              </a:extLst>
            </p:cNvPr>
            <p:cNvSpPr>
              <a:spLocks/>
            </p:cNvSpPr>
            <p:nvPr/>
          </p:nvSpPr>
          <p:spPr bwMode="auto">
            <a:xfrm>
              <a:off x="4886326" y="1617663"/>
              <a:ext cx="195263" cy="106363"/>
            </a:xfrm>
            <a:custGeom>
              <a:avLst/>
              <a:gdLst>
                <a:gd name="T0" fmla="*/ 123 w 123"/>
                <a:gd name="T1" fmla="*/ 14 h 67"/>
                <a:gd name="T2" fmla="*/ 123 w 123"/>
                <a:gd name="T3" fmla="*/ 67 h 67"/>
                <a:gd name="T4" fmla="*/ 62 w 123"/>
                <a:gd name="T5" fmla="*/ 67 h 67"/>
                <a:gd name="T6" fmla="*/ 0 w 123"/>
                <a:gd name="T7" fmla="*/ 67 h 67"/>
                <a:gd name="T8" fmla="*/ 0 w 123"/>
                <a:gd name="T9" fmla="*/ 0 h 67"/>
                <a:gd name="T10" fmla="*/ 52 w 123"/>
                <a:gd name="T11" fmla="*/ 0 h 67"/>
              </a:gdLst>
              <a:ahLst/>
              <a:cxnLst>
                <a:cxn ang="0">
                  <a:pos x="T0" y="T1"/>
                </a:cxn>
                <a:cxn ang="0">
                  <a:pos x="T2" y="T3"/>
                </a:cxn>
                <a:cxn ang="0">
                  <a:pos x="T4" y="T5"/>
                </a:cxn>
                <a:cxn ang="0">
                  <a:pos x="T6" y="T7"/>
                </a:cxn>
                <a:cxn ang="0">
                  <a:pos x="T8" y="T9"/>
                </a:cxn>
                <a:cxn ang="0">
                  <a:pos x="T10" y="T11"/>
                </a:cxn>
              </a:cxnLst>
              <a:rect l="0" t="0" r="r" b="b"/>
              <a:pathLst>
                <a:path w="123" h="67">
                  <a:moveTo>
                    <a:pt x="123" y="14"/>
                  </a:moveTo>
                  <a:lnTo>
                    <a:pt x="123" y="67"/>
                  </a:lnTo>
                  <a:lnTo>
                    <a:pt x="62" y="67"/>
                  </a:lnTo>
                  <a:lnTo>
                    <a:pt x="0" y="67"/>
                  </a:lnTo>
                  <a:lnTo>
                    <a:pt x="0" y="0"/>
                  </a:lnTo>
                  <a:lnTo>
                    <a:pt x="5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73" name="Line 440">
              <a:extLst>
                <a:ext uri="{FF2B5EF4-FFF2-40B4-BE49-F238E27FC236}">
                  <a16:creationId xmlns:a16="http://schemas.microsoft.com/office/drawing/2014/main" id="{23B14973-C32C-0290-9DE4-337D87000C2D}"/>
                </a:ext>
              </a:extLst>
            </p:cNvPr>
            <p:cNvSpPr>
              <a:spLocks noChangeShapeType="1"/>
            </p:cNvSpPr>
            <p:nvPr/>
          </p:nvSpPr>
          <p:spPr bwMode="auto">
            <a:xfrm>
              <a:off x="5111751" y="1639888"/>
              <a:ext cx="0" cy="112713"/>
            </a:xfrm>
            <a:prstGeom prst="line">
              <a:avLst/>
            </a:prstGeom>
            <a:noFill/>
            <a:ln w="14288"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74" name="Freeform 441">
              <a:extLst>
                <a:ext uri="{FF2B5EF4-FFF2-40B4-BE49-F238E27FC236}">
                  <a16:creationId xmlns:a16="http://schemas.microsoft.com/office/drawing/2014/main" id="{6F238CC0-E175-8B7D-4899-055BFCB8AD3B}"/>
                </a:ext>
              </a:extLst>
            </p:cNvPr>
            <p:cNvSpPr>
              <a:spLocks/>
            </p:cNvSpPr>
            <p:nvPr/>
          </p:nvSpPr>
          <p:spPr bwMode="auto">
            <a:xfrm>
              <a:off x="4856163" y="1587501"/>
              <a:ext cx="112713" cy="165100"/>
            </a:xfrm>
            <a:custGeom>
              <a:avLst/>
              <a:gdLst>
                <a:gd name="T0" fmla="*/ 0 w 30"/>
                <a:gd name="T1" fmla="*/ 44 h 44"/>
                <a:gd name="T2" fmla="*/ 0 w 30"/>
                <a:gd name="T3" fmla="*/ 6 h 44"/>
                <a:gd name="T4" fmla="*/ 6 w 30"/>
                <a:gd name="T5" fmla="*/ 0 h 44"/>
                <a:gd name="T6" fmla="*/ 30 w 30"/>
                <a:gd name="T7" fmla="*/ 0 h 44"/>
              </a:gdLst>
              <a:ahLst/>
              <a:cxnLst>
                <a:cxn ang="0">
                  <a:pos x="T0" y="T1"/>
                </a:cxn>
                <a:cxn ang="0">
                  <a:pos x="T2" y="T3"/>
                </a:cxn>
                <a:cxn ang="0">
                  <a:pos x="T4" y="T5"/>
                </a:cxn>
                <a:cxn ang="0">
                  <a:pos x="T6" y="T7"/>
                </a:cxn>
              </a:cxnLst>
              <a:rect l="0" t="0" r="r" b="b"/>
              <a:pathLst>
                <a:path w="30" h="44">
                  <a:moveTo>
                    <a:pt x="0" y="44"/>
                  </a:moveTo>
                  <a:cubicBezTo>
                    <a:pt x="0" y="6"/>
                    <a:pt x="0" y="6"/>
                    <a:pt x="0" y="6"/>
                  </a:cubicBezTo>
                  <a:cubicBezTo>
                    <a:pt x="0" y="3"/>
                    <a:pt x="3" y="0"/>
                    <a:pt x="6" y="0"/>
                  </a:cubicBezTo>
                  <a:cubicBezTo>
                    <a:pt x="30" y="0"/>
                    <a:pt x="30" y="0"/>
                    <a:pt x="3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75" name="Freeform 442">
              <a:extLst>
                <a:ext uri="{FF2B5EF4-FFF2-40B4-BE49-F238E27FC236}">
                  <a16:creationId xmlns:a16="http://schemas.microsoft.com/office/drawing/2014/main" id="{79208A4D-933D-C9FF-D510-FB3716AC346A}"/>
                </a:ext>
              </a:extLst>
            </p:cNvPr>
            <p:cNvSpPr>
              <a:spLocks/>
            </p:cNvSpPr>
            <p:nvPr/>
          </p:nvSpPr>
          <p:spPr bwMode="auto">
            <a:xfrm>
              <a:off x="4841876" y="1752601"/>
              <a:ext cx="285750" cy="46038"/>
            </a:xfrm>
            <a:custGeom>
              <a:avLst/>
              <a:gdLst>
                <a:gd name="T0" fmla="*/ 44 w 76"/>
                <a:gd name="T1" fmla="*/ 0 h 12"/>
                <a:gd name="T2" fmla="*/ 44 w 76"/>
                <a:gd name="T3" fmla="*/ 4 h 12"/>
                <a:gd name="T4" fmla="*/ 32 w 76"/>
                <a:gd name="T5" fmla="*/ 4 h 12"/>
                <a:gd name="T6" fmla="*/ 32 w 76"/>
                <a:gd name="T7" fmla="*/ 0 h 12"/>
                <a:gd name="T8" fmla="*/ 0 w 76"/>
                <a:gd name="T9" fmla="*/ 0 h 12"/>
                <a:gd name="T10" fmla="*/ 0 w 76"/>
                <a:gd name="T11" fmla="*/ 8 h 12"/>
                <a:gd name="T12" fmla="*/ 4 w 76"/>
                <a:gd name="T13" fmla="*/ 12 h 12"/>
                <a:gd name="T14" fmla="*/ 72 w 76"/>
                <a:gd name="T15" fmla="*/ 12 h 12"/>
                <a:gd name="T16" fmla="*/ 76 w 76"/>
                <a:gd name="T17" fmla="*/ 8 h 12"/>
                <a:gd name="T18" fmla="*/ 76 w 76"/>
                <a:gd name="T19" fmla="*/ 0 h 12"/>
                <a:gd name="T20" fmla="*/ 44 w 76"/>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2">
                  <a:moveTo>
                    <a:pt x="44" y="0"/>
                  </a:moveTo>
                  <a:cubicBezTo>
                    <a:pt x="44" y="4"/>
                    <a:pt x="44" y="4"/>
                    <a:pt x="44" y="4"/>
                  </a:cubicBezTo>
                  <a:cubicBezTo>
                    <a:pt x="32" y="4"/>
                    <a:pt x="32" y="4"/>
                    <a:pt x="32" y="4"/>
                  </a:cubicBezTo>
                  <a:cubicBezTo>
                    <a:pt x="32" y="0"/>
                    <a:pt x="32" y="0"/>
                    <a:pt x="32" y="0"/>
                  </a:cubicBezTo>
                  <a:cubicBezTo>
                    <a:pt x="0" y="0"/>
                    <a:pt x="0" y="0"/>
                    <a:pt x="0" y="0"/>
                  </a:cubicBezTo>
                  <a:cubicBezTo>
                    <a:pt x="0" y="8"/>
                    <a:pt x="0" y="8"/>
                    <a:pt x="0" y="8"/>
                  </a:cubicBezTo>
                  <a:cubicBezTo>
                    <a:pt x="0" y="10"/>
                    <a:pt x="2" y="12"/>
                    <a:pt x="4" y="12"/>
                  </a:cubicBezTo>
                  <a:cubicBezTo>
                    <a:pt x="72" y="12"/>
                    <a:pt x="72" y="12"/>
                    <a:pt x="72" y="12"/>
                  </a:cubicBezTo>
                  <a:cubicBezTo>
                    <a:pt x="74" y="12"/>
                    <a:pt x="76" y="10"/>
                    <a:pt x="76" y="8"/>
                  </a:cubicBezTo>
                  <a:cubicBezTo>
                    <a:pt x="76" y="0"/>
                    <a:pt x="76" y="0"/>
                    <a:pt x="76" y="0"/>
                  </a:cubicBezTo>
                  <a:lnTo>
                    <a:pt x="44" y="0"/>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76" name="Freeform 443">
              <a:extLst>
                <a:ext uri="{FF2B5EF4-FFF2-40B4-BE49-F238E27FC236}">
                  <a16:creationId xmlns:a16="http://schemas.microsoft.com/office/drawing/2014/main" id="{6E6AFB23-B4DD-A33C-73D9-2E6E398711AC}"/>
                </a:ext>
              </a:extLst>
            </p:cNvPr>
            <p:cNvSpPr>
              <a:spLocks/>
            </p:cNvSpPr>
            <p:nvPr/>
          </p:nvSpPr>
          <p:spPr bwMode="auto">
            <a:xfrm>
              <a:off x="5006976" y="1452563"/>
              <a:ext cx="179388" cy="134938"/>
            </a:xfrm>
            <a:custGeom>
              <a:avLst/>
              <a:gdLst>
                <a:gd name="T0" fmla="*/ 48 w 48"/>
                <a:gd name="T1" fmla="*/ 32 h 36"/>
                <a:gd name="T2" fmla="*/ 44 w 48"/>
                <a:gd name="T3" fmla="*/ 36 h 36"/>
                <a:gd name="T4" fmla="*/ 4 w 48"/>
                <a:gd name="T5" fmla="*/ 36 h 36"/>
                <a:gd name="T6" fmla="*/ 0 w 48"/>
                <a:gd name="T7" fmla="*/ 32 h 36"/>
                <a:gd name="T8" fmla="*/ 0 w 48"/>
                <a:gd name="T9" fmla="*/ 8 h 36"/>
                <a:gd name="T10" fmla="*/ 4 w 48"/>
                <a:gd name="T11" fmla="*/ 4 h 36"/>
                <a:gd name="T12" fmla="*/ 20 w 48"/>
                <a:gd name="T13" fmla="*/ 4 h 36"/>
                <a:gd name="T14" fmla="*/ 21 w 48"/>
                <a:gd name="T15" fmla="*/ 2 h 36"/>
                <a:gd name="T16" fmla="*/ 24 w 48"/>
                <a:gd name="T17" fmla="*/ 0 h 36"/>
                <a:gd name="T18" fmla="*/ 34 w 48"/>
                <a:gd name="T19" fmla="*/ 0 h 36"/>
                <a:gd name="T20" fmla="*/ 37 w 48"/>
                <a:gd name="T21" fmla="*/ 2 h 36"/>
                <a:gd name="T22" fmla="*/ 38 w 48"/>
                <a:gd name="T23" fmla="*/ 4 h 36"/>
                <a:gd name="T24" fmla="*/ 44 w 48"/>
                <a:gd name="T25" fmla="*/ 4 h 36"/>
                <a:gd name="T26" fmla="*/ 48 w 48"/>
                <a:gd name="T27" fmla="*/ 8 h 36"/>
                <a:gd name="T28" fmla="*/ 48 w 48"/>
                <a:gd name="T29"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 h="36">
                  <a:moveTo>
                    <a:pt x="48" y="32"/>
                  </a:moveTo>
                  <a:cubicBezTo>
                    <a:pt x="48" y="34"/>
                    <a:pt x="46" y="36"/>
                    <a:pt x="44" y="36"/>
                  </a:cubicBezTo>
                  <a:cubicBezTo>
                    <a:pt x="4" y="36"/>
                    <a:pt x="4" y="36"/>
                    <a:pt x="4" y="36"/>
                  </a:cubicBezTo>
                  <a:cubicBezTo>
                    <a:pt x="2" y="36"/>
                    <a:pt x="0" y="34"/>
                    <a:pt x="0" y="32"/>
                  </a:cubicBezTo>
                  <a:cubicBezTo>
                    <a:pt x="0" y="8"/>
                    <a:pt x="0" y="8"/>
                    <a:pt x="0" y="8"/>
                  </a:cubicBezTo>
                  <a:cubicBezTo>
                    <a:pt x="0" y="6"/>
                    <a:pt x="2" y="4"/>
                    <a:pt x="4" y="4"/>
                  </a:cubicBezTo>
                  <a:cubicBezTo>
                    <a:pt x="20" y="4"/>
                    <a:pt x="20" y="4"/>
                    <a:pt x="20" y="4"/>
                  </a:cubicBezTo>
                  <a:cubicBezTo>
                    <a:pt x="21" y="2"/>
                    <a:pt x="21" y="2"/>
                    <a:pt x="21" y="2"/>
                  </a:cubicBezTo>
                  <a:cubicBezTo>
                    <a:pt x="22" y="1"/>
                    <a:pt x="23" y="0"/>
                    <a:pt x="24" y="0"/>
                  </a:cubicBezTo>
                  <a:cubicBezTo>
                    <a:pt x="34" y="0"/>
                    <a:pt x="34" y="0"/>
                    <a:pt x="34" y="0"/>
                  </a:cubicBezTo>
                  <a:cubicBezTo>
                    <a:pt x="35" y="0"/>
                    <a:pt x="36" y="1"/>
                    <a:pt x="37" y="2"/>
                  </a:cubicBezTo>
                  <a:cubicBezTo>
                    <a:pt x="38" y="4"/>
                    <a:pt x="38" y="4"/>
                    <a:pt x="38" y="4"/>
                  </a:cubicBezTo>
                  <a:cubicBezTo>
                    <a:pt x="44" y="4"/>
                    <a:pt x="44" y="4"/>
                    <a:pt x="44" y="4"/>
                  </a:cubicBezTo>
                  <a:cubicBezTo>
                    <a:pt x="46" y="4"/>
                    <a:pt x="48" y="6"/>
                    <a:pt x="48" y="8"/>
                  </a:cubicBezTo>
                  <a:lnTo>
                    <a:pt x="48" y="32"/>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77" name="Oval 444">
              <a:extLst>
                <a:ext uri="{FF2B5EF4-FFF2-40B4-BE49-F238E27FC236}">
                  <a16:creationId xmlns:a16="http://schemas.microsoft.com/office/drawing/2014/main" id="{2D38054E-DF38-2482-8339-E267CC3C94B0}"/>
                </a:ext>
              </a:extLst>
            </p:cNvPr>
            <p:cNvSpPr>
              <a:spLocks noChangeArrowheads="1"/>
            </p:cNvSpPr>
            <p:nvPr/>
          </p:nvSpPr>
          <p:spPr bwMode="auto">
            <a:xfrm>
              <a:off x="5081588" y="1498601"/>
              <a:ext cx="60325" cy="58738"/>
            </a:xfrm>
            <a:prstGeom prst="ellipse">
              <a:avLst/>
            </a:pr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78" name="Rectangle 445">
              <a:extLst>
                <a:ext uri="{FF2B5EF4-FFF2-40B4-BE49-F238E27FC236}">
                  <a16:creationId xmlns:a16="http://schemas.microsoft.com/office/drawing/2014/main" id="{3DD58E2F-0344-CCF0-DF72-717204CBE454}"/>
                </a:ext>
              </a:extLst>
            </p:cNvPr>
            <p:cNvSpPr>
              <a:spLocks noChangeArrowheads="1"/>
            </p:cNvSpPr>
            <p:nvPr/>
          </p:nvSpPr>
          <p:spPr bwMode="auto">
            <a:xfrm>
              <a:off x="5029201" y="1452563"/>
              <a:ext cx="7938" cy="15875"/>
            </a:xfrm>
            <a:prstGeom prst="rect">
              <a:avLst/>
            </a:pr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79" name="Freeform 446">
              <a:extLst>
                <a:ext uri="{FF2B5EF4-FFF2-40B4-BE49-F238E27FC236}">
                  <a16:creationId xmlns:a16="http://schemas.microsoft.com/office/drawing/2014/main" id="{8076B383-738E-C0A2-9501-7A00133DAC87}"/>
                </a:ext>
              </a:extLst>
            </p:cNvPr>
            <p:cNvSpPr>
              <a:spLocks/>
            </p:cNvSpPr>
            <p:nvPr/>
          </p:nvSpPr>
          <p:spPr bwMode="auto">
            <a:xfrm>
              <a:off x="4902201" y="1498601"/>
              <a:ext cx="74613" cy="58738"/>
            </a:xfrm>
            <a:custGeom>
              <a:avLst/>
              <a:gdLst>
                <a:gd name="T0" fmla="*/ 0 w 47"/>
                <a:gd name="T1" fmla="*/ 37 h 37"/>
                <a:gd name="T2" fmla="*/ 0 w 47"/>
                <a:gd name="T3" fmla="*/ 0 h 37"/>
                <a:gd name="T4" fmla="*/ 47 w 47"/>
                <a:gd name="T5" fmla="*/ 0 h 37"/>
              </a:gdLst>
              <a:ahLst/>
              <a:cxnLst>
                <a:cxn ang="0">
                  <a:pos x="T0" y="T1"/>
                </a:cxn>
                <a:cxn ang="0">
                  <a:pos x="T2" y="T3"/>
                </a:cxn>
                <a:cxn ang="0">
                  <a:pos x="T4" y="T5"/>
                </a:cxn>
              </a:cxnLst>
              <a:rect l="0" t="0" r="r" b="b"/>
              <a:pathLst>
                <a:path w="47" h="37">
                  <a:moveTo>
                    <a:pt x="0" y="37"/>
                  </a:moveTo>
                  <a:lnTo>
                    <a:pt x="0" y="0"/>
                  </a:lnTo>
                  <a:lnTo>
                    <a:pt x="4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80" name="Freeform 447">
              <a:extLst>
                <a:ext uri="{FF2B5EF4-FFF2-40B4-BE49-F238E27FC236}">
                  <a16:creationId xmlns:a16="http://schemas.microsoft.com/office/drawing/2014/main" id="{DED1D125-FF91-1DE2-F8C2-D35DDC4D0472}"/>
                </a:ext>
              </a:extLst>
            </p:cNvPr>
            <p:cNvSpPr>
              <a:spLocks/>
            </p:cNvSpPr>
            <p:nvPr/>
          </p:nvSpPr>
          <p:spPr bwMode="auto">
            <a:xfrm>
              <a:off x="4878388" y="1535113"/>
              <a:ext cx="46038" cy="22225"/>
            </a:xfrm>
            <a:custGeom>
              <a:avLst/>
              <a:gdLst>
                <a:gd name="T0" fmla="*/ 0 w 29"/>
                <a:gd name="T1" fmla="*/ 0 h 14"/>
                <a:gd name="T2" fmla="*/ 15 w 29"/>
                <a:gd name="T3" fmla="*/ 14 h 14"/>
                <a:gd name="T4" fmla="*/ 29 w 29"/>
                <a:gd name="T5" fmla="*/ 0 h 14"/>
              </a:gdLst>
              <a:ahLst/>
              <a:cxnLst>
                <a:cxn ang="0">
                  <a:pos x="T0" y="T1"/>
                </a:cxn>
                <a:cxn ang="0">
                  <a:pos x="T2" y="T3"/>
                </a:cxn>
                <a:cxn ang="0">
                  <a:pos x="T4" y="T5"/>
                </a:cxn>
              </a:cxnLst>
              <a:rect l="0" t="0" r="r" b="b"/>
              <a:pathLst>
                <a:path w="29" h="14">
                  <a:moveTo>
                    <a:pt x="0" y="0"/>
                  </a:moveTo>
                  <a:lnTo>
                    <a:pt x="15" y="14"/>
                  </a:lnTo>
                  <a:lnTo>
                    <a:pt x="2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81" name="Freeform 448">
              <a:extLst>
                <a:ext uri="{FF2B5EF4-FFF2-40B4-BE49-F238E27FC236}">
                  <a16:creationId xmlns:a16="http://schemas.microsoft.com/office/drawing/2014/main" id="{B01821BD-89DC-4D1D-4610-8BACEB90DD67}"/>
                </a:ext>
              </a:extLst>
            </p:cNvPr>
            <p:cNvSpPr>
              <a:spLocks/>
            </p:cNvSpPr>
            <p:nvPr/>
          </p:nvSpPr>
          <p:spPr bwMode="auto">
            <a:xfrm>
              <a:off x="4954588" y="1474788"/>
              <a:ext cx="22225" cy="46038"/>
            </a:xfrm>
            <a:custGeom>
              <a:avLst/>
              <a:gdLst>
                <a:gd name="T0" fmla="*/ 0 w 14"/>
                <a:gd name="T1" fmla="*/ 29 h 29"/>
                <a:gd name="T2" fmla="*/ 14 w 14"/>
                <a:gd name="T3" fmla="*/ 15 h 29"/>
                <a:gd name="T4" fmla="*/ 0 w 14"/>
                <a:gd name="T5" fmla="*/ 0 h 29"/>
              </a:gdLst>
              <a:ahLst/>
              <a:cxnLst>
                <a:cxn ang="0">
                  <a:pos x="T0" y="T1"/>
                </a:cxn>
                <a:cxn ang="0">
                  <a:pos x="T2" y="T3"/>
                </a:cxn>
                <a:cxn ang="0">
                  <a:pos x="T4" y="T5"/>
                </a:cxn>
              </a:cxnLst>
              <a:rect l="0" t="0" r="r" b="b"/>
              <a:pathLst>
                <a:path w="14" h="29">
                  <a:moveTo>
                    <a:pt x="0" y="29"/>
                  </a:moveTo>
                  <a:lnTo>
                    <a:pt x="14" y="1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grpSp>
      <p:grpSp>
        <p:nvGrpSpPr>
          <p:cNvPr id="282" name="Group 281">
            <a:extLst>
              <a:ext uri="{FF2B5EF4-FFF2-40B4-BE49-F238E27FC236}">
                <a16:creationId xmlns:a16="http://schemas.microsoft.com/office/drawing/2014/main" id="{6435779B-47FF-D903-FE6B-468556DE982E}"/>
              </a:ext>
            </a:extLst>
          </p:cNvPr>
          <p:cNvGrpSpPr/>
          <p:nvPr/>
        </p:nvGrpSpPr>
        <p:grpSpPr>
          <a:xfrm>
            <a:off x="595675" y="1492689"/>
            <a:ext cx="237350" cy="237350"/>
            <a:chOff x="4135438" y="746126"/>
            <a:chExt cx="315913" cy="315913"/>
          </a:xfrm>
        </p:grpSpPr>
        <p:sp>
          <p:nvSpPr>
            <p:cNvPr id="283" name="Oval 473">
              <a:extLst>
                <a:ext uri="{FF2B5EF4-FFF2-40B4-BE49-F238E27FC236}">
                  <a16:creationId xmlns:a16="http://schemas.microsoft.com/office/drawing/2014/main" id="{6D740D9F-18B3-A924-6CAE-13BE704925DF}"/>
                </a:ext>
              </a:extLst>
            </p:cNvPr>
            <p:cNvSpPr>
              <a:spLocks noChangeArrowheads="1"/>
            </p:cNvSpPr>
            <p:nvPr/>
          </p:nvSpPr>
          <p:spPr bwMode="auto">
            <a:xfrm>
              <a:off x="4195763" y="806451"/>
              <a:ext cx="195263" cy="195263"/>
            </a:xfrm>
            <a:prstGeom prst="ellipse">
              <a:avLst/>
            </a:pr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84" name="Freeform 474">
              <a:extLst>
                <a:ext uri="{FF2B5EF4-FFF2-40B4-BE49-F238E27FC236}">
                  <a16:creationId xmlns:a16="http://schemas.microsoft.com/office/drawing/2014/main" id="{F8854F15-155E-9E8F-044B-64252E01B82E}"/>
                </a:ext>
              </a:extLst>
            </p:cNvPr>
            <p:cNvSpPr>
              <a:spLocks/>
            </p:cNvSpPr>
            <p:nvPr/>
          </p:nvSpPr>
          <p:spPr bwMode="auto">
            <a:xfrm>
              <a:off x="4229101" y="809626"/>
              <a:ext cx="134938" cy="161925"/>
            </a:xfrm>
            <a:custGeom>
              <a:avLst/>
              <a:gdLst>
                <a:gd name="T0" fmla="*/ 36 w 36"/>
                <a:gd name="T1" fmla="*/ 7 h 43"/>
                <a:gd name="T2" fmla="*/ 31 w 36"/>
                <a:gd name="T3" fmla="*/ 16 h 43"/>
                <a:gd name="T4" fmla="*/ 25 w 36"/>
                <a:gd name="T5" fmla="*/ 23 h 43"/>
                <a:gd name="T6" fmla="*/ 28 w 36"/>
                <a:gd name="T7" fmla="*/ 23 h 43"/>
                <a:gd name="T8" fmla="*/ 25 w 36"/>
                <a:gd name="T9" fmla="*/ 35 h 43"/>
                <a:gd name="T10" fmla="*/ 15 w 36"/>
                <a:gd name="T11" fmla="*/ 43 h 43"/>
                <a:gd name="T12" fmla="*/ 11 w 36"/>
                <a:gd name="T13" fmla="*/ 37 h 43"/>
                <a:gd name="T14" fmla="*/ 3 w 36"/>
                <a:gd name="T15" fmla="*/ 27 h 43"/>
                <a:gd name="T16" fmla="*/ 0 w 36"/>
                <a:gd name="T17" fmla="*/ 23 h 43"/>
                <a:gd name="T18" fmla="*/ 6 w 36"/>
                <a:gd name="T19" fmla="*/ 14 h 43"/>
                <a:gd name="T20" fmla="*/ 11 w 36"/>
                <a:gd name="T21" fmla="*/ 15 h 43"/>
                <a:gd name="T22" fmla="*/ 14 w 36"/>
                <a:gd name="T23" fmla="*/ 7 h 43"/>
                <a:gd name="T24" fmla="*/ 25 w 36"/>
                <a:gd name="T2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43">
                  <a:moveTo>
                    <a:pt x="36" y="7"/>
                  </a:moveTo>
                  <a:cubicBezTo>
                    <a:pt x="36" y="7"/>
                    <a:pt x="35" y="14"/>
                    <a:pt x="31" y="16"/>
                  </a:cubicBezTo>
                  <a:cubicBezTo>
                    <a:pt x="20" y="13"/>
                    <a:pt x="24" y="19"/>
                    <a:pt x="25" y="23"/>
                  </a:cubicBezTo>
                  <a:cubicBezTo>
                    <a:pt x="26" y="24"/>
                    <a:pt x="28" y="23"/>
                    <a:pt x="28" y="23"/>
                  </a:cubicBezTo>
                  <a:cubicBezTo>
                    <a:pt x="33" y="33"/>
                    <a:pt x="25" y="35"/>
                    <a:pt x="25" y="35"/>
                  </a:cubicBezTo>
                  <a:cubicBezTo>
                    <a:pt x="19" y="41"/>
                    <a:pt x="21" y="43"/>
                    <a:pt x="15" y="43"/>
                  </a:cubicBezTo>
                  <a:cubicBezTo>
                    <a:pt x="14" y="43"/>
                    <a:pt x="11" y="39"/>
                    <a:pt x="11" y="37"/>
                  </a:cubicBezTo>
                  <a:cubicBezTo>
                    <a:pt x="11" y="29"/>
                    <a:pt x="7" y="27"/>
                    <a:pt x="3" y="27"/>
                  </a:cubicBezTo>
                  <a:cubicBezTo>
                    <a:pt x="0" y="27"/>
                    <a:pt x="0" y="23"/>
                    <a:pt x="0" y="23"/>
                  </a:cubicBezTo>
                  <a:cubicBezTo>
                    <a:pt x="0" y="23"/>
                    <a:pt x="0" y="15"/>
                    <a:pt x="6" y="14"/>
                  </a:cubicBezTo>
                  <a:cubicBezTo>
                    <a:pt x="11" y="13"/>
                    <a:pt x="11" y="15"/>
                    <a:pt x="11" y="15"/>
                  </a:cubicBezTo>
                  <a:cubicBezTo>
                    <a:pt x="14" y="17"/>
                    <a:pt x="22" y="13"/>
                    <a:pt x="14" y="7"/>
                  </a:cubicBezTo>
                  <a:cubicBezTo>
                    <a:pt x="12" y="5"/>
                    <a:pt x="25" y="0"/>
                    <a:pt x="25"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85" name="Freeform 475">
              <a:extLst>
                <a:ext uri="{FF2B5EF4-FFF2-40B4-BE49-F238E27FC236}">
                  <a16:creationId xmlns:a16="http://schemas.microsoft.com/office/drawing/2014/main" id="{7DF2AFB4-FBA4-A983-A7B6-4CC45CE9D047}"/>
                </a:ext>
              </a:extLst>
            </p:cNvPr>
            <p:cNvSpPr>
              <a:spLocks/>
            </p:cNvSpPr>
            <p:nvPr/>
          </p:nvSpPr>
          <p:spPr bwMode="auto">
            <a:xfrm>
              <a:off x="4375151" y="768351"/>
              <a:ext cx="60325" cy="53975"/>
            </a:xfrm>
            <a:custGeom>
              <a:avLst/>
              <a:gdLst>
                <a:gd name="T0" fmla="*/ 38 w 38"/>
                <a:gd name="T1" fmla="*/ 8 h 34"/>
                <a:gd name="T2" fmla="*/ 0 w 38"/>
                <a:gd name="T3" fmla="*/ 0 h 34"/>
                <a:gd name="T4" fmla="*/ 3 w 38"/>
                <a:gd name="T5" fmla="*/ 34 h 34"/>
              </a:gdLst>
              <a:ahLst/>
              <a:cxnLst>
                <a:cxn ang="0">
                  <a:pos x="T0" y="T1"/>
                </a:cxn>
                <a:cxn ang="0">
                  <a:pos x="T2" y="T3"/>
                </a:cxn>
                <a:cxn ang="0">
                  <a:pos x="T4" y="T5"/>
                </a:cxn>
              </a:cxnLst>
              <a:rect l="0" t="0" r="r" b="b"/>
              <a:pathLst>
                <a:path w="38" h="34">
                  <a:moveTo>
                    <a:pt x="38" y="8"/>
                  </a:moveTo>
                  <a:lnTo>
                    <a:pt x="0" y="0"/>
                  </a:lnTo>
                  <a:lnTo>
                    <a:pt x="3" y="3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86" name="Freeform 476">
              <a:extLst>
                <a:ext uri="{FF2B5EF4-FFF2-40B4-BE49-F238E27FC236}">
                  <a16:creationId xmlns:a16="http://schemas.microsoft.com/office/drawing/2014/main" id="{B5900A98-277B-96FA-B77F-25441BEA4AB3}"/>
                </a:ext>
              </a:extLst>
            </p:cNvPr>
            <p:cNvSpPr>
              <a:spLocks/>
            </p:cNvSpPr>
            <p:nvPr/>
          </p:nvSpPr>
          <p:spPr bwMode="auto">
            <a:xfrm>
              <a:off x="4143376" y="987426"/>
              <a:ext cx="66675" cy="52388"/>
            </a:xfrm>
            <a:custGeom>
              <a:avLst/>
              <a:gdLst>
                <a:gd name="T0" fmla="*/ 0 w 42"/>
                <a:gd name="T1" fmla="*/ 23 h 33"/>
                <a:gd name="T2" fmla="*/ 42 w 42"/>
                <a:gd name="T3" fmla="*/ 33 h 33"/>
                <a:gd name="T4" fmla="*/ 37 w 42"/>
                <a:gd name="T5" fmla="*/ 0 h 33"/>
              </a:gdLst>
              <a:ahLst/>
              <a:cxnLst>
                <a:cxn ang="0">
                  <a:pos x="T0" y="T1"/>
                </a:cxn>
                <a:cxn ang="0">
                  <a:pos x="T2" y="T3"/>
                </a:cxn>
                <a:cxn ang="0">
                  <a:pos x="T4" y="T5"/>
                </a:cxn>
              </a:cxnLst>
              <a:rect l="0" t="0" r="r" b="b"/>
              <a:pathLst>
                <a:path w="42" h="33">
                  <a:moveTo>
                    <a:pt x="0" y="23"/>
                  </a:moveTo>
                  <a:lnTo>
                    <a:pt x="42" y="33"/>
                  </a:lnTo>
                  <a:lnTo>
                    <a:pt x="3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87" name="Freeform 477">
              <a:extLst>
                <a:ext uri="{FF2B5EF4-FFF2-40B4-BE49-F238E27FC236}">
                  <a16:creationId xmlns:a16="http://schemas.microsoft.com/office/drawing/2014/main" id="{D4036948-195C-AF40-0ED7-05C40DD4F861}"/>
                </a:ext>
              </a:extLst>
            </p:cNvPr>
            <p:cNvSpPr>
              <a:spLocks/>
            </p:cNvSpPr>
            <p:nvPr/>
          </p:nvSpPr>
          <p:spPr bwMode="auto">
            <a:xfrm>
              <a:off x="4259263" y="768351"/>
              <a:ext cx="192088" cy="293688"/>
            </a:xfrm>
            <a:custGeom>
              <a:avLst/>
              <a:gdLst>
                <a:gd name="T0" fmla="*/ 31 w 51"/>
                <a:gd name="T1" fmla="*/ 0 h 78"/>
                <a:gd name="T2" fmla="*/ 51 w 51"/>
                <a:gd name="T3" fmla="*/ 36 h 78"/>
                <a:gd name="T4" fmla="*/ 9 w 51"/>
                <a:gd name="T5" fmla="*/ 78 h 78"/>
                <a:gd name="T6" fmla="*/ 0 w 51"/>
                <a:gd name="T7" fmla="*/ 77 h 78"/>
              </a:gdLst>
              <a:ahLst/>
              <a:cxnLst>
                <a:cxn ang="0">
                  <a:pos x="T0" y="T1"/>
                </a:cxn>
                <a:cxn ang="0">
                  <a:pos x="T2" y="T3"/>
                </a:cxn>
                <a:cxn ang="0">
                  <a:pos x="T4" y="T5"/>
                </a:cxn>
                <a:cxn ang="0">
                  <a:pos x="T6" y="T7"/>
                </a:cxn>
              </a:cxnLst>
              <a:rect l="0" t="0" r="r" b="b"/>
              <a:pathLst>
                <a:path w="51" h="78">
                  <a:moveTo>
                    <a:pt x="31" y="0"/>
                  </a:moveTo>
                  <a:cubicBezTo>
                    <a:pt x="43" y="8"/>
                    <a:pt x="51" y="21"/>
                    <a:pt x="51" y="36"/>
                  </a:cubicBezTo>
                  <a:cubicBezTo>
                    <a:pt x="51" y="59"/>
                    <a:pt x="32" y="78"/>
                    <a:pt x="9" y="78"/>
                  </a:cubicBezTo>
                  <a:cubicBezTo>
                    <a:pt x="6" y="78"/>
                    <a:pt x="3" y="78"/>
                    <a:pt x="0" y="77"/>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sp>
          <p:nvSpPr>
            <p:cNvPr id="288" name="Freeform 478">
              <a:extLst>
                <a:ext uri="{FF2B5EF4-FFF2-40B4-BE49-F238E27FC236}">
                  <a16:creationId xmlns:a16="http://schemas.microsoft.com/office/drawing/2014/main" id="{2F91F300-844D-FA89-F140-B285C0C24E92}"/>
                </a:ext>
              </a:extLst>
            </p:cNvPr>
            <p:cNvSpPr>
              <a:spLocks/>
            </p:cNvSpPr>
            <p:nvPr/>
          </p:nvSpPr>
          <p:spPr bwMode="auto">
            <a:xfrm>
              <a:off x="4135438" y="746126"/>
              <a:ext cx="192088" cy="293688"/>
            </a:xfrm>
            <a:custGeom>
              <a:avLst/>
              <a:gdLst>
                <a:gd name="T0" fmla="*/ 20 w 51"/>
                <a:gd name="T1" fmla="*/ 78 h 78"/>
                <a:gd name="T2" fmla="*/ 0 w 51"/>
                <a:gd name="T3" fmla="*/ 42 h 78"/>
                <a:gd name="T4" fmla="*/ 42 w 51"/>
                <a:gd name="T5" fmla="*/ 0 h 78"/>
                <a:gd name="T6" fmla="*/ 51 w 51"/>
                <a:gd name="T7" fmla="*/ 1 h 78"/>
              </a:gdLst>
              <a:ahLst/>
              <a:cxnLst>
                <a:cxn ang="0">
                  <a:pos x="T0" y="T1"/>
                </a:cxn>
                <a:cxn ang="0">
                  <a:pos x="T2" y="T3"/>
                </a:cxn>
                <a:cxn ang="0">
                  <a:pos x="T4" y="T5"/>
                </a:cxn>
                <a:cxn ang="0">
                  <a:pos x="T6" y="T7"/>
                </a:cxn>
              </a:cxnLst>
              <a:rect l="0" t="0" r="r" b="b"/>
              <a:pathLst>
                <a:path w="51" h="78">
                  <a:moveTo>
                    <a:pt x="20" y="78"/>
                  </a:moveTo>
                  <a:cubicBezTo>
                    <a:pt x="8" y="70"/>
                    <a:pt x="0" y="57"/>
                    <a:pt x="0" y="42"/>
                  </a:cubicBezTo>
                  <a:cubicBezTo>
                    <a:pt x="0" y="19"/>
                    <a:pt x="19" y="0"/>
                    <a:pt x="42" y="0"/>
                  </a:cubicBezTo>
                  <a:cubicBezTo>
                    <a:pt x="45" y="0"/>
                    <a:pt x="48" y="0"/>
                    <a:pt x="51" y="1"/>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cs typeface="B Nazanin" panose="00000700000000000000" pitchFamily="2" charset="-78"/>
              </a:endParaRPr>
            </a:p>
          </p:txBody>
        </p:sp>
      </p:gr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857417" y="549275"/>
            <a:ext cx="4477167" cy="718658"/>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fa-IR"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اهداف کلیدی</a:t>
            </a:r>
            <a:endParaRPr lang="en-US" dirty="0">
              <a:solidFill>
                <a:schemeClr val="bg1"/>
              </a:solidFill>
              <a:cs typeface="B Nazanin" panose="00000700000000000000" pitchFamily="2" charset="-78"/>
            </a:endParaRPr>
          </a:p>
        </p:txBody>
      </p:sp>
    </p:spTree>
    <p:extLst>
      <p:ext uri="{BB962C8B-B14F-4D97-AF65-F5344CB8AC3E}">
        <p14:creationId xmlns:p14="http://schemas.microsoft.com/office/powerpoint/2010/main" val="4350359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bg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JANUARY</a:t>
              </a:r>
              <a:endParaRPr sz="533"/>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FEBRUARY</a:t>
              </a:r>
              <a:endParaRPr sz="533"/>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MARCH</a:t>
              </a:r>
              <a:endParaRPr sz="533"/>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APRIL</a:t>
              </a:r>
              <a:endParaRPr sz="533"/>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t>PHASE 1</a:t>
              </a:r>
              <a:endParaRPr sz="533"/>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1</a:t>
              </a:r>
              <a:endParaRPr sz="533"/>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2</a:t>
              </a:r>
              <a:endParaRPr sz="533"/>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t>JANUARY</a:t>
              </a:r>
              <a:endParaRPr sz="533"/>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t>FEBRUARY</a:t>
              </a:r>
              <a:endParaRPr sz="533"/>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t>MARCH</a:t>
              </a:r>
              <a:endParaRPr sz="533"/>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APRIL</a:t>
              </a:r>
              <a:endParaRPr sz="533"/>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MAY</a:t>
              </a:r>
              <a:endParaRPr sz="533"/>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JUNE</a:t>
              </a:r>
              <a:endParaRPr sz="533"/>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1</a:t>
              </a:r>
              <a:endParaRPr sz="533"/>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2</a:t>
              </a:r>
              <a:endParaRPr sz="533"/>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8" y="415412"/>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400" dirty="0">
                <a:solidFill>
                  <a:schemeClr val="bg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bg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lt1"/>
                </a:solidFill>
                <a:cs typeface="B Nazanin" panose="00000700000000000000" pitchFamily="2" charset="-78"/>
              </a:rPr>
              <a:t>انواع نمودارهای خلاقانه:</a:t>
            </a:r>
            <a:endParaRPr lang="fa-IR" sz="2667"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solidFill>
                  <a:schemeClr val="lt1"/>
                </a:solidFill>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solidFill>
                  <a:schemeClr val="lt1"/>
                </a:solidFill>
                <a:cs typeface="B Nazanin" panose="00000700000000000000" pitchFamily="2" charset="-78"/>
              </a:rPr>
              <a:t>شما می توانید سکته مغزی و رنگ پر را تغییر دهید.</a:t>
            </a:r>
          </a:p>
          <a:p>
            <a:pPr algn="r" rtl="1">
              <a:buClr>
                <a:schemeClr val="dk1"/>
              </a:buClr>
              <a:buSzPts val="1100"/>
            </a:pPr>
            <a:r>
              <a:rPr lang="fa-IR" sz="1467" dirty="0">
                <a:solidFill>
                  <a:schemeClr val="lt1"/>
                </a:solidFill>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solidFill>
                  <a:schemeClr val="lt1"/>
                </a:solidFill>
                <a:cs typeface="B Nazanin" panose="00000700000000000000" pitchFamily="2" charset="-78"/>
              </a:rPr>
              <a:t>در اسلایدهای </a:t>
            </a:r>
            <a:r>
              <a:rPr lang="en-US" sz="1467" dirty="0">
                <a:solidFill>
                  <a:schemeClr val="lt1"/>
                </a:solidFill>
                <a:cs typeface="B Nazanin" panose="00000700000000000000" pitchFamily="2" charset="-78"/>
              </a:rPr>
              <a:t>Google، </a:t>
            </a:r>
            <a:r>
              <a:rPr lang="fa-IR" sz="1467" dirty="0">
                <a:solidFill>
                  <a:schemeClr val="lt1"/>
                </a:solidFill>
                <a:cs typeface="B Nazanin" panose="00000700000000000000" pitchFamily="2" charset="-78"/>
              </a:rPr>
              <a:t>می‌توانید از افزونه </a:t>
            </a:r>
            <a:r>
              <a:rPr lang="en-US" sz="1467" dirty="0" err="1">
                <a:solidFill>
                  <a:schemeClr val="lt1"/>
                </a:solidFill>
                <a:cs typeface="B Nazanin" panose="00000700000000000000" pitchFamily="2" charset="-78"/>
              </a:rPr>
              <a:t>Flaticon</a:t>
            </a:r>
            <a:r>
              <a:rPr lang="en-US" sz="1467" dirty="0">
                <a:solidFill>
                  <a:schemeClr val="lt1"/>
                </a:solidFill>
                <a:cs typeface="B Nazanin" panose="00000700000000000000" pitchFamily="2" charset="-78"/>
              </a:rPr>
              <a:t> </a:t>
            </a:r>
            <a:r>
              <a:rPr lang="fa-IR" sz="1467" dirty="0">
                <a:solidFill>
                  <a:schemeClr val="lt1"/>
                </a:solidFill>
                <a:cs typeface="B Nazanin" panose="00000700000000000000" pitchFamily="2" charset="-78"/>
              </a:rPr>
              <a:t>نیز استفاده کنید که به شما امکان می‌دهد نمادهای بیشتری را سفارشی کنید و اضافه کنید.</a:t>
            </a:r>
            <a:endParaRPr sz="1467" dirty="0">
              <a:solidFill>
                <a:srgbClr val="435D74"/>
              </a:solidFill>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vert="horz" wrap="square" lIns="121900" tIns="121900" rIns="121900" bIns="121900" rtlCol="0" anchor="t" anchorCtr="0">
            <a:noAutofit/>
          </a:bodyPr>
          <a:lstStyle/>
          <a:p>
            <a:pPr algn="ctr" rtl="1"/>
            <a:r>
              <a:rPr lang="fa-IR" dirty="0">
                <a:solidFill>
                  <a:schemeClr val="lt1"/>
                </a:solidFill>
                <a:cs typeface="B Nazanin" panose="00000700000000000000" pitchFamily="2" charset="-78"/>
              </a:rPr>
              <a:t>... و مجموعه آیکون های قابل ویرایش ما</a:t>
            </a:r>
            <a:endParaRPr dirty="0">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solidFill>
                  <a:schemeClr val="bg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آیکون های آموزشی</a:t>
            </a:r>
            <a:endParaRPr sz="3200" dirty="0">
              <a:solidFill>
                <a:srgbClr val="FFFFFF"/>
              </a:solidFill>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پزشکی</a:t>
            </a:r>
            <a:endParaRPr sz="32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کسب و کار</a:t>
            </a:r>
            <a:endParaRPr sz="3200" dirty="0">
              <a:solidFill>
                <a:srgbClr val="FFFFFF"/>
              </a:solidFill>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کار تیمی</a:t>
            </a:r>
            <a:endParaRPr sz="3200" dirty="0">
              <a:solidFill>
                <a:srgbClr val="FFFFFF"/>
              </a:solidFill>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راهنما و پشتیبانی</a:t>
            </a:r>
            <a:endParaRPr sz="3200" dirty="0">
              <a:solidFill>
                <a:srgbClr val="FFFFFF"/>
              </a:solidFill>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آواتار</a:t>
            </a:r>
            <a:endParaRPr sz="32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فرآیند خلاق</a:t>
            </a:r>
            <a:endParaRPr sz="3200" dirty="0">
              <a:solidFill>
                <a:srgbClr val="FFFFFF"/>
              </a:solidFill>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solidFill>
                  <a:srgbClr val="FFFFFF"/>
                </a:solidFill>
                <a:cs typeface="B Nazanin" panose="00000700000000000000" pitchFamily="2" charset="-78"/>
              </a:rPr>
              <a:t>نمادهای هنرهای نمایشی</a:t>
            </a:r>
            <a:endParaRPr sz="3200" dirty="0">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58" name="Google Shape;11858;p81"/>
          <p:cNvGrpSpPr/>
          <p:nvPr/>
        </p:nvGrpSpPr>
        <p:grpSpPr>
          <a:xfrm>
            <a:off x="1850645" y="2102478"/>
            <a:ext cx="421163" cy="463317"/>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3" name="Google Shape;11863;p81"/>
          <p:cNvGrpSpPr/>
          <p:nvPr/>
        </p:nvGrpSpPr>
        <p:grpSpPr>
          <a:xfrm>
            <a:off x="6226027" y="2102478"/>
            <a:ext cx="463360" cy="462805"/>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7" name="Google Shape;11867;p81"/>
          <p:cNvGrpSpPr/>
          <p:nvPr/>
        </p:nvGrpSpPr>
        <p:grpSpPr>
          <a:xfrm>
            <a:off x="4767552" y="2721528"/>
            <a:ext cx="463360" cy="47168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1" name="Google Shape;11871;p81"/>
          <p:cNvGrpSpPr/>
          <p:nvPr/>
        </p:nvGrpSpPr>
        <p:grpSpPr>
          <a:xfrm>
            <a:off x="2563861" y="2720717"/>
            <a:ext cx="477056" cy="469931"/>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6" name="Google Shape;11876;p81"/>
          <p:cNvGrpSpPr/>
          <p:nvPr/>
        </p:nvGrpSpPr>
        <p:grpSpPr>
          <a:xfrm>
            <a:off x="9877013" y="2721187"/>
            <a:ext cx="490283" cy="470997"/>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1" name="Google Shape;11881;p81"/>
          <p:cNvGrpSpPr/>
          <p:nvPr/>
        </p:nvGrpSpPr>
        <p:grpSpPr>
          <a:xfrm>
            <a:off x="3313173" y="2721656"/>
            <a:ext cx="444032" cy="470528"/>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7" name="Google Shape;11887;p81"/>
          <p:cNvGrpSpPr/>
          <p:nvPr/>
        </p:nvGrpSpPr>
        <p:grpSpPr>
          <a:xfrm>
            <a:off x="1827264" y="2743971"/>
            <a:ext cx="487723" cy="447189"/>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4" name="Google Shape;11894;p81"/>
          <p:cNvGrpSpPr/>
          <p:nvPr/>
        </p:nvGrpSpPr>
        <p:grpSpPr>
          <a:xfrm>
            <a:off x="4032491" y="2773027"/>
            <a:ext cx="471467" cy="419669"/>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8" name="Google Shape;11898;p81"/>
          <p:cNvGrpSpPr/>
          <p:nvPr/>
        </p:nvGrpSpPr>
        <p:grpSpPr>
          <a:xfrm>
            <a:off x="1834859" y="4045688"/>
            <a:ext cx="490795" cy="298624"/>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03" name="Google Shape;11903;p81"/>
          <p:cNvGrpSpPr/>
          <p:nvPr/>
        </p:nvGrpSpPr>
        <p:grpSpPr>
          <a:xfrm>
            <a:off x="2564373" y="3948536"/>
            <a:ext cx="493824" cy="489771"/>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07" name="Google Shape;11907;p81"/>
          <p:cNvGrpSpPr/>
          <p:nvPr/>
        </p:nvGrpSpPr>
        <p:grpSpPr>
          <a:xfrm>
            <a:off x="3298411" y="3976483"/>
            <a:ext cx="489771" cy="436395"/>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2" name="Google Shape;11912;p81"/>
          <p:cNvGrpSpPr/>
          <p:nvPr/>
        </p:nvGrpSpPr>
        <p:grpSpPr>
          <a:xfrm>
            <a:off x="4029931" y="3959885"/>
            <a:ext cx="490283" cy="47232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7" name="Google Shape;11917;p81"/>
          <p:cNvGrpSpPr/>
          <p:nvPr/>
        </p:nvGrpSpPr>
        <p:grpSpPr>
          <a:xfrm>
            <a:off x="10004544" y="3950072"/>
            <a:ext cx="246912" cy="489728"/>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21" name="Google Shape;11921;p81"/>
          <p:cNvGrpSpPr/>
          <p:nvPr/>
        </p:nvGrpSpPr>
        <p:grpSpPr>
          <a:xfrm>
            <a:off x="9198358" y="3950584"/>
            <a:ext cx="396245" cy="489728"/>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27" name="Google Shape;11927;p81"/>
          <p:cNvGrpSpPr/>
          <p:nvPr/>
        </p:nvGrpSpPr>
        <p:grpSpPr>
          <a:xfrm>
            <a:off x="8417045" y="3950072"/>
            <a:ext cx="493824" cy="490752"/>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4" name="Google Shape;11934;p81"/>
          <p:cNvGrpSpPr/>
          <p:nvPr/>
        </p:nvGrpSpPr>
        <p:grpSpPr>
          <a:xfrm>
            <a:off x="6958571" y="2743501"/>
            <a:ext cx="473003" cy="448683"/>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7" name="Google Shape;11937;p81"/>
          <p:cNvGrpSpPr/>
          <p:nvPr/>
        </p:nvGrpSpPr>
        <p:grpSpPr>
          <a:xfrm>
            <a:off x="5494507" y="2904355"/>
            <a:ext cx="473515" cy="288341"/>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0" name="Google Shape;11940;p81"/>
          <p:cNvGrpSpPr/>
          <p:nvPr/>
        </p:nvGrpSpPr>
        <p:grpSpPr>
          <a:xfrm>
            <a:off x="7689067" y="2770168"/>
            <a:ext cx="473003" cy="42048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3" name="Google Shape;11943;p81"/>
          <p:cNvGrpSpPr/>
          <p:nvPr/>
        </p:nvGrpSpPr>
        <p:grpSpPr>
          <a:xfrm>
            <a:off x="8423147" y="2808056"/>
            <a:ext cx="470443" cy="385621"/>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6" name="Google Shape;11946;p81"/>
          <p:cNvGrpSpPr/>
          <p:nvPr/>
        </p:nvGrpSpPr>
        <p:grpSpPr>
          <a:xfrm>
            <a:off x="6226027" y="2816717"/>
            <a:ext cx="473003" cy="375979"/>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9" name="Google Shape;11949;p81"/>
          <p:cNvGrpSpPr/>
          <p:nvPr/>
        </p:nvGrpSpPr>
        <p:grpSpPr>
          <a:xfrm>
            <a:off x="1834859" y="3334605"/>
            <a:ext cx="471467" cy="473259"/>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5" name="Google Shape;11955;p81"/>
          <p:cNvGrpSpPr/>
          <p:nvPr/>
        </p:nvGrpSpPr>
        <p:grpSpPr>
          <a:xfrm>
            <a:off x="1101845" y="3339299"/>
            <a:ext cx="473472" cy="468053"/>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8" name="Google Shape;11958;p81"/>
          <p:cNvGrpSpPr/>
          <p:nvPr/>
        </p:nvGrpSpPr>
        <p:grpSpPr>
          <a:xfrm>
            <a:off x="9158720" y="3356195"/>
            <a:ext cx="473003" cy="367872"/>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62" name="Google Shape;11962;p81"/>
          <p:cNvGrpSpPr/>
          <p:nvPr/>
        </p:nvGrpSpPr>
        <p:grpSpPr>
          <a:xfrm>
            <a:off x="6982933" y="3334605"/>
            <a:ext cx="429312" cy="472747"/>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65" name="Google Shape;11965;p81"/>
          <p:cNvGrpSpPr/>
          <p:nvPr/>
        </p:nvGrpSpPr>
        <p:grpSpPr>
          <a:xfrm>
            <a:off x="5497067" y="3390627"/>
            <a:ext cx="473472" cy="346112"/>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70" name="Google Shape;11970;p81"/>
          <p:cNvGrpSpPr/>
          <p:nvPr/>
        </p:nvGrpSpPr>
        <p:grpSpPr>
          <a:xfrm>
            <a:off x="6229099" y="3334861"/>
            <a:ext cx="472448" cy="471979"/>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5" name="Google Shape;11975;p81"/>
          <p:cNvGrpSpPr/>
          <p:nvPr/>
        </p:nvGrpSpPr>
        <p:grpSpPr>
          <a:xfrm>
            <a:off x="2566891" y="3504589"/>
            <a:ext cx="473515" cy="302763"/>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9" name="Google Shape;11979;p81"/>
          <p:cNvGrpSpPr/>
          <p:nvPr/>
        </p:nvGrpSpPr>
        <p:grpSpPr>
          <a:xfrm>
            <a:off x="3297429" y="3471224"/>
            <a:ext cx="473472" cy="334592"/>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86" name="Google Shape;11986;p81"/>
          <p:cNvGrpSpPr/>
          <p:nvPr/>
        </p:nvGrpSpPr>
        <p:grpSpPr>
          <a:xfrm>
            <a:off x="10621248" y="3337763"/>
            <a:ext cx="475008" cy="469077"/>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0" name="Google Shape;11990;p81"/>
          <p:cNvGrpSpPr/>
          <p:nvPr/>
        </p:nvGrpSpPr>
        <p:grpSpPr>
          <a:xfrm>
            <a:off x="1134357" y="2721613"/>
            <a:ext cx="411520" cy="471083"/>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4" name="Google Shape;11994;p81"/>
          <p:cNvGrpSpPr/>
          <p:nvPr/>
        </p:nvGrpSpPr>
        <p:grpSpPr>
          <a:xfrm>
            <a:off x="9157696" y="2721229"/>
            <a:ext cx="464341" cy="469931"/>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8" name="Google Shape;11998;p81"/>
          <p:cNvGrpSpPr/>
          <p:nvPr/>
        </p:nvGrpSpPr>
        <p:grpSpPr>
          <a:xfrm>
            <a:off x="10616171" y="2788771"/>
            <a:ext cx="473515" cy="404437"/>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2" name="Google Shape;12002;p81"/>
          <p:cNvGrpSpPr/>
          <p:nvPr/>
        </p:nvGrpSpPr>
        <p:grpSpPr>
          <a:xfrm>
            <a:off x="4760470" y="2114083"/>
            <a:ext cx="464853" cy="441045"/>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7" name="Google Shape;12007;p81"/>
          <p:cNvGrpSpPr/>
          <p:nvPr/>
        </p:nvGrpSpPr>
        <p:grpSpPr>
          <a:xfrm>
            <a:off x="6958571" y="2102478"/>
            <a:ext cx="463829" cy="463317"/>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2" name="Google Shape;12012;p81"/>
          <p:cNvGrpSpPr/>
          <p:nvPr/>
        </p:nvGrpSpPr>
        <p:grpSpPr>
          <a:xfrm>
            <a:off x="7691627" y="2102477"/>
            <a:ext cx="465365" cy="462336"/>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19" name="Google Shape;12019;p81"/>
          <p:cNvGrpSpPr/>
          <p:nvPr/>
        </p:nvGrpSpPr>
        <p:grpSpPr>
          <a:xfrm>
            <a:off x="9156672" y="2105037"/>
            <a:ext cx="464853" cy="457728"/>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23" name="Google Shape;12023;p81"/>
          <p:cNvGrpSpPr/>
          <p:nvPr/>
        </p:nvGrpSpPr>
        <p:grpSpPr>
          <a:xfrm>
            <a:off x="5492971" y="2108877"/>
            <a:ext cx="463872" cy="449323"/>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1" name="Google Shape;12031;p81"/>
          <p:cNvGrpSpPr/>
          <p:nvPr/>
        </p:nvGrpSpPr>
        <p:grpSpPr>
          <a:xfrm>
            <a:off x="3295382" y="2101454"/>
            <a:ext cx="463317" cy="464341"/>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7" name="Google Shape;12037;p81"/>
          <p:cNvGrpSpPr/>
          <p:nvPr/>
        </p:nvGrpSpPr>
        <p:grpSpPr>
          <a:xfrm>
            <a:off x="2571968" y="2102264"/>
            <a:ext cx="442027" cy="464043"/>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0" name="Google Shape;12050;p81"/>
          <p:cNvGrpSpPr/>
          <p:nvPr/>
        </p:nvGrpSpPr>
        <p:grpSpPr>
          <a:xfrm>
            <a:off x="8423659" y="2168099"/>
            <a:ext cx="464853" cy="334208"/>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7" name="Google Shape;12057;p81"/>
          <p:cNvGrpSpPr/>
          <p:nvPr/>
        </p:nvGrpSpPr>
        <p:grpSpPr>
          <a:xfrm>
            <a:off x="9889216" y="2110968"/>
            <a:ext cx="464853" cy="445696"/>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3" name="Google Shape;12063;p81"/>
          <p:cNvGrpSpPr/>
          <p:nvPr/>
        </p:nvGrpSpPr>
        <p:grpSpPr>
          <a:xfrm>
            <a:off x="10623296" y="2110584"/>
            <a:ext cx="463829" cy="446592"/>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70" name="Google Shape;12070;p81"/>
          <p:cNvGrpSpPr/>
          <p:nvPr/>
        </p:nvGrpSpPr>
        <p:grpSpPr>
          <a:xfrm>
            <a:off x="4026902" y="2132174"/>
            <a:ext cx="463829" cy="405205"/>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75" name="Google Shape;12075;p81"/>
          <p:cNvGrpSpPr/>
          <p:nvPr/>
        </p:nvGrpSpPr>
        <p:grpSpPr>
          <a:xfrm>
            <a:off x="1473686" y="4570829"/>
            <a:ext cx="418645" cy="47808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93" name="Google Shape;12093;p81"/>
          <p:cNvGrpSpPr/>
          <p:nvPr/>
        </p:nvGrpSpPr>
        <p:grpSpPr>
          <a:xfrm>
            <a:off x="3689579" y="4571725"/>
            <a:ext cx="384597" cy="47616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3" name="Google Shape;12103;p81"/>
          <p:cNvGrpSpPr/>
          <p:nvPr/>
        </p:nvGrpSpPr>
        <p:grpSpPr>
          <a:xfrm>
            <a:off x="2944875" y="4572536"/>
            <a:ext cx="406443" cy="475349"/>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7" name="Google Shape;12107;p81"/>
          <p:cNvGrpSpPr/>
          <p:nvPr/>
        </p:nvGrpSpPr>
        <p:grpSpPr>
          <a:xfrm>
            <a:off x="5177024" y="4571853"/>
            <a:ext cx="342400" cy="476032"/>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1" name="Google Shape;12111;p81"/>
          <p:cNvGrpSpPr/>
          <p:nvPr/>
        </p:nvGrpSpPr>
        <p:grpSpPr>
          <a:xfrm>
            <a:off x="8038080" y="4570829"/>
            <a:ext cx="480085" cy="480128"/>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5" name="Google Shape;12115;p81"/>
          <p:cNvGrpSpPr/>
          <p:nvPr/>
        </p:nvGrpSpPr>
        <p:grpSpPr>
          <a:xfrm>
            <a:off x="8774677" y="4572365"/>
            <a:ext cx="476544" cy="476544"/>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25" name="Google Shape;12125;p81"/>
          <p:cNvGrpSpPr/>
          <p:nvPr/>
        </p:nvGrpSpPr>
        <p:grpSpPr>
          <a:xfrm>
            <a:off x="6575552" y="4595235"/>
            <a:ext cx="476544" cy="431317"/>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28" name="Google Shape;12128;p81"/>
          <p:cNvGrpSpPr/>
          <p:nvPr/>
        </p:nvGrpSpPr>
        <p:grpSpPr>
          <a:xfrm>
            <a:off x="9507691" y="4572365"/>
            <a:ext cx="476075" cy="476544"/>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3" name="Google Shape;12133;p81"/>
          <p:cNvGrpSpPr/>
          <p:nvPr/>
        </p:nvGrpSpPr>
        <p:grpSpPr>
          <a:xfrm>
            <a:off x="4384533" y="4571469"/>
            <a:ext cx="459776" cy="475392"/>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7" name="Google Shape;12137;p81"/>
          <p:cNvGrpSpPr/>
          <p:nvPr/>
        </p:nvGrpSpPr>
        <p:grpSpPr>
          <a:xfrm>
            <a:off x="7308053" y="4596942"/>
            <a:ext cx="478080" cy="426069"/>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vert="horz" wrap="square" lIns="121900" tIns="121900" rIns="121900" bIns="121900" rtlCol="0" anchor="t" anchorCtr="0">
            <a:noAutofit/>
          </a:bodyPr>
          <a:lstStyle/>
          <a:p>
            <a:pPr algn="ctr">
              <a:buClr>
                <a:schemeClr val="dk1"/>
              </a:buClr>
              <a:buSzPts val="1100"/>
            </a:pPr>
            <a:r>
              <a:rPr lang="fa-IR" dirty="0">
                <a:cs typeface="B Nazanin" panose="00000700000000000000" pitchFamily="2" charset="-78"/>
              </a:rPr>
              <a:t>نمادهای طبیعت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511300"/>
            <a:ext cx="11696700" cy="5232400"/>
          </a:xfrm>
          <a:prstGeom prst="rect">
            <a:avLst/>
          </a:prstGeom>
          <a:solidFill>
            <a:schemeClr val="bg1">
              <a:lumMod val="95000"/>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857416" y="484424"/>
            <a:ext cx="4477167" cy="718658"/>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fa-IR"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 مفهوم معماري سبز</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340210" cy="365125"/>
          </a:xfrm>
        </p:spPr>
        <p:txBody>
          <a:bodyPr/>
          <a:lstStyle/>
          <a:p>
            <a:pPr algn="ctr"/>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a:t>6</a:t>
            </a:fld>
            <a:endParaRPr lang="en-US" b="1" dirty="0">
              <a:solidFill>
                <a:srgbClr val="DFEEEA"/>
              </a:solidFill>
              <a:latin typeface="Segoe UI" panose="020B0502040204020203" pitchFamily="34" charset="0"/>
              <a:cs typeface="B Nazanin" panose="00000700000000000000" pitchFamily="2" charset="-78"/>
            </a:endParaRPr>
          </a:p>
        </p:txBody>
      </p:sp>
      <p:sp>
        <p:nvSpPr>
          <p:cNvPr id="5" name="Rectangle 4">
            <a:extLst>
              <a:ext uri="{FF2B5EF4-FFF2-40B4-BE49-F238E27FC236}">
                <a16:creationId xmlns:a16="http://schemas.microsoft.com/office/drawing/2014/main" id="{8F96B2DF-1BB6-6067-EA85-AB3946A44C41}"/>
              </a:ext>
            </a:extLst>
          </p:cNvPr>
          <p:cNvSpPr/>
          <p:nvPr/>
        </p:nvSpPr>
        <p:spPr>
          <a:xfrm>
            <a:off x="437027" y="2127737"/>
            <a:ext cx="10986119" cy="3747180"/>
          </a:xfrm>
          <a:prstGeom prst="rect">
            <a:avLst/>
          </a:prstGeom>
        </p:spPr>
        <p:txBody>
          <a:bodyPr wrap="square">
            <a:spAutoFit/>
          </a:bodyPr>
          <a:lstStyle/>
          <a:p>
            <a:pPr algn="r" rtl="1">
              <a:lnSpc>
                <a:spcPct val="150000"/>
              </a:lnSpc>
            </a:pPr>
            <a:r>
              <a:rPr lang="ar-SA" sz="2000" dirty="0">
                <a:cs typeface="B Nazanin" panose="00000700000000000000" pitchFamily="2" charset="-78"/>
              </a:rPr>
              <a:t>فرآیند سبز در معماری فرآیندی کهن می باشد، برای مثال از هنگامی که انسان های غار نشین برای اولین بار پی به این مسئله بردند که انتخاب غاری رو به جنوب از لحاظ دمای محیط بسیار مناسب تر از غاری می باشد که دهانه آن به سمت شمال است.</a:t>
            </a:r>
            <a:r>
              <a:rPr lang="fa-IR" sz="2000" dirty="0">
                <a:cs typeface="B Nazanin" panose="00000700000000000000" pitchFamily="2" charset="-78"/>
              </a:rPr>
              <a:t> </a:t>
            </a:r>
          </a:p>
          <a:p>
            <a:pPr algn="r" rtl="1">
              <a:lnSpc>
                <a:spcPct val="150000"/>
              </a:lnSpc>
            </a:pPr>
            <a:r>
              <a:rPr lang="ar-SA" sz="2000" dirty="0">
                <a:cs typeface="B Nazanin" panose="00000700000000000000" pitchFamily="2" charset="-78"/>
              </a:rPr>
              <a:t> موضوع جدید درک این مهم است که معماری سبز برای محیط های مصنوع و انسان آفرینش بهترین فرآیند برای طراحی ساختمان هاست؛ به گونه ای که تمام منابع وارده به ساختمان، مصالح آن، سوخت یا اشیا مورد استفاده ساکنان، نیازمند پدید آوردن یک معماری پایدار هستند. بسیاری از ساختمان های موجود حداقل یکی از ویژگی های متعدد و قابل تشخیص معماری سبز را درون خویش دارند، با این حال،تنها تعداد اندکی از این بناها کل این فرآیند کامل را دارا می باشند</a:t>
            </a:r>
            <a:r>
              <a:rPr lang="en-US" sz="2000" dirty="0">
                <a:cs typeface="B Nazanin" panose="00000700000000000000" pitchFamily="2" charset="-78"/>
              </a:rPr>
              <a:t>. </a:t>
            </a:r>
            <a:br>
              <a:rPr lang="en-US" sz="2000" dirty="0">
                <a:cs typeface="B Nazanin" panose="00000700000000000000" pitchFamily="2" charset="-78"/>
              </a:rPr>
            </a:br>
            <a:r>
              <a:rPr lang="ar-SA" sz="2000" dirty="0">
                <a:cs typeface="B Nazanin" panose="00000700000000000000" pitchFamily="2" charset="-78"/>
              </a:rPr>
              <a:t>بطور کلی فرآیند سبز این گونه مطرح می شود که تمامی موضوعات به یکدیگر وابسته بوده و در هر تصمیم گیری باید تمامی جنبه های آن مورد بررسی قرار گیرد و بدین ترتیب،ایده بررسی اصول بصورت مجزا با آن در تضاد قرار می گیرد</a:t>
            </a:r>
            <a:r>
              <a:rPr lang="fa-IR" sz="2000" dirty="0">
                <a:cs typeface="B Nazanin" panose="00000700000000000000" pitchFamily="2" charset="-78"/>
              </a:rPr>
              <a:t> . </a:t>
            </a:r>
          </a:p>
        </p:txBody>
      </p:sp>
    </p:spTree>
    <p:extLst>
      <p:ext uri="{BB962C8B-B14F-4D97-AF65-F5344CB8AC3E}">
        <p14:creationId xmlns:p14="http://schemas.microsoft.com/office/powerpoint/2010/main" val="2753996067"/>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54" name="Google Shape;12154;p82"/>
          <p:cNvGrpSpPr/>
          <p:nvPr/>
        </p:nvGrpSpPr>
        <p:grpSpPr>
          <a:xfrm>
            <a:off x="4034956" y="5191136"/>
            <a:ext cx="461408" cy="460899"/>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59" name="Google Shape;12159;p82"/>
          <p:cNvGrpSpPr/>
          <p:nvPr/>
        </p:nvGrpSpPr>
        <p:grpSpPr>
          <a:xfrm>
            <a:off x="4633741" y="5191136"/>
            <a:ext cx="461408" cy="460899"/>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4" name="Google Shape;12164;p82"/>
          <p:cNvGrpSpPr/>
          <p:nvPr/>
        </p:nvGrpSpPr>
        <p:grpSpPr>
          <a:xfrm>
            <a:off x="6430608" y="5191136"/>
            <a:ext cx="461365" cy="460899"/>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8" name="Google Shape;12168;p82"/>
          <p:cNvGrpSpPr/>
          <p:nvPr/>
        </p:nvGrpSpPr>
        <p:grpSpPr>
          <a:xfrm>
            <a:off x="7629156" y="5191136"/>
            <a:ext cx="460899" cy="460899"/>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2" name="Google Shape;12172;p82"/>
          <p:cNvGrpSpPr/>
          <p:nvPr/>
        </p:nvGrpSpPr>
        <p:grpSpPr>
          <a:xfrm>
            <a:off x="5232528" y="5191136"/>
            <a:ext cx="461365" cy="460899"/>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5" name="Google Shape;12175;p82"/>
          <p:cNvGrpSpPr/>
          <p:nvPr/>
        </p:nvGrpSpPr>
        <p:grpSpPr>
          <a:xfrm>
            <a:off x="5831823" y="5191136"/>
            <a:ext cx="461365" cy="460899"/>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9" name="Google Shape;12179;p82"/>
          <p:cNvGrpSpPr/>
          <p:nvPr/>
        </p:nvGrpSpPr>
        <p:grpSpPr>
          <a:xfrm>
            <a:off x="7030413" y="5191136"/>
            <a:ext cx="460856" cy="460899"/>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83" name="Google Shape;12183;p82"/>
          <p:cNvGrpSpPr/>
          <p:nvPr/>
        </p:nvGrpSpPr>
        <p:grpSpPr>
          <a:xfrm>
            <a:off x="1708448" y="4632039"/>
            <a:ext cx="489673" cy="359807"/>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0" name="Google Shape;12190;p82"/>
          <p:cNvGrpSpPr/>
          <p:nvPr/>
        </p:nvGrpSpPr>
        <p:grpSpPr>
          <a:xfrm>
            <a:off x="2341610" y="4623467"/>
            <a:ext cx="489673" cy="376485"/>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7" name="Google Shape;12197;p82"/>
          <p:cNvGrpSpPr/>
          <p:nvPr/>
        </p:nvGrpSpPr>
        <p:grpSpPr>
          <a:xfrm>
            <a:off x="4871627" y="4596178"/>
            <a:ext cx="492219" cy="431063"/>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09" name="Google Shape;12209;p82"/>
          <p:cNvGrpSpPr/>
          <p:nvPr/>
        </p:nvGrpSpPr>
        <p:grpSpPr>
          <a:xfrm>
            <a:off x="1112207" y="4565833"/>
            <a:ext cx="416421" cy="4912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16" name="Google Shape;12216;p82"/>
          <p:cNvGrpSpPr/>
          <p:nvPr/>
        </p:nvGrpSpPr>
        <p:grpSpPr>
          <a:xfrm>
            <a:off x="3655019" y="4582951"/>
            <a:ext cx="440147" cy="411877"/>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21" name="Google Shape;12221;p82"/>
          <p:cNvGrpSpPr/>
          <p:nvPr/>
        </p:nvGrpSpPr>
        <p:grpSpPr>
          <a:xfrm>
            <a:off x="4253149" y="4580517"/>
            <a:ext cx="461875" cy="463403"/>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36" name="Google Shape;12236;p82"/>
          <p:cNvGrpSpPr/>
          <p:nvPr/>
        </p:nvGrpSpPr>
        <p:grpSpPr>
          <a:xfrm>
            <a:off x="6138929" y="4647191"/>
            <a:ext cx="489673" cy="325981"/>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47" name="Google Shape;12247;p82"/>
          <p:cNvGrpSpPr/>
          <p:nvPr/>
        </p:nvGrpSpPr>
        <p:grpSpPr>
          <a:xfrm>
            <a:off x="5557841" y="4568379"/>
            <a:ext cx="386585" cy="446215"/>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58" name="Google Shape;12258;p82"/>
          <p:cNvGrpSpPr/>
          <p:nvPr/>
        </p:nvGrpSpPr>
        <p:grpSpPr>
          <a:xfrm>
            <a:off x="8677562" y="4569907"/>
            <a:ext cx="476049" cy="476007"/>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2" name="Google Shape;12262;p82"/>
          <p:cNvGrpSpPr/>
          <p:nvPr/>
        </p:nvGrpSpPr>
        <p:grpSpPr>
          <a:xfrm>
            <a:off x="8044442" y="4569907"/>
            <a:ext cx="476516" cy="476007"/>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5" name="Google Shape;12265;p82"/>
          <p:cNvGrpSpPr/>
          <p:nvPr/>
        </p:nvGrpSpPr>
        <p:grpSpPr>
          <a:xfrm>
            <a:off x="10576498" y="4569398"/>
            <a:ext cx="476516" cy="476516"/>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9" name="Google Shape;12269;p82"/>
          <p:cNvGrpSpPr/>
          <p:nvPr/>
        </p:nvGrpSpPr>
        <p:grpSpPr>
          <a:xfrm>
            <a:off x="9310215" y="4569907"/>
            <a:ext cx="476516" cy="476007"/>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5" name="Google Shape;12275;p82"/>
          <p:cNvGrpSpPr/>
          <p:nvPr/>
        </p:nvGrpSpPr>
        <p:grpSpPr>
          <a:xfrm>
            <a:off x="6778161" y="4569907"/>
            <a:ext cx="476007" cy="476007"/>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8" name="Google Shape;12278;p82"/>
          <p:cNvGrpSpPr/>
          <p:nvPr/>
        </p:nvGrpSpPr>
        <p:grpSpPr>
          <a:xfrm>
            <a:off x="7411279" y="4569907"/>
            <a:ext cx="476559" cy="476007"/>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1" name="Google Shape;12281;p82"/>
          <p:cNvGrpSpPr/>
          <p:nvPr/>
        </p:nvGrpSpPr>
        <p:grpSpPr>
          <a:xfrm>
            <a:off x="9942826" y="4569907"/>
            <a:ext cx="476559" cy="476007"/>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7" name="Google Shape;12287;p82"/>
          <p:cNvGrpSpPr/>
          <p:nvPr/>
        </p:nvGrpSpPr>
        <p:grpSpPr>
          <a:xfrm>
            <a:off x="4985834" y="3955843"/>
            <a:ext cx="297165" cy="460983"/>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1" name="Google Shape;12291;p82"/>
          <p:cNvGrpSpPr/>
          <p:nvPr/>
        </p:nvGrpSpPr>
        <p:grpSpPr>
          <a:xfrm>
            <a:off x="2951343" y="3979108"/>
            <a:ext cx="563461" cy="413843"/>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95" name="Google Shape;12295;p82"/>
          <p:cNvGrpSpPr/>
          <p:nvPr/>
        </p:nvGrpSpPr>
        <p:grpSpPr>
          <a:xfrm>
            <a:off x="2415369" y="3956947"/>
            <a:ext cx="381536" cy="461917"/>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9" name="Google Shape;12299;p82"/>
          <p:cNvGrpSpPr/>
          <p:nvPr/>
        </p:nvGrpSpPr>
        <p:grpSpPr>
          <a:xfrm>
            <a:off x="7414335" y="3976172"/>
            <a:ext cx="506352" cy="450245"/>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04" name="Google Shape;12304;p82"/>
          <p:cNvGrpSpPr/>
          <p:nvPr/>
        </p:nvGrpSpPr>
        <p:grpSpPr>
          <a:xfrm>
            <a:off x="1736755" y="3982240"/>
            <a:ext cx="463912" cy="413365"/>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311" name="Google Shape;12311;p82"/>
          <p:cNvGrpSpPr/>
          <p:nvPr/>
        </p:nvGrpSpPr>
        <p:grpSpPr>
          <a:xfrm>
            <a:off x="3637722" y="3927686"/>
            <a:ext cx="510437" cy="478135"/>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18" name="Google Shape;12318;p82"/>
          <p:cNvGrpSpPr/>
          <p:nvPr/>
        </p:nvGrpSpPr>
        <p:grpSpPr>
          <a:xfrm>
            <a:off x="1098542" y="3972608"/>
            <a:ext cx="475540" cy="447233"/>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30" name="Google Shape;12330;p82"/>
          <p:cNvGrpSpPr/>
          <p:nvPr/>
        </p:nvGrpSpPr>
        <p:grpSpPr>
          <a:xfrm>
            <a:off x="5581098" y="4003969"/>
            <a:ext cx="373429" cy="36736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4" name="Google Shape;12344;p82"/>
          <p:cNvGrpSpPr/>
          <p:nvPr/>
        </p:nvGrpSpPr>
        <p:grpSpPr>
          <a:xfrm>
            <a:off x="6189475" y="3988777"/>
            <a:ext cx="427031" cy="424527"/>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9" name="Google Shape;12349;p82"/>
          <p:cNvGrpSpPr/>
          <p:nvPr/>
        </p:nvGrpSpPr>
        <p:grpSpPr>
          <a:xfrm>
            <a:off x="6860494" y="4014452"/>
            <a:ext cx="349239" cy="374067"/>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57" name="Google Shape;12357;p82"/>
          <p:cNvGrpSpPr/>
          <p:nvPr/>
        </p:nvGrpSpPr>
        <p:grpSpPr>
          <a:xfrm>
            <a:off x="8059085" y="3957456"/>
            <a:ext cx="483095" cy="48564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64" name="Google Shape;12364;p82"/>
          <p:cNvGrpSpPr/>
          <p:nvPr/>
        </p:nvGrpSpPr>
        <p:grpSpPr>
          <a:xfrm>
            <a:off x="8729127" y="3993827"/>
            <a:ext cx="411837" cy="414893"/>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5" name="Google Shape;12375;p82"/>
          <p:cNvGrpSpPr/>
          <p:nvPr/>
        </p:nvGrpSpPr>
        <p:grpSpPr>
          <a:xfrm>
            <a:off x="9966592" y="4014580"/>
            <a:ext cx="467435" cy="373939"/>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84" name="Google Shape;12384;p82"/>
          <p:cNvGrpSpPr/>
          <p:nvPr/>
        </p:nvGrpSpPr>
        <p:grpSpPr>
          <a:xfrm>
            <a:off x="9316760" y="3934483"/>
            <a:ext cx="442683" cy="473939"/>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99" name="Google Shape;12399;p82"/>
          <p:cNvGrpSpPr/>
          <p:nvPr/>
        </p:nvGrpSpPr>
        <p:grpSpPr>
          <a:xfrm>
            <a:off x="10613378" y="3969084"/>
            <a:ext cx="440145" cy="463403"/>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08" name="Google Shape;12408;p82"/>
          <p:cNvGrpSpPr/>
          <p:nvPr/>
        </p:nvGrpSpPr>
        <p:grpSpPr>
          <a:xfrm>
            <a:off x="10620975" y="3348569"/>
            <a:ext cx="472484" cy="471508"/>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2" name="Google Shape;12412;p82"/>
          <p:cNvGrpSpPr/>
          <p:nvPr/>
        </p:nvGrpSpPr>
        <p:grpSpPr>
          <a:xfrm>
            <a:off x="2389609" y="3408707"/>
            <a:ext cx="467944" cy="350724"/>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8" name="Google Shape;12418;p82"/>
          <p:cNvGrpSpPr/>
          <p:nvPr/>
        </p:nvGrpSpPr>
        <p:grpSpPr>
          <a:xfrm>
            <a:off x="1755490" y="3412733"/>
            <a:ext cx="559884" cy="410812"/>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22" name="Google Shape;12422;p82"/>
          <p:cNvGrpSpPr/>
          <p:nvPr/>
        </p:nvGrpSpPr>
        <p:grpSpPr>
          <a:xfrm>
            <a:off x="1105629" y="3365249"/>
            <a:ext cx="501811" cy="440145"/>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1" name="Google Shape;12431;p82"/>
          <p:cNvGrpSpPr/>
          <p:nvPr/>
        </p:nvGrpSpPr>
        <p:grpSpPr>
          <a:xfrm>
            <a:off x="5575538" y="3369535"/>
            <a:ext cx="429535" cy="429832"/>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4" name="Google Shape;12434;p82"/>
          <p:cNvGrpSpPr/>
          <p:nvPr/>
        </p:nvGrpSpPr>
        <p:grpSpPr>
          <a:xfrm>
            <a:off x="9988315" y="3368346"/>
            <a:ext cx="437301" cy="432421"/>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0" name="Google Shape;12440;p82"/>
          <p:cNvGrpSpPr/>
          <p:nvPr/>
        </p:nvGrpSpPr>
        <p:grpSpPr>
          <a:xfrm>
            <a:off x="9402692" y="3451657"/>
            <a:ext cx="376485" cy="264825"/>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7" name="Google Shape;12447;p82"/>
          <p:cNvGrpSpPr/>
          <p:nvPr/>
        </p:nvGrpSpPr>
        <p:grpSpPr>
          <a:xfrm>
            <a:off x="4933802" y="3361217"/>
            <a:ext cx="445705" cy="446215"/>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55" name="Google Shape;12455;p82"/>
          <p:cNvGrpSpPr/>
          <p:nvPr/>
        </p:nvGrpSpPr>
        <p:grpSpPr>
          <a:xfrm>
            <a:off x="8736171" y="3377895"/>
            <a:ext cx="442692" cy="414384"/>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62" name="Google Shape;12462;p82"/>
          <p:cNvGrpSpPr/>
          <p:nvPr/>
        </p:nvGrpSpPr>
        <p:grpSpPr>
          <a:xfrm>
            <a:off x="3724601" y="3354638"/>
            <a:ext cx="330523" cy="461365"/>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75" name="Google Shape;12475;p82"/>
          <p:cNvGrpSpPr/>
          <p:nvPr/>
        </p:nvGrpSpPr>
        <p:grpSpPr>
          <a:xfrm>
            <a:off x="4243558" y="3401110"/>
            <a:ext cx="559911" cy="366893"/>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0" name="Google Shape;12490;p82"/>
          <p:cNvGrpSpPr/>
          <p:nvPr/>
        </p:nvGrpSpPr>
        <p:grpSpPr>
          <a:xfrm>
            <a:off x="8099020" y="3376367"/>
            <a:ext cx="450245" cy="418925"/>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3" name="Google Shape;12493;p82"/>
          <p:cNvGrpSpPr/>
          <p:nvPr/>
        </p:nvGrpSpPr>
        <p:grpSpPr>
          <a:xfrm>
            <a:off x="3050017" y="3393046"/>
            <a:ext cx="416931" cy="382045"/>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7" name="Google Shape;12497;p82"/>
          <p:cNvGrpSpPr/>
          <p:nvPr/>
        </p:nvGrpSpPr>
        <p:grpSpPr>
          <a:xfrm>
            <a:off x="7458260" y="3356165"/>
            <a:ext cx="460389" cy="456824"/>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3" name="Google Shape;12503;p82"/>
          <p:cNvGrpSpPr/>
          <p:nvPr/>
        </p:nvGrpSpPr>
        <p:grpSpPr>
          <a:xfrm>
            <a:off x="6170759" y="3363721"/>
            <a:ext cx="503848" cy="441673"/>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8" name="Google Shape;12508;p82"/>
          <p:cNvGrpSpPr/>
          <p:nvPr/>
        </p:nvGrpSpPr>
        <p:grpSpPr>
          <a:xfrm>
            <a:off x="6879209" y="3380908"/>
            <a:ext cx="336083" cy="406829"/>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16" name="Google Shape;12516;p82"/>
          <p:cNvGrpSpPr/>
          <p:nvPr/>
        </p:nvGrpSpPr>
        <p:grpSpPr>
          <a:xfrm>
            <a:off x="8173799" y="2727078"/>
            <a:ext cx="333027" cy="485132"/>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26" name="Google Shape;12526;p82"/>
          <p:cNvGrpSpPr/>
          <p:nvPr/>
        </p:nvGrpSpPr>
        <p:grpSpPr>
          <a:xfrm>
            <a:off x="3006559" y="2729073"/>
            <a:ext cx="471508" cy="472527"/>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1" name="Google Shape;12531;p82"/>
          <p:cNvGrpSpPr/>
          <p:nvPr/>
        </p:nvGrpSpPr>
        <p:grpSpPr>
          <a:xfrm>
            <a:off x="10719987" y="2768499"/>
            <a:ext cx="340115" cy="402247"/>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6" name="Google Shape;12536;p82"/>
          <p:cNvGrpSpPr/>
          <p:nvPr/>
        </p:nvGrpSpPr>
        <p:grpSpPr>
          <a:xfrm>
            <a:off x="8811460" y="2727078"/>
            <a:ext cx="332560" cy="485132"/>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5" name="Google Shape;12545;p82"/>
          <p:cNvGrpSpPr/>
          <p:nvPr/>
        </p:nvGrpSpPr>
        <p:grpSpPr>
          <a:xfrm>
            <a:off x="6914562" y="2727078"/>
            <a:ext cx="302215" cy="484623"/>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8" name="Google Shape;12548;p82"/>
          <p:cNvGrpSpPr/>
          <p:nvPr/>
        </p:nvGrpSpPr>
        <p:grpSpPr>
          <a:xfrm>
            <a:off x="4917123" y="2729073"/>
            <a:ext cx="472484" cy="472527"/>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58" name="Google Shape;12558;p82"/>
          <p:cNvGrpSpPr/>
          <p:nvPr/>
        </p:nvGrpSpPr>
        <p:grpSpPr>
          <a:xfrm>
            <a:off x="4280439" y="2729073"/>
            <a:ext cx="472484" cy="472993"/>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2" name="Google Shape;12572;p82"/>
          <p:cNvGrpSpPr/>
          <p:nvPr/>
        </p:nvGrpSpPr>
        <p:grpSpPr>
          <a:xfrm>
            <a:off x="1739300" y="2754834"/>
            <a:ext cx="455296" cy="446765"/>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6" name="Google Shape;12576;p82"/>
          <p:cNvGrpSpPr/>
          <p:nvPr/>
        </p:nvGrpSpPr>
        <p:grpSpPr>
          <a:xfrm>
            <a:off x="7422349" y="2754809"/>
            <a:ext cx="555532" cy="434129"/>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87" name="Google Shape;12587;p82"/>
          <p:cNvGrpSpPr/>
          <p:nvPr/>
        </p:nvGrpSpPr>
        <p:grpSpPr>
          <a:xfrm>
            <a:off x="10068660" y="2746770"/>
            <a:ext cx="368931" cy="444177"/>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0" name="Google Shape;12590;p82"/>
          <p:cNvGrpSpPr/>
          <p:nvPr/>
        </p:nvGrpSpPr>
        <p:grpSpPr>
          <a:xfrm>
            <a:off x="1104611" y="2735652"/>
            <a:ext cx="449779" cy="471465"/>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5" name="Google Shape;12595;p82"/>
          <p:cNvGrpSpPr/>
          <p:nvPr/>
        </p:nvGrpSpPr>
        <p:grpSpPr>
          <a:xfrm>
            <a:off x="3644257" y="2781104"/>
            <a:ext cx="436113" cy="36944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99" name="Google Shape;12599;p82"/>
          <p:cNvGrpSpPr/>
          <p:nvPr/>
        </p:nvGrpSpPr>
        <p:grpSpPr>
          <a:xfrm>
            <a:off x="5560386" y="2729073"/>
            <a:ext cx="459837" cy="458097"/>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04" name="Google Shape;12604;p82"/>
          <p:cNvGrpSpPr/>
          <p:nvPr/>
        </p:nvGrpSpPr>
        <p:grpSpPr>
          <a:xfrm>
            <a:off x="6199575" y="2738196"/>
            <a:ext cx="459371" cy="458819"/>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31" name="Google Shape;12631;p82"/>
          <p:cNvGrpSpPr/>
          <p:nvPr/>
        </p:nvGrpSpPr>
        <p:grpSpPr>
          <a:xfrm>
            <a:off x="8078268" y="2164663"/>
            <a:ext cx="510425" cy="414384"/>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0" name="Google Shape;12650;p82"/>
          <p:cNvGrpSpPr/>
          <p:nvPr/>
        </p:nvGrpSpPr>
        <p:grpSpPr>
          <a:xfrm>
            <a:off x="8710920" y="2152525"/>
            <a:ext cx="510384" cy="438151"/>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3" name="Google Shape;12653;p82"/>
          <p:cNvGrpSpPr/>
          <p:nvPr/>
        </p:nvGrpSpPr>
        <p:grpSpPr>
          <a:xfrm>
            <a:off x="6891857" y="2116663"/>
            <a:ext cx="346140" cy="461365"/>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8" name="Google Shape;12658;p82"/>
          <p:cNvGrpSpPr/>
          <p:nvPr/>
        </p:nvGrpSpPr>
        <p:grpSpPr>
          <a:xfrm>
            <a:off x="1826175" y="2117681"/>
            <a:ext cx="336592" cy="468963"/>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76" name="Google Shape;12676;p82"/>
          <p:cNvGrpSpPr/>
          <p:nvPr/>
        </p:nvGrpSpPr>
        <p:grpSpPr>
          <a:xfrm>
            <a:off x="1106648" y="2107580"/>
            <a:ext cx="507880" cy="452792"/>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2" name="Google Shape;12682;p82"/>
          <p:cNvGrpSpPr/>
          <p:nvPr/>
        </p:nvGrpSpPr>
        <p:grpSpPr>
          <a:xfrm>
            <a:off x="2392622" y="2117173"/>
            <a:ext cx="469471" cy="469471"/>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7" name="Google Shape;12687;p82"/>
          <p:cNvGrpSpPr/>
          <p:nvPr/>
        </p:nvGrpSpPr>
        <p:grpSpPr>
          <a:xfrm>
            <a:off x="7461316" y="2102615"/>
            <a:ext cx="495232" cy="473928"/>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0" name="Google Shape;12690;p82"/>
          <p:cNvGrpSpPr/>
          <p:nvPr/>
        </p:nvGrpSpPr>
        <p:grpSpPr>
          <a:xfrm>
            <a:off x="6193506" y="2157066"/>
            <a:ext cx="479572" cy="429111"/>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6" name="Google Shape;12696;p82"/>
          <p:cNvGrpSpPr/>
          <p:nvPr/>
        </p:nvGrpSpPr>
        <p:grpSpPr>
          <a:xfrm>
            <a:off x="5583093" y="2104780"/>
            <a:ext cx="428049" cy="471763"/>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01" name="Google Shape;12701;p82"/>
          <p:cNvGrpSpPr/>
          <p:nvPr/>
        </p:nvGrpSpPr>
        <p:grpSpPr>
          <a:xfrm>
            <a:off x="3036904" y="2109576"/>
            <a:ext cx="448251" cy="447233"/>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19" name="Google Shape;12719;p82"/>
          <p:cNvGrpSpPr/>
          <p:nvPr/>
        </p:nvGrpSpPr>
        <p:grpSpPr>
          <a:xfrm>
            <a:off x="3673589" y="2130796"/>
            <a:ext cx="444177" cy="428049"/>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40" name="Google Shape;12740;p82"/>
          <p:cNvGrpSpPr/>
          <p:nvPr/>
        </p:nvGrpSpPr>
        <p:grpSpPr>
          <a:xfrm>
            <a:off x="4388065" y="2121713"/>
            <a:ext cx="282523" cy="452792"/>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51" name="Google Shape;12751;p82"/>
          <p:cNvGrpSpPr/>
          <p:nvPr/>
        </p:nvGrpSpPr>
        <p:grpSpPr>
          <a:xfrm>
            <a:off x="4921665" y="2161140"/>
            <a:ext cx="482628" cy="419944"/>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63" name="Google Shape;12763;p82"/>
          <p:cNvGrpSpPr/>
          <p:nvPr/>
        </p:nvGrpSpPr>
        <p:grpSpPr>
          <a:xfrm>
            <a:off x="9315753" y="2178336"/>
            <a:ext cx="666044" cy="406848"/>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2" name="Google Shape;12772;p82"/>
          <p:cNvGrpSpPr/>
          <p:nvPr/>
        </p:nvGrpSpPr>
        <p:grpSpPr>
          <a:xfrm>
            <a:off x="10678565" y="2125745"/>
            <a:ext cx="376995" cy="453811"/>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7" name="Google Shape;12777;p82"/>
          <p:cNvGrpSpPr/>
          <p:nvPr/>
        </p:nvGrpSpPr>
        <p:grpSpPr>
          <a:xfrm>
            <a:off x="10076257" y="2101513"/>
            <a:ext cx="492177" cy="480548"/>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3" name="Google Shape;12783;p82"/>
          <p:cNvGrpSpPr/>
          <p:nvPr/>
        </p:nvGrpSpPr>
        <p:grpSpPr>
          <a:xfrm>
            <a:off x="8227972" y="5191136"/>
            <a:ext cx="461408" cy="460899"/>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vert="horz" wrap="square" lIns="121900" tIns="121900" rIns="121900" bIns="121900" rtlCol="0" anchor="t" anchorCtr="0">
            <a:noAutofit/>
          </a:bodyPr>
          <a:lstStyle/>
          <a:p>
            <a:pPr algn="ctr">
              <a:buClr>
                <a:schemeClr val="dk1"/>
              </a:buClr>
              <a:buSzPts val="1100"/>
            </a:pPr>
            <a:r>
              <a:rPr lang="fa-IR" dirty="0">
                <a:cs typeface="B Nazanin" panose="00000700000000000000" pitchFamily="2" charset="-78"/>
              </a:rPr>
              <a:t>نمادهای سئو و بازاریابی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0000" b="-10000"/>
          </a:stretch>
        </a:blipFill>
        <a:effectLst/>
      </p:bgPr>
    </p:bg>
    <p:spTree>
      <p:nvGrpSpPr>
        <p:cNvPr id="1" name=""/>
        <p:cNvGrpSpPr/>
        <p:nvPr/>
      </p:nvGrpSpPr>
      <p:grpSpPr>
        <a:xfrm>
          <a:off x="0" y="0"/>
          <a:ext cx="0" cy="0"/>
          <a:chOff x="0" y="0"/>
          <a:chExt cx="0" cy="0"/>
        </a:xfrm>
      </p:grpSpPr>
      <p:sp>
        <p:nvSpPr>
          <p:cNvPr id="290" name="Rectangle 289">
            <a:extLst>
              <a:ext uri="{FF2B5EF4-FFF2-40B4-BE49-F238E27FC236}">
                <a16:creationId xmlns:a16="http://schemas.microsoft.com/office/drawing/2014/main" id="{B7C8A2CE-A6FE-CAF8-E985-26D82EAF5604}"/>
              </a:ext>
            </a:extLst>
          </p:cNvPr>
          <p:cNvSpPr/>
          <p:nvPr/>
        </p:nvSpPr>
        <p:spPr>
          <a:xfrm>
            <a:off x="165100" y="805912"/>
            <a:ext cx="11696700" cy="5937788"/>
          </a:xfrm>
          <a:prstGeom prst="rect">
            <a:avLst/>
          </a:prstGeom>
          <a:solidFill>
            <a:schemeClr val="bg1">
              <a:lumMod val="9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340210"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7</a:t>
            </a:fld>
            <a:endParaRPr lang="en-US" b="1" dirty="0">
              <a:solidFill>
                <a:srgbClr val="DFEEEA"/>
              </a:solidFill>
              <a:latin typeface="Segoe UI" panose="020B0502040204020203" pitchFamily="34" charset="0"/>
              <a:cs typeface="B Nazanin" panose="00000700000000000000" pitchFamily="2" charset="-78"/>
            </a:endParaRPr>
          </a:p>
        </p:txBody>
      </p:sp>
      <p:sp>
        <p:nvSpPr>
          <p:cNvPr id="2" name="Rectangle 1">
            <a:extLst>
              <a:ext uri="{FF2B5EF4-FFF2-40B4-BE49-F238E27FC236}">
                <a16:creationId xmlns:a16="http://schemas.microsoft.com/office/drawing/2014/main" id="{52524284-D34F-DE0E-BF75-BA5BE0413F02}"/>
              </a:ext>
            </a:extLst>
          </p:cNvPr>
          <p:cNvSpPr>
            <a:spLocks noChangeArrowheads="1"/>
          </p:cNvSpPr>
          <p:nvPr/>
        </p:nvSpPr>
        <p:spPr bwMode="auto">
          <a:xfrm>
            <a:off x="632449" y="4343928"/>
            <a:ext cx="10572125" cy="1708160"/>
          </a:xfrm>
          <a:prstGeom prst="rect">
            <a:avLst/>
          </a:prstGeom>
          <a:noFill/>
          <a:ln w="9525">
            <a:noFill/>
            <a:miter lim="800000"/>
            <a:headEnd/>
            <a:tailEnd/>
          </a:ln>
          <a:effectLst/>
        </p:spPr>
        <p:txBody>
          <a:bodyPr vert="horz" wrap="none" lIns="91440" tIns="45720" rIns="91440" bIns="45720" numCol="1" anchor="ctr" anchorCtr="0" compatLnSpc="1">
            <a:prstTxWarp prst="textNoShape">
              <a:avLst/>
            </a:prstTxWarp>
            <a:spAutoFit/>
          </a:bodyPr>
          <a:lstStyle/>
          <a:p>
            <a:pPr marL="0" marR="0" lvl="0" indent="0" algn="r" defTabSz="914400" rtl="1" eaLnBrk="1" fontAlgn="base" latinLnBrk="0" hangingPunct="1">
              <a:lnSpc>
                <a:spcPct val="150000"/>
              </a:lnSpc>
              <a:spcBef>
                <a:spcPct val="0"/>
              </a:spcBef>
              <a:spcAft>
                <a:spcPct val="0"/>
              </a:spcAft>
              <a:buClrTx/>
              <a:buSzTx/>
              <a:buFontTx/>
              <a:buNone/>
              <a:tabLst/>
            </a:pPr>
            <a:r>
              <a:rPr kumimoji="0" lang="fa-IR" sz="2400" b="0" i="0" u="none" strike="noStrike" cap="none" normalizeH="0" baseline="0" dirty="0">
                <a:ln>
                  <a:noFill/>
                </a:ln>
                <a:solidFill>
                  <a:srgbClr val="333333"/>
                </a:solidFill>
                <a:effectLst/>
                <a:latin typeface="Verdana" pitchFamily="34" charset="0"/>
                <a:ea typeface="Times New Roman" pitchFamily="18" charset="0"/>
                <a:cs typeface="B Nazanin" panose="00000700000000000000" pitchFamily="2" charset="-78"/>
              </a:rPr>
              <a:t>اغلب از ساختمان سبزتعبير به ساختمانی مي شود که اثرات منفی آن بر روی محيط اطرافش کم باشد.</a:t>
            </a:r>
          </a:p>
          <a:p>
            <a:pPr marL="0" marR="0" lvl="0" indent="0" algn="r" defTabSz="914400" rtl="1" eaLnBrk="1" fontAlgn="base" latinLnBrk="0" hangingPunct="1">
              <a:lnSpc>
                <a:spcPct val="150000"/>
              </a:lnSpc>
              <a:spcBef>
                <a:spcPct val="0"/>
              </a:spcBef>
              <a:spcAft>
                <a:spcPct val="0"/>
              </a:spcAft>
              <a:buClrTx/>
              <a:buSzTx/>
              <a:buFontTx/>
              <a:buNone/>
              <a:tabLst/>
            </a:pPr>
            <a:r>
              <a:rPr kumimoji="0" lang="fa-IR" sz="2400" b="0" i="0" u="none" strike="noStrike" cap="none" normalizeH="0" baseline="0" dirty="0">
                <a:ln>
                  <a:noFill/>
                </a:ln>
                <a:solidFill>
                  <a:srgbClr val="333333"/>
                </a:solidFill>
                <a:effectLst/>
                <a:latin typeface="Verdana" pitchFamily="34" charset="0"/>
                <a:ea typeface="Times New Roman" pitchFamily="18" charset="0"/>
                <a:cs typeface="B Nazanin" panose="00000700000000000000" pitchFamily="2" charset="-78"/>
              </a:rPr>
              <a:t>هدف ازايجاد</a:t>
            </a:r>
            <a:r>
              <a:rPr kumimoji="0" lang="fa-IR" sz="2400" b="0" i="0" u="none" strike="noStrike" cap="none" normalizeH="0" dirty="0">
                <a:ln>
                  <a:noFill/>
                </a:ln>
                <a:solidFill>
                  <a:srgbClr val="333333"/>
                </a:solidFill>
                <a:effectLst/>
                <a:latin typeface="Verdana" pitchFamily="34" charset="0"/>
                <a:ea typeface="Times New Roman" pitchFamily="18" charset="0"/>
                <a:cs typeface="B Nazanin" panose="00000700000000000000" pitchFamily="2" charset="-78"/>
              </a:rPr>
              <a:t> </a:t>
            </a:r>
            <a:r>
              <a:rPr kumimoji="0" lang="fa-IR" sz="2400" b="0" i="0" u="none" strike="noStrike" cap="none" normalizeH="0" baseline="0" dirty="0">
                <a:ln>
                  <a:noFill/>
                </a:ln>
                <a:solidFill>
                  <a:srgbClr val="333333"/>
                </a:solidFill>
                <a:effectLst/>
                <a:latin typeface="Verdana" pitchFamily="34" charset="0"/>
                <a:ea typeface="Times New Roman" pitchFamily="18" charset="0"/>
                <a:cs typeface="B Nazanin" panose="00000700000000000000" pitchFamily="2" charset="-78"/>
              </a:rPr>
              <a:t>ساختمانهای سبز بر اساس اصولي</a:t>
            </a:r>
            <a:r>
              <a:rPr kumimoji="0" lang="fa-IR" sz="2400" b="0" i="0" u="none" strike="noStrike" cap="none" normalizeH="0" dirty="0">
                <a:ln>
                  <a:noFill/>
                </a:ln>
                <a:solidFill>
                  <a:srgbClr val="333333"/>
                </a:solidFill>
                <a:effectLst/>
                <a:latin typeface="Verdana" pitchFamily="34" charset="0"/>
                <a:ea typeface="Times New Roman" pitchFamily="18" charset="0"/>
                <a:cs typeface="B Nazanin" panose="00000700000000000000" pitchFamily="2" charset="-78"/>
              </a:rPr>
              <a:t> كه </a:t>
            </a:r>
            <a:r>
              <a:rPr kumimoji="0" lang="fa-IR" sz="2400" b="0" i="0" u="none" strike="noStrike" cap="none" normalizeH="0" baseline="0" dirty="0">
                <a:ln>
                  <a:noFill/>
                </a:ln>
                <a:solidFill>
                  <a:srgbClr val="333333"/>
                </a:solidFill>
                <a:effectLst/>
                <a:latin typeface="Verdana" pitchFamily="34" charset="0"/>
                <a:ea typeface="Times New Roman" pitchFamily="18" charset="0"/>
                <a:cs typeface="B Nazanin" panose="00000700000000000000" pitchFamily="2" charset="-78"/>
              </a:rPr>
              <a:t>ذکر خواهد شد</a:t>
            </a:r>
            <a:r>
              <a:rPr kumimoji="0" lang="fa-IR" sz="2400" b="0" i="0" u="none" strike="noStrike" cap="none" normalizeH="0" dirty="0">
                <a:ln>
                  <a:noFill/>
                </a:ln>
                <a:solidFill>
                  <a:srgbClr val="333333"/>
                </a:solidFill>
                <a:effectLst/>
                <a:latin typeface="Verdana" pitchFamily="34" charset="0"/>
                <a:ea typeface="Times New Roman" pitchFamily="18" charset="0"/>
                <a:cs typeface="B Nazanin" panose="00000700000000000000" pitchFamily="2" charset="-78"/>
              </a:rPr>
              <a:t> ، </a:t>
            </a:r>
            <a:r>
              <a:rPr kumimoji="0" lang="fa-IR" sz="2400" b="0" i="0" u="none" strike="noStrike" cap="none" normalizeH="0" baseline="0" dirty="0">
                <a:ln>
                  <a:noFill/>
                </a:ln>
                <a:solidFill>
                  <a:srgbClr val="333333"/>
                </a:solidFill>
                <a:effectLst/>
                <a:latin typeface="Verdana" pitchFamily="34" charset="0"/>
                <a:ea typeface="Times New Roman" pitchFamily="18" charset="0"/>
                <a:cs typeface="B Nazanin" panose="00000700000000000000" pitchFamily="2" charset="-78"/>
              </a:rPr>
              <a:t>بهبود يافتن آب و هوا و</a:t>
            </a:r>
          </a:p>
          <a:p>
            <a:pPr marL="0" marR="0" lvl="0" indent="0" algn="r" defTabSz="914400" rtl="1" eaLnBrk="1" fontAlgn="base" latinLnBrk="0" hangingPunct="1">
              <a:lnSpc>
                <a:spcPct val="150000"/>
              </a:lnSpc>
              <a:spcBef>
                <a:spcPct val="0"/>
              </a:spcBef>
              <a:spcAft>
                <a:spcPct val="0"/>
              </a:spcAft>
              <a:buClrTx/>
              <a:buSzTx/>
              <a:buFontTx/>
              <a:buNone/>
              <a:tabLst/>
            </a:pPr>
            <a:r>
              <a:rPr kumimoji="0" lang="fa-IR" sz="2400" b="0" i="0" u="none" strike="noStrike" cap="none" normalizeH="0" baseline="0" dirty="0">
                <a:ln>
                  <a:noFill/>
                </a:ln>
                <a:solidFill>
                  <a:srgbClr val="333333"/>
                </a:solidFill>
                <a:effectLst/>
                <a:latin typeface="Verdana" pitchFamily="34" charset="0"/>
                <a:ea typeface="Times New Roman" pitchFamily="18" charset="0"/>
                <a:cs typeface="B Nazanin" panose="00000700000000000000" pitchFamily="2" charset="-78"/>
              </a:rPr>
              <a:t> جلوگيری ازاثرات منفی ساخت و ساز بر محيط زيست است.</a:t>
            </a:r>
            <a:r>
              <a:rPr kumimoji="0" lang="fa-IR" sz="2400" b="0" i="0" u="none" strike="noStrike" cap="none" normalizeH="0" baseline="0" dirty="0">
                <a:ln>
                  <a:noFill/>
                </a:ln>
                <a:solidFill>
                  <a:schemeClr val="tx1"/>
                </a:solidFill>
                <a:effectLst/>
                <a:latin typeface="Arial" pitchFamily="34" charset="0"/>
                <a:cs typeface="B Nazanin" panose="00000700000000000000" pitchFamily="2" charset="-78"/>
              </a:rPr>
              <a:t> </a:t>
            </a:r>
          </a:p>
        </p:txBody>
      </p:sp>
      <p:sp>
        <p:nvSpPr>
          <p:cNvPr id="3" name="Rectangle 2">
            <a:extLst>
              <a:ext uri="{FF2B5EF4-FFF2-40B4-BE49-F238E27FC236}">
                <a16:creationId xmlns:a16="http://schemas.microsoft.com/office/drawing/2014/main" id="{8AE940C1-967E-8B08-E2D0-A0117B047518}"/>
              </a:ext>
            </a:extLst>
          </p:cNvPr>
          <p:cNvSpPr/>
          <p:nvPr/>
        </p:nvSpPr>
        <p:spPr>
          <a:xfrm>
            <a:off x="555211" y="1256697"/>
            <a:ext cx="10649363" cy="3370153"/>
          </a:xfrm>
          <a:prstGeom prst="rect">
            <a:avLst/>
          </a:prstGeom>
        </p:spPr>
        <p:txBody>
          <a:bodyPr wrap="square">
            <a:spAutoFit/>
          </a:bodyPr>
          <a:lstStyle/>
          <a:p>
            <a:pPr algn="r" rtl="1">
              <a:lnSpc>
                <a:spcPct val="150000"/>
              </a:lnSpc>
            </a:pPr>
            <a:r>
              <a:rPr lang="ar-SA" sz="2400" dirty="0">
                <a:cs typeface="B Nazanin" panose="00000700000000000000" pitchFamily="2" charset="-78"/>
              </a:rPr>
              <a:t>معماری سبز برخاسته از معماری پایدار و توسعه پایدار بوده که این نیز ناشی از نیاز انسان امروز در مقابل پیامدهای سوء‌جهان صنعتی و مصرفی عصرحاضر است. حفظ و حراست از منابع طبیعی جهان، مصونیت از آلودگی هوا و سایرآلودگی‌های محیطی، حفاظت از لایه ازن، بهداشت جسمی و روانی، آینده بشریت و ... ازموضوعاتی است که در این راستا مطرح بوده و ضرورت آن به عنوان یک وظیفه جهانی روز به</a:t>
            </a:r>
            <a:r>
              <a:rPr lang="fa-IR" sz="2400" dirty="0">
                <a:cs typeface="B Nazanin" panose="00000700000000000000" pitchFamily="2" charset="-78"/>
              </a:rPr>
              <a:t> </a:t>
            </a:r>
            <a:r>
              <a:rPr lang="ar-SA" sz="2400" dirty="0">
                <a:cs typeface="B Nazanin" panose="00000700000000000000" pitchFamily="2" charset="-78"/>
              </a:rPr>
              <a:t>روز آشکارتر می‌شود</a:t>
            </a:r>
            <a:r>
              <a:rPr lang="en-US" sz="2400" dirty="0">
                <a:cs typeface="B Nazanin" panose="00000700000000000000" pitchFamily="2" charset="-78"/>
              </a:rPr>
              <a:t>.</a:t>
            </a:r>
            <a:br>
              <a:rPr lang="en-US" sz="2400" dirty="0">
                <a:cs typeface="B Nazanin" panose="00000700000000000000" pitchFamily="2" charset="-78"/>
              </a:rPr>
            </a:br>
            <a:endParaRPr lang="fa-IR" sz="2400" dirty="0">
              <a:cs typeface="B Nazanin" panose="00000700000000000000" pitchFamily="2" charset="-78"/>
            </a:endParaRPr>
          </a:p>
        </p:txBody>
      </p:sp>
    </p:spTree>
    <p:extLst>
      <p:ext uri="{BB962C8B-B14F-4D97-AF65-F5344CB8AC3E}">
        <p14:creationId xmlns:p14="http://schemas.microsoft.com/office/powerpoint/2010/main" val="3042199838"/>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6000" b="-6000"/>
          </a:stretch>
        </a:blipFill>
        <a:effectLst/>
      </p:bgPr>
    </p:bg>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65100" y="1460852"/>
            <a:ext cx="11696700" cy="5282848"/>
          </a:xfrm>
          <a:prstGeom prst="rect">
            <a:avLst/>
          </a:prstGeom>
          <a:solidFill>
            <a:schemeClr val="bg1">
              <a:lumMod val="95000"/>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3857417" y="549275"/>
            <a:ext cx="4477167" cy="718658"/>
          </a:xfrm>
          <a:prstGeom prst="rect">
            <a:avLst/>
          </a:prstGeom>
        </p:spPr>
        <p:txBody>
          <a:bodyPr>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 اصول معماري سبز</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340210"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8</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2">
            <a:extLst>
              <a:ext uri="{FF2B5EF4-FFF2-40B4-BE49-F238E27FC236}">
                <a16:creationId xmlns:a16="http://schemas.microsoft.com/office/drawing/2014/main" id="{03B16610-2B2D-A897-D700-AAC905993012}"/>
              </a:ext>
            </a:extLst>
          </p:cNvPr>
          <p:cNvSpPr/>
          <p:nvPr/>
        </p:nvSpPr>
        <p:spPr>
          <a:xfrm>
            <a:off x="165100" y="1460852"/>
            <a:ext cx="11263797" cy="1569660"/>
          </a:xfrm>
          <a:prstGeom prst="rect">
            <a:avLst/>
          </a:prstGeom>
        </p:spPr>
        <p:txBody>
          <a:bodyPr wrap="square">
            <a:spAutoFit/>
          </a:bodyPr>
          <a:lstStyle/>
          <a:p>
            <a:pPr algn="r" rtl="1"/>
            <a:r>
              <a:rPr lang="fa-IR" sz="2400" dirty="0">
                <a:cs typeface="B Nazanin" panose="00000700000000000000" pitchFamily="2" charset="-78"/>
              </a:rPr>
              <a:t>در سال های اخیر بیانیه ها و مقالات متعددی در زمینه اصول معماری سبز توسط محققان مختلف در سراسر دنیا به رشته تحریر درآمده است. اغلب این بیانیه ها با اختلاف اندک موضوعاتی را در زمینه تشویق طراحان به حفاظت از انرژی ونیز در نظر گیری ویژگی های محلی مکان و کار با کاربران ساختمان و جوامع اطراف آن تثبیت نموده اند. </a:t>
            </a:r>
          </a:p>
        </p:txBody>
      </p:sp>
      <p:sp>
        <p:nvSpPr>
          <p:cNvPr id="5" name="Rectangle 4">
            <a:extLst>
              <a:ext uri="{FF2B5EF4-FFF2-40B4-BE49-F238E27FC236}">
                <a16:creationId xmlns:a16="http://schemas.microsoft.com/office/drawing/2014/main" id="{E65CF762-2EFB-EBCA-5144-945DBB2BB9D0}"/>
              </a:ext>
            </a:extLst>
          </p:cNvPr>
          <p:cNvSpPr/>
          <p:nvPr/>
        </p:nvSpPr>
        <p:spPr>
          <a:xfrm>
            <a:off x="330200" y="3022322"/>
            <a:ext cx="11098697" cy="1938992"/>
          </a:xfrm>
          <a:prstGeom prst="rect">
            <a:avLst/>
          </a:prstGeom>
        </p:spPr>
        <p:txBody>
          <a:bodyPr wrap="square">
            <a:spAutoFit/>
          </a:bodyPr>
          <a:lstStyle/>
          <a:p>
            <a:pPr algn="r" rtl="1"/>
            <a:r>
              <a:rPr lang="fa-IR" sz="2400" dirty="0">
                <a:cs typeface="B Nazanin" panose="00000700000000000000" pitchFamily="2" charset="-78"/>
              </a:rPr>
              <a:t>معماران انگلیسی، برندا و روبرت ویل در کتاب خویش با عنوان «معماری سبز: طراحی برای آینده ای آگاه از انرژی» یکی از ساده ترین و صریح ترین چارچوب ها را برای معماری سبز مطرح نموده اند. آن ها این اصول را با استفاده از مثال های مختلف از طراحی ساختمان در اروپا انگلستان و امریکا نشان داده اند. ایشان بر فراگیری از معماری بومی تأکید زیادی داشتند، معماری که در تجربه نسل های متمادی ساکن یک منطقه و اقلیم ویژه در آن نهفته است . </a:t>
            </a:r>
          </a:p>
        </p:txBody>
      </p:sp>
      <p:sp>
        <p:nvSpPr>
          <p:cNvPr id="6" name="Rectangle 5">
            <a:extLst>
              <a:ext uri="{FF2B5EF4-FFF2-40B4-BE49-F238E27FC236}">
                <a16:creationId xmlns:a16="http://schemas.microsoft.com/office/drawing/2014/main" id="{F971D025-8F0E-7A64-0F97-22D0FAB1EA7B}"/>
              </a:ext>
            </a:extLst>
          </p:cNvPr>
          <p:cNvSpPr/>
          <p:nvPr/>
        </p:nvSpPr>
        <p:spPr>
          <a:xfrm>
            <a:off x="330200" y="5104190"/>
            <a:ext cx="11170135" cy="1569660"/>
          </a:xfrm>
          <a:prstGeom prst="rect">
            <a:avLst/>
          </a:prstGeom>
        </p:spPr>
        <p:txBody>
          <a:bodyPr wrap="square">
            <a:spAutoFit/>
          </a:bodyPr>
          <a:lstStyle/>
          <a:p>
            <a:pPr algn="r" rtl="1"/>
            <a:r>
              <a:rPr lang="ar-SA" sz="2400" dirty="0">
                <a:cs typeface="B Nazanin" panose="00000700000000000000" pitchFamily="2" charset="-78"/>
              </a:rPr>
              <a:t>در مجموع اصول گوناگونی در ایجاد هر نوع سازه مطرح است که نقاط مشترک فراوانی را برای بحث دارامی باشند،با این حال موضوعات ارائه شده مجموعه ای از اصول مختلفی هستند که در نظر گرفتن آنها سبب ایجاد توازن و پدید آمدن معماری سبز خواهد شد</a:t>
            </a:r>
            <a:r>
              <a:rPr lang="en-US" sz="2400" dirty="0">
                <a:cs typeface="B Nazanin" panose="00000700000000000000" pitchFamily="2" charset="-78"/>
              </a:rPr>
              <a:t> . </a:t>
            </a:r>
            <a:br>
              <a:rPr lang="en-US" sz="2400" dirty="0">
                <a:cs typeface="B Nazanin" panose="00000700000000000000" pitchFamily="2" charset="-78"/>
              </a:rPr>
            </a:br>
            <a:endParaRPr lang="fa-IR" sz="2400" dirty="0">
              <a:cs typeface="B Nazanin" panose="00000700000000000000" pitchFamily="2" charset="-78"/>
            </a:endParaRPr>
          </a:p>
        </p:txBody>
      </p:sp>
    </p:spTree>
    <p:extLst>
      <p:ext uri="{BB962C8B-B14F-4D97-AF65-F5344CB8AC3E}">
        <p14:creationId xmlns:p14="http://schemas.microsoft.com/office/powerpoint/2010/main" val="1108042061"/>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93" name="Rectangle 292">
            <a:extLst>
              <a:ext uri="{FF2B5EF4-FFF2-40B4-BE49-F238E27FC236}">
                <a16:creationId xmlns:a16="http://schemas.microsoft.com/office/drawing/2014/main" id="{DA2E5AFF-5140-DA6E-EDE5-727B47D24B3A}"/>
              </a:ext>
            </a:extLst>
          </p:cNvPr>
          <p:cNvSpPr/>
          <p:nvPr/>
        </p:nvSpPr>
        <p:spPr>
          <a:xfrm>
            <a:off x="0" y="0"/>
            <a:ext cx="12192000" cy="1327355"/>
          </a:xfrm>
          <a:prstGeom prst="rect">
            <a:avLst/>
          </a:prstGeom>
          <a:solidFill>
            <a:srgbClr val="00144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0" name="Rectangle 289">
            <a:extLst>
              <a:ext uri="{FF2B5EF4-FFF2-40B4-BE49-F238E27FC236}">
                <a16:creationId xmlns:a16="http://schemas.microsoft.com/office/drawing/2014/main" id="{B7C8A2CE-A6FE-CAF8-E985-26D82EAF5604}"/>
              </a:ext>
            </a:extLst>
          </p:cNvPr>
          <p:cNvSpPr/>
          <p:nvPr/>
        </p:nvSpPr>
        <p:spPr>
          <a:xfrm>
            <a:off x="195902" y="1487133"/>
            <a:ext cx="11696700" cy="5232400"/>
          </a:xfrm>
          <a:prstGeom prst="rect">
            <a:avLst/>
          </a:prstGeom>
          <a:solidFill>
            <a:schemeClr val="bg1">
              <a:lumMod val="95000"/>
              <a:alpha val="8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91" name="Title 1023">
            <a:extLst>
              <a:ext uri="{FF2B5EF4-FFF2-40B4-BE49-F238E27FC236}">
                <a16:creationId xmlns:a16="http://schemas.microsoft.com/office/drawing/2014/main" id="{BCC813E7-0088-28F4-5C33-1B3F34D2A37E}"/>
              </a:ext>
            </a:extLst>
          </p:cNvPr>
          <p:cNvSpPr txBox="1">
            <a:spLocks/>
          </p:cNvSpPr>
          <p:nvPr/>
        </p:nvSpPr>
        <p:spPr>
          <a:xfrm>
            <a:off x="2157770" y="422226"/>
            <a:ext cx="7513174" cy="718658"/>
          </a:xfrm>
          <a:prstGeom prst="rect">
            <a:avLst/>
          </a:prstGeom>
        </p:spPr>
        <p:txBody>
          <a:bodyPr wrap="square">
            <a:sp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rtl="1"/>
            <a:r>
              <a:rPr lang="fa-IR" b="1" dirty="0">
                <a:solidFill>
                  <a:schemeClr val="bg1"/>
                </a:solidFill>
                <a:latin typeface="Segoe UI" panose="020B0502040204020203" pitchFamily="34" charset="0"/>
                <a:ea typeface="Segoe UI Black" panose="020B0A02040204020203" pitchFamily="34" charset="0"/>
                <a:cs typeface="B Nazanin" panose="00000700000000000000" pitchFamily="2" charset="-78"/>
              </a:rPr>
              <a:t> اصل اول : حفاظت از انرژي</a:t>
            </a:r>
          </a:p>
        </p:txBody>
      </p:sp>
      <p:sp>
        <p:nvSpPr>
          <p:cNvPr id="4" name="Rectangle 3">
            <a:extLst>
              <a:ext uri="{FF2B5EF4-FFF2-40B4-BE49-F238E27FC236}">
                <a16:creationId xmlns:a16="http://schemas.microsoft.com/office/drawing/2014/main" id="{8593CCE6-0D84-3E99-6A15-EFBC71270E01}"/>
              </a:ext>
            </a:extLst>
          </p:cNvPr>
          <p:cNvSpPr/>
          <p:nvPr/>
        </p:nvSpPr>
        <p:spPr>
          <a:xfrm>
            <a:off x="11676062" y="6308726"/>
            <a:ext cx="515938" cy="365125"/>
          </a:xfrm>
          <a:prstGeom prst="rect">
            <a:avLst/>
          </a:prstGeom>
          <a:solidFill>
            <a:srgbClr val="F5AE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Slide Number Placeholder 1">
            <a:extLst>
              <a:ext uri="{FF2B5EF4-FFF2-40B4-BE49-F238E27FC236}">
                <a16:creationId xmlns:a16="http://schemas.microsoft.com/office/drawing/2014/main" id="{BD86DBCA-8FE5-96B4-DD3A-6646DC874BA1}"/>
              </a:ext>
            </a:extLst>
          </p:cNvPr>
          <p:cNvSpPr>
            <a:spLocks noGrp="1"/>
          </p:cNvSpPr>
          <p:nvPr>
            <p:ph type="sldNum" sz="quarter" idx="12"/>
          </p:nvPr>
        </p:nvSpPr>
        <p:spPr>
          <a:xfrm>
            <a:off x="11676063" y="6308725"/>
            <a:ext cx="340210" cy="365125"/>
          </a:xfrm>
        </p:spPr>
        <p:txBody>
          <a:bodyPr/>
          <a:lstStyle/>
          <a:p>
            <a:pPr algn="ctr" rtl="1"/>
            <a:fld id="{D4F9442E-9437-4062-8DAD-965F8584E449}" type="slidenum">
              <a:rPr lang="en-US" sz="1600" b="1" smtClean="0">
                <a:solidFill>
                  <a:srgbClr val="DFEEEA"/>
                </a:solidFill>
                <a:latin typeface="Segoe UI" panose="020B0502040204020203" pitchFamily="34" charset="0"/>
                <a:cs typeface="B Nazanin" panose="00000700000000000000" pitchFamily="2" charset="-78"/>
              </a:rPr>
              <a:pPr algn="ctr" rtl="1"/>
              <a:t>9</a:t>
            </a:fld>
            <a:endParaRPr lang="en-US" b="1" dirty="0">
              <a:solidFill>
                <a:srgbClr val="DFEEEA"/>
              </a:solidFill>
              <a:latin typeface="Segoe UI" panose="020B0502040204020203" pitchFamily="34" charset="0"/>
              <a:cs typeface="B Nazanin" panose="00000700000000000000" pitchFamily="2" charset="-78"/>
            </a:endParaRPr>
          </a:p>
        </p:txBody>
      </p:sp>
      <p:sp>
        <p:nvSpPr>
          <p:cNvPr id="3" name="Rectangle 1">
            <a:extLst>
              <a:ext uri="{FF2B5EF4-FFF2-40B4-BE49-F238E27FC236}">
                <a16:creationId xmlns:a16="http://schemas.microsoft.com/office/drawing/2014/main" id="{DD4B533E-0E42-68B0-5AC6-DB8C541616F1}"/>
              </a:ext>
            </a:extLst>
          </p:cNvPr>
          <p:cNvSpPr>
            <a:spLocks noChangeArrowheads="1"/>
          </p:cNvSpPr>
          <p:nvPr/>
        </p:nvSpPr>
        <p:spPr bwMode="auto">
          <a:xfrm>
            <a:off x="500306" y="1661353"/>
            <a:ext cx="11345862" cy="46166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180975" algn="justLow" defTabSz="914400" rtl="1" eaLnBrk="1" fontAlgn="base" latinLnBrk="0" hangingPunct="1">
              <a:lnSpc>
                <a:spcPct val="100000"/>
              </a:lnSpc>
              <a:spcBef>
                <a:spcPct val="0"/>
              </a:spcBef>
              <a:spcAft>
                <a:spcPct val="0"/>
              </a:spcAft>
              <a:buClrTx/>
              <a:buSzTx/>
              <a:buFontTx/>
              <a:buNone/>
              <a:tabLst/>
            </a:pPr>
            <a:r>
              <a:rPr kumimoji="0" lang="fa-IR" sz="2400" b="0" i="0" u="none" strike="noStrike" cap="none" normalizeH="0" baseline="0" dirty="0">
                <a:ln>
                  <a:noFill/>
                </a:ln>
                <a:solidFill>
                  <a:srgbClr val="000000"/>
                </a:solidFill>
                <a:effectLst/>
                <a:latin typeface="Tahoma" pitchFamily="34" charset="0"/>
                <a:ea typeface="Times New Roman" pitchFamily="18" charset="0"/>
                <a:cs typeface="B Nazanin" panose="00000700000000000000" pitchFamily="2" charset="-78"/>
              </a:rPr>
              <a:t>هر ساختمان باید به گونه ای طراحی و ساخته شود که نیاز آن به سوخت فسیلی به حداقل ممکن برسد . </a:t>
            </a:r>
            <a:endParaRPr kumimoji="0" lang="fa-IR" sz="2400" b="0" i="0" u="none" strike="noStrike" cap="none" normalizeH="0" baseline="0" dirty="0">
              <a:ln>
                <a:noFill/>
              </a:ln>
              <a:solidFill>
                <a:schemeClr val="tx1"/>
              </a:solidFill>
              <a:effectLst/>
              <a:latin typeface="Arial" pitchFamily="34" charset="0"/>
              <a:cs typeface="B Nazanin" panose="00000700000000000000" pitchFamily="2" charset="-78"/>
            </a:endParaRPr>
          </a:p>
        </p:txBody>
      </p:sp>
      <p:sp>
        <p:nvSpPr>
          <p:cNvPr id="5" name="Rectangle 4">
            <a:extLst>
              <a:ext uri="{FF2B5EF4-FFF2-40B4-BE49-F238E27FC236}">
                <a16:creationId xmlns:a16="http://schemas.microsoft.com/office/drawing/2014/main" id="{8081086D-C280-1EF7-2450-3E70C565448E}"/>
              </a:ext>
            </a:extLst>
          </p:cNvPr>
          <p:cNvSpPr/>
          <p:nvPr/>
        </p:nvSpPr>
        <p:spPr>
          <a:xfrm>
            <a:off x="330200" y="2130658"/>
            <a:ext cx="11438731" cy="2262158"/>
          </a:xfrm>
          <a:prstGeom prst="rect">
            <a:avLst/>
          </a:prstGeom>
        </p:spPr>
        <p:txBody>
          <a:bodyPr wrap="square">
            <a:spAutoFit/>
          </a:bodyPr>
          <a:lstStyle/>
          <a:p>
            <a:pPr algn="r" rtl="1">
              <a:lnSpc>
                <a:spcPct val="150000"/>
              </a:lnSpc>
            </a:pPr>
            <a:r>
              <a:rPr lang="fa-IR" sz="2400" dirty="0">
                <a:cs typeface="B Nazanin" panose="00000700000000000000" pitchFamily="2" charset="-78"/>
              </a:rPr>
              <a:t>ضرورت پذیرفتن این اصل در عصرهای گذشته بدون هیچ شک و تردیدی با توجه به نحوه ساخت و سازها غیر قابل انکار می باشد و شاید تنها به سبب تنوع بسیار زیاد مصالح و فن آوری های جدید در دوران معاصر چنین اصلی در ساختمان ها به دست فراموشی سپرده شده است و این بار با استفاده از مصالح گوناگون ویا با ترکیب های مختلفی از آنها، ساختمان ها، محیط را با توجه به نیاز های کاربران تغییر میدهند . </a:t>
            </a:r>
          </a:p>
        </p:txBody>
      </p:sp>
      <p:sp>
        <p:nvSpPr>
          <p:cNvPr id="6" name="Rectangle 5">
            <a:extLst>
              <a:ext uri="{FF2B5EF4-FFF2-40B4-BE49-F238E27FC236}">
                <a16:creationId xmlns:a16="http://schemas.microsoft.com/office/drawing/2014/main" id="{A4B9E068-4A4C-A66A-1D89-F6E46F73A523}"/>
              </a:ext>
            </a:extLst>
          </p:cNvPr>
          <p:cNvSpPr/>
          <p:nvPr/>
        </p:nvSpPr>
        <p:spPr>
          <a:xfrm>
            <a:off x="165099" y="4275296"/>
            <a:ext cx="11603832" cy="1708160"/>
          </a:xfrm>
          <a:prstGeom prst="rect">
            <a:avLst/>
          </a:prstGeom>
        </p:spPr>
        <p:txBody>
          <a:bodyPr wrap="square">
            <a:spAutoFit/>
          </a:bodyPr>
          <a:lstStyle/>
          <a:p>
            <a:pPr algn="r" rtl="1">
              <a:lnSpc>
                <a:spcPct val="150000"/>
              </a:lnSpc>
            </a:pPr>
            <a:r>
              <a:rPr lang="fa-IR" sz="2400" dirty="0">
                <a:cs typeface="B Nazanin" panose="00000700000000000000" pitchFamily="2" charset="-78"/>
              </a:rPr>
              <a:t>اشاره به نظریه مجتمع زیستی نیز خالی از لطف نمی باشد، که از فراهم آوردن سر پناهی برای درامان ماندن در برابر سرما و یا ایجاد فضایی خنک برای سکونت افراد سرچشمه می گیرد ، به این دلیل و همچنین وجود عوامل دیگر مردمان ساختمانهای خود را به خاطر مزایای متقابل فراوان در کنار یکدیگر بنا می کردند .</a:t>
            </a:r>
          </a:p>
        </p:txBody>
      </p:sp>
    </p:spTree>
    <p:extLst>
      <p:ext uri="{BB962C8B-B14F-4D97-AF65-F5344CB8AC3E}">
        <p14:creationId xmlns:p14="http://schemas.microsoft.com/office/powerpoint/2010/main" val="2413902769"/>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Word"/>
      </p:transition>
    </mc:Choice>
    <mc:Fallback>
      <p:transition spd="slow">
        <p:fade/>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0</TotalTime>
  <Words>6713</Words>
  <Application>Microsoft Office PowerPoint</Application>
  <PresentationFormat>Widescreen</PresentationFormat>
  <Paragraphs>416</Paragraphs>
  <Slides>60</Slides>
  <Notes>31</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60</vt:i4>
      </vt:variant>
    </vt:vector>
  </HeadingPairs>
  <TitlesOfParts>
    <vt:vector size="69" baseType="lpstr">
      <vt:lpstr>Amatic SC</vt:lpstr>
      <vt:lpstr>Arial</vt:lpstr>
      <vt:lpstr>Calibri</vt:lpstr>
      <vt:lpstr>Calibri Light</vt:lpstr>
      <vt:lpstr>Roboto Medium</vt:lpstr>
      <vt:lpstr>Segoe UI</vt:lpstr>
      <vt:lpstr>Tahoma</vt:lpstr>
      <vt:lpstr>Verdana</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اهداف کلیدی</vt:lpstr>
      <vt:lpstr>اهداف کلیدی</vt:lpstr>
      <vt:lpstr>اهداف کلیدی</vt:lpstr>
      <vt:lpstr>اهداف کلیدی</vt:lpstr>
      <vt:lpstr>اهداف کلیدی</vt:lpstr>
      <vt:lpstr>اهداف کلیدی</vt:lpstr>
      <vt:lpstr>اهداف کلیدی</vt:lpstr>
      <vt:lpstr>PowerPoint Presentation</vt:lpstr>
      <vt:lpstr>اهداف کلیدی</vt:lpstr>
      <vt:lpstr>اهداف کلیدی</vt:lpstr>
      <vt:lpstr>اهداف کلیدی</vt:lpstr>
      <vt:lpstr>اهداف کلیدی</vt:lpstr>
      <vt:lpstr>با تشکر از شما دوستان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2023-05-14T06:44:26Z</dcterms:created>
  <dcterms:modified xsi:type="dcterms:W3CDTF">2023-06-23T11:48:11Z</dcterms:modified>
</cp:coreProperties>
</file>