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embedTrueTypeFonts="1" saveSubsetFonts="1" autoCompressPictures="0">
  <p:sldMasterIdLst>
    <p:sldMasterId id="2147483658" r:id="rId1"/>
  </p:sldMasterIdLst>
  <p:notesMasterIdLst>
    <p:notesMasterId r:id="rId69"/>
  </p:notesMasterIdLst>
  <p:sldIdLst>
    <p:sldId id="256" r:id="rId2"/>
    <p:sldId id="258" r:id="rId3"/>
    <p:sldId id="259" r:id="rId4"/>
    <p:sldId id="332" r:id="rId5"/>
    <p:sldId id="333" r:id="rId6"/>
    <p:sldId id="331" r:id="rId7"/>
    <p:sldId id="261" r:id="rId8"/>
    <p:sldId id="262" r:id="rId9"/>
    <p:sldId id="263" r:id="rId10"/>
    <p:sldId id="264" r:id="rId11"/>
    <p:sldId id="298" r:id="rId12"/>
    <p:sldId id="296" r:id="rId13"/>
    <p:sldId id="299" r:id="rId14"/>
    <p:sldId id="302" r:id="rId15"/>
    <p:sldId id="300" r:id="rId16"/>
    <p:sldId id="295" r:id="rId17"/>
    <p:sldId id="297" r:id="rId18"/>
    <p:sldId id="301" r:id="rId19"/>
    <p:sldId id="303" r:id="rId20"/>
    <p:sldId id="33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266" r:id="rId48"/>
    <p:sldId id="268" r:id="rId49"/>
    <p:sldId id="269" r:id="rId50"/>
    <p:sldId id="270" r:id="rId51"/>
    <p:sldId id="271" r:id="rId52"/>
    <p:sldId id="273" r:id="rId53"/>
    <p:sldId id="274" r:id="rId54"/>
    <p:sldId id="275" r:id="rId55"/>
    <p:sldId id="276" r:id="rId56"/>
    <p:sldId id="277" r:id="rId57"/>
    <p:sldId id="278" r:id="rId58"/>
    <p:sldId id="279" r:id="rId59"/>
    <p:sldId id="282" r:id="rId60"/>
    <p:sldId id="283" r:id="rId61"/>
    <p:sldId id="284" r:id="rId62"/>
    <p:sldId id="285" r:id="rId63"/>
    <p:sldId id="288" r:id="rId64"/>
    <p:sldId id="290" r:id="rId65"/>
    <p:sldId id="291" r:id="rId66"/>
    <p:sldId id="292" r:id="rId67"/>
    <p:sldId id="293" r:id="rId68"/>
  </p:sldIdLst>
  <p:sldSz cx="9144000" cy="5143500" type="screen16x9"/>
  <p:notesSz cx="6858000" cy="9144000"/>
  <p:embeddedFontLst>
    <p:embeddedFont>
      <p:font typeface="Calibri" panose="020F0502020204030204" pitchFamily="34" charset="0"/>
      <p:regular r:id="rId70"/>
      <p:bold r:id="rId71"/>
      <p:italic r:id="rId72"/>
      <p:boldItalic r:id="rId73"/>
    </p:embeddedFont>
    <p:embeddedFont>
      <p:font typeface="Poppins" panose="00000500000000000000" pitchFamily="2" charset="0"/>
      <p:regular r:id="rId74"/>
      <p:bold r:id="rId75"/>
      <p:italic r:id="rId76"/>
      <p:boldItalic r:id="rId77"/>
    </p:embeddedFont>
    <p:embeddedFont>
      <p:font typeface="Poppins Light" panose="00000400000000000000" pitchFamily="2" charset="0"/>
      <p:regular r:id="rId78"/>
      <p:italic r:id="rId79"/>
    </p:embeddedFont>
    <p:embeddedFont>
      <p:font typeface="Quicksand" panose="020B0604020202020204" charset="0"/>
      <p:regular r:id="rId80"/>
      <p:bold r:id="rId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CE042EE-030E-48AD-AEE1-48DBF1C2F338}">
  <a:tblStyle styleId="{8CE042EE-030E-48AD-AEE1-48DBF1C2F338}"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71A6B3E-507F-4017-96D8-7895C4FAF287}"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7" d="100"/>
          <a:sy n="87" d="100"/>
        </p:scale>
        <p:origin x="10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font" Target="fonts/font10.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3663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0646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5194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4160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0037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2354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6850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829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83677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7564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616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8083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5121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7512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3785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854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047206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788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6631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051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5772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0630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2653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1286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447388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46704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676201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30604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53133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63284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52705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97829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78655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3429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46558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09328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5f391192_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5ed75ccf_0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5ed75ccf_0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35ed75ccf_0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5ed75ccf_0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5ed75ccf_0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b92539d42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b92539d42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b92539d425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b92539d425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b92539d425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b92539d425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b92539d425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4" name="Google Shape;444;gb92539d425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b92539d425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7" name="Google Shape;537;gb92539d425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b92539d425_0_3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b92539d425_0_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35694cd56_0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8" name="Google Shape;648;g35694cd56_0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9"/>
        <p:cNvGrpSpPr/>
        <p:nvPr/>
      </p:nvGrpSpPr>
      <p:grpSpPr>
        <a:xfrm>
          <a:off x="0" y="0"/>
          <a:ext cx="0" cy="0"/>
          <a:chOff x="0" y="0"/>
          <a:chExt cx="0" cy="0"/>
        </a:xfrm>
      </p:grpSpPr>
      <p:sp>
        <p:nvSpPr>
          <p:cNvPr id="1100" name="Google Shape;1100;g85023b3ac3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1" name="Google Shape;1101;g85023b3ac3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9"/>
        <p:cNvGrpSpPr/>
        <p:nvPr/>
      </p:nvGrpSpPr>
      <p:grpSpPr>
        <a:xfrm>
          <a:off x="0" y="0"/>
          <a:ext cx="0" cy="0"/>
          <a:chOff x="0" y="0"/>
          <a:chExt cx="0" cy="0"/>
        </a:xfrm>
      </p:grpSpPr>
      <p:sp>
        <p:nvSpPr>
          <p:cNvPr id="1550" name="Google Shape;1550;g14f601ca6d_437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1" name="Google Shape;1551;g14f601ca6d_43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660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319175" y="2233519"/>
            <a:ext cx="6680400" cy="1159800"/>
          </a:xfrm>
          <a:prstGeom prst="rect">
            <a:avLst/>
          </a:prstGeom>
        </p:spPr>
        <p:txBody>
          <a:bodyPr spcFirstLastPara="1" wrap="square" lIns="91425" tIns="91425" rIns="91425" bIns="91425" anchor="t" anchorCtr="0">
            <a:noAutofit/>
          </a:bodyPr>
          <a:lstStyle>
            <a:lvl1pPr lvl="0">
              <a:spcBef>
                <a:spcPts val="0"/>
              </a:spcBef>
              <a:spcAft>
                <a:spcPts val="0"/>
              </a:spcAft>
              <a:buSzPts val="5000"/>
              <a:buNone/>
              <a:defRPr sz="5000"/>
            </a:lvl1pPr>
            <a:lvl2pPr lvl="1">
              <a:spcBef>
                <a:spcPts val="0"/>
              </a:spcBef>
              <a:spcAft>
                <a:spcPts val="0"/>
              </a:spcAft>
              <a:buSzPts val="5000"/>
              <a:buNone/>
              <a:defRPr sz="5000"/>
            </a:lvl2pPr>
            <a:lvl3pPr lvl="2">
              <a:spcBef>
                <a:spcPts val="0"/>
              </a:spcBef>
              <a:spcAft>
                <a:spcPts val="0"/>
              </a:spcAft>
              <a:buSzPts val="5000"/>
              <a:buNone/>
              <a:defRPr sz="5000"/>
            </a:lvl3pPr>
            <a:lvl4pPr lvl="3">
              <a:spcBef>
                <a:spcPts val="0"/>
              </a:spcBef>
              <a:spcAft>
                <a:spcPts val="0"/>
              </a:spcAft>
              <a:buSzPts val="5000"/>
              <a:buNone/>
              <a:defRPr sz="5000"/>
            </a:lvl4pPr>
            <a:lvl5pPr lvl="4">
              <a:spcBef>
                <a:spcPts val="0"/>
              </a:spcBef>
              <a:spcAft>
                <a:spcPts val="0"/>
              </a:spcAft>
              <a:buSzPts val="5000"/>
              <a:buNone/>
              <a:defRPr sz="5000"/>
            </a:lvl5pPr>
            <a:lvl6pPr lvl="5">
              <a:spcBef>
                <a:spcPts val="0"/>
              </a:spcBef>
              <a:spcAft>
                <a:spcPts val="0"/>
              </a:spcAft>
              <a:buSzPts val="5000"/>
              <a:buNone/>
              <a:defRPr sz="5000"/>
            </a:lvl6pPr>
            <a:lvl7pPr lvl="6">
              <a:spcBef>
                <a:spcPts val="0"/>
              </a:spcBef>
              <a:spcAft>
                <a:spcPts val="0"/>
              </a:spcAft>
              <a:buSzPts val="5000"/>
              <a:buNone/>
              <a:defRPr sz="5000"/>
            </a:lvl7pPr>
            <a:lvl8pPr lvl="7">
              <a:spcBef>
                <a:spcPts val="0"/>
              </a:spcBef>
              <a:spcAft>
                <a:spcPts val="0"/>
              </a:spcAft>
              <a:buSzPts val="5000"/>
              <a:buNone/>
              <a:defRPr sz="5000"/>
            </a:lvl8pPr>
            <a:lvl9pPr lvl="8">
              <a:spcBef>
                <a:spcPts val="0"/>
              </a:spcBef>
              <a:spcAft>
                <a:spcPts val="0"/>
              </a:spcAft>
              <a:buSzPts val="5000"/>
              <a:buNone/>
              <a:defRPr sz="5000"/>
            </a:lvl9pPr>
          </a:lstStyle>
          <a:p>
            <a:endParaRPr/>
          </a:p>
        </p:txBody>
      </p:sp>
      <p:cxnSp>
        <p:nvCxnSpPr>
          <p:cNvPr id="11" name="Google Shape;11;p2"/>
          <p:cNvCxnSpPr>
            <a:stCxn id="12" idx="4"/>
          </p:cNvCxnSpPr>
          <p:nvPr/>
        </p:nvCxnSpPr>
        <p:spPr>
          <a:xfrm>
            <a:off x="939750" y="2832475"/>
            <a:ext cx="0" cy="2310900"/>
          </a:xfrm>
          <a:prstGeom prst="straightConnector1">
            <a:avLst/>
          </a:prstGeom>
          <a:noFill/>
          <a:ln w="9525" cap="flat" cmpd="sng">
            <a:solidFill>
              <a:schemeClr val="accent5"/>
            </a:solidFill>
            <a:prstDash val="solid"/>
            <a:round/>
            <a:headEnd type="none" w="med" len="med"/>
            <a:tailEnd type="none" w="med" len="med"/>
          </a:ln>
        </p:spPr>
      </p:cxnSp>
      <p:sp>
        <p:nvSpPr>
          <p:cNvPr id="12" name="Google Shape;12;p2"/>
          <p:cNvSpPr/>
          <p:nvPr/>
        </p:nvSpPr>
        <p:spPr>
          <a:xfrm>
            <a:off x="845250" y="2643475"/>
            <a:ext cx="189000" cy="1890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key color">
  <p:cSld name="BLANK_1">
    <p:bg>
      <p:bgPr>
        <a:solidFill>
          <a:schemeClr val="accent1"/>
        </a:solidFill>
        <a:effectLst/>
      </p:bgPr>
    </p:bg>
    <p:spTree>
      <p:nvGrpSpPr>
        <p:cNvPr id="1" name="Shape 63"/>
        <p:cNvGrpSpPr/>
        <p:nvPr/>
      </p:nvGrpSpPr>
      <p:grpSpPr>
        <a:xfrm>
          <a:off x="0" y="0"/>
          <a:ext cx="0" cy="0"/>
          <a:chOff x="0" y="0"/>
          <a:chExt cx="0" cy="0"/>
        </a:xfrm>
      </p:grpSpPr>
      <p:sp>
        <p:nvSpPr>
          <p:cNvPr id="64" name="Google Shape;64;p11"/>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solidFill>
                  <a:schemeClr val="dk1"/>
                </a:solidFill>
              </a:defRPr>
            </a:lvl1pPr>
            <a:lvl2pPr lvl="1">
              <a:buNone/>
              <a:defRPr>
                <a:solidFill>
                  <a:schemeClr val="dk1"/>
                </a:solidFill>
              </a:defRPr>
            </a:lvl2pPr>
            <a:lvl3pPr lvl="2">
              <a:buNone/>
              <a:defRPr>
                <a:solidFill>
                  <a:schemeClr val="dk1"/>
                </a:solidFill>
              </a:defRPr>
            </a:lvl3pPr>
            <a:lvl4pPr lvl="3">
              <a:buNone/>
              <a:defRPr>
                <a:solidFill>
                  <a:schemeClr val="dk1"/>
                </a:solidFill>
              </a:defRPr>
            </a:lvl4pPr>
            <a:lvl5pPr lvl="4">
              <a:buNone/>
              <a:defRPr>
                <a:solidFill>
                  <a:schemeClr val="dk1"/>
                </a:solidFill>
              </a:defRPr>
            </a:lvl5pPr>
            <a:lvl6pPr lvl="5">
              <a:buNone/>
              <a:defRPr>
                <a:solidFill>
                  <a:schemeClr val="dk1"/>
                </a:solidFill>
              </a:defRPr>
            </a:lvl6pPr>
            <a:lvl7pPr lvl="6">
              <a:buNone/>
              <a:defRPr>
                <a:solidFill>
                  <a:schemeClr val="dk1"/>
                </a:solidFill>
              </a:defRPr>
            </a:lvl7pPr>
            <a:lvl8pPr lvl="7">
              <a:buNone/>
              <a:defRPr>
                <a:solidFill>
                  <a:schemeClr val="dk1"/>
                </a:solidFill>
              </a:defRPr>
            </a:lvl8pPr>
            <a:lvl9pPr lvl="8">
              <a:buNone/>
              <a:defRPr>
                <a:solidFill>
                  <a:schemeClr val="dk1"/>
                </a:solidFill>
              </a:defRPr>
            </a:lvl9pPr>
          </a:lstStyle>
          <a:p>
            <a:pPr marL="0" lvl="0" indent="0" algn="r" rtl="0">
              <a:spcBef>
                <a:spcPts val="0"/>
              </a:spcBef>
              <a:spcAft>
                <a:spcPts val="0"/>
              </a:spcAft>
              <a:buNone/>
            </a:pPr>
            <a:fld id="{00000000-1234-1234-1234-123412341234}" type="slidenum">
              <a:rPr lang="en"/>
              <a:t>‹#›</a:t>
            </a:fld>
            <a:endParaRPr/>
          </a:p>
        </p:txBody>
      </p:sp>
      <p:cxnSp>
        <p:nvCxnSpPr>
          <p:cNvPr id="65" name="Google Shape;65;p11"/>
          <p:cNvCxnSpPr/>
          <p:nvPr/>
        </p:nvCxnSpPr>
        <p:spPr>
          <a:xfrm>
            <a:off x="945638" y="0"/>
            <a:ext cx="0" cy="5143500"/>
          </a:xfrm>
          <a:prstGeom prst="straightConnector1">
            <a:avLst/>
          </a:prstGeom>
          <a:noFill/>
          <a:ln w="9525" cap="flat" cmpd="sng">
            <a:solidFill>
              <a:schemeClr val="dk1"/>
            </a:solidFill>
            <a:prstDash val="solid"/>
            <a:round/>
            <a:headEnd type="none" w="med" len="med"/>
            <a:tailEnd type="none" w="med" len="med"/>
          </a:ln>
        </p:spPr>
      </p:cxnSp>
      <p:sp>
        <p:nvSpPr>
          <p:cNvPr id="66" name="Google Shape;66;p11"/>
          <p:cNvSpPr/>
          <p:nvPr/>
        </p:nvSpPr>
        <p:spPr>
          <a:xfrm>
            <a:off x="844675" y="2470800"/>
            <a:ext cx="201900" cy="201900"/>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1530175" y="2307788"/>
            <a:ext cx="6767100" cy="532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15" name="Google Shape;15;p3"/>
          <p:cNvSpPr txBox="1">
            <a:spLocks noGrp="1"/>
          </p:cNvSpPr>
          <p:nvPr>
            <p:ph type="subTitle" idx="1"/>
          </p:nvPr>
        </p:nvSpPr>
        <p:spPr>
          <a:xfrm>
            <a:off x="1567326" y="2782913"/>
            <a:ext cx="6927900" cy="3531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 name="Google Shape;16;p3"/>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17" name="Google Shape;17;p3"/>
          <p:cNvCxnSpPr/>
          <p:nvPr/>
        </p:nvCxnSpPr>
        <p:spPr>
          <a:xfrm>
            <a:off x="939645"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18" name="Google Shape;18;p3"/>
          <p:cNvSpPr/>
          <p:nvPr/>
        </p:nvSpPr>
        <p:spPr>
          <a:xfrm flipH="1">
            <a:off x="632556" y="2267403"/>
            <a:ext cx="614400" cy="6144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9"/>
        <p:cNvGrpSpPr/>
        <p:nvPr/>
      </p:nvGrpSpPr>
      <p:grpSpPr>
        <a:xfrm>
          <a:off x="0" y="0"/>
          <a:ext cx="0" cy="0"/>
          <a:chOff x="0" y="0"/>
          <a:chExt cx="0" cy="0"/>
        </a:xfrm>
      </p:grpSpPr>
      <p:cxnSp>
        <p:nvCxnSpPr>
          <p:cNvPr id="20" name="Google Shape;20;p4"/>
          <p:cNvCxnSpPr/>
          <p:nvPr/>
        </p:nvCxnSpPr>
        <p:spPr>
          <a:xfrm>
            <a:off x="945630"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21" name="Google Shape;21;p4"/>
          <p:cNvSpPr/>
          <p:nvPr/>
        </p:nvSpPr>
        <p:spPr>
          <a:xfrm>
            <a:off x="638325" y="2267417"/>
            <a:ext cx="614400" cy="614400"/>
          </a:xfrm>
          <a:prstGeom prst="ellipse">
            <a:avLst/>
          </a:prstGeom>
          <a:solidFill>
            <a:srgbClr val="2E3037"/>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txBox="1">
            <a:spLocks noGrp="1"/>
          </p:cNvSpPr>
          <p:nvPr>
            <p:ph type="body" idx="1"/>
          </p:nvPr>
        </p:nvSpPr>
        <p:spPr>
          <a:xfrm>
            <a:off x="1633225" y="2161800"/>
            <a:ext cx="6700500" cy="819900"/>
          </a:xfrm>
          <a:prstGeom prst="rect">
            <a:avLst/>
          </a:prstGeom>
        </p:spPr>
        <p:txBody>
          <a:bodyPr spcFirstLastPara="1" wrap="square" lIns="91425" tIns="91425" rIns="91425" bIns="91425" anchor="ctr" anchorCtr="0">
            <a:noAutofit/>
          </a:bodyPr>
          <a:lstStyle>
            <a:lvl1pPr marL="457200" lvl="0" indent="-406400" rtl="0">
              <a:spcBef>
                <a:spcPts val="600"/>
              </a:spcBef>
              <a:spcAft>
                <a:spcPts val="0"/>
              </a:spcAft>
              <a:buSzPts val="2800"/>
              <a:buChar char="◦"/>
              <a:defRPr sz="2800" i="1">
                <a:solidFill>
                  <a:schemeClr val="accent1"/>
                </a:solidFill>
              </a:defRPr>
            </a:lvl1pPr>
            <a:lvl2pPr marL="914400" lvl="1" indent="-406400" rtl="0">
              <a:spcBef>
                <a:spcPts val="0"/>
              </a:spcBef>
              <a:spcAft>
                <a:spcPts val="0"/>
              </a:spcAft>
              <a:buSzPts val="2800"/>
              <a:buChar char="▫"/>
              <a:defRPr sz="2800" i="1">
                <a:solidFill>
                  <a:schemeClr val="accent1"/>
                </a:solidFill>
              </a:defRPr>
            </a:lvl2pPr>
            <a:lvl3pPr marL="1371600" lvl="2" indent="-406400" rtl="0">
              <a:spcBef>
                <a:spcPts val="0"/>
              </a:spcBef>
              <a:spcAft>
                <a:spcPts val="0"/>
              </a:spcAft>
              <a:buSzPts val="2800"/>
              <a:buChar char="■"/>
              <a:defRPr sz="2800" i="1">
                <a:solidFill>
                  <a:schemeClr val="accent1"/>
                </a:solidFill>
              </a:defRPr>
            </a:lvl3pPr>
            <a:lvl4pPr marL="1828800" lvl="3" indent="-406400" rtl="0">
              <a:spcBef>
                <a:spcPts val="0"/>
              </a:spcBef>
              <a:spcAft>
                <a:spcPts val="0"/>
              </a:spcAft>
              <a:buClr>
                <a:schemeClr val="accent1"/>
              </a:buClr>
              <a:buSzPts val="2800"/>
              <a:buChar char="●"/>
              <a:defRPr sz="2800" i="1">
                <a:solidFill>
                  <a:schemeClr val="accent1"/>
                </a:solidFill>
              </a:defRPr>
            </a:lvl4pPr>
            <a:lvl5pPr marL="2286000" lvl="4" indent="-406400" rtl="0">
              <a:spcBef>
                <a:spcPts val="0"/>
              </a:spcBef>
              <a:spcAft>
                <a:spcPts val="0"/>
              </a:spcAft>
              <a:buClr>
                <a:schemeClr val="accent1"/>
              </a:buClr>
              <a:buSzPts val="2800"/>
              <a:buChar char="○"/>
              <a:defRPr sz="2800" i="1">
                <a:solidFill>
                  <a:schemeClr val="accent1"/>
                </a:solidFill>
              </a:defRPr>
            </a:lvl5pPr>
            <a:lvl6pPr marL="2743200" lvl="5" indent="-406400" rtl="0">
              <a:spcBef>
                <a:spcPts val="0"/>
              </a:spcBef>
              <a:spcAft>
                <a:spcPts val="0"/>
              </a:spcAft>
              <a:buClr>
                <a:schemeClr val="accent1"/>
              </a:buClr>
              <a:buSzPts val="2800"/>
              <a:buChar char="■"/>
              <a:defRPr sz="2800" i="1">
                <a:solidFill>
                  <a:schemeClr val="accent1"/>
                </a:solidFill>
              </a:defRPr>
            </a:lvl6pPr>
            <a:lvl7pPr marL="3200400" lvl="6" indent="-406400" rtl="0">
              <a:spcBef>
                <a:spcPts val="0"/>
              </a:spcBef>
              <a:spcAft>
                <a:spcPts val="0"/>
              </a:spcAft>
              <a:buClr>
                <a:schemeClr val="accent1"/>
              </a:buClr>
              <a:buSzPts val="2800"/>
              <a:buChar char="●"/>
              <a:defRPr sz="2800" i="1">
                <a:solidFill>
                  <a:schemeClr val="accent1"/>
                </a:solidFill>
              </a:defRPr>
            </a:lvl7pPr>
            <a:lvl8pPr marL="3657600" lvl="7" indent="-406400" rtl="0">
              <a:spcBef>
                <a:spcPts val="0"/>
              </a:spcBef>
              <a:spcAft>
                <a:spcPts val="0"/>
              </a:spcAft>
              <a:buClr>
                <a:schemeClr val="accent1"/>
              </a:buClr>
              <a:buSzPts val="2800"/>
              <a:buChar char="○"/>
              <a:defRPr sz="2800" i="1">
                <a:solidFill>
                  <a:schemeClr val="accent1"/>
                </a:solidFill>
              </a:defRPr>
            </a:lvl8pPr>
            <a:lvl9pPr marL="4114800" lvl="8" indent="-406400">
              <a:spcBef>
                <a:spcPts val="0"/>
              </a:spcBef>
              <a:spcAft>
                <a:spcPts val="0"/>
              </a:spcAft>
              <a:buClr>
                <a:schemeClr val="accent1"/>
              </a:buClr>
              <a:buSzPts val="2800"/>
              <a:buChar char="■"/>
              <a:defRPr sz="2800" i="1">
                <a:solidFill>
                  <a:schemeClr val="accent1"/>
                </a:solidFill>
              </a:defRPr>
            </a:lvl9pPr>
          </a:lstStyle>
          <a:p>
            <a:endParaRPr/>
          </a:p>
        </p:txBody>
      </p:sp>
      <p:sp>
        <p:nvSpPr>
          <p:cNvPr id="23" name="Google Shape;23;p4"/>
          <p:cNvSpPr txBox="1"/>
          <p:nvPr/>
        </p:nvSpPr>
        <p:spPr>
          <a:xfrm>
            <a:off x="286541" y="2244031"/>
            <a:ext cx="1306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chemeClr val="accent1"/>
                </a:solidFill>
                <a:latin typeface="Quicksand"/>
                <a:ea typeface="Quicksand"/>
                <a:cs typeface="Quicksand"/>
                <a:sym typeface="Quicksand"/>
              </a:rPr>
              <a:t>“</a:t>
            </a:r>
            <a:endParaRPr sz="4800" b="1">
              <a:solidFill>
                <a:schemeClr val="accent1"/>
              </a:solidFill>
              <a:latin typeface="Quicksand"/>
              <a:ea typeface="Quicksand"/>
              <a:cs typeface="Quicksand"/>
              <a:sym typeface="Quicksand"/>
            </a:endParaRPr>
          </a:p>
        </p:txBody>
      </p:sp>
      <p:sp>
        <p:nvSpPr>
          <p:cNvPr id="24" name="Google Shape;24;p4"/>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solidFill>
                  <a:srgbClr val="39C0BA"/>
                </a:solidFill>
              </a:defRPr>
            </a:lvl1pPr>
            <a:lvl2pPr lvl="1">
              <a:buNone/>
              <a:defRPr>
                <a:solidFill>
                  <a:srgbClr val="39C0BA"/>
                </a:solidFill>
              </a:defRPr>
            </a:lvl2pPr>
            <a:lvl3pPr lvl="2">
              <a:buNone/>
              <a:defRPr>
                <a:solidFill>
                  <a:srgbClr val="39C0BA"/>
                </a:solidFill>
              </a:defRPr>
            </a:lvl3pPr>
            <a:lvl4pPr lvl="3">
              <a:buNone/>
              <a:defRPr>
                <a:solidFill>
                  <a:srgbClr val="39C0BA"/>
                </a:solidFill>
              </a:defRPr>
            </a:lvl4pPr>
            <a:lvl5pPr lvl="4">
              <a:buNone/>
              <a:defRPr>
                <a:solidFill>
                  <a:srgbClr val="39C0BA"/>
                </a:solidFill>
              </a:defRPr>
            </a:lvl5pPr>
            <a:lvl6pPr lvl="5">
              <a:buNone/>
              <a:defRPr>
                <a:solidFill>
                  <a:srgbClr val="39C0BA"/>
                </a:solidFill>
              </a:defRPr>
            </a:lvl6pPr>
            <a:lvl7pPr lvl="6">
              <a:buNone/>
              <a:defRPr>
                <a:solidFill>
                  <a:srgbClr val="39C0BA"/>
                </a:solidFill>
              </a:defRPr>
            </a:lvl7pPr>
            <a:lvl8pPr lvl="7">
              <a:buNone/>
              <a:defRPr>
                <a:solidFill>
                  <a:srgbClr val="39C0BA"/>
                </a:solidFill>
              </a:defRPr>
            </a:lvl8pPr>
            <a:lvl9pPr lvl="8">
              <a:buNone/>
              <a:defRPr>
                <a:solidFill>
                  <a:srgbClr val="39C0BA"/>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Quicksand"/>
              <a:buNone/>
              <a:defRPr sz="1800">
                <a:latin typeface="Quicksand"/>
                <a:ea typeface="Quicksand"/>
                <a:cs typeface="Quicksand"/>
                <a:sym typeface="Quicksand"/>
              </a:defRPr>
            </a:lvl1pPr>
            <a:lvl2pPr lvl="1" rtl="0">
              <a:spcBef>
                <a:spcPts val="0"/>
              </a:spcBef>
              <a:spcAft>
                <a:spcPts val="0"/>
              </a:spcAft>
              <a:buSzPts val="1800"/>
              <a:buFont typeface="Quicksand"/>
              <a:buNone/>
              <a:defRPr sz="1800">
                <a:latin typeface="Quicksand"/>
                <a:ea typeface="Quicksand"/>
                <a:cs typeface="Quicksand"/>
                <a:sym typeface="Quicksand"/>
              </a:defRPr>
            </a:lvl2pPr>
            <a:lvl3pPr lvl="2" rtl="0">
              <a:spcBef>
                <a:spcPts val="0"/>
              </a:spcBef>
              <a:spcAft>
                <a:spcPts val="0"/>
              </a:spcAft>
              <a:buSzPts val="1800"/>
              <a:buFont typeface="Quicksand"/>
              <a:buNone/>
              <a:defRPr sz="1800">
                <a:latin typeface="Quicksand"/>
                <a:ea typeface="Quicksand"/>
                <a:cs typeface="Quicksand"/>
                <a:sym typeface="Quicksand"/>
              </a:defRPr>
            </a:lvl3pPr>
            <a:lvl4pPr lvl="3" rtl="0">
              <a:spcBef>
                <a:spcPts val="0"/>
              </a:spcBef>
              <a:spcAft>
                <a:spcPts val="0"/>
              </a:spcAft>
              <a:buSzPts val="1800"/>
              <a:buFont typeface="Quicksand"/>
              <a:buNone/>
              <a:defRPr sz="1800">
                <a:latin typeface="Quicksand"/>
                <a:ea typeface="Quicksand"/>
                <a:cs typeface="Quicksand"/>
                <a:sym typeface="Quicksand"/>
              </a:defRPr>
            </a:lvl4pPr>
            <a:lvl5pPr lvl="4" rtl="0">
              <a:spcBef>
                <a:spcPts val="0"/>
              </a:spcBef>
              <a:spcAft>
                <a:spcPts val="0"/>
              </a:spcAft>
              <a:buSzPts val="1800"/>
              <a:buFont typeface="Quicksand"/>
              <a:buNone/>
              <a:defRPr sz="1800">
                <a:latin typeface="Quicksand"/>
                <a:ea typeface="Quicksand"/>
                <a:cs typeface="Quicksand"/>
                <a:sym typeface="Quicksand"/>
              </a:defRPr>
            </a:lvl5pPr>
            <a:lvl6pPr lvl="5" rtl="0">
              <a:spcBef>
                <a:spcPts val="0"/>
              </a:spcBef>
              <a:spcAft>
                <a:spcPts val="0"/>
              </a:spcAft>
              <a:buSzPts val="1800"/>
              <a:buFont typeface="Quicksand"/>
              <a:buNone/>
              <a:defRPr sz="1800">
                <a:latin typeface="Quicksand"/>
                <a:ea typeface="Quicksand"/>
                <a:cs typeface="Quicksand"/>
                <a:sym typeface="Quicksand"/>
              </a:defRPr>
            </a:lvl6pPr>
            <a:lvl7pPr lvl="6" rtl="0">
              <a:spcBef>
                <a:spcPts val="0"/>
              </a:spcBef>
              <a:spcAft>
                <a:spcPts val="0"/>
              </a:spcAft>
              <a:buSzPts val="1800"/>
              <a:buFont typeface="Quicksand"/>
              <a:buNone/>
              <a:defRPr sz="1800">
                <a:latin typeface="Quicksand"/>
                <a:ea typeface="Quicksand"/>
                <a:cs typeface="Quicksand"/>
                <a:sym typeface="Quicksand"/>
              </a:defRPr>
            </a:lvl7pPr>
            <a:lvl8pPr lvl="7" rtl="0">
              <a:spcBef>
                <a:spcPts val="0"/>
              </a:spcBef>
              <a:spcAft>
                <a:spcPts val="0"/>
              </a:spcAft>
              <a:buSzPts val="1800"/>
              <a:buFont typeface="Quicksand"/>
              <a:buNone/>
              <a:defRPr sz="1800">
                <a:latin typeface="Quicksand"/>
                <a:ea typeface="Quicksand"/>
                <a:cs typeface="Quicksand"/>
                <a:sym typeface="Quicksand"/>
              </a:defRPr>
            </a:lvl8pPr>
            <a:lvl9pPr lvl="8" rtl="0">
              <a:spcBef>
                <a:spcPts val="0"/>
              </a:spcBef>
              <a:spcAft>
                <a:spcPts val="0"/>
              </a:spcAft>
              <a:buSzPts val="1800"/>
              <a:buFont typeface="Quicksand"/>
              <a:buNone/>
              <a:defRPr sz="1800">
                <a:latin typeface="Quicksand"/>
                <a:ea typeface="Quicksand"/>
                <a:cs typeface="Quicksand"/>
                <a:sym typeface="Quicksand"/>
              </a:defRPr>
            </a:lvl9pPr>
          </a:lstStyle>
          <a:p>
            <a:endParaRPr/>
          </a:p>
        </p:txBody>
      </p:sp>
      <p:sp>
        <p:nvSpPr>
          <p:cNvPr id="27" name="Google Shape;27;p5"/>
          <p:cNvSpPr txBox="1">
            <a:spLocks noGrp="1"/>
          </p:cNvSpPr>
          <p:nvPr>
            <p:ph type="body" idx="1"/>
          </p:nvPr>
        </p:nvSpPr>
        <p:spPr>
          <a:xfrm>
            <a:off x="1165498" y="1086799"/>
            <a:ext cx="6858000" cy="37257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Clr>
                <a:srgbClr val="F3F3F3"/>
              </a:buClr>
              <a:buSzPts val="3000"/>
              <a:buFont typeface="Quicksand"/>
              <a:buChar char="◦"/>
              <a:defRPr sz="3000">
                <a:solidFill>
                  <a:srgbClr val="F3F3F3"/>
                </a:solidFill>
                <a:latin typeface="Quicksand"/>
                <a:ea typeface="Quicksand"/>
                <a:cs typeface="Quicksand"/>
                <a:sym typeface="Quicksand"/>
              </a:defRPr>
            </a:lvl1pPr>
            <a:lvl2pPr marL="914400" lvl="1" indent="-381000" rtl="0">
              <a:spcBef>
                <a:spcPts val="0"/>
              </a:spcBef>
              <a:spcAft>
                <a:spcPts val="0"/>
              </a:spcAft>
              <a:buClr>
                <a:srgbClr val="F3F3F3"/>
              </a:buClr>
              <a:buSzPts val="2400"/>
              <a:buFont typeface="Quicksand"/>
              <a:buChar char="▫"/>
              <a:defRPr sz="2400">
                <a:solidFill>
                  <a:srgbClr val="F3F3F3"/>
                </a:solidFill>
                <a:latin typeface="Quicksand"/>
                <a:ea typeface="Quicksand"/>
                <a:cs typeface="Quicksand"/>
                <a:sym typeface="Quicksand"/>
              </a:defRPr>
            </a:lvl2pPr>
            <a:lvl3pPr marL="1371600" lvl="2" indent="-381000" rtl="0">
              <a:spcBef>
                <a:spcPts val="0"/>
              </a:spcBef>
              <a:spcAft>
                <a:spcPts val="0"/>
              </a:spcAft>
              <a:buClr>
                <a:srgbClr val="F3F3F3"/>
              </a:buClr>
              <a:buSzPts val="2400"/>
              <a:buFont typeface="Quicksand"/>
              <a:buChar char="■"/>
              <a:defRPr sz="2400">
                <a:solidFill>
                  <a:srgbClr val="F3F3F3"/>
                </a:solidFill>
                <a:latin typeface="Quicksand"/>
                <a:ea typeface="Quicksand"/>
                <a:cs typeface="Quicksand"/>
                <a:sym typeface="Quicksand"/>
              </a:defRPr>
            </a:lvl3pPr>
            <a:lvl4pPr marL="1828800" lvl="3"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4pPr>
            <a:lvl5pPr marL="2286000" lvl="4"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5pPr>
            <a:lvl6pPr marL="2743200" lvl="5"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6pPr>
            <a:lvl7pPr marL="3200400" lvl="6"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7pPr>
            <a:lvl8pPr marL="3657600" lvl="7"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8pPr>
            <a:lvl9pPr marL="4114800" lvl="8" indent="-342900" rtl="0">
              <a:spcBef>
                <a:spcPts val="0"/>
              </a:spcBef>
              <a:spcAft>
                <a:spcPts val="0"/>
              </a:spcAft>
              <a:buClr>
                <a:srgbClr val="F3F3F3"/>
              </a:buClr>
              <a:buSzPts val="1800"/>
              <a:buFont typeface="Quicksand"/>
              <a:buChar char="■"/>
              <a:defRPr sz="1800">
                <a:solidFill>
                  <a:srgbClr val="F3F3F3"/>
                </a:solidFill>
                <a:latin typeface="Quicksand"/>
                <a:ea typeface="Quicksand"/>
                <a:cs typeface="Quicksand"/>
                <a:sym typeface="Quicksand"/>
              </a:defRPr>
            </a:lvl9pPr>
          </a:lstStyle>
          <a:p>
            <a:endParaRPr/>
          </a:p>
        </p:txBody>
      </p:sp>
      <p:sp>
        <p:nvSpPr>
          <p:cNvPr id="28" name="Google Shape;28;p5"/>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9" name="Google Shape;29;p5"/>
          <p:cNvCxnSpPr/>
          <p:nvPr/>
        </p:nvCxnSpPr>
        <p:spPr>
          <a:xfrm>
            <a:off x="945638"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30" name="Google Shape;30;p5"/>
          <p:cNvSpPr/>
          <p:nvPr/>
        </p:nvSpPr>
        <p:spPr>
          <a:xfrm>
            <a:off x="874396" y="605794"/>
            <a:ext cx="142500" cy="1425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5"/>
          <p:cNvSpPr/>
          <p:nvPr/>
        </p:nvSpPr>
        <p:spPr>
          <a:xfrm>
            <a:off x="844675" y="1400721"/>
            <a:ext cx="201900" cy="201900"/>
          </a:xfrm>
          <a:prstGeom prst="ellipse">
            <a:avLst/>
          </a:prstGeom>
          <a:solidFill>
            <a:srgbClr val="2E3037"/>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34" name="Google Shape;34;p6"/>
          <p:cNvSpPr txBox="1">
            <a:spLocks noGrp="1"/>
          </p:cNvSpPr>
          <p:nvPr>
            <p:ph type="body" idx="1"/>
          </p:nvPr>
        </p:nvSpPr>
        <p:spPr>
          <a:xfrm>
            <a:off x="1165475" y="1174117"/>
            <a:ext cx="3306900" cy="37257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5" name="Google Shape;35;p6"/>
          <p:cNvSpPr txBox="1">
            <a:spLocks noGrp="1"/>
          </p:cNvSpPr>
          <p:nvPr>
            <p:ph type="body" idx="2"/>
          </p:nvPr>
        </p:nvSpPr>
        <p:spPr>
          <a:xfrm>
            <a:off x="4671570" y="1174117"/>
            <a:ext cx="3306900" cy="37257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6" name="Google Shape;36;p6"/>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7" name="Google Shape;37;p6"/>
          <p:cNvCxnSpPr/>
          <p:nvPr/>
        </p:nvCxnSpPr>
        <p:spPr>
          <a:xfrm>
            <a:off x="945638"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38" name="Google Shape;38;p6"/>
          <p:cNvSpPr/>
          <p:nvPr/>
        </p:nvSpPr>
        <p:spPr>
          <a:xfrm>
            <a:off x="874396" y="605794"/>
            <a:ext cx="142500" cy="1425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6"/>
          <p:cNvSpPr/>
          <p:nvPr/>
        </p:nvSpPr>
        <p:spPr>
          <a:xfrm>
            <a:off x="844675" y="1400721"/>
            <a:ext cx="201900" cy="201900"/>
          </a:xfrm>
          <a:prstGeom prst="ellipse">
            <a:avLst/>
          </a:prstGeom>
          <a:solidFill>
            <a:srgbClr val="2E3037"/>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42" name="Google Shape;42;p7"/>
          <p:cNvSpPr txBox="1">
            <a:spLocks noGrp="1"/>
          </p:cNvSpPr>
          <p:nvPr>
            <p:ph type="body" idx="1"/>
          </p:nvPr>
        </p:nvSpPr>
        <p:spPr>
          <a:xfrm>
            <a:off x="1165475" y="1192298"/>
            <a:ext cx="2403600" cy="36705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3" name="Google Shape;43;p7"/>
          <p:cNvSpPr txBox="1">
            <a:spLocks noGrp="1"/>
          </p:cNvSpPr>
          <p:nvPr>
            <p:ph type="body" idx="2"/>
          </p:nvPr>
        </p:nvSpPr>
        <p:spPr>
          <a:xfrm>
            <a:off x="3692249" y="1192298"/>
            <a:ext cx="2403600" cy="36705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4" name="Google Shape;44;p7"/>
          <p:cNvSpPr txBox="1">
            <a:spLocks noGrp="1"/>
          </p:cNvSpPr>
          <p:nvPr>
            <p:ph type="body" idx="3"/>
          </p:nvPr>
        </p:nvSpPr>
        <p:spPr>
          <a:xfrm>
            <a:off x="6219023" y="1192298"/>
            <a:ext cx="2403600" cy="36705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5" name="Google Shape;45;p7"/>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6" name="Google Shape;46;p7"/>
          <p:cNvCxnSpPr/>
          <p:nvPr/>
        </p:nvCxnSpPr>
        <p:spPr>
          <a:xfrm>
            <a:off x="945638"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47" name="Google Shape;47;p7"/>
          <p:cNvSpPr/>
          <p:nvPr/>
        </p:nvSpPr>
        <p:spPr>
          <a:xfrm>
            <a:off x="874396" y="605794"/>
            <a:ext cx="142500" cy="1425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7"/>
          <p:cNvSpPr/>
          <p:nvPr/>
        </p:nvSpPr>
        <p:spPr>
          <a:xfrm>
            <a:off x="844675" y="1400721"/>
            <a:ext cx="201900" cy="201900"/>
          </a:xfrm>
          <a:prstGeom prst="ellipse">
            <a:avLst/>
          </a:prstGeom>
          <a:solidFill>
            <a:srgbClr val="2E3037"/>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51" name="Google Shape;51;p8"/>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2" name="Google Shape;52;p8"/>
          <p:cNvCxnSpPr/>
          <p:nvPr/>
        </p:nvCxnSpPr>
        <p:spPr>
          <a:xfrm>
            <a:off x="945638"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53" name="Google Shape;53;p8"/>
          <p:cNvSpPr/>
          <p:nvPr/>
        </p:nvSpPr>
        <p:spPr>
          <a:xfrm>
            <a:off x="874396" y="605794"/>
            <a:ext cx="142500" cy="1425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9"/>
          <p:cNvSpPr txBox="1">
            <a:spLocks noGrp="1"/>
          </p:cNvSpPr>
          <p:nvPr>
            <p:ph type="body" idx="1"/>
          </p:nvPr>
        </p:nvSpPr>
        <p:spPr>
          <a:xfrm>
            <a:off x="1165475" y="4331317"/>
            <a:ext cx="7521300" cy="434100"/>
          </a:xfrm>
          <a:prstGeom prst="rect">
            <a:avLst/>
          </a:prstGeom>
        </p:spPr>
        <p:txBody>
          <a:bodyPr spcFirstLastPara="1" wrap="square" lIns="91425" tIns="91425" rIns="91425" bIns="91425" anchor="t" anchorCtr="0">
            <a:noAutofit/>
          </a:bodyPr>
          <a:lstStyle>
            <a:lvl1pPr marL="457200" lvl="0" indent="-228600">
              <a:spcBef>
                <a:spcPts val="360"/>
              </a:spcBef>
              <a:spcAft>
                <a:spcPts val="0"/>
              </a:spcAft>
              <a:buSzPts val="1800"/>
              <a:buNone/>
              <a:defRPr sz="1800"/>
            </a:lvl1pPr>
          </a:lstStyle>
          <a:p>
            <a:endParaRPr/>
          </a:p>
        </p:txBody>
      </p:sp>
      <p:sp>
        <p:nvSpPr>
          <p:cNvPr id="56" name="Google Shape;56;p9"/>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7" name="Google Shape;57;p9"/>
          <p:cNvCxnSpPr/>
          <p:nvPr/>
        </p:nvCxnSpPr>
        <p:spPr>
          <a:xfrm>
            <a:off x="945638" y="0"/>
            <a:ext cx="0" cy="5143500"/>
          </a:xfrm>
          <a:prstGeom prst="straightConnector1">
            <a:avLst/>
          </a:prstGeom>
          <a:noFill/>
          <a:ln w="9525" cap="flat" cmpd="sng">
            <a:solidFill>
              <a:schemeClr val="accent5"/>
            </a:solidFill>
            <a:prstDash val="solid"/>
            <a:round/>
            <a:headEnd type="none" w="med" len="med"/>
            <a:tailEnd type="none" w="med" len="med"/>
          </a:ln>
        </p:spPr>
      </p:cxnSp>
      <p:sp>
        <p:nvSpPr>
          <p:cNvPr id="58" name="Google Shape;58;p9"/>
          <p:cNvSpPr/>
          <p:nvPr/>
        </p:nvSpPr>
        <p:spPr>
          <a:xfrm>
            <a:off x="844675" y="4505121"/>
            <a:ext cx="201900" cy="201900"/>
          </a:xfrm>
          <a:prstGeom prst="ellipse">
            <a:avLst/>
          </a:prstGeom>
          <a:solidFill>
            <a:srgbClr val="2E3037"/>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1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61" name="Google Shape;61;p10"/>
          <p:cNvCxnSpPr/>
          <p:nvPr/>
        </p:nvCxnSpPr>
        <p:spPr>
          <a:xfrm>
            <a:off x="945638" y="0"/>
            <a:ext cx="0" cy="5143500"/>
          </a:xfrm>
          <a:prstGeom prst="straightConnector1">
            <a:avLst/>
          </a:prstGeom>
          <a:noFill/>
          <a:ln w="9525" cap="flat" cmpd="sng">
            <a:solidFill>
              <a:srgbClr val="999FA9"/>
            </a:solidFill>
            <a:prstDash val="solid"/>
            <a:round/>
            <a:headEnd type="none" w="med" len="med"/>
            <a:tailEnd type="none" w="med" len="med"/>
          </a:ln>
        </p:spPr>
      </p:cxnSp>
      <p:sp>
        <p:nvSpPr>
          <p:cNvPr id="62" name="Google Shape;62;p10"/>
          <p:cNvSpPr/>
          <p:nvPr/>
        </p:nvSpPr>
        <p:spPr>
          <a:xfrm>
            <a:off x="844675" y="2470800"/>
            <a:ext cx="201900" cy="201900"/>
          </a:xfrm>
          <a:prstGeom prst="ellipse">
            <a:avLst/>
          </a:prstGeom>
          <a:solidFill>
            <a:srgbClr val="2E3037"/>
          </a:solidFill>
          <a:ln w="9525" cap="flat" cmpd="sng">
            <a:solidFill>
              <a:srgbClr val="999F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165475" y="549649"/>
            <a:ext cx="6858000" cy="3450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1pPr>
            <a:lvl2pPr lvl="1">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2pPr>
            <a:lvl3pPr lvl="2">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3pPr>
            <a:lvl4pPr lvl="3">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4pPr>
            <a:lvl5pPr lvl="4">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5pPr>
            <a:lvl6pPr lvl="5">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6pPr>
            <a:lvl7pPr lvl="6">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7pPr>
            <a:lvl8pPr lvl="7">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8pPr>
            <a:lvl9pPr lvl="8">
              <a:spcBef>
                <a:spcPts val="0"/>
              </a:spcBef>
              <a:spcAft>
                <a:spcPts val="0"/>
              </a:spcAft>
              <a:buClr>
                <a:schemeClr val="accent1"/>
              </a:buClr>
              <a:buSzPts val="1800"/>
              <a:buFont typeface="Quicksand"/>
              <a:buNone/>
              <a:defRPr sz="1800">
                <a:solidFill>
                  <a:schemeClr val="accent1"/>
                </a:solidFill>
                <a:latin typeface="Quicksand"/>
                <a:ea typeface="Quicksand"/>
                <a:cs typeface="Quicksand"/>
                <a:sym typeface="Quicksand"/>
              </a:defRPr>
            </a:lvl9pPr>
          </a:lstStyle>
          <a:p>
            <a:endParaRPr/>
          </a:p>
        </p:txBody>
      </p:sp>
      <p:sp>
        <p:nvSpPr>
          <p:cNvPr id="7" name="Google Shape;7;p1"/>
          <p:cNvSpPr txBox="1">
            <a:spLocks noGrp="1"/>
          </p:cNvSpPr>
          <p:nvPr>
            <p:ph type="body" idx="1"/>
          </p:nvPr>
        </p:nvSpPr>
        <p:spPr>
          <a:xfrm>
            <a:off x="1165498" y="1086799"/>
            <a:ext cx="6858000" cy="37257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chemeClr val="accent1"/>
              </a:buClr>
              <a:buSzPts val="2400"/>
              <a:buFont typeface="Quicksand"/>
              <a:buChar char="◦"/>
              <a:defRPr sz="2400">
                <a:solidFill>
                  <a:schemeClr val="lt1"/>
                </a:solidFill>
                <a:latin typeface="Quicksand"/>
                <a:ea typeface="Quicksand"/>
                <a:cs typeface="Quicksand"/>
                <a:sym typeface="Quicksand"/>
              </a:defRPr>
            </a:lvl1pPr>
            <a:lvl2pPr marL="914400" lvl="1" indent="-381000">
              <a:spcBef>
                <a:spcPts val="0"/>
              </a:spcBef>
              <a:spcAft>
                <a:spcPts val="0"/>
              </a:spcAft>
              <a:buClr>
                <a:schemeClr val="accent1"/>
              </a:buClr>
              <a:buSzPts val="2400"/>
              <a:buFont typeface="Quicksand"/>
              <a:buChar char="▫"/>
              <a:defRPr sz="2400">
                <a:solidFill>
                  <a:schemeClr val="lt1"/>
                </a:solidFill>
                <a:latin typeface="Quicksand"/>
                <a:ea typeface="Quicksand"/>
                <a:cs typeface="Quicksand"/>
                <a:sym typeface="Quicksand"/>
              </a:defRPr>
            </a:lvl2pPr>
            <a:lvl3pPr marL="1371600" lvl="2" indent="-381000">
              <a:spcBef>
                <a:spcPts val="0"/>
              </a:spcBef>
              <a:spcAft>
                <a:spcPts val="0"/>
              </a:spcAft>
              <a:buClr>
                <a:schemeClr val="accent1"/>
              </a:buClr>
              <a:buSzPts val="2400"/>
              <a:buFont typeface="Quicksand"/>
              <a:buChar char="■"/>
              <a:defRPr sz="2400">
                <a:solidFill>
                  <a:schemeClr val="lt1"/>
                </a:solidFill>
                <a:latin typeface="Quicksand"/>
                <a:ea typeface="Quicksand"/>
                <a:cs typeface="Quicksand"/>
                <a:sym typeface="Quicksand"/>
              </a:defRPr>
            </a:lvl3pPr>
            <a:lvl4pPr marL="1828800" lvl="3"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4pPr>
            <a:lvl5pPr marL="2286000" lvl="4"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5pPr>
            <a:lvl6pPr marL="2743200" lvl="5"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6pPr>
            <a:lvl7pPr marL="3200400" lvl="6"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7pPr>
            <a:lvl8pPr marL="3657600" lvl="7"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8pPr>
            <a:lvl9pPr marL="4114800" lvl="8" indent="-381000">
              <a:spcBef>
                <a:spcPts val="0"/>
              </a:spcBef>
              <a:spcAft>
                <a:spcPts val="0"/>
              </a:spcAft>
              <a:buClr>
                <a:schemeClr val="lt1"/>
              </a:buClr>
              <a:buSzPts val="2400"/>
              <a:buFont typeface="Quicksand"/>
              <a:buChar char="■"/>
              <a:defRPr sz="2400">
                <a:solidFill>
                  <a:schemeClr val="lt1"/>
                </a:solidFill>
                <a:latin typeface="Quicksand"/>
                <a:ea typeface="Quicksand"/>
                <a:cs typeface="Quicksand"/>
                <a:sym typeface="Quicksand"/>
              </a:defRPr>
            </a:lvl9pPr>
          </a:lstStyle>
          <a:p>
            <a:endParaRPr/>
          </a:p>
        </p:txBody>
      </p:sp>
      <p:sp>
        <p:nvSpPr>
          <p:cNvPr id="8" name="Google Shape;8;p1"/>
          <p:cNvSpPr txBox="1">
            <a:spLocks noGrp="1"/>
          </p:cNvSpPr>
          <p:nvPr>
            <p:ph type="sldNum" idx="12"/>
          </p:nvPr>
        </p:nvSpPr>
        <p:spPr>
          <a:xfrm>
            <a:off x="8523157" y="4752131"/>
            <a:ext cx="548700" cy="315300"/>
          </a:xfrm>
          <a:prstGeom prst="rect">
            <a:avLst/>
          </a:prstGeom>
          <a:noFill/>
          <a:ln>
            <a:noFill/>
          </a:ln>
        </p:spPr>
        <p:txBody>
          <a:bodyPr spcFirstLastPara="1" wrap="square" lIns="91425" tIns="91425" rIns="91425" bIns="91425" anchor="t" anchorCtr="0">
            <a:noAutofit/>
          </a:bodyPr>
          <a:lstStyle>
            <a:lvl1pPr lvl="0" algn="r">
              <a:buNone/>
              <a:defRPr sz="1200">
                <a:solidFill>
                  <a:schemeClr val="accent1"/>
                </a:solidFill>
                <a:latin typeface="Quicksand"/>
                <a:ea typeface="Quicksand"/>
                <a:cs typeface="Quicksand"/>
                <a:sym typeface="Quicksand"/>
              </a:defRPr>
            </a:lvl1pPr>
            <a:lvl2pPr lvl="1" algn="r">
              <a:buNone/>
              <a:defRPr sz="1200">
                <a:solidFill>
                  <a:schemeClr val="accent1"/>
                </a:solidFill>
                <a:latin typeface="Quicksand"/>
                <a:ea typeface="Quicksand"/>
                <a:cs typeface="Quicksand"/>
                <a:sym typeface="Quicksand"/>
              </a:defRPr>
            </a:lvl2pPr>
            <a:lvl3pPr lvl="2" algn="r">
              <a:buNone/>
              <a:defRPr sz="1200">
                <a:solidFill>
                  <a:schemeClr val="accent1"/>
                </a:solidFill>
                <a:latin typeface="Quicksand"/>
                <a:ea typeface="Quicksand"/>
                <a:cs typeface="Quicksand"/>
                <a:sym typeface="Quicksand"/>
              </a:defRPr>
            </a:lvl3pPr>
            <a:lvl4pPr lvl="3" algn="r">
              <a:buNone/>
              <a:defRPr sz="1200">
                <a:solidFill>
                  <a:schemeClr val="accent1"/>
                </a:solidFill>
                <a:latin typeface="Quicksand"/>
                <a:ea typeface="Quicksand"/>
                <a:cs typeface="Quicksand"/>
                <a:sym typeface="Quicksand"/>
              </a:defRPr>
            </a:lvl4pPr>
            <a:lvl5pPr lvl="4" algn="r">
              <a:buNone/>
              <a:defRPr sz="1200">
                <a:solidFill>
                  <a:schemeClr val="accent1"/>
                </a:solidFill>
                <a:latin typeface="Quicksand"/>
                <a:ea typeface="Quicksand"/>
                <a:cs typeface="Quicksand"/>
                <a:sym typeface="Quicksand"/>
              </a:defRPr>
            </a:lvl5pPr>
            <a:lvl6pPr lvl="5" algn="r">
              <a:buNone/>
              <a:defRPr sz="1200">
                <a:solidFill>
                  <a:schemeClr val="accent1"/>
                </a:solidFill>
                <a:latin typeface="Quicksand"/>
                <a:ea typeface="Quicksand"/>
                <a:cs typeface="Quicksand"/>
                <a:sym typeface="Quicksand"/>
              </a:defRPr>
            </a:lvl6pPr>
            <a:lvl7pPr lvl="6" algn="r">
              <a:buNone/>
              <a:defRPr sz="1200">
                <a:solidFill>
                  <a:schemeClr val="accent1"/>
                </a:solidFill>
                <a:latin typeface="Quicksand"/>
                <a:ea typeface="Quicksand"/>
                <a:cs typeface="Quicksand"/>
                <a:sym typeface="Quicksand"/>
              </a:defRPr>
            </a:lvl7pPr>
            <a:lvl8pPr lvl="7" algn="r">
              <a:buNone/>
              <a:defRPr sz="1200">
                <a:solidFill>
                  <a:schemeClr val="accent1"/>
                </a:solidFill>
                <a:latin typeface="Quicksand"/>
                <a:ea typeface="Quicksand"/>
                <a:cs typeface="Quicksand"/>
                <a:sym typeface="Quicksand"/>
              </a:defRPr>
            </a:lvl8pPr>
            <a:lvl9pPr lvl="8" algn="r">
              <a:buNone/>
              <a:defRPr sz="1200">
                <a:solidFill>
                  <a:schemeClr val="accent1"/>
                </a:solidFill>
                <a:latin typeface="Quicksand"/>
                <a:ea typeface="Quicksand"/>
                <a:cs typeface="Quicksand"/>
                <a:sym typeface="Quicksan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jpg"/><Relationship Id="rId4" Type="http://schemas.openxmlformats.org/officeDocument/2006/relationships/image" Target="../media/image20.jp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70"/>
        <p:cNvGrpSpPr/>
        <p:nvPr/>
      </p:nvGrpSpPr>
      <p:grpSpPr>
        <a:xfrm>
          <a:off x="0" y="0"/>
          <a:ext cx="0" cy="0"/>
          <a:chOff x="0" y="0"/>
          <a:chExt cx="0" cy="0"/>
        </a:xfrm>
      </p:grpSpPr>
      <p:sp>
        <p:nvSpPr>
          <p:cNvPr id="71" name="Google Shape;71;p12"/>
          <p:cNvSpPr txBox="1">
            <a:spLocks noGrp="1"/>
          </p:cNvSpPr>
          <p:nvPr>
            <p:ph type="ctrTitle"/>
          </p:nvPr>
        </p:nvSpPr>
        <p:spPr>
          <a:xfrm>
            <a:off x="1231800" y="3198856"/>
            <a:ext cx="6680400" cy="11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solidFill>
                  <a:schemeClr val="bg1"/>
                </a:solidFill>
                <a:cs typeface="B Nazanin" panose="00000700000000000000" pitchFamily="2" charset="-78"/>
              </a:rPr>
              <a:t>قالب پاورپوینت معماری </a:t>
            </a:r>
            <a:r>
              <a:rPr lang="fa-IR" dirty="0">
                <a:solidFill>
                  <a:schemeClr val="accent4">
                    <a:lumMod val="10000"/>
                  </a:schemeClr>
                </a:solidFill>
                <a:highlight>
                  <a:srgbClr val="00FF00"/>
                </a:highlight>
                <a:cs typeface="B Nazanin" panose="00000700000000000000" pitchFamily="2" charset="-78"/>
              </a:rPr>
              <a:t>سبز</a:t>
            </a:r>
            <a:r>
              <a:rPr lang="fa-IR" dirty="0">
                <a:cs typeface="B Nazanin" panose="00000700000000000000" pitchFamily="2" charset="-78"/>
              </a:rPr>
              <a:t> </a:t>
            </a:r>
            <a:endParaRPr lang="en-US" dirty="0">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5930998" y="362362"/>
            <a:ext cx="2592159"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اصل اول: حفاظت از انرژي</a:t>
            </a:r>
            <a:endParaRPr lang="en-US" dirty="0">
              <a:cs typeface="B Nazanin" panose="00000700000000000000" pitchFamily="2" charset="-78"/>
            </a:endParaRPr>
          </a:p>
        </p:txBody>
      </p:sp>
      <p:sp>
        <p:nvSpPr>
          <p:cNvPr id="137" name="Google Shape;137;p20"/>
          <p:cNvSpPr txBox="1">
            <a:spLocks noGrp="1"/>
          </p:cNvSpPr>
          <p:nvPr>
            <p:ph type="body" idx="1"/>
          </p:nvPr>
        </p:nvSpPr>
        <p:spPr>
          <a:xfrm>
            <a:off x="1176492" y="971960"/>
            <a:ext cx="7614968" cy="3038179"/>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هر ساختمان بايد به گونه اي ساخته شود که نياز آن به سوخت فسيلي به حداقل ممکن برسد. جوامع قبلي ضرورت اين اصل را بدون هيچ شک و ترديدی پذيرفته بودند.تنها به سبب تنوع بسيار زياد مصالح و فن آوری های جديد درحال حاضر است که چنين اصلي در ساختمان ها به فراموشی سپرده شده است.</a:t>
            </a:r>
          </a:p>
          <a:p>
            <a:pPr marL="0" lvl="0" indent="0" algn="r" rtl="1">
              <a:lnSpc>
                <a:spcPct val="150000"/>
              </a:lnSpc>
              <a:spcBef>
                <a:spcPts val="600"/>
              </a:spcBef>
              <a:spcAft>
                <a:spcPts val="0"/>
              </a:spcAft>
              <a:buNone/>
            </a:pPr>
            <a:r>
              <a:rPr lang="fa-IR" sz="1600" b="1" dirty="0">
                <a:cs typeface="B Nazanin" panose="00000700000000000000" pitchFamily="2" charset="-78"/>
              </a:rPr>
              <a:t>ساختمان هايي که در تعامل با اقليم محلی و در تلاش براي کاهش وابستگي به سوخت فسيلي ايجاد مي شوند، نسبت به آپارتمان های عادی، تجربياتی منفرد و مجزا و در نتيجه، به عنوان تلاش های نيمه کاره برای خلق معماری سبز مطرح مي شوند. بسياری از اين تجربيات نيز بيشتر حاصل کار انفرادی است تا کل يک جامعه؛ و بنابراين روشن است که اين تجربيات بيش از پيش از جامعه جدا مي شوند.</a:t>
            </a:r>
            <a:br>
              <a:rPr lang="fa-IR" sz="1600" b="1" dirty="0">
                <a:cs typeface="B Nazanin" panose="00000700000000000000" pitchFamily="2" charset="-78"/>
              </a:rPr>
            </a:b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10</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4175393" y="549649"/>
            <a:ext cx="3848082"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اصل سوم: کاهش استفاده از منابع جديد</a:t>
            </a:r>
            <a:endParaRPr lang="en-US"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cs typeface="B Nazanin" panose="00000700000000000000" pitchFamily="2" charset="-78"/>
              </a:rPr>
              <a:t>11</a:t>
            </a:fld>
            <a:endParaRPr>
              <a:cs typeface="B Nazanin" panose="00000700000000000000" pitchFamily="2" charset="-78"/>
            </a:endParaRPr>
          </a:p>
        </p:txBody>
      </p:sp>
      <p:pic>
        <p:nvPicPr>
          <p:cNvPr id="5" name="Picture 4">
            <a:extLst>
              <a:ext uri="{FF2B5EF4-FFF2-40B4-BE49-F238E27FC236}">
                <a16:creationId xmlns:a16="http://schemas.microsoft.com/office/drawing/2014/main" id="{8AC508D2-6CA3-1506-41BF-350B5BFE4B27}"/>
              </a:ext>
            </a:extLst>
          </p:cNvPr>
          <p:cNvPicPr>
            <a:picLocks noChangeAspect="1"/>
          </p:cNvPicPr>
          <p:nvPr/>
        </p:nvPicPr>
        <p:blipFill>
          <a:blip r:embed="rId3"/>
          <a:srcRect/>
          <a:stretch/>
        </p:blipFill>
        <p:spPr>
          <a:xfrm>
            <a:off x="1366092" y="1029938"/>
            <a:ext cx="7157065" cy="3722193"/>
          </a:xfrm>
          <a:prstGeom prst="rect">
            <a:avLst/>
          </a:prstGeom>
        </p:spPr>
      </p:pic>
    </p:spTree>
    <p:extLst>
      <p:ext uri="{BB962C8B-B14F-4D97-AF65-F5344CB8AC3E}">
        <p14:creationId xmlns:p14="http://schemas.microsoft.com/office/powerpoint/2010/main" val="26652146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4869455" y="362667"/>
            <a:ext cx="3770964"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اصل سوم: کاهش استفاده از منابع جديد</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76492" y="736500"/>
            <a:ext cx="7758188"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ar-SA" sz="1600" cap="none" dirty="0">
                <a:latin typeface="+mn-lt"/>
                <a:ea typeface="+mn-ea"/>
                <a:cs typeface="B Nazanin" panose="00000700000000000000" pitchFamily="2" charset="-78"/>
              </a:rPr>
              <a:t>احترام بیشتر به نیاز های انسانی و نیروی کار می تواند در دو مسیر مجزا مورد تجربه قرار بگیرد. برای یک ساختمان ساز حرفه ای , توجه به این نکته ضروری است که ایمنی و سلامت مصالح و فرآیند های شکل دهنده ساختمان, به همان میزان که برای کارگران و یا استفاده کنندگان آن مهم است, برای کل جامعه بشری نیز از اهمیت برخوردار می باشد. معماران به تدریج متوجه وجود سم های مختلف در سایت های ساختمانی شده اند, به تازگی استفاده از موارد عایق داراری سی اف سی و یا استفاده از سایر مصالح خطرناک در ساختمان ممنوع شده است</a:t>
            </a:r>
            <a:r>
              <a:rPr lang="en-US"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شکل دیگر مشارکت انسانی که نیازمند توجه است, اشتراک و دخالت مثبت کاربران در فرآیند طراحی و ساخت است که اگر به طور موثری به کار گرفته نشود , یک منبع بسیار کارا و مفید به هدر رفته است . تعداد زیادی از ساختمان ها, از این انرژی استفاده کرده اند و نتایج حاصل از آن نیز موجب رضایت در خلق ساختمان های بزرگ شده است</a:t>
            </a:r>
            <a:r>
              <a:rPr lang="en-US"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cs typeface="B Nazanin" panose="00000700000000000000" pitchFamily="2" charset="-78"/>
              </a:rPr>
              <a:t>12</a:t>
            </a:fld>
            <a:endParaRPr>
              <a:cs typeface="B Nazanin" panose="00000700000000000000" pitchFamily="2" charset="-78"/>
            </a:endParaRPr>
          </a:p>
        </p:txBody>
      </p:sp>
    </p:spTree>
    <p:extLst>
      <p:ext uri="{BB962C8B-B14F-4D97-AF65-F5344CB8AC3E}">
        <p14:creationId xmlns:p14="http://schemas.microsoft.com/office/powerpoint/2010/main" val="61703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4109292" y="280702"/>
            <a:ext cx="4671151"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700000000000000" pitchFamily="2" charset="-78"/>
              </a:rPr>
              <a:t>اصل سوم: کاهش استفاده از منابع جديد</a:t>
            </a:r>
            <a:endParaRPr lang="en-US" sz="2400" dirty="0">
              <a:cs typeface="B Nazanin" panose="00000700000000000000" pitchFamily="2" charset="-78"/>
            </a:endParaRPr>
          </a:p>
        </p:txBody>
      </p:sp>
      <p:sp>
        <p:nvSpPr>
          <p:cNvPr id="137" name="Google Shape;137;p20"/>
          <p:cNvSpPr txBox="1">
            <a:spLocks noGrp="1"/>
          </p:cNvSpPr>
          <p:nvPr>
            <p:ph type="body" idx="1"/>
          </p:nvPr>
        </p:nvSpPr>
        <p:spPr>
          <a:xfrm>
            <a:off x="1046602" y="625702"/>
            <a:ext cx="7733840" cy="3066083"/>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ar-SA" sz="1600" cap="none" dirty="0">
                <a:latin typeface="+mn-lt"/>
                <a:ea typeface="+mn-ea"/>
                <a:cs typeface="B Nazanin" panose="00000700000000000000" pitchFamily="2" charset="-78"/>
              </a:rPr>
              <a:t>در جوامع زندگي بومي و سنتي خود را براي يکجانشيني ترک کرده اند و معماران وارد عرصه طراحي شده اند، هنوز نيز برای ايجاد نمايشگاه های مختلف و ديگر فعاليت های فرهنگي نيازی مستمر به سازه هاي موقت وجود دارد. اين قبيل سازه ها اغلب شکل چادرهای باديه نشينان را بخود نمي گيرند؛ با اين وجود، يک مثال قابل توجه از استفاده از اين فن آوری متفاوت، طراحي صورت گرفته توسط معماران هلندی برای فستيوال </a:t>
            </a:r>
            <a:r>
              <a:rPr lang="fa-IR" sz="1600" cap="none" dirty="0">
                <a:latin typeface="+mn-lt"/>
                <a:ea typeface="+mn-ea"/>
                <a:cs typeface="B Nazanin" panose="00000700000000000000" pitchFamily="2" charset="-78"/>
              </a:rPr>
              <a:t>۸۶ </a:t>
            </a:r>
            <a:r>
              <a:rPr lang="ar-SA" sz="1600" cap="none" dirty="0">
                <a:latin typeface="+mn-lt"/>
                <a:ea typeface="+mn-ea"/>
                <a:cs typeface="B Nazanin" panose="00000700000000000000" pitchFamily="2" charset="-78"/>
              </a:rPr>
              <a:t>در سونسبيک است. اين سازه براي حفاظت از مجسمه های شکستني واقع در خارج ساختمان طراحي شده بود و به علاوه بايد به گونه ای طراحي مي شد که به چشم نيايد. در اين سازه از چهارنوع  مصالح يعني بتن پيش ساخته برای پي ها، شيشه های شفاف برای ديوارها و سقف، فولاد برای خرپاها و اتصالات و سيليکون رزيني براي اتصال صفحات شيشه به يکديگر استفاده شد. باله های شيشه ای نيز به ديوارهای شيشه ای چسبانده شده بودند تا صلبيت بيشتری را ايجاد کنند و همچنين مکاني را برای اتصال خرپاهای فلزی سبک حامل سقف شيشه ای فراهم نمايند. کف ساختمان، زمين عادی بود و برای جلوگيری از گل شدن فقط با چوب پوشانده شده بود</a:t>
            </a:r>
            <a:r>
              <a:rPr lang="en-US"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13</a:t>
            </a:fld>
            <a:endParaRPr>
              <a:cs typeface="B Nazanin" panose="00000700000000000000" pitchFamily="2" charset="-78"/>
            </a:endParaRPr>
          </a:p>
        </p:txBody>
      </p:sp>
    </p:spTree>
    <p:extLst>
      <p:ext uri="{BB962C8B-B14F-4D97-AF65-F5344CB8AC3E}">
        <p14:creationId xmlns:p14="http://schemas.microsoft.com/office/powerpoint/2010/main" val="15186467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7357682"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اصل سوم: کاهش استفاده از منابع جديد</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1192298"/>
            <a:ext cx="7659036"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تمام اصول سبز نيازمند مشارکت در روندی کل گرا برای ساخت محيط مصنوع هستند.</a:t>
            </a:r>
          </a:p>
          <a:p>
            <a:pPr marL="0" lvl="0" indent="0" algn="r" rtl="1">
              <a:lnSpc>
                <a:spcPct val="150000"/>
              </a:lnSpc>
              <a:spcBef>
                <a:spcPts val="600"/>
              </a:spcBef>
              <a:spcAft>
                <a:spcPts val="0"/>
              </a:spcAft>
              <a:buNone/>
            </a:pPr>
            <a:r>
              <a:rPr lang="fa-IR" sz="1600" b="1" dirty="0">
                <a:cs typeface="B Nazanin" panose="00000700000000000000" pitchFamily="2" charset="-78"/>
              </a:rPr>
              <a:t>يافتن ساختمان هايي که تمام اصول معماری سبز را در خود داشته باشند، کار ساده ای نيست، چرا که معماری سبز بايد بيش از اینکه يک ساختمان منفرد در قطعه زمين خود را شامل شود، بايد شامل يک شکل پايدار از محيط شهری باشد. شهر، موجودی فراتر از مجموعه ساختمان هاست؛ در حقيقت آن را مي توان بصورت مجموعه ای از سامانه های در حال تعامل ديد سامانه هايی براي زيست، کار و تفريح که به صورت اشکال ساخته شده کالبد گرفته اند. با نگاه دقيق به اين سامانه هاست که مي توانيم چهره شهر آينده را ترسيم نمايي</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14</a:t>
            </a:fld>
            <a:endParaRPr>
              <a:cs typeface="B Nazanin" panose="00000700000000000000" pitchFamily="2" charset="-78"/>
            </a:endParaRPr>
          </a:p>
        </p:txBody>
      </p:sp>
    </p:spTree>
    <p:extLst>
      <p:ext uri="{BB962C8B-B14F-4D97-AF65-F5344CB8AC3E}">
        <p14:creationId xmlns:p14="http://schemas.microsoft.com/office/powerpoint/2010/main" val="15116443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اصل سوم: کاهش استفاده از منابع جديد</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1192298"/>
            <a:ext cx="7614968" cy="2002594"/>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ar-SA" sz="1600" cap="none" dirty="0">
                <a:latin typeface="+mn-lt"/>
                <a:ea typeface="+mn-ea"/>
                <a:cs typeface="B Nazanin" panose="00000700000000000000" pitchFamily="2" charset="-78"/>
              </a:rPr>
              <a:t>پس از پايان فستيوال اين ساختمان دوباره از يکديگر جدا گرديد و پي آن نيز از محل خارج، و خاک برداشته شده به جای خود بازگردانده شد؛ و بدين ترتيب زمين سايت بدون هيچ تغييری به وضعيت آن پيش از برگزاری فستيوال بازگشت. اين ساختمان را مي توان برای استفاده در هر نمايشگاه يا فستيوال ديگر به کار گرفت و يا اعضای آن را مي توان در هر سازه ديگر مورد استفاده قرار داد</a:t>
            </a:r>
            <a:r>
              <a:rPr lang="en-US" sz="1600" cap="none" dirty="0">
                <a:latin typeface="+mn-lt"/>
                <a:ea typeface="+mn-ea"/>
                <a:cs typeface="B Nazanin" panose="00000700000000000000" pitchFamily="2" charset="-78"/>
              </a:rPr>
              <a:t>.</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15</a:t>
            </a:fld>
            <a:endParaRPr>
              <a:cs typeface="B Nazanin" panose="00000700000000000000" pitchFamily="2" charset="-78"/>
            </a:endParaRPr>
          </a:p>
        </p:txBody>
      </p:sp>
    </p:spTree>
    <p:extLst>
      <p:ext uri="{BB962C8B-B14F-4D97-AF65-F5344CB8AC3E}">
        <p14:creationId xmlns:p14="http://schemas.microsoft.com/office/powerpoint/2010/main" val="342017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اصل چهارم: احترام به کاربران</a:t>
            </a:r>
            <a:endParaRPr lang="en-US" dirty="0">
              <a:cs typeface="B Nazanin" panose="00000700000000000000" pitchFamily="2" charset="-78"/>
            </a:endParaRPr>
          </a:p>
        </p:txBody>
      </p:sp>
      <p:sp>
        <p:nvSpPr>
          <p:cNvPr id="137" name="Google Shape;137;p20"/>
          <p:cNvSpPr txBox="1">
            <a:spLocks noGrp="1"/>
          </p:cNvSpPr>
          <p:nvPr>
            <p:ph type="body" idx="1"/>
          </p:nvPr>
        </p:nvSpPr>
        <p:spPr>
          <a:xfrm>
            <a:off x="1165475" y="1192298"/>
            <a:ext cx="7357682"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به نظر مي رسد که اين اصل ارتباط اندکي با آلودگي، تغيير اقليم جهاني و تخريب لايه ازون داشته باشد، اما فرايندی سبز از معماري که شامل احترام برای تمام منابع مشترک در ساختمان کامل هستند، انسان را از اين مجموعه خارج نمي نمايد. تمام ساختمان ها توسط انسان ها ساخته مي شوند، اما در بعضي سازه ها حقيقت حضور انساني محترم شمرده مي شود، در حالي که بعضي ديگر در تلاش برای رد ابعاد انساني در فرايند ساخت هستند.</a:t>
            </a: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sz="1600">
                <a:cs typeface="B Nazanin" panose="00000700000000000000" pitchFamily="2" charset="-78"/>
              </a:rPr>
              <a:pPr marL="0" lvl="0" indent="0" algn="l" rtl="1">
                <a:spcBef>
                  <a:spcPts val="0"/>
                </a:spcBef>
                <a:spcAft>
                  <a:spcPts val="0"/>
                </a:spcAft>
                <a:buNone/>
              </a:pPr>
              <a:t>16</a:t>
            </a:fld>
            <a:endParaRPr sz="1600">
              <a:cs typeface="B Nazanin" panose="00000700000000000000" pitchFamily="2" charset="-78"/>
            </a:endParaRPr>
          </a:p>
        </p:txBody>
      </p:sp>
    </p:spTree>
    <p:extLst>
      <p:ext uri="{BB962C8B-B14F-4D97-AF65-F5344CB8AC3E}">
        <p14:creationId xmlns:p14="http://schemas.microsoft.com/office/powerpoint/2010/main" val="23879330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4924539" y="549649"/>
            <a:ext cx="3598617"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700000000000000" pitchFamily="2" charset="-78"/>
              </a:rPr>
              <a:t>اصل پنجم: احترام به سايت</a:t>
            </a:r>
            <a:endParaRPr lang="en-US" sz="2400" dirty="0">
              <a:cs typeface="B Nazanin" panose="00000700000000000000" pitchFamily="2" charset="-78"/>
            </a:endParaRPr>
          </a:p>
        </p:txBody>
      </p:sp>
      <p:sp>
        <p:nvSpPr>
          <p:cNvPr id="137" name="Google Shape;137;p20"/>
          <p:cNvSpPr txBox="1">
            <a:spLocks noGrp="1"/>
          </p:cNvSpPr>
          <p:nvPr>
            <p:ph type="body" idx="1"/>
          </p:nvPr>
        </p:nvSpPr>
        <p:spPr>
          <a:xfrm>
            <a:off x="1165475" y="1192298"/>
            <a:ext cx="7603952"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هر ساختمان بايد زمين را به گونه اي آرام و سبک لمس کند.</a:t>
            </a:r>
          </a:p>
          <a:p>
            <a:pPr marL="0" lvl="0" indent="0" algn="r" rtl="1">
              <a:lnSpc>
                <a:spcPct val="150000"/>
              </a:lnSpc>
              <a:spcBef>
                <a:spcPts val="600"/>
              </a:spcBef>
              <a:spcAft>
                <a:spcPts val="0"/>
              </a:spcAft>
              <a:buNone/>
            </a:pPr>
            <a:r>
              <a:rPr lang="fa-IR" sz="1600" b="1" dirty="0">
                <a:cs typeface="B Nazanin" panose="00000700000000000000" pitchFamily="2" charset="-78"/>
              </a:rPr>
              <a:t>معمار استراليايي گلن موکارت اين جمله عجيب را بيان مي کند، که ساختمان بايد زمين را به گونه اي آرام و سبک لمس کند اين گفته يک ويژگي از تعامل ميان ساختمان و سايت آن را در خود دارد که براي فرآيند سبز امری ضروری است، و البته دارای ويژگي های گسترده تری نيز هست. ساختماني که انرژی را حريصانه مصرف مي کند، و با مصرف کنندگان و کاربران خويش بيگانه است، هرگز زمين را به گونه اي آرام و سبک لمس نمي کند. صريح ترين تفسير اين گفته، اين است که مي توان هر ساختمان را از درون سايت ساخته شده در آن خارج نمود و شرايط قبل از ايجاد ساختمان را دوباره در سايت احيا نمود. </a:t>
            </a: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405436"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sz="1400">
                <a:cs typeface="B Nazanin" panose="00000700000000000000" pitchFamily="2" charset="-78"/>
              </a:rPr>
              <a:pPr marL="0" lvl="0" indent="0" algn="l" rtl="1">
                <a:spcBef>
                  <a:spcPts val="0"/>
                </a:spcBef>
                <a:spcAft>
                  <a:spcPts val="0"/>
                </a:spcAft>
                <a:buNone/>
              </a:pPr>
              <a:t>17</a:t>
            </a:fld>
            <a:endParaRPr sz="1400">
              <a:cs typeface="B Nazanin" panose="00000700000000000000" pitchFamily="2" charset="-78"/>
            </a:endParaRPr>
          </a:p>
        </p:txBody>
      </p:sp>
    </p:spTree>
    <p:extLst>
      <p:ext uri="{BB962C8B-B14F-4D97-AF65-F5344CB8AC3E}">
        <p14:creationId xmlns:p14="http://schemas.microsoft.com/office/powerpoint/2010/main" val="14997786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اصل ششم: کل گرايي</a:t>
            </a:r>
            <a:br>
              <a:rPr lang="fa-IR" dirty="0">
                <a:cs typeface="B Nazanin" panose="00000700000000000000" pitchFamily="2" charset="-78"/>
              </a:rPr>
            </a:br>
            <a:endParaRPr lang="en-US"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18</a:t>
            </a:fld>
            <a:endParaRPr>
              <a:cs typeface="B Nazanin" panose="00000700000000000000" pitchFamily="2" charset="-78"/>
            </a:endParaRPr>
          </a:p>
        </p:txBody>
      </p:sp>
      <p:pic>
        <p:nvPicPr>
          <p:cNvPr id="3" name="Picture 2">
            <a:extLst>
              <a:ext uri="{FF2B5EF4-FFF2-40B4-BE49-F238E27FC236}">
                <a16:creationId xmlns:a16="http://schemas.microsoft.com/office/drawing/2014/main" id="{451EE3B0-E1FF-64AF-4F3C-E46AB194A641}"/>
              </a:ext>
            </a:extLst>
          </p:cNvPr>
          <p:cNvPicPr>
            <a:picLocks noChangeAspect="1"/>
          </p:cNvPicPr>
          <p:nvPr/>
        </p:nvPicPr>
        <p:blipFill>
          <a:blip r:embed="rId3"/>
          <a:stretch>
            <a:fillRect/>
          </a:stretch>
        </p:blipFill>
        <p:spPr>
          <a:xfrm>
            <a:off x="1024758" y="672028"/>
            <a:ext cx="7498399" cy="4471471"/>
          </a:xfrm>
          <a:prstGeom prst="rect">
            <a:avLst/>
          </a:prstGeom>
        </p:spPr>
      </p:pic>
    </p:spTree>
    <p:extLst>
      <p:ext uri="{BB962C8B-B14F-4D97-AF65-F5344CB8AC3E}">
        <p14:creationId xmlns:p14="http://schemas.microsoft.com/office/powerpoint/2010/main" val="20148331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اصل ششم: کل گرايي</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923351"/>
            <a:ext cx="7581918"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تمام اصول سبز نيازمند مشارکت در روندی کل گرا برای ساخت محيط مصنوع هستند.</a:t>
            </a:r>
          </a:p>
          <a:p>
            <a:pPr marL="0" lvl="0" indent="0" algn="r" rtl="1">
              <a:lnSpc>
                <a:spcPct val="150000"/>
              </a:lnSpc>
              <a:spcBef>
                <a:spcPts val="600"/>
              </a:spcBef>
              <a:spcAft>
                <a:spcPts val="0"/>
              </a:spcAft>
              <a:buNone/>
            </a:pPr>
            <a:r>
              <a:rPr lang="fa-IR" sz="1600" b="1" dirty="0">
                <a:cs typeface="B Nazanin" panose="00000700000000000000" pitchFamily="2" charset="-78"/>
              </a:rPr>
              <a:t>يافتن ساختمان هايي که تمام اصول معماری سبز را در خود داشته باشند، کار ساده ای نيست، چرا که معماری سبز بايد بيش از اینکه يک ساختمان منفرد در قطعه زمين خود را شامل شود، بايد شامل يک شکل پايدار از محيط شهری باشد. شهر، موجودی فراتر از مجموعه ساختمان هاست؛ در حقيقت آن را مي توان بصورت مجموعه ای از سامانه های در حال تعامل ديد سامانه هايی براي زيست، کار و تفريح که به صورت اشکال ساخته شده کالبد گرفته اند. با نگاه دقيق به اين سامانه هاست که مي توانيم چهره شهر آينده را ترسيم نمايي</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19</a:t>
            </a:fld>
            <a:endParaRPr>
              <a:cs typeface="B Nazanin" panose="00000700000000000000" pitchFamily="2" charset="-78"/>
            </a:endParaRPr>
          </a:p>
        </p:txBody>
      </p:sp>
    </p:spTree>
    <p:extLst>
      <p:ext uri="{BB962C8B-B14F-4D97-AF65-F5344CB8AC3E}">
        <p14:creationId xmlns:p14="http://schemas.microsoft.com/office/powerpoint/2010/main" val="27229760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4"/>
          <p:cNvSpPr txBox="1">
            <a:spLocks noGrp="1"/>
          </p:cNvSpPr>
          <p:nvPr>
            <p:ph type="ctrTitle" idx="4294967295"/>
          </p:nvPr>
        </p:nvSpPr>
        <p:spPr>
          <a:xfrm>
            <a:off x="2002275" y="1259888"/>
            <a:ext cx="6671400" cy="1159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200" b="1" dirty="0">
                <a:solidFill>
                  <a:schemeClr val="dk1"/>
                </a:solidFill>
                <a:cs typeface="B Nazanin" panose="00000700000000000000" pitchFamily="2" charset="-78"/>
              </a:rPr>
              <a:t>سلام!</a:t>
            </a:r>
            <a:endParaRPr sz="2200" b="1" dirty="0">
              <a:solidFill>
                <a:schemeClr val="dk1"/>
              </a:solidFill>
              <a:cs typeface="B Nazanin" panose="00000700000000000000" pitchFamily="2" charset="-78"/>
            </a:endParaRPr>
          </a:p>
        </p:txBody>
      </p:sp>
      <p:sp>
        <p:nvSpPr>
          <p:cNvPr id="86" name="Google Shape;86;p14"/>
          <p:cNvSpPr txBox="1">
            <a:spLocks noGrp="1"/>
          </p:cNvSpPr>
          <p:nvPr>
            <p:ph type="subTitle" idx="4294967295"/>
          </p:nvPr>
        </p:nvSpPr>
        <p:spPr>
          <a:xfrm>
            <a:off x="2002275" y="2266988"/>
            <a:ext cx="6671400" cy="609600"/>
          </a:xfrm>
          <a:prstGeom prst="rect">
            <a:avLst/>
          </a:prstGeom>
        </p:spPr>
        <p:txBody>
          <a:bodyPr spcFirstLastPara="1" wrap="square" lIns="91425" tIns="91425" rIns="91425" bIns="91425" anchor="ctr" anchorCtr="0">
            <a:noAutofit/>
          </a:bodyPr>
          <a:lstStyle/>
          <a:p>
            <a:pPr marL="0" lvl="0" indent="0" algn="r" rtl="1">
              <a:spcBef>
                <a:spcPts val="600"/>
              </a:spcBef>
              <a:spcAft>
                <a:spcPts val="0"/>
              </a:spcAft>
              <a:buNone/>
            </a:pPr>
            <a:r>
              <a:rPr lang="fa-IR" sz="3600" b="1" dirty="0">
                <a:solidFill>
                  <a:schemeClr val="lt2"/>
                </a:solidFill>
                <a:cs typeface="B Nazanin" panose="00000700000000000000" pitchFamily="2" charset="-78"/>
              </a:rPr>
              <a:t>من جیدن اسمیت هستم</a:t>
            </a:r>
            <a:endParaRPr sz="3600" b="1" dirty="0">
              <a:solidFill>
                <a:schemeClr val="lt2"/>
              </a:solidFill>
              <a:cs typeface="B Nazanin" panose="00000700000000000000" pitchFamily="2" charset="-78"/>
            </a:endParaRPr>
          </a:p>
        </p:txBody>
      </p:sp>
      <p:sp>
        <p:nvSpPr>
          <p:cNvPr id="87" name="Google Shape;87;p14"/>
          <p:cNvSpPr txBox="1">
            <a:spLocks noGrp="1"/>
          </p:cNvSpPr>
          <p:nvPr>
            <p:ph type="body" idx="4294967295"/>
          </p:nvPr>
        </p:nvSpPr>
        <p:spPr>
          <a:xfrm>
            <a:off x="2002275" y="2847769"/>
            <a:ext cx="6671400" cy="8511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2200" dirty="0">
                <a:solidFill>
                  <a:schemeClr val="lt2"/>
                </a:solidFill>
                <a:cs typeface="B Nazanin" panose="00000700000000000000" pitchFamily="2" charset="-78"/>
              </a:rPr>
              <a:t>من اینجا هستم زیرا عاشق ارائه سخنرانی هستم.می توانید من را در </a:t>
            </a:r>
            <a:r>
              <a:rPr lang="en-US" sz="2200" dirty="0">
                <a:solidFill>
                  <a:schemeClr val="lt2"/>
                </a:solidFill>
                <a:cs typeface="B Nazanin" panose="00000700000000000000" pitchFamily="2" charset="-78"/>
              </a:rPr>
              <a:t>20begir.com</a:t>
            </a:r>
            <a:r>
              <a:rPr lang="fa-IR" sz="2200" dirty="0">
                <a:solidFill>
                  <a:schemeClr val="lt2"/>
                </a:solidFill>
                <a:cs typeface="B Nazanin" panose="00000700000000000000" pitchFamily="2" charset="-78"/>
              </a:rPr>
              <a:t> </a:t>
            </a:r>
            <a:r>
              <a:rPr lang="en-US" sz="2200" dirty="0">
                <a:solidFill>
                  <a:schemeClr val="lt2"/>
                </a:solidFill>
                <a:cs typeface="B Nazanin" panose="00000700000000000000" pitchFamily="2" charset="-78"/>
              </a:rPr>
              <a:t> </a:t>
            </a:r>
            <a:r>
              <a:rPr lang="fa-IR" sz="2200" dirty="0">
                <a:solidFill>
                  <a:schemeClr val="lt2"/>
                </a:solidFill>
                <a:cs typeface="B Nazanin" panose="00000700000000000000" pitchFamily="2" charset="-78"/>
              </a:rPr>
              <a:t>پیدا کنید</a:t>
            </a:r>
            <a:endParaRPr sz="2200" dirty="0">
              <a:solidFill>
                <a:schemeClr val="lt2"/>
              </a:solidFill>
              <a:cs typeface="B Nazanin" panose="00000700000000000000" pitchFamily="2" charset="-78"/>
            </a:endParaRPr>
          </a:p>
        </p:txBody>
      </p:sp>
      <p:pic>
        <p:nvPicPr>
          <p:cNvPr id="88" name="Google Shape;88;p14"/>
          <p:cNvPicPr preferRelativeResize="0"/>
          <p:nvPr/>
        </p:nvPicPr>
        <p:blipFill>
          <a:blip r:embed="rId3"/>
          <a:srcRect l="16664" r="16664"/>
          <a:stretch/>
        </p:blipFill>
        <p:spPr>
          <a:xfrm>
            <a:off x="386846" y="2014800"/>
            <a:ext cx="1113900" cy="1113900"/>
          </a:xfrm>
          <a:prstGeom prst="ellipse">
            <a:avLst/>
          </a:prstGeom>
          <a:noFill/>
          <a:ln w="9525" cap="flat" cmpd="sng">
            <a:solidFill>
              <a:srgbClr val="2E3037"/>
            </a:solidFill>
            <a:prstDash val="solid"/>
            <a:round/>
            <a:headEnd type="none" w="sm" len="sm"/>
            <a:tailEnd type="none" w="sm" len="sm"/>
          </a:ln>
        </p:spPr>
      </p:pic>
      <p:sp>
        <p:nvSpPr>
          <p:cNvPr id="89" name="Google Shape;89;p14"/>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5"/>
          <p:cNvSpPr txBox="1">
            <a:spLocks noGrp="1"/>
          </p:cNvSpPr>
          <p:nvPr>
            <p:ph type="ctrTitle"/>
          </p:nvPr>
        </p:nvSpPr>
        <p:spPr>
          <a:xfrm>
            <a:off x="1904749" y="76069"/>
            <a:ext cx="6767100" cy="5322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sz="2800" dirty="0">
                <a:cs typeface="B Nazanin" panose="00000700000000000000" pitchFamily="2" charset="-78"/>
              </a:rPr>
              <a:t>معماری سبز بخش دوم</a:t>
            </a:r>
            <a:endParaRPr lang="en-US" sz="2800" dirty="0">
              <a:cs typeface="B Nazanin" panose="00000700000000000000" pitchFamily="2" charset="-78"/>
            </a:endParaRPr>
          </a:p>
        </p:txBody>
      </p:sp>
      <p:sp>
        <p:nvSpPr>
          <p:cNvPr id="95" name="Google Shape;95;p15"/>
          <p:cNvSpPr txBox="1">
            <a:spLocks noGrp="1"/>
          </p:cNvSpPr>
          <p:nvPr>
            <p:ph type="subTitle" idx="1"/>
          </p:nvPr>
        </p:nvSpPr>
        <p:spPr>
          <a:xfrm>
            <a:off x="1112704" y="779834"/>
            <a:ext cx="7959153" cy="3531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مقدمه</a:t>
            </a:r>
          </a:p>
          <a:p>
            <a:pPr marL="0" lvl="0" indent="0" algn="r" rtl="1">
              <a:spcBef>
                <a:spcPts val="600"/>
              </a:spcBef>
              <a:spcAft>
                <a:spcPts val="0"/>
              </a:spcAft>
              <a:buNone/>
            </a:pPr>
            <a:r>
              <a:rPr lang="fa-IR" sz="1600" b="1" dirty="0">
                <a:cs typeface="B Nazanin" panose="00000700000000000000" pitchFamily="2" charset="-78"/>
              </a:rPr>
              <a:t>ساختمانهای آینده نگاهی عمیق به طراحی زیستی و استفاده از گیاهان دارند از این میان، دیوارهای سبزی که دما و هوای محیط را تنظیم می کنند.</a:t>
            </a:r>
          </a:p>
          <a:p>
            <a:pPr marL="0" lvl="0" indent="0" algn="r" rtl="1">
              <a:spcBef>
                <a:spcPts val="600"/>
              </a:spcBef>
              <a:spcAft>
                <a:spcPts val="0"/>
              </a:spcAft>
              <a:buNone/>
            </a:pPr>
            <a:r>
              <a:rPr lang="fa-IR" sz="1600" b="1" dirty="0">
                <a:cs typeface="B Nazanin" panose="00000700000000000000" pitchFamily="2" charset="-78"/>
              </a:rPr>
              <a:t>هر روز در نقاط مختلف دنیا بر تعداد پروژه هایی که در آنها گیاهان در ساختار داخلی ساختمانها نقش کلیدی ایفا می کنند افزوده می شود.</a:t>
            </a:r>
          </a:p>
          <a:p>
            <a:pPr marL="0" lvl="0" indent="0" algn="r" rtl="1">
              <a:spcBef>
                <a:spcPts val="600"/>
              </a:spcBef>
              <a:spcAft>
                <a:spcPts val="0"/>
              </a:spcAft>
              <a:buNone/>
            </a:pPr>
            <a:r>
              <a:rPr lang="fa-IR" sz="1600" b="1" dirty="0">
                <a:cs typeface="B Nazanin" panose="00000700000000000000" pitchFamily="2" charset="-78"/>
              </a:rPr>
              <a:t>این گیاهان نه تنها از نظر زیبایی شناختی ساختمان اهمیت دارند بلکه قادرند همانند فیلتر طبیعی هوا عمل کرده و دما و رطوبت را تنظیم کنند.</a:t>
            </a:r>
          </a:p>
          <a:p>
            <a:pPr marL="0" lvl="0" indent="0" algn="r" rtl="1">
              <a:spcBef>
                <a:spcPts val="600"/>
              </a:spcBef>
              <a:spcAft>
                <a:spcPts val="0"/>
              </a:spcAft>
              <a:buNone/>
            </a:pPr>
            <a:r>
              <a:rPr lang="fa-IR" sz="1600" b="1" dirty="0">
                <a:cs typeface="B Nazanin" panose="00000700000000000000" pitchFamily="2" charset="-78"/>
              </a:rPr>
              <a:t>بعضی از این پروژه ها از جمله ساختمان "دیوارهای زنده" در مادرید، کپنهاگ و آکلند به واقعیت تبدیل شده اند درحالی که ساختمانهای متحولانه تری هنوز در مرحله ساخت قرار دارند.</a:t>
            </a:r>
          </a:p>
          <a:p>
            <a:pPr marL="0" lvl="0" indent="0" algn="r" rtl="1">
              <a:spcBef>
                <a:spcPts val="600"/>
              </a:spcBef>
              <a:spcAft>
                <a:spcPts val="0"/>
              </a:spcAft>
              <a:buNone/>
            </a:pPr>
            <a:r>
              <a:rPr lang="fa-IR" sz="1600" b="1" dirty="0">
                <a:cs typeface="B Nazanin" panose="00000700000000000000" pitchFamily="2" charset="-78"/>
              </a:rPr>
              <a:t>از جمله مهمترین این ساختمانهای آینده می توان به "تراسهای بیروت" (</a:t>
            </a:r>
            <a:r>
              <a:rPr lang="en-US" sz="1600" b="1" dirty="0">
                <a:cs typeface="B Nazanin" panose="00000700000000000000" pitchFamily="2" charset="-78"/>
              </a:rPr>
              <a:t>Beirut Terraces ) </a:t>
            </a:r>
            <a:r>
              <a:rPr lang="fa-IR" sz="1600" b="1" dirty="0">
                <a:cs typeface="B Nazanin" panose="00000700000000000000" pitchFamily="2" charset="-78"/>
              </a:rPr>
              <a:t>در پایتخت لبنان، "مسکن زیستی" (</a:t>
            </a:r>
            <a:r>
              <a:rPr lang="en-US" sz="1600" b="1" dirty="0">
                <a:cs typeface="B Nazanin" panose="00000700000000000000" pitchFamily="2" charset="-78"/>
              </a:rPr>
              <a:t>eco-housing ) </a:t>
            </a:r>
            <a:r>
              <a:rPr lang="fa-IR" sz="1600" b="1" dirty="0">
                <a:cs typeface="B Nazanin" panose="00000700000000000000" pitchFamily="2" charset="-78"/>
              </a:rPr>
              <a:t>در نانجینگ چین و "خیابان عمودی" (</a:t>
            </a:r>
            <a:r>
              <a:rPr lang="en-US" sz="1600" b="1" dirty="0">
                <a:cs typeface="B Nazanin" panose="00000700000000000000" pitchFamily="2" charset="-78"/>
              </a:rPr>
              <a:t>vertical street) </a:t>
            </a:r>
            <a:r>
              <a:rPr lang="fa-IR" sz="1600" b="1" dirty="0">
                <a:cs typeface="B Nazanin" panose="00000700000000000000" pitchFamily="2" charset="-78"/>
              </a:rPr>
              <a:t>در ملبورن اشاره کرد.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96" name="Google Shape;96;p15"/>
          <p:cNvSpPr txBox="1"/>
          <p:nvPr/>
        </p:nvSpPr>
        <p:spPr>
          <a:xfrm>
            <a:off x="526358" y="2279925"/>
            <a:ext cx="802500" cy="5898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3000" dirty="0">
                <a:solidFill>
                  <a:srgbClr val="2E3037"/>
                </a:solidFill>
                <a:latin typeface="Quicksand"/>
                <a:ea typeface="Quicksand"/>
                <a:cs typeface="B Nazanin" panose="00000700000000000000" pitchFamily="2" charset="-78"/>
                <a:sym typeface="Quicksand"/>
              </a:rPr>
              <a:t>2</a:t>
            </a:r>
            <a:endParaRPr sz="3000" dirty="0">
              <a:solidFill>
                <a:srgbClr val="2E3037"/>
              </a:solidFill>
              <a:latin typeface="Quicksand"/>
              <a:ea typeface="Quicksand"/>
              <a:cs typeface="B Nazanin" panose="00000700000000000000" pitchFamily="2" charset="-78"/>
              <a:sym typeface="Quicksand"/>
            </a:endParaRPr>
          </a:p>
        </p:txBody>
      </p:sp>
      <p:sp>
        <p:nvSpPr>
          <p:cNvPr id="97" name="Google Shape;97;p15"/>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20</a:t>
            </a:fld>
            <a:endParaRPr>
              <a:cs typeface="B Nazanin" panose="00000700000000000000" pitchFamily="2" charset="-78"/>
            </a:endParaRPr>
          </a:p>
        </p:txBody>
      </p:sp>
    </p:spTree>
    <p:extLst>
      <p:ext uri="{BB962C8B-B14F-4D97-AF65-F5344CB8AC3E}">
        <p14:creationId xmlns:p14="http://schemas.microsoft.com/office/powerpoint/2010/main" val="26603555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5" name="Picture 14">
            <a:extLst>
              <a:ext uri="{FF2B5EF4-FFF2-40B4-BE49-F238E27FC236}">
                <a16:creationId xmlns:a16="http://schemas.microsoft.com/office/drawing/2014/main" id="{884D11C0-8D95-9A24-2054-6CBA8DF23C61}"/>
              </a:ext>
            </a:extLst>
          </p:cNvPr>
          <p:cNvPicPr>
            <a:picLocks noChangeAspect="1"/>
          </p:cNvPicPr>
          <p:nvPr/>
        </p:nvPicPr>
        <p:blipFill>
          <a:blip r:embed="rId3"/>
          <a:stretch>
            <a:fillRect/>
          </a:stretch>
        </p:blipFill>
        <p:spPr>
          <a:xfrm>
            <a:off x="-1" y="0"/>
            <a:ext cx="9134749" cy="5143500"/>
          </a:xfrm>
          <a:prstGeom prst="rect">
            <a:avLst/>
          </a:prstGeom>
        </p:spPr>
      </p:pic>
    </p:spTree>
    <p:extLst>
      <p:ext uri="{BB962C8B-B14F-4D97-AF65-F5344CB8AC3E}">
        <p14:creationId xmlns:p14="http://schemas.microsoft.com/office/powerpoint/2010/main" val="897418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7460732"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مهمتر و قبل از هر چیز مزایای یک ساختمان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242593" y="1081631"/>
            <a:ext cx="7681070" cy="3137829"/>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1. احتیاجات ساکنین آن را برآورده می‌کند.</a:t>
            </a:r>
          </a:p>
          <a:p>
            <a:pPr marL="0" lvl="0" indent="0" algn="r" rtl="1">
              <a:lnSpc>
                <a:spcPct val="150000"/>
              </a:lnSpc>
              <a:spcBef>
                <a:spcPts val="600"/>
              </a:spcBef>
              <a:spcAft>
                <a:spcPts val="0"/>
              </a:spcAft>
              <a:buNone/>
            </a:pPr>
            <a:r>
              <a:rPr lang="fa-IR" sz="1600" b="1" dirty="0">
                <a:cs typeface="B Nazanin" panose="00000700000000000000" pitchFamily="2" charset="-78"/>
              </a:rPr>
              <a:t>2. سلامتی، رضایت و خشنودی، بهره‌وری و نشاط ساکنین خود را تأمین می‌کند.</a:t>
            </a:r>
          </a:p>
          <a:p>
            <a:pPr marL="0" lvl="0" indent="0" algn="r" rtl="1">
              <a:lnSpc>
                <a:spcPct val="150000"/>
              </a:lnSpc>
              <a:spcBef>
                <a:spcPts val="600"/>
              </a:spcBef>
              <a:spcAft>
                <a:spcPts val="0"/>
              </a:spcAft>
              <a:buNone/>
            </a:pPr>
            <a:r>
              <a:rPr lang="fa-IR" sz="1600" b="1" dirty="0">
                <a:cs typeface="B Nazanin" panose="00000700000000000000" pitchFamily="2" charset="-78"/>
              </a:rPr>
              <a:t>3. بهره‌گیری سنجیده از راهکارهای تأئید شده معماری پایدار، ساخت و ساز با مواد غیر مسموم‌کننده، استفاده مؤثر از مصالح به دست آمده از مواد طبیعی پایدار، اتکا و وابستگی به خورشید برای نور روز، انرژی گرمائی و الکتریکی و بازیافت مواد را ملزم می‌کند.</a:t>
            </a:r>
          </a:p>
          <a:p>
            <a:pPr marL="0" lvl="0" indent="0" algn="r" rtl="1">
              <a:lnSpc>
                <a:spcPct val="150000"/>
              </a:lnSpc>
              <a:spcBef>
                <a:spcPts val="600"/>
              </a:spcBef>
              <a:spcAft>
                <a:spcPts val="0"/>
              </a:spcAft>
              <a:buNone/>
            </a:pPr>
            <a:r>
              <a:rPr lang="fa-IR" sz="1600" b="1" dirty="0">
                <a:cs typeface="B Nazanin" panose="00000700000000000000" pitchFamily="2" charset="-78"/>
              </a:rPr>
              <a:t>4. یک تلفیق معمارانه از این راهکارها در یک ساختمان که مایه افتخار استفاده‌کنندگان آن و در خدمت جهان طبیعی است.</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22</a:t>
            </a:fld>
            <a:endParaRPr>
              <a:cs typeface="B Nazanin" panose="00000700000000000000" pitchFamily="2" charset="-78"/>
            </a:endParaRPr>
          </a:p>
        </p:txBody>
      </p:sp>
    </p:spTree>
    <p:extLst>
      <p:ext uri="{BB962C8B-B14F-4D97-AF65-F5344CB8AC3E}">
        <p14:creationId xmlns:p14="http://schemas.microsoft.com/office/powerpoint/2010/main" val="1206020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753785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 موارد قابل توجه در طراحی ساختمان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938969" y="1027045"/>
            <a:ext cx="6874524" cy="2619538"/>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1. استقرار ساختمان‌های روی سایت شامل دسترسی‌ها و مسیرهای تدارک دیده شده سودمند.</a:t>
            </a:r>
          </a:p>
          <a:p>
            <a:pPr marL="0" lvl="0" indent="0" algn="r" rtl="1">
              <a:lnSpc>
                <a:spcPct val="150000"/>
              </a:lnSpc>
              <a:spcBef>
                <a:spcPts val="600"/>
              </a:spcBef>
              <a:spcAft>
                <a:spcPts val="0"/>
              </a:spcAft>
              <a:buNone/>
            </a:pPr>
            <a:r>
              <a:rPr lang="fa-IR" sz="1600" b="1" dirty="0">
                <a:cs typeface="B Nazanin" panose="00000700000000000000" pitchFamily="2" charset="-78"/>
              </a:rPr>
              <a:t>2. جهت‌یابی ساختمان‌ها با توجه به خورشید و محیط اطراف.</a:t>
            </a:r>
          </a:p>
          <a:p>
            <a:pPr marL="0" lvl="0" indent="0" algn="r" rtl="1">
              <a:lnSpc>
                <a:spcPct val="150000"/>
              </a:lnSpc>
              <a:spcBef>
                <a:spcPts val="600"/>
              </a:spcBef>
              <a:spcAft>
                <a:spcPts val="0"/>
              </a:spcAft>
              <a:buNone/>
            </a:pPr>
            <a:r>
              <a:rPr lang="fa-IR" sz="1600" b="1" dirty="0">
                <a:cs typeface="B Nazanin" panose="00000700000000000000" pitchFamily="2" charset="-78"/>
              </a:rPr>
              <a:t>3. چیدمان اتاق‌های داخلی و درها و پنجره‌ها.</a:t>
            </a:r>
          </a:p>
          <a:p>
            <a:pPr marL="0" lvl="0" indent="0" algn="r" rtl="1">
              <a:lnSpc>
                <a:spcPct val="150000"/>
              </a:lnSpc>
              <a:spcBef>
                <a:spcPts val="600"/>
              </a:spcBef>
              <a:spcAft>
                <a:spcPts val="0"/>
              </a:spcAft>
              <a:buNone/>
            </a:pPr>
            <a:r>
              <a:rPr lang="fa-IR" sz="1600" b="1" dirty="0">
                <a:cs typeface="B Nazanin" panose="00000700000000000000" pitchFamily="2" charset="-78"/>
              </a:rPr>
              <a:t>4. ابعاد و وجوه ساختمان‌ها و اجزاء تشکیل‌دهنده محیطی.</a:t>
            </a:r>
          </a:p>
          <a:p>
            <a:pPr marL="0" lvl="0" indent="0" algn="r" rtl="1">
              <a:lnSpc>
                <a:spcPct val="150000"/>
              </a:lnSpc>
              <a:spcBef>
                <a:spcPts val="600"/>
              </a:spcBef>
              <a:spcAft>
                <a:spcPts val="0"/>
              </a:spcAft>
              <a:buNone/>
            </a:pPr>
            <a:r>
              <a:rPr lang="fa-IR" sz="1600" b="1" dirty="0">
                <a:cs typeface="B Nazanin" panose="00000700000000000000" pitchFamily="2" charset="-78"/>
              </a:rPr>
              <a:t>5. رنگ، نما، تزئینات ساختمان و محیط.</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23</a:t>
            </a:fld>
            <a:endParaRPr>
              <a:cs typeface="B Nazanin" panose="00000700000000000000" pitchFamily="2" charset="-78"/>
            </a:endParaRPr>
          </a:p>
        </p:txBody>
      </p:sp>
    </p:spTree>
    <p:extLst>
      <p:ext uri="{BB962C8B-B14F-4D97-AF65-F5344CB8AC3E}">
        <p14:creationId xmlns:p14="http://schemas.microsoft.com/office/powerpoint/2010/main" val="32990784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 بعضی از جنبه‌های معماری سبز عبارتند از: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341745" y="894649"/>
            <a:ext cx="7357682" cy="2509369"/>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b="1" dirty="0">
                <a:cs typeface="B Nazanin" panose="00000700000000000000" pitchFamily="2" charset="-78"/>
              </a:rPr>
              <a:t>1. افزایش آسایش، قابلیت زندگی و بهره‌وری.</a:t>
            </a:r>
          </a:p>
          <a:p>
            <a:pPr marL="0" lvl="0" indent="0" algn="r" rtl="1">
              <a:lnSpc>
                <a:spcPct val="150000"/>
              </a:lnSpc>
              <a:spcBef>
                <a:spcPts val="600"/>
              </a:spcBef>
              <a:spcAft>
                <a:spcPts val="0"/>
              </a:spcAft>
              <a:buNone/>
            </a:pPr>
            <a:r>
              <a:rPr lang="fa-IR" b="1" dirty="0">
                <a:cs typeface="B Nazanin" panose="00000700000000000000" pitchFamily="2" charset="-78"/>
              </a:rPr>
              <a:t>2. بهبود دوام، کیفیت و قابلیت نگهداری.</a:t>
            </a:r>
          </a:p>
          <a:p>
            <a:pPr marL="0" lvl="0" indent="0" algn="r" rtl="1">
              <a:lnSpc>
                <a:spcPct val="150000"/>
              </a:lnSpc>
              <a:spcBef>
                <a:spcPts val="600"/>
              </a:spcBef>
              <a:spcAft>
                <a:spcPts val="0"/>
              </a:spcAft>
              <a:buNone/>
            </a:pPr>
            <a:r>
              <a:rPr lang="fa-IR" b="1" dirty="0">
                <a:cs typeface="B Nazanin" panose="00000700000000000000" pitchFamily="2" charset="-78"/>
              </a:rPr>
              <a:t>3. ثبات وضعیت محیط داخلی.</a:t>
            </a:r>
          </a:p>
          <a:p>
            <a:pPr marL="0" lvl="0" indent="0" algn="r" rtl="1">
              <a:lnSpc>
                <a:spcPct val="150000"/>
              </a:lnSpc>
              <a:spcBef>
                <a:spcPts val="600"/>
              </a:spcBef>
              <a:spcAft>
                <a:spcPts val="0"/>
              </a:spcAft>
              <a:buNone/>
            </a:pPr>
            <a:r>
              <a:rPr lang="fa-IR" b="1" dirty="0">
                <a:cs typeface="B Nazanin" panose="00000700000000000000" pitchFamily="2" charset="-78"/>
              </a:rPr>
              <a:t>4. پس‌انداز پول به وسیله کم کردن هزینه زندگی.</a:t>
            </a:r>
          </a:p>
          <a:p>
            <a:pPr marL="0" lvl="0" indent="0" algn="r" rtl="1">
              <a:lnSpc>
                <a:spcPct val="150000"/>
              </a:lnSpc>
              <a:spcBef>
                <a:spcPts val="600"/>
              </a:spcBef>
              <a:spcAft>
                <a:spcPts val="0"/>
              </a:spcAft>
              <a:buNone/>
            </a:pPr>
            <a:r>
              <a:rPr lang="fa-IR" b="1" dirty="0">
                <a:cs typeface="B Nazanin" panose="00000700000000000000" pitchFamily="2" charset="-78"/>
              </a:rPr>
              <a:t>5. پی‌بردن به گزینه‌های ساختمان‌های با عملکرد بالای خورشیدی.</a:t>
            </a:r>
          </a:p>
          <a:p>
            <a:pPr marL="0" lvl="0" indent="0" algn="r" rtl="1">
              <a:lnSpc>
                <a:spcPct val="150000"/>
              </a:lnSpc>
              <a:spcBef>
                <a:spcPts val="600"/>
              </a:spcBef>
              <a:spcAft>
                <a:spcPts val="0"/>
              </a:spcAft>
              <a:buNone/>
            </a:pPr>
            <a:r>
              <a:rPr lang="fa-IR" b="1" dirty="0">
                <a:cs typeface="B Nazanin" panose="00000700000000000000" pitchFamily="2" charset="-78"/>
              </a:rPr>
              <a:t>6. انتخاب زمینه مصالح ساختمانی سبز جهت ایفای نقش شما برای کمک به حفاظت محیط‌زیست.</a:t>
            </a:r>
          </a:p>
          <a:p>
            <a:pPr marL="0" lvl="0" indent="0" algn="r" rtl="1">
              <a:lnSpc>
                <a:spcPct val="150000"/>
              </a:lnSpc>
              <a:spcBef>
                <a:spcPts val="600"/>
              </a:spcBef>
              <a:spcAft>
                <a:spcPts val="0"/>
              </a:spcAft>
              <a:buNone/>
            </a:pPr>
            <a:endParaRPr lang="fa-IR" b="1" dirty="0">
              <a:cs typeface="B Nazanin" panose="00000700000000000000" pitchFamily="2" charset="-78"/>
            </a:endParaRPr>
          </a:p>
          <a:p>
            <a:pPr marL="0" lvl="0" indent="0" algn="r" rtl="1">
              <a:lnSpc>
                <a:spcPct val="150000"/>
              </a:lnSpc>
              <a:spcBef>
                <a:spcPts val="600"/>
              </a:spcBef>
              <a:spcAft>
                <a:spcPts val="0"/>
              </a:spcAft>
              <a:buNone/>
            </a:pPr>
            <a:endParaRPr lang="fa-IR"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24</a:t>
            </a:fld>
            <a:endParaRPr>
              <a:cs typeface="B Nazanin" panose="00000700000000000000" pitchFamily="2" charset="-78"/>
            </a:endParaRPr>
          </a:p>
        </p:txBody>
      </p:sp>
    </p:spTree>
    <p:extLst>
      <p:ext uri="{BB962C8B-B14F-4D97-AF65-F5344CB8AC3E}">
        <p14:creationId xmlns:p14="http://schemas.microsoft.com/office/powerpoint/2010/main" val="2977796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7614968"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دستـورالعمـل‌ اجـرائـی معمـاری سـبـز برای سـاختمـان‌های مسکونـی ـ نحـوه استقـرار و کاربری اراضی سبز:</a:t>
            </a:r>
            <a:endParaRPr lang="en-US" dirty="0">
              <a:cs typeface="B Nazanin" panose="00000700000000000000" pitchFamily="2" charset="-78"/>
            </a:endParaRPr>
          </a:p>
        </p:txBody>
      </p:sp>
      <p:sp>
        <p:nvSpPr>
          <p:cNvPr id="137" name="Google Shape;137;p20"/>
          <p:cNvSpPr txBox="1">
            <a:spLocks noGrp="1"/>
          </p:cNvSpPr>
          <p:nvPr>
            <p:ph type="body" idx="1"/>
          </p:nvPr>
        </p:nvSpPr>
        <p:spPr>
          <a:xfrm>
            <a:off x="1165475" y="988140"/>
            <a:ext cx="7482766"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1. در مناطق توسعه یافته ساخت‌وساز کنید: برخلاف پاشیدگی شهری، در توسعه فشرده، اراضی بایر و کشاورزی حفظ و تراکم مرتفع می‌شود و به موجب آن مجاورت مغازه‌ها و خدمات عمومی و حمل و نقل متناوب فراهم می‌شود.</a:t>
            </a:r>
          </a:p>
          <a:p>
            <a:pPr marL="0" lvl="0" indent="0" algn="r" rtl="1">
              <a:spcBef>
                <a:spcPts val="600"/>
              </a:spcBef>
              <a:spcAft>
                <a:spcPts val="0"/>
              </a:spcAft>
              <a:buNone/>
            </a:pPr>
            <a:r>
              <a:rPr lang="fa-IR" sz="1600" b="1" dirty="0">
                <a:cs typeface="B Nazanin" panose="00000700000000000000" pitchFamily="2" charset="-78"/>
              </a:rPr>
              <a:t>2. پروژه ها‌ و نقشه‌های چند منظوره طراحی کنید،‌ که در آن پروژه‌ها، کاربری‌های مسکونی و تجاری به منظور کمک به ایجاد اجتماعات زنده و با روح و همچنین کاهش بزرگترین منبع آلودگی یعنی استفاده از اتومبیل با هم تلفیق شده‌اند.</a:t>
            </a:r>
          </a:p>
          <a:p>
            <a:pPr marL="0" lvl="0" indent="0" algn="r" rtl="1">
              <a:spcBef>
                <a:spcPts val="600"/>
              </a:spcBef>
              <a:spcAft>
                <a:spcPts val="0"/>
              </a:spcAft>
              <a:buNone/>
            </a:pPr>
            <a:r>
              <a:rPr lang="fa-IR" sz="1600" b="1" dirty="0">
                <a:cs typeface="B Nazanin" panose="00000700000000000000" pitchFamily="2" charset="-78"/>
              </a:rPr>
              <a:t>3. ساختمان‌ها را به گونه‌ای مستقر سازید که دسترسی به حمل و نقل عمومی، مسیرهای عبور دوچرخه و دسترسی پیاده به خدمات اساسی فراهم شود. این امر استفاده از اتومبیل را به حداقل می‌رساند. همچنین با اشتغال در منزل رانندگی می‌تواند کاهش یابد. بنابراین در نظر داشته باشید که دفتر کار در منزل با وسایل و خط تلفن موردنیاز است.</a:t>
            </a:r>
          </a:p>
          <a:p>
            <a:pPr marL="0" lvl="0" indent="0" algn="r" rtl="1">
              <a:spcBef>
                <a:spcPts val="600"/>
              </a:spcBef>
              <a:spcAft>
                <a:spcPts val="0"/>
              </a:spcAft>
              <a:buNone/>
            </a:pPr>
            <a:r>
              <a:rPr lang="fa-IR" sz="1600" b="1" dirty="0">
                <a:cs typeface="B Nazanin" panose="00000700000000000000" pitchFamily="2" charset="-78"/>
              </a:rPr>
              <a:t>4. ساختمان‌های قدیمی را مرمت کنید. مرمت ساختمان‌های موجود زیست‌شناسانه‌ترین ساخت‌وساز است.</a:t>
            </a:r>
          </a:p>
          <a:p>
            <a:pPr marL="0" lvl="0" indent="0" algn="r" rtl="1">
              <a:spcBef>
                <a:spcPts val="600"/>
              </a:spcBef>
              <a:spcAft>
                <a:spcPts val="0"/>
              </a:spcAft>
              <a:buNone/>
            </a:pPr>
            <a:r>
              <a:rPr lang="fa-IR" sz="1600" b="1" dirty="0">
                <a:cs typeface="B Nazanin" panose="00000700000000000000" pitchFamily="2" charset="-78"/>
              </a:rPr>
              <a:t>5. ساختمان‌ها را با توجه به حداقل رساندن فشردگی محیطی مستقر سازید.</a:t>
            </a:r>
          </a:p>
          <a:p>
            <a:pPr marL="0" lvl="0" indent="0" algn="r" rtl="1">
              <a:spcBef>
                <a:spcPts val="600"/>
              </a:spcBef>
              <a:spcAft>
                <a:spcPts val="0"/>
              </a:spcAft>
              <a:buNone/>
            </a:pPr>
            <a:r>
              <a:rPr lang="fa-IR" sz="1600" b="1" dirty="0">
                <a:cs typeface="B Nazanin" panose="00000700000000000000" pitchFamily="2" charset="-78"/>
              </a:rPr>
              <a:t>6. ساختمان‌ها را به گونه‌ای جایگزین نمایید که از گیاهان موجود بهره‌برداری گردد</a:t>
            </a: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cs typeface="B Nazanin" panose="00000700000000000000" pitchFamily="2" charset="-78"/>
              </a:rPr>
              <a:t>25</a:t>
            </a:fld>
            <a:endParaRPr>
              <a:cs typeface="B Nazanin" panose="00000700000000000000" pitchFamily="2" charset="-78"/>
            </a:endParaRPr>
          </a:p>
        </p:txBody>
      </p:sp>
    </p:spTree>
    <p:extLst>
      <p:ext uri="{BB962C8B-B14F-4D97-AF65-F5344CB8AC3E}">
        <p14:creationId xmlns:p14="http://schemas.microsoft.com/office/powerpoint/2010/main" val="1244107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1" name="Picture 10">
            <a:extLst>
              <a:ext uri="{FF2B5EF4-FFF2-40B4-BE49-F238E27FC236}">
                <a16:creationId xmlns:a16="http://schemas.microsoft.com/office/drawing/2014/main" id="{8A1FA36F-0EC6-118F-83F2-F5F3AAA32502}"/>
              </a:ext>
            </a:extLst>
          </p:cNvPr>
          <p:cNvPicPr>
            <a:picLocks noChangeAspect="1"/>
          </p:cNvPicPr>
          <p:nvPr/>
        </p:nvPicPr>
        <p:blipFill>
          <a:blip r:embed="rId3"/>
          <a:stretch>
            <a:fillRect/>
          </a:stretch>
        </p:blipFill>
        <p:spPr>
          <a:xfrm>
            <a:off x="676275" y="38100"/>
            <a:ext cx="7791450" cy="5067300"/>
          </a:xfrm>
          <a:prstGeom prst="rect">
            <a:avLst/>
          </a:prstGeom>
        </p:spPr>
      </p:pic>
    </p:spTree>
    <p:extLst>
      <p:ext uri="{BB962C8B-B14F-4D97-AF65-F5344CB8AC3E}">
        <p14:creationId xmlns:p14="http://schemas.microsoft.com/office/powerpoint/2010/main" val="38811868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5927075" y="234349"/>
            <a:ext cx="2875402" cy="438016"/>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40391" y="586370"/>
            <a:ext cx="7482766"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1. کوچکتر بهتر است. با یک طرح خوب از فضاهای داخلی استفاده مطلوب ببرید به طوری که اندازه کلی ساختمان و منابع مورد استفاده در ساخت و نگهداری آن در حداقل نگه داشته شوند.</a:t>
            </a:r>
          </a:p>
          <a:p>
            <a:pPr marL="0" lvl="0" indent="0" algn="r" rtl="1">
              <a:spcBef>
                <a:spcPts val="600"/>
              </a:spcBef>
              <a:spcAft>
                <a:spcPts val="0"/>
              </a:spcAft>
              <a:buNone/>
            </a:pPr>
            <a:r>
              <a:rPr lang="fa-IR" sz="1600" b="1" dirty="0">
                <a:cs typeface="B Nazanin" panose="00000700000000000000" pitchFamily="2" charset="-78"/>
              </a:rPr>
              <a:t>2. ساختمانی انرژی کفا طراحی کنید . از عایق‌کاری در سطح بالا و پنجره‌های با قابلیت بالا در جهت نور خورشید (تابش گرمایی در شرق و غرب) و با ساختار سخت درزگیری شده استفاده کنید. ساختمان‌های به هم چسبیده هزینه پوشش ناکافی خارجی بنا را به حداقل می‌رساند.</a:t>
            </a:r>
          </a:p>
          <a:p>
            <a:pPr marL="0" lvl="0" indent="0" algn="r" rtl="1">
              <a:spcBef>
                <a:spcPts val="600"/>
              </a:spcBef>
              <a:spcAft>
                <a:spcPts val="0"/>
              </a:spcAft>
              <a:buNone/>
            </a:pPr>
            <a:r>
              <a:rPr lang="fa-IR" sz="1600" b="1" dirty="0">
                <a:cs typeface="B Nazanin" panose="00000700000000000000" pitchFamily="2" charset="-78"/>
              </a:rPr>
              <a:t>3. آسایش رایگان. گرمای معمول خورشیدی، نور روز و خنک‌کننده‌های طبیعی می‌توانند با ارزش مؤثری در اغلب ساختمان‌ها جا داده شوند.</a:t>
            </a:r>
          </a:p>
          <a:p>
            <a:pPr marL="0" lvl="0" indent="0" algn="r" rtl="1">
              <a:spcBef>
                <a:spcPts val="600"/>
              </a:spcBef>
              <a:spcAft>
                <a:spcPts val="0"/>
              </a:spcAft>
              <a:buNone/>
            </a:pPr>
            <a:r>
              <a:rPr lang="fa-IR" sz="1600" b="1" dirty="0">
                <a:cs typeface="B Nazanin" panose="00000700000000000000" pitchFamily="2" charset="-78"/>
              </a:rPr>
              <a:t>4. انرژی رایگان بدست آورید. ساختمان‌ها را با آبگرمکن خورشیدی و مولد برق نوری یا با [پیش‌بینی] تأسیسات خورشیدی برای آینده طراحی کنید.</a:t>
            </a:r>
          </a:p>
          <a:p>
            <a:pPr marL="0" lvl="0" indent="0" algn="r" rtl="1">
              <a:spcBef>
                <a:spcPts val="600"/>
              </a:spcBef>
              <a:spcAft>
                <a:spcPts val="0"/>
              </a:spcAft>
              <a:buNone/>
            </a:pPr>
            <a:r>
              <a:rPr lang="fa-IR" sz="1600" b="1" dirty="0">
                <a:cs typeface="B Nazanin" panose="00000700000000000000" pitchFamily="2" charset="-78"/>
              </a:rPr>
              <a:t>5. استفاده مطلوب از مصالح. ضایعات را با طراحی برای ارتفاع استاندارد سقف‌ها و ابعاد ساختمان به حداقل برسانید.</a:t>
            </a:r>
          </a:p>
          <a:p>
            <a:pPr marL="0" lvl="0" indent="0" algn="r" rtl="1">
              <a:spcBef>
                <a:spcPts val="600"/>
              </a:spcBef>
              <a:spcAft>
                <a:spcPts val="0"/>
              </a:spcAft>
              <a:buNone/>
            </a:pPr>
            <a:r>
              <a:rPr lang="fa-IR" sz="1600" b="1" dirty="0">
                <a:cs typeface="B Nazanin" panose="00000700000000000000" pitchFamily="2" charset="-78"/>
              </a:rPr>
              <a:t>6. دفع زباله را برای ساکنین ساده کنید. برای پروسه دفع زباله مواردی از قبیل سطل‌های زباله نزدیک آشپزخانه و در محفظه زیر سینک ظرفشویی تدارک ببینید.</a:t>
            </a:r>
          </a:p>
          <a:p>
            <a:pPr marL="0" lvl="0" indent="0" algn="r" rtl="1">
              <a:spcBef>
                <a:spcPts val="600"/>
              </a:spcBef>
              <a:spcAft>
                <a:spcPts val="0"/>
              </a:spcAft>
              <a:buNone/>
            </a:pPr>
            <a:r>
              <a:rPr lang="fa-IR" sz="1600" b="1" dirty="0">
                <a:cs typeface="B Nazanin" panose="00000700000000000000" pitchFamily="2" charset="-78"/>
              </a:rPr>
              <a:t>7. سیستم‌های گرفتن (دفع) آب بام می‌تواند برای جمع‌آوری آب باران و استفاده از آن در آبیاری محوطه در نظر گرفته شود.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27</a:t>
            </a:fld>
            <a:endParaRPr>
              <a:cs typeface="B Nazanin" panose="00000700000000000000" pitchFamily="2" charset="-78"/>
            </a:endParaRPr>
          </a:p>
        </p:txBody>
      </p:sp>
    </p:spTree>
    <p:extLst>
      <p:ext uri="{BB962C8B-B14F-4D97-AF65-F5344CB8AC3E}">
        <p14:creationId xmlns:p14="http://schemas.microsoft.com/office/powerpoint/2010/main" val="27000189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7227064" y="280702"/>
            <a:ext cx="1468439"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مصالح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50336" y="625702"/>
            <a:ext cx="7747171"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1. از استفادة آن دسته از مواد شیمیایی که اُزن را از بین می‌برند در تجهیزات مکانیکی و عایق‌ها اجتناب کنید.</a:t>
            </a:r>
          </a:p>
          <a:p>
            <a:pPr marL="0" lvl="0" indent="0" algn="r" rtl="1">
              <a:lnSpc>
                <a:spcPct val="150000"/>
              </a:lnSpc>
              <a:spcBef>
                <a:spcPts val="600"/>
              </a:spcBef>
              <a:spcAft>
                <a:spcPts val="0"/>
              </a:spcAft>
              <a:buNone/>
            </a:pPr>
            <a:r>
              <a:rPr lang="fa-IR" sz="1600" b="1" dirty="0">
                <a:cs typeface="B Nazanin" panose="00000700000000000000" pitchFamily="2" charset="-78"/>
              </a:rPr>
              <a:t>2. از مصالح ساختمانی بدست آمده از محل استفاده کنید. حمل و نقل حائز اهمیت است هم در انرژی مصرفی و هم در آلودگی عمومی.</a:t>
            </a:r>
          </a:p>
          <a:p>
            <a:pPr marL="0" lvl="0" indent="0" algn="r" rtl="1">
              <a:lnSpc>
                <a:spcPct val="150000"/>
              </a:lnSpc>
              <a:spcBef>
                <a:spcPts val="600"/>
              </a:spcBef>
              <a:spcAft>
                <a:spcPts val="0"/>
              </a:spcAft>
              <a:buNone/>
            </a:pPr>
            <a:r>
              <a:rPr lang="fa-IR" sz="1600" b="1" dirty="0">
                <a:cs typeface="B Nazanin" panose="00000700000000000000" pitchFamily="2" charset="-78"/>
              </a:rPr>
              <a:t>3. از مصالح ساختمانی زائد یا فرآورده‌هایی که از مواد قابل برگشت به چرخه طبیعت بدست آمده‌اند از قبیل عایق سلولز، هوموسوت، تخته چندلا، آجر فرش کف ساخته شده از شیشه زمینی و پلاستیک بازیافتی به شکل الوار و کف‌پوش استفاده کنید.</a:t>
            </a:r>
          </a:p>
          <a:p>
            <a:pPr marL="0" lvl="0" indent="0" algn="r" rtl="1">
              <a:lnSpc>
                <a:spcPct val="150000"/>
              </a:lnSpc>
              <a:spcBef>
                <a:spcPts val="600"/>
              </a:spcBef>
              <a:spcAft>
                <a:spcPts val="0"/>
              </a:spcAft>
              <a:buNone/>
            </a:pPr>
            <a:r>
              <a:rPr lang="fa-IR" sz="1600" b="1" dirty="0">
                <a:cs typeface="B Nazanin" panose="00000700000000000000" pitchFamily="2" charset="-78"/>
              </a:rPr>
              <a:t>4. فرآورده‌های چوبی معتبر را جستجو کنید. از الوار منحصراً ضمانت‌شده و بدست آمده از جنگل‌های کنترل شده استفاده کنید.</a:t>
            </a:r>
          </a:p>
          <a:p>
            <a:pPr marL="0" lvl="0" indent="0" algn="r" rtl="1">
              <a:lnSpc>
                <a:spcPct val="150000"/>
              </a:lnSpc>
              <a:spcBef>
                <a:spcPts val="600"/>
              </a:spcBef>
              <a:spcAft>
                <a:spcPts val="0"/>
              </a:spcAft>
              <a:buNone/>
            </a:pPr>
            <a:r>
              <a:rPr lang="fa-IR" sz="1600" b="1" dirty="0">
                <a:cs typeface="B Nazanin" panose="00000700000000000000" pitchFamily="2" charset="-78"/>
              </a:rPr>
              <a:t>5. از موادی که با گاز خود آلوده‌کننده هستند اجتناب کنید: حلال پایه رنگ و روغن، چسب‌ها، قالی، براده چوب و بسیاری از دیگر مصالح و فرآورده‌های ساختمانی، فرمالدئید و ترکیبات فرار ارگانیک </a:t>
            </a:r>
            <a:r>
              <a:rPr lang="en-US" sz="1600" b="1" dirty="0">
                <a:cs typeface="B Nazanin" panose="00000700000000000000" pitchFamily="2" charset="-78"/>
              </a:rPr>
              <a:t>VOC </a:t>
            </a:r>
            <a:r>
              <a:rPr lang="fa-IR" sz="1600" b="1" dirty="0">
                <a:cs typeface="B Nazanin" panose="00000700000000000000" pitchFamily="2" charset="-78"/>
              </a:rPr>
              <a:t>آزاد می‌کنند</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28</a:t>
            </a:fld>
            <a:endParaRPr>
              <a:cs typeface="B Nazanin" panose="00000700000000000000" pitchFamily="2" charset="-78"/>
            </a:endParaRPr>
          </a:p>
        </p:txBody>
      </p:sp>
    </p:spTree>
    <p:extLst>
      <p:ext uri="{BB962C8B-B14F-4D97-AF65-F5344CB8AC3E}">
        <p14:creationId xmlns:p14="http://schemas.microsoft.com/office/powerpoint/2010/main" val="4513465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6400800" y="187287"/>
            <a:ext cx="2236423" cy="528809"/>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تأسیسات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66322" y="736500"/>
            <a:ext cx="7570901"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b="1" dirty="0">
                <a:cs typeface="B Nazanin" panose="00000700000000000000" pitchFamily="2" charset="-78"/>
              </a:rPr>
              <a:t>1. از چراغ‌های روشنائی و وسایل با کارآیی بالا استفاده کنید. لامپ فلورسنت از نظر زیبایی شناختی پیشرفته است و ارزانتر از نور سفید. در صورت استفاده از انرژی معمول خورشیدی از دیگ‌های سایز کوچک استفاده کنید.</a:t>
            </a:r>
          </a:p>
          <a:p>
            <a:pPr marL="0" lvl="0" indent="0" algn="r" rtl="1">
              <a:lnSpc>
                <a:spcPct val="150000"/>
              </a:lnSpc>
              <a:spcBef>
                <a:spcPts val="600"/>
              </a:spcBef>
              <a:spcAft>
                <a:spcPts val="0"/>
              </a:spcAft>
              <a:buNone/>
            </a:pPr>
            <a:r>
              <a:rPr lang="fa-IR" b="1" dirty="0">
                <a:cs typeface="B Nazanin" panose="00000700000000000000" pitchFamily="2" charset="-78"/>
              </a:rPr>
              <a:t>2. از تأسیسات آب کفا استفاده کنید. دستشویی‌های آب نگهدار، دوش‌های حمام و هوادهنده‌های شیر آب نه تنها مصرف آب را کاهش می‌دهند بلکه بار سیستم سپتیک یا عملکرد دستگاه فاضلاب را نیز کم می‌کنند. استقرار تجهیزات به طور متمرکز هزینه آب گرم را کاهش می‌دهد.</a:t>
            </a:r>
          </a:p>
          <a:p>
            <a:pPr marL="0" lvl="0" indent="0" algn="r" rtl="1">
              <a:lnSpc>
                <a:spcPct val="150000"/>
              </a:lnSpc>
              <a:spcBef>
                <a:spcPts val="600"/>
              </a:spcBef>
              <a:spcAft>
                <a:spcPts val="0"/>
              </a:spcAft>
              <a:buNone/>
            </a:pPr>
            <a:endParaRPr lang="fa-IR"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29</a:t>
            </a:fld>
            <a:endParaRPr>
              <a:cs typeface="B Nazanin" panose="00000700000000000000" pitchFamily="2" charset="-78"/>
            </a:endParaRPr>
          </a:p>
        </p:txBody>
      </p:sp>
    </p:spTree>
    <p:extLst>
      <p:ext uri="{BB962C8B-B14F-4D97-AF65-F5344CB8AC3E}">
        <p14:creationId xmlns:p14="http://schemas.microsoft.com/office/powerpoint/2010/main" val="28883957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5"/>
          <p:cNvSpPr txBox="1">
            <a:spLocks noGrp="1"/>
          </p:cNvSpPr>
          <p:nvPr>
            <p:ph type="ctrTitle"/>
          </p:nvPr>
        </p:nvSpPr>
        <p:spPr>
          <a:xfrm>
            <a:off x="1904749" y="76069"/>
            <a:ext cx="6767100" cy="5322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700000000000000" pitchFamily="2" charset="-78"/>
              </a:rPr>
              <a:t> بخش اول:</a:t>
            </a:r>
            <a:endParaRPr lang="en-US" dirty="0">
              <a:cs typeface="B Nazanin" panose="00000700000000000000" pitchFamily="2" charset="-78"/>
            </a:endParaRPr>
          </a:p>
        </p:txBody>
      </p:sp>
      <p:sp>
        <p:nvSpPr>
          <p:cNvPr id="95" name="Google Shape;95;p15"/>
          <p:cNvSpPr txBox="1">
            <a:spLocks noGrp="1"/>
          </p:cNvSpPr>
          <p:nvPr>
            <p:ph type="subTitle" idx="1"/>
          </p:nvPr>
        </p:nvSpPr>
        <p:spPr>
          <a:xfrm>
            <a:off x="1112704" y="779834"/>
            <a:ext cx="7959153" cy="353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sz="1600" dirty="0">
                <a:cs typeface="B Nazanin" panose="00000700000000000000" pitchFamily="2" charset="-78"/>
              </a:rPr>
              <a:t>معماری سبز (به انگلیسی: </a:t>
            </a:r>
            <a:r>
              <a:rPr lang="en-US" sz="1600" dirty="0">
                <a:cs typeface="B Nazanin" panose="00000700000000000000" pitchFamily="2" charset="-78"/>
              </a:rPr>
              <a:t>Green Architecture  </a:t>
            </a:r>
            <a:r>
              <a:rPr lang="fa-IR" sz="1600" dirty="0">
                <a:cs typeface="B Nazanin" panose="00000700000000000000" pitchFamily="2" charset="-78"/>
              </a:rPr>
              <a:t>یا معماری پایدار یکی از گرایش‌ها و رویکردهای نوین معماری است که در سال‌های اخیر مورد توجه عده زیادی از طراحان و معماران معاصر جهان قرار گرفته است. این معماری که برخاسته از مفاهیم توسعه پایدار می باشد در پی سازگاری و هماهنگی با محیط زیست یکی از نیازهای اساسی بشر در جهان کنونی است.هدف از ایجاد ساختمان‌های سبز بهبود یافتن آب و هوا و جلوگیری از اثرات منفی ساخت و ساز بر محیط زیست است. قبل از هر چیز که یک ساختمان سبز خلق شود مانند هر چیز دیگر به یک خالق احتیاج دارد . این موضوع یعنی ایجاد ساختمان سبز به سلامت فردی که در آن و در محیط اطراف آن زندگی می کند کمک خواهد کرد و از او پشتیبانی خواهد کرد و باعث رضایت مندی و سودمندی آنان خواهد شد.این موضوع نیازمند کاربرد با دقت اْتراژیهای تصدیق شده در معماری است استفاده از طبیعت بادوام و منبع مواد با کفایت و تکیه بر خورشید برای استفاده های گرمایی و نیروی برق و روشنایی روزانه و دوباره استفاده کردن از ضایعات یک اتحاد و یکپارچه سازی ساختمانی ظریف این استراژیها را تولید می کند. البته باید توجه داشت که تبدیل فرهنگ بشر به یک پایه و تغییر ساختار اساسی روح و سرشت انسان بستگی دارد.</a:t>
            </a:r>
            <a:endParaRPr sz="1600" dirty="0">
              <a:cs typeface="B Nazanin" panose="00000700000000000000" pitchFamily="2" charset="-78"/>
            </a:endParaRPr>
          </a:p>
        </p:txBody>
      </p:sp>
      <p:sp>
        <p:nvSpPr>
          <p:cNvPr id="96" name="Google Shape;96;p15"/>
          <p:cNvSpPr txBox="1"/>
          <p:nvPr/>
        </p:nvSpPr>
        <p:spPr>
          <a:xfrm>
            <a:off x="526358" y="2279925"/>
            <a:ext cx="802500" cy="5898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dirty="0">
                <a:solidFill>
                  <a:srgbClr val="2E3037"/>
                </a:solidFill>
                <a:latin typeface="Quicksand"/>
                <a:ea typeface="Quicksand"/>
                <a:cs typeface="B Nazanin" panose="00000700000000000000" pitchFamily="2" charset="-78"/>
                <a:sym typeface="Quicksand"/>
              </a:rPr>
              <a:t>1</a:t>
            </a:r>
            <a:endParaRPr sz="3000" dirty="0">
              <a:solidFill>
                <a:srgbClr val="2E3037"/>
              </a:solidFill>
              <a:latin typeface="Quicksand"/>
              <a:ea typeface="Quicksand"/>
              <a:cs typeface="B Nazanin" panose="00000700000000000000" pitchFamily="2" charset="-78"/>
              <a:sym typeface="Quicksand"/>
            </a:endParaRPr>
          </a:p>
        </p:txBody>
      </p:sp>
      <p:sp>
        <p:nvSpPr>
          <p:cNvPr id="97" name="Google Shape;97;p15"/>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Char"/>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4219460" y="373379"/>
            <a:ext cx="4476044"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مصادیق پایداری معماری و معماری سبز در پروژه:</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80536" y="900005"/>
            <a:ext cx="7614968"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b="1" dirty="0">
                <a:cs typeface="B Nazanin" panose="00000700000000000000" pitchFamily="2" charset="-78"/>
              </a:rPr>
              <a:t>1. استفاده از انرژی های طبیعی در مصرف روزمره</a:t>
            </a:r>
          </a:p>
          <a:p>
            <a:pPr marL="0" lvl="0" indent="0" algn="r" rtl="1">
              <a:spcBef>
                <a:spcPts val="600"/>
              </a:spcBef>
              <a:spcAft>
                <a:spcPts val="0"/>
              </a:spcAft>
              <a:buNone/>
            </a:pPr>
            <a:r>
              <a:rPr lang="fa-IR" b="1" dirty="0">
                <a:cs typeface="B Nazanin" panose="00000700000000000000" pitchFamily="2" charset="-78"/>
              </a:rPr>
              <a:t>2. استفاده از ضایعات و خصوصا استفاده از پساب در تولید آب مورد نیاز برای آبیاری فضای سبز</a:t>
            </a:r>
          </a:p>
          <a:p>
            <a:pPr marL="0" lvl="0" indent="0" algn="r" rtl="1">
              <a:spcBef>
                <a:spcPts val="600"/>
              </a:spcBef>
              <a:spcAft>
                <a:spcPts val="0"/>
              </a:spcAft>
              <a:buNone/>
            </a:pPr>
            <a:r>
              <a:rPr lang="fa-IR" b="1" dirty="0">
                <a:cs typeface="B Nazanin" panose="00000700000000000000" pitchFamily="2" charset="-78"/>
              </a:rPr>
              <a:t>3. به کارگیری شیوه های مناسب برای تقلیل انرژی هدر رفته و یا کنترل آن و بهینه سازی مصرف انرژی</a:t>
            </a:r>
          </a:p>
          <a:p>
            <a:pPr marL="0" lvl="0" indent="0" algn="r" rtl="1">
              <a:spcBef>
                <a:spcPts val="600"/>
              </a:spcBef>
              <a:spcAft>
                <a:spcPts val="0"/>
              </a:spcAft>
              <a:buNone/>
            </a:pPr>
            <a:r>
              <a:rPr lang="fa-IR" b="1" dirty="0">
                <a:cs typeface="B Nazanin" panose="00000700000000000000" pitchFamily="2" charset="-78"/>
              </a:rPr>
              <a:t>4. استفاده از مصالح قابل بازیافت غیر شیمیایی و مصالحی که با سلامت انسان در تعارض نمی باشد.</a:t>
            </a:r>
          </a:p>
          <a:p>
            <a:pPr marL="0" lvl="0" indent="0" algn="r" rtl="1">
              <a:spcBef>
                <a:spcPts val="600"/>
              </a:spcBef>
              <a:spcAft>
                <a:spcPts val="0"/>
              </a:spcAft>
              <a:buNone/>
            </a:pPr>
            <a:r>
              <a:rPr lang="fa-IR" b="1" dirty="0">
                <a:cs typeface="B Nazanin" panose="00000700000000000000" pitchFamily="2" charset="-78"/>
              </a:rPr>
              <a:t>5. طراحی و ساخت و ساز با مصالح نزدیک به طبیعت</a:t>
            </a:r>
          </a:p>
          <a:p>
            <a:pPr marL="0" lvl="0" indent="0" algn="r" rtl="1">
              <a:spcBef>
                <a:spcPts val="600"/>
              </a:spcBef>
              <a:spcAft>
                <a:spcPts val="0"/>
              </a:spcAft>
              <a:buNone/>
            </a:pPr>
            <a:r>
              <a:rPr lang="fa-IR" b="1" dirty="0">
                <a:cs typeface="B Nazanin" panose="00000700000000000000" pitchFamily="2" charset="-78"/>
              </a:rPr>
              <a:t>6. جلوگیری از اثرات منفی ساختمان و محصولات آن بر محیط</a:t>
            </a:r>
          </a:p>
          <a:p>
            <a:pPr marL="0" lvl="0" indent="0" algn="r" rtl="1">
              <a:spcBef>
                <a:spcPts val="600"/>
              </a:spcBef>
              <a:spcAft>
                <a:spcPts val="0"/>
              </a:spcAft>
              <a:buNone/>
            </a:pPr>
            <a:r>
              <a:rPr lang="fa-IR" b="1" dirty="0">
                <a:cs typeface="B Nazanin" panose="00000700000000000000" pitchFamily="2" charset="-78"/>
              </a:rPr>
              <a:t>7. استفاده از گیاهان طبیعی به عنوان الهام دهنده طراحی زنده در مشاعات</a:t>
            </a:r>
          </a:p>
          <a:p>
            <a:pPr marL="0" lvl="0" indent="0" algn="r" rtl="1">
              <a:spcBef>
                <a:spcPts val="600"/>
              </a:spcBef>
              <a:spcAft>
                <a:spcPts val="0"/>
              </a:spcAft>
              <a:buNone/>
            </a:pPr>
            <a:r>
              <a:rPr lang="fa-IR" b="1" dirty="0">
                <a:cs typeface="B Nazanin" panose="00000700000000000000" pitchFamily="2" charset="-78"/>
              </a:rPr>
              <a:t>8. اجتناب از صدمه رساندن به وضعیت اراضی به منظور استحصال سود بیشتر</a:t>
            </a:r>
          </a:p>
          <a:p>
            <a:pPr marL="0" lvl="0" indent="0" algn="r" rtl="1">
              <a:spcBef>
                <a:spcPts val="600"/>
              </a:spcBef>
              <a:spcAft>
                <a:spcPts val="0"/>
              </a:spcAft>
              <a:buNone/>
            </a:pPr>
            <a:endParaRPr lang="fa-IR" b="1" dirty="0">
              <a:cs typeface="B Nazanin" panose="00000700000000000000" pitchFamily="2" charset="-78"/>
            </a:endParaRPr>
          </a:p>
          <a:p>
            <a:pPr marL="0" lvl="0" indent="0" algn="r" rtl="1">
              <a:spcBef>
                <a:spcPts val="600"/>
              </a:spcBef>
              <a:spcAft>
                <a:spcPts val="0"/>
              </a:spcAft>
              <a:buNone/>
            </a:pPr>
            <a:endParaRPr lang="fa-IR"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30</a:t>
            </a:fld>
            <a:endParaRPr>
              <a:cs typeface="B Nazanin" panose="00000700000000000000" pitchFamily="2" charset="-78"/>
            </a:endParaRPr>
          </a:p>
        </p:txBody>
      </p:sp>
    </p:spTree>
    <p:extLst>
      <p:ext uri="{BB962C8B-B14F-4D97-AF65-F5344CB8AC3E}">
        <p14:creationId xmlns:p14="http://schemas.microsoft.com/office/powerpoint/2010/main" val="22719895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6114361" y="384396"/>
            <a:ext cx="2511846"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1192298"/>
            <a:ext cx="7460732" cy="2961061"/>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800" cap="none" dirty="0">
                <a:latin typeface="+mn-lt"/>
                <a:ea typeface="+mn-ea"/>
                <a:cs typeface="B Nazanin" panose="00000700000000000000" pitchFamily="2" charset="-78"/>
              </a:rPr>
              <a:t>9</a:t>
            </a:r>
            <a:r>
              <a:rPr lang="ar-SA" sz="1800" cap="none" dirty="0">
                <a:latin typeface="+mn-lt"/>
                <a:ea typeface="+mn-ea"/>
                <a:cs typeface="B Nazanin" panose="00000700000000000000" pitchFamily="2" charset="-78"/>
              </a:rPr>
              <a:t>.</a:t>
            </a:r>
            <a:r>
              <a:rPr lang="fa-IR" sz="1800" cap="none" dirty="0">
                <a:latin typeface="+mn-lt"/>
                <a:ea typeface="+mn-ea"/>
                <a:cs typeface="B Nazanin" panose="00000700000000000000" pitchFamily="2" charset="-78"/>
              </a:rPr>
              <a:t>  </a:t>
            </a:r>
            <a:r>
              <a:rPr lang="ar-SA" sz="1800" cap="none" dirty="0">
                <a:latin typeface="+mn-lt"/>
                <a:ea typeface="+mn-ea"/>
                <a:cs typeface="B Nazanin" panose="00000700000000000000" pitchFamily="2" charset="-78"/>
              </a:rPr>
              <a:t>دستیابی به بیشترین کیفیت زندگی در سایه اتکا به محیط زیست</a:t>
            </a:r>
            <a:br>
              <a:rPr lang="en-US" sz="1800" cap="none" dirty="0">
                <a:latin typeface="+mn-lt"/>
                <a:ea typeface="+mn-ea"/>
                <a:cs typeface="B Nazanin" panose="00000700000000000000" pitchFamily="2" charset="-78"/>
              </a:rPr>
            </a:br>
            <a:r>
              <a:rPr lang="ar-SA" sz="1800" cap="none" dirty="0">
                <a:latin typeface="+mn-lt"/>
                <a:ea typeface="+mn-ea"/>
                <a:cs typeface="B Nazanin" panose="00000700000000000000" pitchFamily="2" charset="-78"/>
              </a:rPr>
              <a:t>10.</a:t>
            </a:r>
            <a:r>
              <a:rPr lang="fa-IR" sz="1800" cap="none" dirty="0">
                <a:latin typeface="+mn-lt"/>
                <a:ea typeface="+mn-ea"/>
                <a:cs typeface="B Nazanin" panose="00000700000000000000" pitchFamily="2" charset="-78"/>
              </a:rPr>
              <a:t>  </a:t>
            </a:r>
            <a:r>
              <a:rPr lang="ar-SA" sz="1800" cap="none" dirty="0">
                <a:latin typeface="+mn-lt"/>
                <a:ea typeface="+mn-ea"/>
                <a:cs typeface="B Nazanin" panose="00000700000000000000" pitchFamily="2" charset="-78"/>
              </a:rPr>
              <a:t>نحوه استفاده از زمین</a:t>
            </a:r>
            <a:br>
              <a:rPr lang="en-US" sz="1800" cap="none" dirty="0">
                <a:latin typeface="+mn-lt"/>
                <a:ea typeface="+mn-ea"/>
                <a:cs typeface="B Nazanin" panose="00000700000000000000" pitchFamily="2" charset="-78"/>
              </a:rPr>
            </a:br>
            <a:r>
              <a:rPr lang="ar-SA" sz="1800" cap="none" dirty="0">
                <a:latin typeface="+mn-lt"/>
                <a:ea typeface="+mn-ea"/>
                <a:cs typeface="B Nazanin" panose="00000700000000000000" pitchFamily="2" charset="-78"/>
              </a:rPr>
              <a:t>11.</a:t>
            </a:r>
            <a:r>
              <a:rPr lang="fa-IR" sz="1800" cap="none" dirty="0">
                <a:latin typeface="+mn-lt"/>
                <a:ea typeface="+mn-ea"/>
                <a:cs typeface="B Nazanin" panose="00000700000000000000" pitchFamily="2" charset="-78"/>
              </a:rPr>
              <a:t>  </a:t>
            </a:r>
            <a:r>
              <a:rPr lang="ar-SA" sz="1800" cap="none" dirty="0">
                <a:latin typeface="+mn-lt"/>
                <a:ea typeface="+mn-ea"/>
                <a:cs typeface="B Nazanin" panose="00000700000000000000" pitchFamily="2" charset="-78"/>
              </a:rPr>
              <a:t> توجه به شخصیت اکولوژی منطقه</a:t>
            </a:r>
            <a:br>
              <a:rPr lang="en-US" sz="1800" cap="none" dirty="0">
                <a:latin typeface="+mn-lt"/>
                <a:ea typeface="+mn-ea"/>
                <a:cs typeface="B Nazanin" panose="00000700000000000000" pitchFamily="2" charset="-78"/>
              </a:rPr>
            </a:br>
            <a:r>
              <a:rPr lang="ar-SA" sz="1800" cap="none" dirty="0">
                <a:latin typeface="+mn-lt"/>
                <a:ea typeface="+mn-ea"/>
                <a:cs typeface="B Nazanin" panose="00000700000000000000" pitchFamily="2" charset="-78"/>
              </a:rPr>
              <a:t>12.</a:t>
            </a:r>
            <a:r>
              <a:rPr lang="fa-IR" sz="1800" cap="none" dirty="0">
                <a:latin typeface="+mn-lt"/>
                <a:ea typeface="+mn-ea"/>
                <a:cs typeface="B Nazanin" panose="00000700000000000000" pitchFamily="2" charset="-78"/>
              </a:rPr>
              <a:t>  </a:t>
            </a:r>
            <a:r>
              <a:rPr lang="ar-SA" sz="1800" cap="none" dirty="0">
                <a:latin typeface="+mn-lt"/>
                <a:ea typeface="+mn-ea"/>
                <a:cs typeface="B Nazanin" panose="00000700000000000000" pitchFamily="2" charset="-78"/>
              </a:rPr>
              <a:t>توجه به خواص اقلیمی منطقه</a:t>
            </a:r>
            <a:br>
              <a:rPr lang="en-US" sz="1800" cap="none" dirty="0">
                <a:latin typeface="+mn-lt"/>
                <a:ea typeface="+mn-ea"/>
                <a:cs typeface="B Nazanin" panose="00000700000000000000" pitchFamily="2" charset="-78"/>
              </a:rPr>
            </a:br>
            <a:r>
              <a:rPr lang="ar-SA" sz="1800" cap="none" dirty="0">
                <a:latin typeface="+mn-lt"/>
                <a:ea typeface="+mn-ea"/>
                <a:cs typeface="B Nazanin" panose="00000700000000000000" pitchFamily="2" charset="-78"/>
              </a:rPr>
              <a:t>13.</a:t>
            </a:r>
            <a:r>
              <a:rPr lang="fa-IR" sz="1800" cap="none" dirty="0">
                <a:latin typeface="+mn-lt"/>
                <a:ea typeface="+mn-ea"/>
                <a:cs typeface="B Nazanin" panose="00000700000000000000" pitchFamily="2" charset="-78"/>
              </a:rPr>
              <a:t>  </a:t>
            </a:r>
            <a:r>
              <a:rPr lang="ar-SA" sz="1800" cap="none" dirty="0">
                <a:latin typeface="+mn-lt"/>
                <a:ea typeface="+mn-ea"/>
                <a:cs typeface="B Nazanin" panose="00000700000000000000" pitchFamily="2" charset="-78"/>
              </a:rPr>
              <a:t>توجه خاص به اثر نور و هوا در طراحی کل مجموعه و چیدمان فضاهای عمومی واختصاصی</a:t>
            </a:r>
            <a:br>
              <a:rPr lang="en-US" sz="1800" cap="none" dirty="0">
                <a:latin typeface="+mn-lt"/>
                <a:ea typeface="+mn-ea"/>
                <a:cs typeface="B Nazanin" panose="00000700000000000000" pitchFamily="2" charset="-78"/>
              </a:rPr>
            </a:br>
            <a:endParaRPr lang="fa-IR"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31</a:t>
            </a:fld>
            <a:endParaRPr>
              <a:cs typeface="B Nazanin" panose="00000700000000000000" pitchFamily="2" charset="-78"/>
            </a:endParaRPr>
          </a:p>
        </p:txBody>
      </p:sp>
    </p:spTree>
    <p:extLst>
      <p:ext uri="{BB962C8B-B14F-4D97-AF65-F5344CB8AC3E}">
        <p14:creationId xmlns:p14="http://schemas.microsoft.com/office/powerpoint/2010/main" val="18509441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1" name="Picture 10">
            <a:extLst>
              <a:ext uri="{FF2B5EF4-FFF2-40B4-BE49-F238E27FC236}">
                <a16:creationId xmlns:a16="http://schemas.microsoft.com/office/drawing/2014/main" id="{6B69ADEF-468B-E77B-0E85-9557679535C7}"/>
              </a:ext>
            </a:extLst>
          </p:cNvPr>
          <p:cNvPicPr>
            <a:picLocks noChangeAspect="1"/>
          </p:cNvPicPr>
          <p:nvPr/>
        </p:nvPicPr>
        <p:blipFill>
          <a:blip r:embed="rId3"/>
          <a:stretch>
            <a:fillRect/>
          </a:stretch>
        </p:blipFill>
        <p:spPr>
          <a:xfrm>
            <a:off x="4560983" y="949104"/>
            <a:ext cx="2541270" cy="3810000"/>
          </a:xfrm>
          <a:prstGeom prst="rect">
            <a:avLst/>
          </a:prstGeom>
        </p:spPr>
      </p:pic>
      <p:pic>
        <p:nvPicPr>
          <p:cNvPr id="13" name="Picture 12">
            <a:extLst>
              <a:ext uri="{FF2B5EF4-FFF2-40B4-BE49-F238E27FC236}">
                <a16:creationId xmlns:a16="http://schemas.microsoft.com/office/drawing/2014/main" id="{AAB30C03-1A7C-6FA3-2A25-85DBBF828BF0}"/>
              </a:ext>
            </a:extLst>
          </p:cNvPr>
          <p:cNvPicPr>
            <a:picLocks noChangeAspect="1"/>
          </p:cNvPicPr>
          <p:nvPr/>
        </p:nvPicPr>
        <p:blipFill>
          <a:blip r:embed="rId4"/>
          <a:stretch>
            <a:fillRect/>
          </a:stretch>
        </p:blipFill>
        <p:spPr>
          <a:xfrm>
            <a:off x="1384430" y="975222"/>
            <a:ext cx="2541270" cy="3810000"/>
          </a:xfrm>
          <a:prstGeom prst="rect">
            <a:avLst/>
          </a:prstGeom>
        </p:spPr>
      </p:pic>
      <p:sp>
        <p:nvSpPr>
          <p:cNvPr id="16" name="Google Shape;136;p20">
            <a:extLst>
              <a:ext uri="{FF2B5EF4-FFF2-40B4-BE49-F238E27FC236}">
                <a16:creationId xmlns:a16="http://schemas.microsoft.com/office/drawing/2014/main" id="{1CA1741E-3D07-4F89-9A87-4BA2791F4009}"/>
              </a:ext>
            </a:extLst>
          </p:cNvPr>
          <p:cNvSpPr txBox="1">
            <a:spLocks noGrp="1"/>
          </p:cNvSpPr>
          <p:nvPr>
            <p:ph type="title"/>
          </p:nvPr>
        </p:nvSpPr>
        <p:spPr>
          <a:xfrm>
            <a:off x="6279614" y="416252"/>
            <a:ext cx="2511846"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Tree>
    <p:extLst>
      <p:ext uri="{BB962C8B-B14F-4D97-AF65-F5344CB8AC3E}">
        <p14:creationId xmlns:p14="http://schemas.microsoft.com/office/powerpoint/2010/main" val="37935263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939507" y="280702"/>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بام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822544"/>
            <a:ext cx="7632032" cy="1749206"/>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یک بام سبز، بامی است که مقدار یا تمامی آن با پوشش گیاهی و خاک، یا با محیط کشت روینده، پوشانده می شود. لفظ بام سبز همچنین می تواند برای بامهایی که مفاهیم "معماری سبز" را مد نظر قرار می دهند، نظیر پانلهای خورشیدی و یا صفحات فتوولتائیک، بکار رود.</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33</a:t>
            </a:fld>
            <a:endParaRPr>
              <a:cs typeface="B Nazanin" panose="00000700000000000000" pitchFamily="2" charset="-78"/>
            </a:endParaRPr>
          </a:p>
        </p:txBody>
      </p:sp>
      <p:pic>
        <p:nvPicPr>
          <p:cNvPr id="3" name="Picture 2">
            <a:extLst>
              <a:ext uri="{FF2B5EF4-FFF2-40B4-BE49-F238E27FC236}">
                <a16:creationId xmlns:a16="http://schemas.microsoft.com/office/drawing/2014/main" id="{72EEA303-6007-45FB-2951-0D3BF47096D3}"/>
              </a:ext>
            </a:extLst>
          </p:cNvPr>
          <p:cNvPicPr>
            <a:picLocks noChangeAspect="1"/>
          </p:cNvPicPr>
          <p:nvPr/>
        </p:nvPicPr>
        <p:blipFill>
          <a:blip r:embed="rId3"/>
          <a:stretch>
            <a:fillRect/>
          </a:stretch>
        </p:blipFill>
        <p:spPr>
          <a:xfrm>
            <a:off x="980501" y="2335575"/>
            <a:ext cx="7817006" cy="2731855"/>
          </a:xfrm>
          <a:prstGeom prst="rect">
            <a:avLst/>
          </a:prstGeom>
        </p:spPr>
      </p:pic>
    </p:spTree>
    <p:extLst>
      <p:ext uri="{BB962C8B-B14F-4D97-AF65-F5344CB8AC3E}">
        <p14:creationId xmlns:p14="http://schemas.microsoft.com/office/powerpoint/2010/main" val="16915634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6521986" y="450497"/>
            <a:ext cx="2151484"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مزایای بامهای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15162" y="795497"/>
            <a:ext cx="7507995"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1.  تامین فضایی سازگار و مطبوع برای کاربران ساختمان – به دلیل قراردادن حیاط و پاسیو</a:t>
            </a:r>
          </a:p>
          <a:p>
            <a:pPr marL="0" lvl="0" indent="0" algn="r" rtl="1">
              <a:lnSpc>
                <a:spcPct val="150000"/>
              </a:lnSpc>
              <a:spcBef>
                <a:spcPts val="600"/>
              </a:spcBef>
              <a:spcAft>
                <a:spcPts val="0"/>
              </a:spcAft>
              <a:buNone/>
            </a:pPr>
            <a:r>
              <a:rPr lang="fa-IR" sz="1600" b="1" dirty="0">
                <a:cs typeface="B Nazanin" panose="00000700000000000000" pitchFamily="2" charset="-78"/>
              </a:rPr>
              <a:t>2.   امکان پرورش میوه جات، سبزیجات و گلها</a:t>
            </a:r>
          </a:p>
          <a:p>
            <a:pPr marL="0" lvl="0" indent="0" algn="r" rtl="1">
              <a:lnSpc>
                <a:spcPct val="150000"/>
              </a:lnSpc>
              <a:spcBef>
                <a:spcPts val="600"/>
              </a:spcBef>
              <a:spcAft>
                <a:spcPts val="0"/>
              </a:spcAft>
              <a:buNone/>
            </a:pPr>
            <a:r>
              <a:rPr lang="fa-IR" sz="1600" b="1" dirty="0">
                <a:cs typeface="B Nazanin" panose="00000700000000000000" pitchFamily="2" charset="-78"/>
              </a:rPr>
              <a:t>3.  کاهش بار گرمایش (با افزودن توده و لایه عایق حرارتی) و سرمایش بنا (از طریق سرمایش تبخیری) – بویژه اگر بصورت شیشه ای بوده و بعنوان گلخانه و یا سیستم گرمایش غیرفعال خورشیدی عمل نماید. بر اساس پژوهشی که در سال 2005 توسط </a:t>
            </a:r>
            <a:r>
              <a:rPr lang="en-US" sz="1600" b="1" dirty="0">
                <a:cs typeface="B Nazanin" panose="00000700000000000000" pitchFamily="2" charset="-78"/>
              </a:rPr>
              <a:t>Brad Bass </a:t>
            </a:r>
            <a:r>
              <a:rPr lang="fa-IR" sz="1600" b="1" dirty="0">
                <a:cs typeface="B Nazanin" panose="00000700000000000000" pitchFamily="2" charset="-78"/>
              </a:rPr>
              <a:t>از دانشگاه تورنتو انجام یافت، نشان داده شد که بامهای سبز می توانند اتلاف گرمایش و مصرف انرژی را در زمستان به مقدار قابل توجهی کاهش دهند.</a:t>
            </a:r>
          </a:p>
          <a:p>
            <a:pPr marL="0" lvl="0" indent="0" algn="r" rtl="1">
              <a:lnSpc>
                <a:spcPct val="150000"/>
              </a:lnSpc>
              <a:spcBef>
                <a:spcPts val="600"/>
              </a:spcBef>
              <a:spcAft>
                <a:spcPts val="0"/>
              </a:spcAft>
              <a:buNone/>
            </a:pPr>
            <a:r>
              <a:rPr lang="fa-IR" sz="1600" b="1" dirty="0">
                <a:cs typeface="B Nazanin" panose="00000700000000000000" pitchFamily="2" charset="-78"/>
              </a:rPr>
              <a:t>4.  کاهش اثرات گرمایش و تغییرات آب و هوایی شهری</a:t>
            </a:r>
          </a:p>
          <a:p>
            <a:pPr marL="0" lvl="0" indent="0" algn="r" rtl="1">
              <a:lnSpc>
                <a:spcPct val="150000"/>
              </a:lnSpc>
              <a:spcBef>
                <a:spcPts val="600"/>
              </a:spcBef>
              <a:spcAft>
                <a:spcPts val="0"/>
              </a:spcAft>
              <a:buNone/>
            </a:pPr>
            <a:r>
              <a:rPr lang="fa-IR" sz="1600" b="1" dirty="0">
                <a:cs typeface="B Nazanin" panose="00000700000000000000" pitchFamily="2" charset="-78"/>
              </a:rPr>
              <a:t>5.  افزایش محدوده زندگی (بامهای سبز می توانند بعنوان فضای تفریح، استراحت مورد استفاده قرارگیرند.)</a:t>
            </a:r>
          </a:p>
          <a:p>
            <a:pPr marL="0" lvl="0" indent="0" algn="r" rtl="1">
              <a:lnSpc>
                <a:spcPct val="150000"/>
              </a:lnSpc>
              <a:spcBef>
                <a:spcPts val="600"/>
              </a:spcBef>
              <a:spcAft>
                <a:spcPts val="0"/>
              </a:spcAft>
              <a:buNone/>
            </a:pPr>
            <a:r>
              <a:rPr lang="fa-IR" sz="1600" b="1" dirty="0">
                <a:cs typeface="B Nazanin" panose="00000700000000000000" pitchFamily="2" charset="-78"/>
              </a:rPr>
              <a:t>6. کاهش سیلاب</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34</a:t>
            </a:fld>
            <a:endParaRPr>
              <a:cs typeface="B Nazanin" panose="00000700000000000000" pitchFamily="2" charset="-78"/>
            </a:endParaRPr>
          </a:p>
        </p:txBody>
      </p:sp>
    </p:spTree>
    <p:extLst>
      <p:ext uri="{BB962C8B-B14F-4D97-AF65-F5344CB8AC3E}">
        <p14:creationId xmlns:p14="http://schemas.microsoft.com/office/powerpoint/2010/main" val="37894271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5453349" y="549649"/>
            <a:ext cx="2570126"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مزایای بامهای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1192298"/>
            <a:ext cx="7714120"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cap="none" dirty="0">
                <a:latin typeface="+mn-lt"/>
                <a:ea typeface="+mn-ea"/>
                <a:cs typeface="B Nazanin" panose="00000700000000000000" pitchFamily="2" charset="-78"/>
              </a:rPr>
              <a:t>7</a:t>
            </a:r>
            <a:r>
              <a:rPr lang="ar-SA" sz="1600" cap="none" dirty="0">
                <a:latin typeface="+mn-lt"/>
                <a:ea typeface="+mn-ea"/>
                <a:cs typeface="B Nazanin" panose="00000700000000000000" pitchFamily="2" charset="-78"/>
              </a:rPr>
              <a:t>.</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 تصفیه هوا و کاهش دی‌اکسیدکربن هوا</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8.</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 کاهش و تعدیل شدت صداهایی که تا </a:t>
            </a:r>
            <a:r>
              <a:rPr lang="en-US" sz="1600" cap="none" dirty="0">
                <a:latin typeface="+mn-lt"/>
                <a:ea typeface="+mn-ea"/>
                <a:cs typeface="B Nazanin" panose="00000700000000000000" pitchFamily="2" charset="-78"/>
              </a:rPr>
              <a:t>dB 18 </a:t>
            </a:r>
            <a:r>
              <a:rPr lang="ar-SA" sz="1600" cap="none" dirty="0">
                <a:latin typeface="+mn-lt"/>
                <a:ea typeface="+mn-ea"/>
                <a:cs typeface="B Nazanin" panose="00000700000000000000" pitchFamily="2" charset="-78"/>
              </a:rPr>
              <a:t>وارد ساختمان می شود و از آن خارج می شود به میزان </a:t>
            </a:r>
            <a:r>
              <a:rPr lang="en-US" sz="1600" cap="none" dirty="0">
                <a:latin typeface="+mn-lt"/>
                <a:ea typeface="+mn-ea"/>
                <a:cs typeface="B Nazanin" panose="00000700000000000000" pitchFamily="2" charset="-78"/>
              </a:rPr>
              <a:t>dB3 </a:t>
            </a:r>
            <a:r>
              <a:rPr lang="ar-SA" sz="1600" cap="none" dirty="0">
                <a:latin typeface="+mn-lt"/>
                <a:ea typeface="+mn-ea"/>
                <a:cs typeface="B Nazanin" panose="00000700000000000000" pitchFamily="2" charset="-78"/>
              </a:rPr>
              <a:t>یا بیشتر</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9.</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افزایش زیستگاه جانداران در مناطق مسکونی</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10.</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 بهبود مناظر اطراف ساختمان با فراهم کردن یک فضای سبز زیبا</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11.</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 بالا بردن طول عمر غشای بام (دو یا سه بار بیشتر) با محافظت از آن در برابر اشعات </a:t>
            </a:r>
            <a:r>
              <a:rPr lang="en-US" sz="1600" cap="none" dirty="0">
                <a:latin typeface="+mn-lt"/>
                <a:ea typeface="+mn-ea"/>
                <a:cs typeface="B Nazanin" panose="00000700000000000000" pitchFamily="2" charset="-78"/>
              </a:rPr>
              <a:t>UV </a:t>
            </a:r>
            <a:r>
              <a:rPr lang="ar-SA" sz="1600" cap="none" dirty="0">
                <a:latin typeface="+mn-lt"/>
                <a:ea typeface="+mn-ea"/>
                <a:cs typeface="B Nazanin" panose="00000700000000000000" pitchFamily="2" charset="-78"/>
              </a:rPr>
              <a:t>مضر و صدمات آب و هوایی</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12.</a:t>
            </a:r>
            <a:r>
              <a:rPr lang="fa-IR" sz="1600" cap="none" dirty="0">
                <a:latin typeface="+mn-lt"/>
                <a:ea typeface="+mn-ea"/>
                <a:cs typeface="B Nazanin" panose="00000700000000000000" pitchFamily="2" charset="-78"/>
              </a:rPr>
              <a:t>  </a:t>
            </a:r>
            <a:r>
              <a:rPr lang="ar-SA" sz="1600" cap="none" dirty="0">
                <a:latin typeface="+mn-lt"/>
                <a:ea typeface="+mn-ea"/>
                <a:cs typeface="B Nazanin" panose="00000700000000000000" pitchFamily="2" charset="-78"/>
              </a:rPr>
              <a:t>افزایش ارزش ملک</a:t>
            </a:r>
            <a:br>
              <a:rPr lang="en-US" dirty="0">
                <a:cs typeface="B Nazanin" panose="00000700000000000000" pitchFamily="2" charset="-78"/>
              </a:rPr>
            </a:b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35</a:t>
            </a:fld>
            <a:endParaRPr>
              <a:cs typeface="B Nazanin" panose="00000700000000000000" pitchFamily="2" charset="-78"/>
            </a:endParaRPr>
          </a:p>
        </p:txBody>
      </p:sp>
    </p:spTree>
    <p:extLst>
      <p:ext uri="{BB962C8B-B14F-4D97-AF65-F5344CB8AC3E}">
        <p14:creationId xmlns:p14="http://schemas.microsoft.com/office/powerpoint/2010/main" val="36408741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450498"/>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معایب بامهای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94404" y="938564"/>
            <a:ext cx="7703103"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b="1" dirty="0">
                <a:cs typeface="B Nazanin" panose="00000700000000000000" pitchFamily="2" charset="-78"/>
              </a:rPr>
              <a:t>برخی پیامدهای منفی استفاده از بامهای سبز به شرح زیر است:</a:t>
            </a:r>
          </a:p>
          <a:p>
            <a:pPr marL="0" lvl="0" indent="0" algn="r" rtl="1">
              <a:lnSpc>
                <a:spcPct val="150000"/>
              </a:lnSpc>
              <a:spcBef>
                <a:spcPts val="600"/>
              </a:spcBef>
              <a:spcAft>
                <a:spcPts val="0"/>
              </a:spcAft>
              <a:buNone/>
            </a:pPr>
            <a:r>
              <a:rPr lang="fa-IR" b="1" dirty="0">
                <a:cs typeface="B Nazanin" panose="00000700000000000000" pitchFamily="2" charset="-78"/>
              </a:rPr>
              <a:t>1.  نیاز به تقویت سازه بامهای موجود برای استقرار بام سبز و وجود این حقیقت که اغلب این بامها برای حضور انسان طراحی نمی شوند.</a:t>
            </a:r>
          </a:p>
          <a:p>
            <a:pPr marL="0" lvl="0" indent="0" algn="r" rtl="1">
              <a:lnSpc>
                <a:spcPct val="150000"/>
              </a:lnSpc>
              <a:spcBef>
                <a:spcPts val="600"/>
              </a:spcBef>
              <a:spcAft>
                <a:spcPts val="0"/>
              </a:spcAft>
              <a:buNone/>
            </a:pPr>
            <a:r>
              <a:rPr lang="fa-IR" b="1" dirty="0">
                <a:cs typeface="B Nazanin" panose="00000700000000000000" pitchFamily="2" charset="-78"/>
              </a:rPr>
              <a:t>2.  در برخی موارد، تطبیق طراحی این بامها با شرایط اقلیمی منطقه کاری دشوار است.</a:t>
            </a:r>
          </a:p>
          <a:p>
            <a:pPr marL="0" lvl="0" indent="0" algn="r" rtl="1">
              <a:lnSpc>
                <a:spcPct val="150000"/>
              </a:lnSpc>
              <a:spcBef>
                <a:spcPts val="600"/>
              </a:spcBef>
              <a:spcAft>
                <a:spcPts val="0"/>
              </a:spcAft>
              <a:buNone/>
            </a:pPr>
            <a:r>
              <a:rPr lang="fa-IR" b="1" dirty="0">
                <a:cs typeface="B Nazanin" panose="00000700000000000000" pitchFamily="2" charset="-78"/>
              </a:rPr>
              <a:t>3.   بامهای سبز همچنین نیازمند معیارهای سازه ای قابل قبول می باشند. بسیاری از بامهای موجود، بدلیل بار وزن ملزومات خاک و گیاهان برای دارابودن بام سبز مناسب نیستند. (در این بین یک دال بتنی در تبدیل به بام سبز بسیار کاراتر از دالهای چوبی یا فلزی است</a:t>
            </a:r>
          </a:p>
          <a:p>
            <a:pPr marL="0" lvl="0" indent="0" algn="r" rtl="1">
              <a:lnSpc>
                <a:spcPct val="150000"/>
              </a:lnSpc>
              <a:spcBef>
                <a:spcPts val="600"/>
              </a:spcBef>
              <a:spcAft>
                <a:spcPts val="0"/>
              </a:spcAft>
              <a:buNone/>
            </a:pPr>
            <a:endParaRPr lang="fa-IR" b="1" dirty="0">
              <a:cs typeface="B Nazanin" panose="00000700000000000000" pitchFamily="2" charset="-78"/>
            </a:endParaRPr>
          </a:p>
          <a:p>
            <a:pPr marL="0" lvl="0" indent="0" algn="r" rtl="1">
              <a:lnSpc>
                <a:spcPct val="150000"/>
              </a:lnSpc>
              <a:spcBef>
                <a:spcPts val="600"/>
              </a:spcBef>
              <a:spcAft>
                <a:spcPts val="0"/>
              </a:spcAft>
              <a:buNone/>
            </a:pPr>
            <a:endParaRPr lang="fa-IR"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36</a:t>
            </a:fld>
            <a:endParaRPr>
              <a:cs typeface="B Nazanin" panose="00000700000000000000" pitchFamily="2" charset="-78"/>
            </a:endParaRPr>
          </a:p>
        </p:txBody>
      </p:sp>
    </p:spTree>
    <p:extLst>
      <p:ext uri="{BB962C8B-B14F-4D97-AF65-F5344CB8AC3E}">
        <p14:creationId xmlns:p14="http://schemas.microsoft.com/office/powerpoint/2010/main" val="20822656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165475" y="549649"/>
            <a:ext cx="7603952"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برترینهای معماری سبز:</a:t>
            </a:r>
            <a:br>
              <a:rPr lang="fa-IR" dirty="0">
                <a:cs typeface="B Nazanin" panose="00000700000000000000" pitchFamily="2" charset="-78"/>
              </a:rPr>
            </a:br>
            <a:r>
              <a:rPr lang="fa-IR" dirty="0">
                <a:cs typeface="B Nazanin" panose="00000700000000000000" pitchFamily="2" charset="-78"/>
              </a:rPr>
              <a:t>مدرسه ابتدایی بن فرانکلین (</a:t>
            </a:r>
            <a:r>
              <a:rPr lang="en-US" dirty="0">
                <a:cs typeface="B Nazanin" panose="00000700000000000000" pitchFamily="2" charset="-78"/>
              </a:rPr>
              <a:t>Ben Franklin)، </a:t>
            </a:r>
            <a:r>
              <a:rPr lang="fa-IR" dirty="0">
                <a:cs typeface="B Nazanin" panose="00000700000000000000" pitchFamily="2" charset="-78"/>
              </a:rPr>
              <a:t>کریکلند، واشنگتن</a:t>
            </a:r>
            <a:endParaRPr lang="en-US" dirty="0">
              <a:cs typeface="B Nazanin" panose="00000700000000000000" pitchFamily="2" charset="-78"/>
            </a:endParaRPr>
          </a:p>
        </p:txBody>
      </p:sp>
      <p:sp>
        <p:nvSpPr>
          <p:cNvPr id="137" name="Google Shape;137;p20"/>
          <p:cNvSpPr txBox="1">
            <a:spLocks noGrp="1"/>
          </p:cNvSpPr>
          <p:nvPr>
            <p:ph type="body" idx="1"/>
          </p:nvPr>
        </p:nvSpPr>
        <p:spPr>
          <a:xfrm>
            <a:off x="1193556" y="894649"/>
            <a:ext cx="7603951"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معماران، این مدرسه ابتدایی 56000 فوت مربعی (5280 متر مربعی) را برای ارتباط مستقیم دانش آموزان با محیطی که در آن زندگی می کنند، طراحی کرده اند. در حقیقت مدرسه ساختار جدیدی است که برای گسترش برنامه آموزشی به خارج از فضای کلاسهای درس و افزایش آگاهیهای محیطی طراحی شده است. همسایگی مسکونی سایت با زمینهای اسب سواری، زمینهای جنگلی و ... ادغام شده و محیط طبیعی غنی و الزام برای حفاظت از مدرسه موجود در طول ساخت، منجر به ایجاد ساختار جدیدی در مرکز سایت گشته است.</a:t>
            </a:r>
          </a:p>
          <a:p>
            <a:pPr marL="0" lvl="0" indent="0" algn="r" rtl="1">
              <a:spcBef>
                <a:spcPts val="600"/>
              </a:spcBef>
              <a:spcAft>
                <a:spcPts val="0"/>
              </a:spcAft>
              <a:buNone/>
            </a:pPr>
            <a:r>
              <a:rPr lang="fa-IR" sz="1600" b="1" dirty="0">
                <a:cs typeface="B Nazanin" panose="00000700000000000000" pitchFamily="2" charset="-78"/>
              </a:rPr>
              <a:t>ساختمان جدید، با محیط طبیعی غنی منطقه (منطقه وسیع پوشیده با درختان انبوه) در امتداد لبه شمالی سایت مدرسه پیوند برقرار نموده و بالهای کلاس دو طبقه در راه رسیدن به جنگل و ارتباط بصری دانش آموزان با طبیعت، نظیر انگشتان دست به هم می رسند. ما بین این دو بال، حیاطهای میانی با گیاهان بومی و مسیر آب مستقیم  که از آب حاصل از بارندگی آبیاری می شوند، بعنوان کلاسهای درس بیرونی عمل می کنند.</a:t>
            </a:r>
          </a:p>
          <a:p>
            <a:pPr marL="0" lvl="0" indent="0" algn="r" rtl="1">
              <a:spcBef>
                <a:spcPts val="600"/>
              </a:spcBef>
              <a:spcAft>
                <a:spcPts val="0"/>
              </a:spcAft>
              <a:buNone/>
            </a:pPr>
            <a:r>
              <a:rPr lang="fa-IR" sz="1600" b="1" dirty="0">
                <a:cs typeface="B Nazanin" panose="00000700000000000000" pitchFamily="2" charset="-78"/>
              </a:rPr>
              <a:t>با تصدیق این امر که نور روز و کیفیت هوای داخلی تأثیر بسیار مثبت بر کارایی دانش آموزان دارد، معماران برای به حداکثر رساندن میزان کارایی از این طریق بسیار کوشیده اند، بطوریکه کلاسها تماماً از نور طبیعی روز و تهویه طبیعی برخوردار بوده و این ویژگیهای فضایی موجب کاهش مصرف انرژی نیز می گردند.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37</a:t>
            </a:fld>
            <a:endParaRPr>
              <a:cs typeface="B Nazanin" panose="00000700000000000000" pitchFamily="2" charset="-78"/>
            </a:endParaRPr>
          </a:p>
        </p:txBody>
      </p:sp>
    </p:spTree>
    <p:extLst>
      <p:ext uri="{BB962C8B-B14F-4D97-AF65-F5344CB8AC3E}">
        <p14:creationId xmlns:p14="http://schemas.microsoft.com/office/powerpoint/2010/main" val="425226151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296261"/>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05421" y="736500"/>
            <a:ext cx="7692086"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3-برج های مسکونی پورتارجایا:</a:t>
            </a:r>
          </a:p>
          <a:p>
            <a:pPr marL="0" lvl="0" indent="0" algn="r" rtl="1">
              <a:spcBef>
                <a:spcPts val="600"/>
              </a:spcBef>
              <a:spcAft>
                <a:spcPts val="0"/>
              </a:spcAft>
              <a:buNone/>
            </a:pPr>
            <a:r>
              <a:rPr lang="fa-IR" sz="1600" b="1" dirty="0">
                <a:cs typeface="B Nazanin" panose="00000700000000000000" pitchFamily="2" charset="-78"/>
              </a:rPr>
              <a:t> </a:t>
            </a:r>
          </a:p>
          <a:p>
            <a:pPr marL="0" lvl="0" indent="0" algn="r" rtl="1">
              <a:spcBef>
                <a:spcPts val="600"/>
              </a:spcBef>
              <a:spcAft>
                <a:spcPts val="0"/>
              </a:spcAft>
              <a:buNone/>
            </a:pPr>
            <a:r>
              <a:rPr lang="fa-IR" sz="1600" b="1" dirty="0">
                <a:cs typeface="B Nazanin" panose="00000700000000000000" pitchFamily="2" charset="-78"/>
              </a:rPr>
              <a:t>برج های مسکونی پوتارجایا در کشور مالزی و در جنوب کوالالامپور واقع شده است. برج های مسکونی پوتارجایا در کشور مالزی و در جنوب کوالالامپور واقع شده است. این هشت برج عظیم و پیچیده به عنبخشی از برنامه ریزی بزرگ منطقه تجاری کوالالامپور در نظر گرفته شده است. الگوی اصلی در طراحی این برج ها، ساختمان های سنتی در کشور مالزی هستند. فرم کلی برج های مسکونی پوتارجایا یادآور مشخصات یک قایق بادبانی و همچنین برداشتی از طراحی اسلامی در منطقه است که به صورت قوس نمایان شده است. این پروژه در فضایی بالغ بر 278000 مترمربع اجرا و در آینده به یکی از الگوهای ساختمان های پایدار و دوستدار محیط زیست تبدیل خواهد شد.</a:t>
            </a:r>
          </a:p>
          <a:p>
            <a:pPr marL="0" lvl="0" indent="0" algn="r" rtl="1">
              <a:spcBef>
                <a:spcPts val="600"/>
              </a:spcBef>
              <a:spcAft>
                <a:spcPts val="0"/>
              </a:spcAft>
              <a:buNone/>
            </a:pPr>
            <a:r>
              <a:rPr lang="fa-IR" sz="1600" b="1" dirty="0">
                <a:cs typeface="B Nazanin" panose="00000700000000000000" pitchFamily="2" charset="-78"/>
              </a:rPr>
              <a:t> پوسته ی این ساختمان به صورت هوشمند عمل می کند و به دلیل عملکرد بالای انرژی، باعث صرفه جویی 50% در مصرف انرژی خواهد شد. برای تهویه ساختمان از تکنیک های خنک کننده طبیعی استفاده شده است و جهت قرارگیری برج ها با توجه به جهت وزش باد طراحی شده است. یکی از اصول طراحی در برج های پوتارجایا معماری سبز و استفاده از پتانسیل گیاهان برای بهره برداری در ساختمان است. در برج های مسکونی پوتارجایا از انرژی خورشید، باد و آب به روش های گوناگون استفاده می شود.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38</a:t>
            </a:fld>
            <a:endParaRPr>
              <a:cs typeface="B Nazanin" panose="00000700000000000000" pitchFamily="2" charset="-78"/>
            </a:endParaRPr>
          </a:p>
        </p:txBody>
      </p:sp>
    </p:spTree>
    <p:extLst>
      <p:ext uri="{BB962C8B-B14F-4D97-AF65-F5344CB8AC3E}">
        <p14:creationId xmlns:p14="http://schemas.microsoft.com/office/powerpoint/2010/main" val="23415434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135"/>
        <p:cNvGrpSpPr/>
        <p:nvPr/>
      </p:nvGrpSpPr>
      <p:grpSpPr>
        <a:xfrm>
          <a:off x="0" y="0"/>
          <a:ext cx="0" cy="0"/>
          <a:chOff x="0" y="0"/>
          <a:chExt cx="0" cy="0"/>
        </a:xfrm>
      </p:grpSpPr>
      <p:sp>
        <p:nvSpPr>
          <p:cNvPr id="10" name="Google Shape;136;p20">
            <a:extLst>
              <a:ext uri="{FF2B5EF4-FFF2-40B4-BE49-F238E27FC236}">
                <a16:creationId xmlns:a16="http://schemas.microsoft.com/office/drawing/2014/main" id="{EE1739BD-91D5-EC64-D677-575B615BF840}"/>
              </a:ext>
            </a:extLst>
          </p:cNvPr>
          <p:cNvSpPr txBox="1">
            <a:spLocks noGrp="1"/>
          </p:cNvSpPr>
          <p:nvPr>
            <p:ph type="title"/>
          </p:nvPr>
        </p:nvSpPr>
        <p:spPr>
          <a:xfrm>
            <a:off x="640589" y="924222"/>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Tree>
    <p:extLst>
      <p:ext uri="{BB962C8B-B14F-4D97-AF65-F5344CB8AC3E}">
        <p14:creationId xmlns:p14="http://schemas.microsoft.com/office/powerpoint/2010/main" val="14870096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5930998" y="362362"/>
            <a:ext cx="2592159"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اصل اول: حفاظت از انرژي</a:t>
            </a:r>
            <a:endParaRPr lang="en-US" dirty="0">
              <a:cs typeface="B Nazanin" panose="00000700000000000000" pitchFamily="2" charset="-78"/>
            </a:endParaRPr>
          </a:p>
        </p:txBody>
      </p:sp>
      <p:sp>
        <p:nvSpPr>
          <p:cNvPr id="137" name="Google Shape;137;p20"/>
          <p:cNvSpPr txBox="1">
            <a:spLocks noGrp="1"/>
          </p:cNvSpPr>
          <p:nvPr>
            <p:ph type="body" idx="1"/>
          </p:nvPr>
        </p:nvSpPr>
        <p:spPr>
          <a:xfrm>
            <a:off x="1176492" y="971960"/>
            <a:ext cx="7614968" cy="3038179"/>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هر ساختمان بايد به گونه اي ساخته شود که نياز آن به سوخت فسيلي به حداقل ممکن برسد. جوامع قبلي ضرورت اين اصل را بدون هيچ شک و ترديدی پذيرفته بودند.تنها به سبب تنوع بسيار زياد مصالح و فن آوری های جديد درحال حاضر است که چنين اصلي در ساختمان ها به فراموشی سپرده شده است.</a:t>
            </a:r>
          </a:p>
          <a:p>
            <a:pPr marL="0" lvl="0" indent="0" algn="r" rtl="1">
              <a:lnSpc>
                <a:spcPct val="150000"/>
              </a:lnSpc>
              <a:spcBef>
                <a:spcPts val="600"/>
              </a:spcBef>
              <a:spcAft>
                <a:spcPts val="0"/>
              </a:spcAft>
              <a:buNone/>
            </a:pPr>
            <a:r>
              <a:rPr lang="fa-IR" sz="1600" b="1" dirty="0">
                <a:cs typeface="B Nazanin" panose="00000700000000000000" pitchFamily="2" charset="-78"/>
              </a:rPr>
              <a:t>ساختمان هايي که در تعامل با اقليم محلی و در تلاش براي کاهش وابستگي به سوخت فسيلي ايجاد مي شوند، نسبت به آپارتمان های عادی، تجربياتی منفرد و مجزا و در نتيجه، به عنوان تلاش های نيمه کاره برای خلق معماری سبز مطرح مي شوند. بسياری از اين تجربيات نيز بيشتر حاصل کار انفرادی است تا کل يک جامعه؛ و بنابراين روشن است که اين تجربيات بيش از پيش از جامعه جدا مي شوند.</a:t>
            </a:r>
            <a:br>
              <a:rPr lang="fa-IR" sz="1600" b="1" dirty="0">
                <a:cs typeface="B Nazanin" panose="00000700000000000000" pitchFamily="2" charset="-78"/>
              </a:rPr>
            </a:br>
            <a:endParaRPr lang="fa-IR" sz="1600" b="1" dirty="0">
              <a:cs typeface="B Nazanin" panose="00000700000000000000" pitchFamily="2" charset="-78"/>
            </a:endParaRP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a:t>
            </a:fld>
            <a:endParaRPr>
              <a:cs typeface="B Nazanin" panose="00000700000000000000" pitchFamily="2" charset="-78"/>
            </a:endParaRPr>
          </a:p>
        </p:txBody>
      </p:sp>
    </p:spTree>
    <p:extLst>
      <p:ext uri="{BB962C8B-B14F-4D97-AF65-F5344CB8AC3E}">
        <p14:creationId xmlns:p14="http://schemas.microsoft.com/office/powerpoint/2010/main" val="328844291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280702"/>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231588" y="625702"/>
            <a:ext cx="7725137"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1-برج هرست:برج هرست که توسط نومن فاستر طراحی گردیدکه اولین ساختمان بلند متبه سبز نیویورک هست این برج درسال 2006با ارتفاع 182مترومساحت 3700متر مربع ساخته شد .</a:t>
            </a:r>
          </a:p>
          <a:p>
            <a:pPr marL="0" lvl="0" indent="0" algn="r" rtl="1">
              <a:spcBef>
                <a:spcPts val="600"/>
              </a:spcBef>
              <a:spcAft>
                <a:spcPts val="0"/>
              </a:spcAft>
              <a:buNone/>
            </a:pPr>
            <a:r>
              <a:rPr lang="fa-IR" sz="1600" b="1" dirty="0">
                <a:cs typeface="B Nazanin" panose="00000700000000000000" pitchFamily="2" charset="-78"/>
              </a:rPr>
              <a:t>80درصد فولاد به کار رفته در ساخت این بنا بازیافتی میباشد و50درصد آب مصرفی ساختمان از بارندگی روی سقف تامین میشود آب باران در تانک ها و گالون هایی که ضرفیت آن ها 1400لیتر میباشد جمع آوری می شود.</a:t>
            </a:r>
          </a:p>
          <a:p>
            <a:pPr marL="0" lvl="0" indent="0" algn="r" rtl="1">
              <a:spcBef>
                <a:spcPts val="600"/>
              </a:spcBef>
              <a:spcAft>
                <a:spcPts val="0"/>
              </a:spcAft>
              <a:buNone/>
            </a:pPr>
            <a:r>
              <a:rPr lang="fa-IR" sz="1600" b="1" dirty="0">
                <a:cs typeface="B Nazanin" panose="00000700000000000000" pitchFamily="2" charset="-78"/>
              </a:rPr>
              <a:t>در ورودی ولابی یک آبشار به طول 10متر طراحی شده که آب مورد نیاز آن توسط همان گالن ها تامین میشود و در صورت پایین آمدن از آن رطوبت نسبی هوا را به 30الی 50 درصد میرساند این میزان بسته به فصول مختلف،متفاوت است.همچنین این آبنما باعث 50درصد کاهش مصرف سیستم های تهویه میگردد.</a:t>
            </a:r>
          </a:p>
          <a:p>
            <a:pPr marL="0" lvl="0" indent="0" algn="r" rtl="1">
              <a:spcBef>
                <a:spcPts val="600"/>
              </a:spcBef>
              <a:spcAft>
                <a:spcPts val="0"/>
              </a:spcAft>
              <a:buNone/>
            </a:pPr>
            <a:r>
              <a:rPr lang="fa-IR" sz="1600" b="1" dirty="0">
                <a:cs typeface="B Nazanin" panose="00000700000000000000" pitchFamily="2" charset="-78"/>
              </a:rPr>
              <a:t>آب از طریق لوله های پلی استایرن که در کف نصب شده در تابستان ایجاد خنکی میکنند و در زمستان ایجاد گرما میکنند این سیستم قادر است گرمای کف را که از سنگ گرانیت است را 26 درجه برساند که این بدین معنای 36 درصد گرمای مورد نیاز هست ودر تابستان ای سیتم دمای کف را به کم تر از 20درجه میرساند که باعث 10درصد صرفه جویی در عملکرد سیستم است.</a:t>
            </a:r>
          </a:p>
          <a:p>
            <a:pPr marL="0" lvl="0" indent="0" algn="r" rtl="1">
              <a:spcBef>
                <a:spcPts val="600"/>
              </a:spcBef>
              <a:spcAft>
                <a:spcPts val="0"/>
              </a:spcAft>
              <a:buNone/>
            </a:pPr>
            <a:r>
              <a:rPr lang="fa-IR" sz="1600" b="1" dirty="0">
                <a:cs typeface="B Nazanin" panose="00000700000000000000" pitchFamily="2" charset="-78"/>
              </a:rPr>
              <a:t>بیشتر کف پوش ها و دکوراسیون داخلی این بنا از مواد بازیافتی هستند.یکی دیگر از عواملی که در این برج باعث کاهش هزینه شده ،بهینه سازس مقدار نور سیال در سراسر ساختمان است و هسگر های نوری نیز به منزور مقدار نور و واکنش خودکار آن ها با توجه به نور مورد نیاز است.رعایتد تمام این موارد باعث شد که میزان مصرف انرژی این برج، 22درصد کم تر از ساختمان های مشابه آن باشد.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40</a:t>
            </a:fld>
            <a:endParaRPr>
              <a:cs typeface="B Nazanin" panose="00000700000000000000" pitchFamily="2" charset="-78"/>
            </a:endParaRPr>
          </a:p>
        </p:txBody>
      </p:sp>
    </p:spTree>
    <p:extLst>
      <p:ext uri="{BB962C8B-B14F-4D97-AF65-F5344CB8AC3E}">
        <p14:creationId xmlns:p14="http://schemas.microsoft.com/office/powerpoint/2010/main" val="266810651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135"/>
        <p:cNvGrpSpPr/>
        <p:nvPr/>
      </p:nvGrpSpPr>
      <p:grpSpPr>
        <a:xfrm>
          <a:off x="0" y="0"/>
          <a:ext cx="0" cy="0"/>
          <a:chOff x="0" y="0"/>
          <a:chExt cx="0" cy="0"/>
        </a:xfrm>
      </p:grpSpPr>
      <p:sp>
        <p:nvSpPr>
          <p:cNvPr id="10" name="Google Shape;136;p20">
            <a:extLst>
              <a:ext uri="{FF2B5EF4-FFF2-40B4-BE49-F238E27FC236}">
                <a16:creationId xmlns:a16="http://schemas.microsoft.com/office/drawing/2014/main" id="{D2C3F7B2-02C5-BFA1-9812-07026712E78B}"/>
              </a:ext>
            </a:extLst>
          </p:cNvPr>
          <p:cNvSpPr txBox="1">
            <a:spLocks noGrp="1"/>
          </p:cNvSpPr>
          <p:nvPr>
            <p:ph type="title"/>
          </p:nvPr>
        </p:nvSpPr>
        <p:spPr>
          <a:xfrm>
            <a:off x="1634395" y="4037454"/>
            <a:ext cx="2937605"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800" dirty="0">
                <a:solidFill>
                  <a:schemeClr val="tx1"/>
                </a:solidFill>
                <a:cs typeface="B Nazanin" panose="00000700000000000000" pitchFamily="2" charset="-78"/>
              </a:rPr>
              <a:t>طراحی خانه‌های </a:t>
            </a:r>
            <a:r>
              <a:rPr lang="fa-IR" sz="2800" dirty="0">
                <a:cs typeface="B Nazanin" panose="00000700000000000000" pitchFamily="2" charset="-78"/>
              </a:rPr>
              <a:t>سبز</a:t>
            </a:r>
            <a:endParaRPr lang="en-US" sz="2800" dirty="0">
              <a:cs typeface="B Nazanin" panose="00000700000000000000" pitchFamily="2" charset="-78"/>
            </a:endParaRPr>
          </a:p>
        </p:txBody>
      </p:sp>
    </p:spTree>
    <p:extLst>
      <p:ext uri="{BB962C8B-B14F-4D97-AF65-F5344CB8AC3E}">
        <p14:creationId xmlns:p14="http://schemas.microsoft.com/office/powerpoint/2010/main" val="37117502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461514"/>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طراحی خانه‌های سبز</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5" y="1192298"/>
            <a:ext cx="7581918" cy="307123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معماری ایرانی از قدیم الایام بعنوان هنر در نزد جهانیان شناخته شده است. اینبار این هنر ایرانی در خلق یک مجتمع مسکونی ارگانیک (طبیعی) در شمال شهر تهران و منطقه نیاوران نمود پیدا کرده است.</a:t>
            </a:r>
          </a:p>
          <a:p>
            <a:pPr marL="0" lvl="0" indent="0" algn="r" rtl="1">
              <a:lnSpc>
                <a:spcPct val="150000"/>
              </a:lnSpc>
              <a:spcBef>
                <a:spcPts val="600"/>
              </a:spcBef>
              <a:spcAft>
                <a:spcPts val="0"/>
              </a:spcAft>
              <a:buNone/>
            </a:pPr>
            <a:endParaRPr lang="fa-IR" sz="1600" b="1" dirty="0">
              <a:cs typeface="B Nazanin" panose="00000700000000000000" pitchFamily="2" charset="-78"/>
            </a:endParaRPr>
          </a:p>
          <a:p>
            <a:pPr marL="0" lvl="0" indent="0" algn="r" rtl="1">
              <a:lnSpc>
                <a:spcPct val="150000"/>
              </a:lnSpc>
              <a:spcBef>
                <a:spcPts val="600"/>
              </a:spcBef>
              <a:spcAft>
                <a:spcPts val="0"/>
              </a:spcAft>
              <a:buNone/>
            </a:pPr>
            <a:r>
              <a:rPr lang="fa-IR" sz="1600" b="1" dirty="0">
                <a:cs typeface="B Nazanin" panose="00000700000000000000" pitchFamily="2" charset="-78"/>
              </a:rPr>
              <a:t> در طراحی و ساخت مجتمع مسکونی نیاوران که حاصل ذوق و هنر مهندس معمار خوش ذوق ایرانی آقای محمد رضا نیکبخت می باشد، حتی یک درخت هم قطع نشده است. طراحی این مجتمع به گونه ای بوده که به محیط طبیعی اولیه ی خود آسیبی نزده و زندگی شهری با کمترین صدمه به محیط طبیعی پیرامون خود وصل شده است.</a:t>
            </a: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42</a:t>
            </a:fld>
            <a:endParaRPr>
              <a:cs typeface="B Nazanin" panose="00000700000000000000" pitchFamily="2" charset="-78"/>
            </a:endParaRPr>
          </a:p>
        </p:txBody>
      </p:sp>
    </p:spTree>
    <p:extLst>
      <p:ext uri="{BB962C8B-B14F-4D97-AF65-F5344CB8AC3E}">
        <p14:creationId xmlns:p14="http://schemas.microsoft.com/office/powerpoint/2010/main" val="10287036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571500" y="505581"/>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نمای دو پوسته در جهت بهینه سازی انرژی </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65474" y="1192298"/>
            <a:ext cx="7670053" cy="36705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fa-IR" sz="1600" b="1" dirty="0">
                <a:cs typeface="B Nazanin" panose="00000700000000000000" pitchFamily="2" charset="-78"/>
              </a:rPr>
              <a:t>از جمله لغاتي كه به عنوان مترادف نمای دو پوسته اند و فراوان مورد استفاده قرار مي گيرند، بدين شرح است:  </a:t>
            </a:r>
          </a:p>
          <a:p>
            <a:pPr marL="0" lvl="0" indent="0" algn="r" rtl="1">
              <a:lnSpc>
                <a:spcPct val="150000"/>
              </a:lnSpc>
              <a:spcBef>
                <a:spcPts val="600"/>
              </a:spcBef>
              <a:spcAft>
                <a:spcPts val="0"/>
              </a:spcAft>
              <a:buNone/>
            </a:pPr>
            <a:r>
              <a:rPr lang="fa-IR" sz="1600" b="1" dirty="0">
                <a:cs typeface="B Nazanin" panose="00000700000000000000" pitchFamily="2" charset="-78"/>
              </a:rPr>
              <a:t>نمای دو ورقه ای، نمای دو پوسته ای، نمای مضاعف، پوشش مضاعف، نمای شيشه ای دو جداره، نمای ديوار تهويه يا نمای تهويه </a:t>
            </a:r>
          </a:p>
          <a:p>
            <a:pPr marL="0" lvl="0" indent="0" algn="r" rtl="1">
              <a:lnSpc>
                <a:spcPct val="150000"/>
              </a:lnSpc>
              <a:spcBef>
                <a:spcPts val="600"/>
              </a:spcBef>
              <a:spcAft>
                <a:spcPts val="0"/>
              </a:spcAft>
              <a:buNone/>
            </a:pPr>
            <a:r>
              <a:rPr lang="fa-IR" sz="1600" b="1" dirty="0">
                <a:cs typeface="B Nazanin" panose="00000700000000000000" pitchFamily="2" charset="-78"/>
              </a:rPr>
              <a:t>بنا به تعريف مي توان نما های دو پوسته را اين چنين تعريف كرد: يك جفت پوسته ی شيشه ای كه بوسيله دالان هوايي از هم جدا مي شوند. لايه اصلي شيشه ای را بطور معمول عايق بندی مي كنند. اين فضای هوای بين لايه های شيشه ای به صورت عايق در مقابل حداكثر و حداقل دما، باد و صدا عمل مي كند. دستگاه های آفتابگير غالبا بين دو پوسته قرار مي گيرند. تمام عناصر را مي توان به صورت متفاوت با چندين جای گشت وتركيب از غشاهای توپر و شفاف، مرتب ومنظم كرد . </a:t>
            </a:r>
          </a:p>
          <a:p>
            <a:pPr marL="0" lvl="0" indent="0" algn="r" rtl="1">
              <a:lnSpc>
                <a:spcPct val="150000"/>
              </a:lnSpc>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43</a:t>
            </a:fld>
            <a:endParaRPr>
              <a:cs typeface="B Nazanin" panose="00000700000000000000" pitchFamily="2" charset="-78"/>
            </a:endParaRPr>
          </a:p>
        </p:txBody>
      </p:sp>
    </p:spTree>
    <p:extLst>
      <p:ext uri="{BB962C8B-B14F-4D97-AF65-F5344CB8AC3E}">
        <p14:creationId xmlns:p14="http://schemas.microsoft.com/office/powerpoint/2010/main" val="14431800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Shape 135"/>
        <p:cNvGrpSpPr/>
        <p:nvPr/>
      </p:nvGrpSpPr>
      <p:grpSpPr>
        <a:xfrm>
          <a:off x="0" y="0"/>
          <a:ext cx="0" cy="0"/>
          <a:chOff x="0" y="0"/>
          <a:chExt cx="0" cy="0"/>
        </a:xfrm>
      </p:grpSpPr>
    </p:spTree>
    <p:extLst>
      <p:ext uri="{BB962C8B-B14F-4D97-AF65-F5344CB8AC3E}">
        <p14:creationId xmlns:p14="http://schemas.microsoft.com/office/powerpoint/2010/main" val="9713824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939507" y="280702"/>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فناوری نانو در ساختمان </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138471" y="625702"/>
            <a:ext cx="7659036"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600" b="1" dirty="0">
                <a:cs typeface="B Nazanin" panose="00000700000000000000" pitchFamily="2" charset="-78"/>
              </a:rPr>
              <a:t>نانو تكنولوژی ، يكي از جديد ترين تكنولوژی های روز دنيا مي باشد كه در همه عرصه ها و همچنين ساختمان ها تاثير گذاشته است. علم ساختمان اتم به اتم مواد جديد با خواص مورد نظر است كه هنوز در آغاز راه خود در جهان قرار دارد كه آينده بسيار روشني برای آن پيش بيني مي شود. اين علم با كنترل مواد در مقياس مولكولي، گشايش اسرار طبيعت در تمام عرصه ها را نويد مي دهد. از جمله دستاوردهای فراوان اين فناوری، كاربرد آن درتوليد، انتقال، مصرف و ذخيره سازی انرژی با كارآيي بالا و كاهش آلودگي های زيست محيطي است كه تحول شگرفي را در اين زمينه ايجاد مي كند . نانو تكنولوژی تغيير بنياني مسيری است كه موجب ساخت مواد و ابزارهايي با ويژگيهای مورد نياز خواهد شد. امكان سنتز بلوكهای ساختماني نانو با اندازه و تركيب به دقت كنترل شده و سپس چيدن آنها درساختارهای بزرگتر، كه دارای خواص و كاركرد منحصر به فرد باشند، انقلابي در مواد و فرآيندهای توليد آنها، ايجاد ميكند.  محققين قادر به ايجاد ساختارهايي از مواد خواهند شد كه در طبيعت نبوده و شيمي مرسوم نيز قادر به ايجادشان نبوده است. برخي از مزايای نانوساختارها مي توان به مواد سبك تر، قوی تر و قابل برنامه ريزی، كاهش هزينه عمر كاری از طريق كاهش دفعات نقص فني؛ ابزارهايي نوين بر پايه ی اصول   و معماری جديد اشاره كرد. </a:t>
            </a:r>
          </a:p>
          <a:p>
            <a:pPr marL="0" lvl="0" indent="0" algn="r" rtl="1">
              <a:spcBef>
                <a:spcPts val="600"/>
              </a:spcBef>
              <a:spcAft>
                <a:spcPts val="0"/>
              </a:spcAft>
              <a:buNone/>
            </a:pPr>
            <a:r>
              <a:rPr lang="fa-IR" sz="1600" b="1" dirty="0">
                <a:cs typeface="B Nazanin" panose="00000700000000000000" pitchFamily="2" charset="-78"/>
              </a:rPr>
              <a:t>يكي از آن راههای استفاده از فناوری نانو در ساختمانهای سبز استفاده از نانو متريالهايي است كه با استفاده از آنها از اتلاف انرژی در داخل ساختمان جلوگيری مي شود. معماران زيادی تلاش كردند كه در ساختمان ها از عايقي استفاده كنند كه با استفاده از انرژی خورشيد و تصفيه پيشرفته آب و هوا برای كاهش اتلاف انرژی در داخل   ساختمان مفيد باشد.</a:t>
            </a:r>
          </a:p>
          <a:p>
            <a:pPr marL="0" lvl="0" indent="0" algn="r" rtl="1">
              <a:spcBef>
                <a:spcPts val="600"/>
              </a:spcBef>
              <a:spcAft>
                <a:spcPts val="0"/>
              </a:spcAft>
              <a:buNone/>
            </a:pPr>
            <a:endParaRPr lang="fa-IR" sz="1600" b="1" dirty="0">
              <a:cs typeface="B Nazanin" panose="00000700000000000000" pitchFamily="2" charset="-78"/>
            </a:endParaRPr>
          </a:p>
          <a:p>
            <a:pPr marL="0" lvl="0" indent="0" algn="r" rtl="1">
              <a:spcBef>
                <a:spcPts val="600"/>
              </a:spcBef>
              <a:spcAft>
                <a:spcPts val="0"/>
              </a:spcAft>
              <a:buNone/>
            </a:pPr>
            <a:endParaRPr lang="fa-IR" sz="16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45</a:t>
            </a:fld>
            <a:endParaRPr>
              <a:cs typeface="B Nazanin" panose="00000700000000000000" pitchFamily="2" charset="-78"/>
            </a:endParaRPr>
          </a:p>
        </p:txBody>
      </p:sp>
    </p:spTree>
    <p:extLst>
      <p:ext uri="{BB962C8B-B14F-4D97-AF65-F5344CB8AC3E}">
        <p14:creationId xmlns:p14="http://schemas.microsoft.com/office/powerpoint/2010/main" val="18427394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1665157" y="439481"/>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نتیجه گیری:</a:t>
            </a:r>
            <a:endParaRPr lang="en-US" sz="2000" dirty="0">
              <a:cs typeface="B Nazanin" panose="00000700000000000000" pitchFamily="2" charset="-78"/>
            </a:endParaRPr>
          </a:p>
        </p:txBody>
      </p:sp>
      <p:sp>
        <p:nvSpPr>
          <p:cNvPr id="137" name="Google Shape;137;p20"/>
          <p:cNvSpPr txBox="1">
            <a:spLocks noGrp="1"/>
          </p:cNvSpPr>
          <p:nvPr>
            <p:ph type="body" idx="1"/>
          </p:nvPr>
        </p:nvSpPr>
        <p:spPr>
          <a:xfrm>
            <a:off x="1044290" y="736500"/>
            <a:ext cx="7692086" cy="36705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400" b="1" dirty="0">
                <a:cs typeface="B Nazanin" panose="00000700000000000000" pitchFamily="2" charset="-78"/>
              </a:rPr>
              <a:t>در سال های اخیر بیانیه ها و مقالات متعددی در زمینه اصول معماری سبز توسط محققان مختلف در سراسر دنیا به رشته تحریر درآمده است. اغلب این بیانیه ها با اختلاف اندک موضوعاتی را در زمینه تشویق طراحان به حفاظت از انرژی و نیز در نظر گیری ویژگی های محلی مکان و کار با کاربران ساختمان و جوامع اطراف آن تثبیت نموده اند. معماران انگلیسی، برندا و روبرت ویل در کتاب خویش با عنوان «معماری سبز: طراحی برای آینده ای آگاه از انرژی» یکی از ساده ترین و صریح ترین چارچوب ها را برای معماری سبز مطرح نموده اند. آنها این اصول را با استفاده از مثال های مختلف از طراحی ساختمان در اروپا انگلستان و امریکا نشان داده اند. ایشان بر فراگیری از معماری بومی تأکید زیادی داشتند، معماری که در تجربه نسل های متمادی ساکن یک منطقه و اقلیم ویژه در آن نهفته است . نیز وجود دارد. فرآیند سبز در معماری فرآیندی کهن می باشد، برای مثال از هنگامی که انسان های غار نشین برای اولین بار پی به این مسئله بردند که انتخاب غاری رو به جنوب از لحاظ دمای محیط بسیار مناسب تر از غاری می باشد که دهانه آن به سمت شمال است. موضوع جدید درک این مهم است که معماری سبز برای محیط های مصنوع و انسان آفرینش بهترین فرآیند برای طراحی ساختمان هاست؛ به گونه ای که تمام منابع وارده به ساختمان، مصالح آن، سوخت یا اشیا مورد استفاده ساکنان، نیازمند پدید آوردن یک معماری پایدار هستند. بسیاری از ساختمان های موجود حداقل یکی از ویژگی های متعدد و قابل تشخیص معماری سبز را درون خویش دارند، با این حال،تنها تعداد اندکی از این بناها کل این فرآیند کامل را دارا می باشند.</a:t>
            </a:r>
          </a:p>
          <a:p>
            <a:pPr marL="0" lvl="0" indent="0" algn="r" rtl="1">
              <a:spcBef>
                <a:spcPts val="600"/>
              </a:spcBef>
              <a:spcAft>
                <a:spcPts val="0"/>
              </a:spcAft>
              <a:buNone/>
            </a:pPr>
            <a:r>
              <a:rPr lang="fa-IR" sz="1400" b="1" dirty="0">
                <a:cs typeface="B Nazanin" panose="00000700000000000000" pitchFamily="2" charset="-78"/>
              </a:rPr>
              <a:t>بطور کلی فرآیند سبز این گونه مطرح می شود که تمامی موضوعات به یکدیگر وابسته بوده و در هر تصمیم گیری باید تمامی جنبه های آن مورد بررسی قرار گیرد و بدین ترتیب،ایده بررسی اصول بصورت مجزا با آن در تضاد قرار می گیرد . در مجموع اصول گوناگونی در ایجاد هر نوع سازه مطرح است که نقاط مشترک فراوانی را برای بحث دارامی باشند، با این حال موضوعات ارائه شده مجموعه ای از اصول مختلفی هستند که در نظر گرفتن آنها سبب ایجاد توازن و پدید آمدن معماری سبز خواهد شد .</a:t>
            </a:r>
          </a:p>
          <a:p>
            <a:pPr marL="0" lvl="0" indent="0" algn="r" rtl="1">
              <a:spcBef>
                <a:spcPts val="600"/>
              </a:spcBef>
              <a:spcAft>
                <a:spcPts val="0"/>
              </a:spcAft>
              <a:buNone/>
            </a:pPr>
            <a:endParaRPr lang="fa-IR" sz="1400" b="1" dirty="0">
              <a:cs typeface="B Nazanin" panose="00000700000000000000" pitchFamily="2" charset="-78"/>
            </a:endParaRPr>
          </a:p>
          <a:p>
            <a:pPr marL="0" lvl="0" indent="0" algn="r" rtl="1">
              <a:spcBef>
                <a:spcPts val="600"/>
              </a:spcBef>
              <a:spcAft>
                <a:spcPts val="0"/>
              </a:spcAft>
              <a:buNone/>
            </a:pPr>
            <a:endParaRPr lang="fa-IR" sz="1400" b="1" dirty="0">
              <a:cs typeface="B Nazanin" panose="00000700000000000000" pitchFamily="2" charset="-78"/>
            </a:endParaRPr>
          </a:p>
        </p:txBody>
      </p:sp>
      <p:sp>
        <p:nvSpPr>
          <p:cNvPr id="140" name="Google Shape;140;p2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46</a:t>
            </a:fld>
            <a:endParaRPr>
              <a:cs typeface="B Nazanin" panose="00000700000000000000" pitchFamily="2" charset="-78"/>
            </a:endParaRPr>
          </a:p>
        </p:txBody>
      </p:sp>
    </p:spTree>
    <p:extLst>
      <p:ext uri="{BB962C8B-B14F-4D97-AF65-F5344CB8AC3E}">
        <p14:creationId xmlns:p14="http://schemas.microsoft.com/office/powerpoint/2010/main" val="35673963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152"/>
        <p:cNvGrpSpPr/>
        <p:nvPr/>
      </p:nvGrpSpPr>
      <p:grpSpPr>
        <a:xfrm>
          <a:off x="0" y="0"/>
          <a:ext cx="0" cy="0"/>
          <a:chOff x="0" y="0"/>
          <a:chExt cx="0" cy="0"/>
        </a:xfrm>
      </p:grpSpPr>
      <p:sp>
        <p:nvSpPr>
          <p:cNvPr id="153" name="Google Shape;153;p22"/>
          <p:cNvSpPr txBox="1">
            <a:spLocks noGrp="1"/>
          </p:cNvSpPr>
          <p:nvPr>
            <p:ph type="body" idx="4294967295"/>
          </p:nvPr>
        </p:nvSpPr>
        <p:spPr>
          <a:xfrm>
            <a:off x="5869957" y="3713275"/>
            <a:ext cx="2653200" cy="801600"/>
          </a:xfrm>
          <a:prstGeom prst="rect">
            <a:avLst/>
          </a:prstGeom>
        </p:spPr>
        <p:txBody>
          <a:bodyPr spcFirstLastPara="1" wrap="square" lIns="91425" tIns="91425" rIns="91425" bIns="91425" anchor="ctr"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rPr>
              <a:t>آیا می خواهید تأثیر بزرگی داشته باشید؟از تصویر بزرگ استفاده کنید</a:t>
            </a:r>
            <a:endParaRPr lang="en-US" sz="1800" b="1" dirty="0">
              <a:solidFill>
                <a:schemeClr val="lt2"/>
              </a:solidFill>
              <a:cs typeface="B Nazanin" panose="00000700000000000000" pitchFamily="2" charset="-78"/>
            </a:endParaRPr>
          </a:p>
        </p:txBody>
      </p:sp>
      <p:sp>
        <p:nvSpPr>
          <p:cNvPr id="154" name="Google Shape;154;p22"/>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solidFill>
                  <a:srgbClr val="2E3037"/>
                </a:solidFill>
              </a:rPr>
              <a:t>47</a:t>
            </a:fld>
            <a:endParaRPr>
              <a:solidFill>
                <a:srgbClr val="2E3037"/>
              </a:solidFill>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و جداول برای مقایسه داده ها</a:t>
            </a:r>
            <a:endParaRPr dirty="0">
              <a:cs typeface="B Nazanin" panose="00000700000000000000" pitchFamily="2" charset="-78"/>
            </a:endParaRPr>
          </a:p>
        </p:txBody>
      </p:sp>
      <p:graphicFrame>
        <p:nvGraphicFramePr>
          <p:cNvPr id="169" name="Google Shape;169;p24"/>
          <p:cNvGraphicFramePr/>
          <p:nvPr>
            <p:extLst>
              <p:ext uri="{D42A27DB-BD31-4B8C-83A1-F6EECF244321}">
                <p14:modId xmlns:p14="http://schemas.microsoft.com/office/powerpoint/2010/main" val="3056142823"/>
              </p:ext>
            </p:extLst>
          </p:nvPr>
        </p:nvGraphicFramePr>
        <p:xfrm>
          <a:off x="943800" y="1564481"/>
          <a:ext cx="7247700" cy="2004100"/>
        </p:xfrm>
        <a:graphic>
          <a:graphicData uri="http://schemas.openxmlformats.org/drawingml/2006/table">
            <a:tbl>
              <a:tblPr>
                <a:noFill/>
                <a:tableStyleId>{8CE042EE-030E-48AD-AEE1-48DBF1C2F338}</a:tableStyleId>
              </a:tblPr>
              <a:tblGrid>
                <a:gridCol w="1811925">
                  <a:extLst>
                    <a:ext uri="{9D8B030D-6E8A-4147-A177-3AD203B41FA5}">
                      <a16:colId xmlns:a16="http://schemas.microsoft.com/office/drawing/2014/main" val="20000"/>
                    </a:ext>
                  </a:extLst>
                </a:gridCol>
                <a:gridCol w="1811925">
                  <a:extLst>
                    <a:ext uri="{9D8B030D-6E8A-4147-A177-3AD203B41FA5}">
                      <a16:colId xmlns:a16="http://schemas.microsoft.com/office/drawing/2014/main" val="20001"/>
                    </a:ext>
                  </a:extLst>
                </a:gridCol>
                <a:gridCol w="1811925">
                  <a:extLst>
                    <a:ext uri="{9D8B030D-6E8A-4147-A177-3AD203B41FA5}">
                      <a16:colId xmlns:a16="http://schemas.microsoft.com/office/drawing/2014/main" val="20002"/>
                    </a:ext>
                  </a:extLst>
                </a:gridCol>
                <a:gridCol w="1811925">
                  <a:extLst>
                    <a:ext uri="{9D8B030D-6E8A-4147-A177-3AD203B41FA5}">
                      <a16:colId xmlns:a16="http://schemas.microsoft.com/office/drawing/2014/main" val="20003"/>
                    </a:ext>
                  </a:extLst>
                </a:gridCol>
              </a:tblGrid>
              <a:tr h="501025">
                <a:tc>
                  <a:txBody>
                    <a:bodyPr/>
                    <a:lstStyle/>
                    <a:p>
                      <a:pPr marL="0" lvl="0" indent="0" algn="l" rtl="0">
                        <a:spcBef>
                          <a:spcPts val="0"/>
                        </a:spcBef>
                        <a:spcAft>
                          <a:spcPts val="0"/>
                        </a:spcAft>
                        <a:buNone/>
                      </a:pPr>
                      <a:endParaRPr sz="1100">
                        <a:solidFill>
                          <a:schemeClr val="lt2"/>
                        </a:solidFill>
                        <a:latin typeface="Quicksand"/>
                        <a:ea typeface="Quicksand"/>
                        <a:cs typeface="Quicksand"/>
                        <a:sym typeface="Quicksand"/>
                      </a:endParaRPr>
                    </a:p>
                  </a:txBody>
                  <a:tcPr marL="91425" marR="91425" marT="68575" marB="68575" anchor="ctr">
                    <a:lnL w="9525" cap="flat" cmpd="sng">
                      <a:solidFill>
                        <a:srgbClr val="999FA9"/>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rgbClr val="999FA9">
                          <a:alpha val="0"/>
                        </a:srgbClr>
                      </a:solidFill>
                      <a:prstDash val="dash"/>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lt2"/>
                          </a:solidFill>
                          <a:latin typeface="Quicksand"/>
                          <a:ea typeface="Quicksand"/>
                          <a:cs typeface="Quicksand"/>
                          <a:sym typeface="Quicksand"/>
                        </a:rPr>
                        <a:t>A</a:t>
                      </a:r>
                      <a:endParaRPr sz="1100">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rgbClr val="999FA9">
                          <a:alpha val="0"/>
                        </a:srgbClr>
                      </a:solidFill>
                      <a:prstDash val="dash"/>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lt2"/>
                          </a:solidFill>
                          <a:latin typeface="Quicksand"/>
                          <a:ea typeface="Quicksand"/>
                          <a:cs typeface="Quicksand"/>
                          <a:sym typeface="Quicksand"/>
                        </a:rPr>
                        <a:t>B</a:t>
                      </a:r>
                      <a:endParaRPr sz="1100">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rgbClr val="999FA9">
                          <a:alpha val="0"/>
                        </a:srgbClr>
                      </a:solidFill>
                      <a:prstDash val="dash"/>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lt2"/>
                          </a:solidFill>
                          <a:latin typeface="Quicksand"/>
                          <a:ea typeface="Quicksand"/>
                          <a:cs typeface="Quicksand"/>
                          <a:sym typeface="Quicksand"/>
                        </a:rPr>
                        <a:t>C</a:t>
                      </a:r>
                      <a:endParaRPr sz="1100">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rgbClr val="999FA9"/>
                      </a:solidFill>
                      <a:prstDash val="dash"/>
                      <a:round/>
                      <a:headEnd type="none" w="sm" len="sm"/>
                      <a:tailEnd type="none" w="sm" len="sm"/>
                    </a:lnR>
                    <a:lnT w="9525" cap="flat" cmpd="sng">
                      <a:solidFill>
                        <a:srgbClr val="999FA9">
                          <a:alpha val="0"/>
                        </a:srgbClr>
                      </a:solidFill>
                      <a:prstDash val="dash"/>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0"/>
                  </a:ext>
                </a:extLst>
              </a:tr>
              <a:tr h="501025">
                <a:tc>
                  <a:txBody>
                    <a:bodyPr/>
                    <a:lstStyle/>
                    <a:p>
                      <a:pPr marL="0" lvl="0" indent="0" algn="r" rtl="0">
                        <a:spcBef>
                          <a:spcPts val="0"/>
                        </a:spcBef>
                        <a:spcAft>
                          <a:spcPts val="0"/>
                        </a:spcAft>
                        <a:buNone/>
                      </a:pPr>
                      <a:r>
                        <a:rPr lang="fa-IR" sz="1400" dirty="0">
                          <a:solidFill>
                            <a:schemeClr val="lt2"/>
                          </a:solidFill>
                          <a:latin typeface="Quicksand"/>
                          <a:ea typeface="Quicksand"/>
                          <a:cs typeface="B Nazanin" panose="00000700000000000000" pitchFamily="2" charset="-78"/>
                          <a:sym typeface="Quicksand"/>
                        </a:rPr>
                        <a:t>عنوان</a:t>
                      </a:r>
                      <a:endParaRPr sz="1100" dirty="0">
                        <a:solidFill>
                          <a:schemeClr val="lt2"/>
                        </a:solidFill>
                        <a:latin typeface="Quicksand"/>
                        <a:ea typeface="Quicksand"/>
                        <a:cs typeface="B Nazanin" panose="00000700000000000000" pitchFamily="2" charset="-78"/>
                        <a:sym typeface="Quicksand"/>
                      </a:endParaRPr>
                    </a:p>
                  </a:txBody>
                  <a:tcPr marL="91425" marR="91425" marT="68575" marB="68575" anchor="ctr">
                    <a:lnL w="9525" cap="flat" cmpd="sng">
                      <a:solidFill>
                        <a:srgbClr val="999FA9"/>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10</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20</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7</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rgbClr val="999FA9"/>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1"/>
                  </a:ext>
                </a:extLst>
              </a:tr>
              <a:tr h="501025">
                <a:tc>
                  <a:txBody>
                    <a:bodyPr/>
                    <a:lstStyle/>
                    <a:p>
                      <a:pPr marL="0" lvl="0" indent="0" algn="r" rtl="0">
                        <a:spcBef>
                          <a:spcPts val="0"/>
                        </a:spcBef>
                        <a:spcAft>
                          <a:spcPts val="0"/>
                        </a:spcAft>
                        <a:buNone/>
                      </a:pPr>
                      <a:r>
                        <a:rPr lang="fa-IR" sz="1400" dirty="0">
                          <a:solidFill>
                            <a:schemeClr val="lt2"/>
                          </a:solidFill>
                          <a:latin typeface="Quicksand"/>
                          <a:ea typeface="Quicksand"/>
                          <a:cs typeface="B Nazanin" panose="00000700000000000000" pitchFamily="2" charset="-78"/>
                          <a:sym typeface="Quicksand"/>
                        </a:rPr>
                        <a:t>عنوان</a:t>
                      </a:r>
                      <a:endParaRPr sz="1100" dirty="0">
                        <a:solidFill>
                          <a:schemeClr val="lt2"/>
                        </a:solidFill>
                        <a:latin typeface="Quicksand"/>
                        <a:ea typeface="Quicksand"/>
                        <a:cs typeface="Quicksand"/>
                        <a:sym typeface="Quicksand"/>
                      </a:endParaRPr>
                    </a:p>
                  </a:txBody>
                  <a:tcPr marL="91425" marR="91425" marT="68575" marB="68575" anchor="ctr">
                    <a:lnL w="9525" cap="flat" cmpd="sng">
                      <a:solidFill>
                        <a:srgbClr val="999FA9"/>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30</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15</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10</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rgbClr val="999FA9"/>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2"/>
                  </a:ext>
                </a:extLst>
              </a:tr>
              <a:tr h="501025">
                <a:tc>
                  <a:txBody>
                    <a:bodyPr/>
                    <a:lstStyle/>
                    <a:p>
                      <a:pPr marL="0" lvl="0" indent="0" algn="r" rtl="0">
                        <a:spcBef>
                          <a:spcPts val="0"/>
                        </a:spcBef>
                        <a:spcAft>
                          <a:spcPts val="0"/>
                        </a:spcAft>
                        <a:buNone/>
                      </a:pPr>
                      <a:r>
                        <a:rPr lang="fa-IR" sz="1400" dirty="0">
                          <a:solidFill>
                            <a:schemeClr val="lt2"/>
                          </a:solidFill>
                          <a:latin typeface="Quicksand"/>
                          <a:ea typeface="Quicksand"/>
                          <a:cs typeface="B Nazanin" panose="00000700000000000000" pitchFamily="2" charset="-78"/>
                          <a:sym typeface="Quicksand"/>
                        </a:rPr>
                        <a:t>عنوان</a:t>
                      </a:r>
                      <a:endParaRPr sz="1100" dirty="0">
                        <a:solidFill>
                          <a:schemeClr val="lt2"/>
                        </a:solidFill>
                        <a:latin typeface="Quicksand"/>
                        <a:ea typeface="Quicksand"/>
                        <a:cs typeface="Quicksand"/>
                        <a:sym typeface="Quicksand"/>
                      </a:endParaRPr>
                    </a:p>
                  </a:txBody>
                  <a:tcPr marL="91425" marR="91425" marT="68575" marB="68575" anchor="ctr">
                    <a:lnL w="9525" cap="flat" cmpd="sng">
                      <a:solidFill>
                        <a:srgbClr val="999FA9"/>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rgbClr val="999FA9">
                          <a:alpha val="0"/>
                        </a:srgbClr>
                      </a:solidFill>
                      <a:prstDash val="dash"/>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5</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rgbClr val="999FA9">
                          <a:alpha val="0"/>
                        </a:srgbClr>
                      </a:solidFill>
                      <a:prstDash val="dash"/>
                      <a:round/>
                      <a:headEnd type="none" w="sm" len="sm"/>
                      <a:tailEnd type="none" w="sm" len="sm"/>
                    </a:lnB>
                  </a:tcPr>
                </a:tc>
                <a:tc>
                  <a:txBody>
                    <a:bodyPr/>
                    <a:lstStyle/>
                    <a:p>
                      <a:pPr marL="0" lvl="0" indent="0" algn="ctr" rtl="0">
                        <a:spcBef>
                          <a:spcPts val="0"/>
                        </a:spcBef>
                        <a:spcAft>
                          <a:spcPts val="0"/>
                        </a:spcAft>
                        <a:buNone/>
                      </a:pPr>
                      <a:r>
                        <a:rPr lang="en" sz="1100" b="1">
                          <a:solidFill>
                            <a:schemeClr val="lt2"/>
                          </a:solidFill>
                          <a:latin typeface="Quicksand"/>
                          <a:ea typeface="Quicksand"/>
                          <a:cs typeface="Quicksand"/>
                          <a:sym typeface="Quicksand"/>
                        </a:rPr>
                        <a:t>24</a:t>
                      </a:r>
                      <a:endParaRPr sz="1100" b="1">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chemeClr val="accent5"/>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rgbClr val="999FA9">
                          <a:alpha val="0"/>
                        </a:srgbClr>
                      </a:solidFill>
                      <a:prstDash val="dash"/>
                      <a:round/>
                      <a:headEnd type="none" w="sm" len="sm"/>
                      <a:tailEnd type="none" w="sm" len="sm"/>
                    </a:lnB>
                  </a:tcPr>
                </a:tc>
                <a:tc>
                  <a:txBody>
                    <a:bodyPr/>
                    <a:lstStyle/>
                    <a:p>
                      <a:pPr marL="0" lvl="0" indent="0" algn="ctr" rtl="0">
                        <a:spcBef>
                          <a:spcPts val="0"/>
                        </a:spcBef>
                        <a:spcAft>
                          <a:spcPts val="0"/>
                        </a:spcAft>
                        <a:buNone/>
                      </a:pPr>
                      <a:r>
                        <a:rPr lang="en" sz="1100" b="1" dirty="0">
                          <a:solidFill>
                            <a:schemeClr val="lt2"/>
                          </a:solidFill>
                          <a:latin typeface="Quicksand"/>
                          <a:ea typeface="Quicksand"/>
                          <a:cs typeface="Quicksand"/>
                          <a:sym typeface="Quicksand"/>
                        </a:rPr>
                        <a:t>16</a:t>
                      </a:r>
                      <a:endParaRPr sz="1100" b="1" dirty="0">
                        <a:solidFill>
                          <a:schemeClr val="lt2"/>
                        </a:solidFill>
                        <a:latin typeface="Quicksand"/>
                        <a:ea typeface="Quicksand"/>
                        <a:cs typeface="Quicksand"/>
                        <a:sym typeface="Quicksand"/>
                      </a:endParaRPr>
                    </a:p>
                  </a:txBody>
                  <a:tcPr marL="91425" marR="91425" marT="68575" marB="68575" anchor="ctr">
                    <a:lnL w="9525" cap="flat" cmpd="sng">
                      <a:solidFill>
                        <a:schemeClr val="accent5"/>
                      </a:solidFill>
                      <a:prstDash val="dash"/>
                      <a:round/>
                      <a:headEnd type="none" w="sm" len="sm"/>
                      <a:tailEnd type="none" w="sm" len="sm"/>
                    </a:lnL>
                    <a:lnR w="9525" cap="flat" cmpd="sng">
                      <a:solidFill>
                        <a:srgbClr val="999FA9"/>
                      </a:solidFill>
                      <a:prstDash val="dash"/>
                      <a:round/>
                      <a:headEnd type="none" w="sm" len="sm"/>
                      <a:tailEnd type="none" w="sm" len="sm"/>
                    </a:lnR>
                    <a:lnT w="9525" cap="flat" cmpd="sng">
                      <a:solidFill>
                        <a:schemeClr val="accent5"/>
                      </a:solidFill>
                      <a:prstDash val="solid"/>
                      <a:round/>
                      <a:headEnd type="none" w="sm" len="sm"/>
                      <a:tailEnd type="none" w="sm" len="sm"/>
                    </a:lnT>
                    <a:lnB w="9525" cap="flat" cmpd="sng">
                      <a:solidFill>
                        <a:srgbClr val="999FA9">
                          <a:alpha val="0"/>
                        </a:srgbClr>
                      </a:solidFill>
                      <a:prstDash val="dash"/>
                      <a:round/>
                      <a:headEnd type="none" w="sm" len="sm"/>
                      <a:tailEnd type="none" w="sm" len="sm"/>
                    </a:lnB>
                  </a:tcPr>
                </a:tc>
                <a:extLst>
                  <a:ext uri="{0D108BD9-81ED-4DB2-BD59-A6C34878D82A}">
                    <a16:rowId xmlns:a16="http://schemas.microsoft.com/office/drawing/2014/main" val="10003"/>
                  </a:ext>
                </a:extLst>
              </a:tr>
            </a:tbl>
          </a:graphicData>
        </a:graphic>
      </p:graphicFrame>
      <p:sp>
        <p:nvSpPr>
          <p:cNvPr id="170" name="Google Shape;170;p24"/>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48</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5"/>
          <p:cNvSpPr/>
          <p:nvPr/>
        </p:nvSpPr>
        <p:spPr>
          <a:xfrm>
            <a:off x="1260501" y="1069249"/>
            <a:ext cx="7425928" cy="3537548"/>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6" name="Google Shape;176;p25"/>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cs typeface="B Nazanin" panose="00000700000000000000" pitchFamily="2" charset="-78"/>
              </a:rPr>
              <a:t>نقشه ها</a:t>
            </a:r>
            <a:endParaRPr sz="2000" dirty="0">
              <a:cs typeface="B Nazanin" panose="00000700000000000000" pitchFamily="2" charset="-78"/>
            </a:endParaRPr>
          </a:p>
        </p:txBody>
      </p:sp>
      <p:sp>
        <p:nvSpPr>
          <p:cNvPr id="177" name="Google Shape;177;p25"/>
          <p:cNvSpPr/>
          <p:nvPr/>
        </p:nvSpPr>
        <p:spPr>
          <a:xfrm>
            <a:off x="2733475" y="1709513"/>
            <a:ext cx="702000" cy="202500"/>
          </a:xfrm>
          <a:prstGeom prst="wedgeRectCallout">
            <a:avLst>
              <a:gd name="adj1" fmla="val -21428"/>
              <a:gd name="adj2" fmla="val 8428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b="1">
                <a:solidFill>
                  <a:srgbClr val="F3F3F3"/>
                </a:solidFill>
                <a:latin typeface="Quicksand"/>
                <a:ea typeface="Quicksand"/>
                <a:cs typeface="B Nazanin" panose="00000700000000000000" pitchFamily="2" charset="-78"/>
                <a:sym typeface="Quicksand"/>
              </a:rPr>
              <a:t>our office</a:t>
            </a:r>
            <a:endParaRPr sz="800" b="1">
              <a:solidFill>
                <a:srgbClr val="F3F3F3"/>
              </a:solidFill>
              <a:latin typeface="Quicksand"/>
              <a:ea typeface="Quicksand"/>
              <a:cs typeface="B Nazanin" panose="00000700000000000000" pitchFamily="2" charset="-78"/>
              <a:sym typeface="Quicksand"/>
            </a:endParaRPr>
          </a:p>
        </p:txBody>
      </p:sp>
      <p:grpSp>
        <p:nvGrpSpPr>
          <p:cNvPr id="178" name="Google Shape;178;p25"/>
          <p:cNvGrpSpPr/>
          <p:nvPr/>
        </p:nvGrpSpPr>
        <p:grpSpPr>
          <a:xfrm>
            <a:off x="1850905" y="2045502"/>
            <a:ext cx="95669" cy="255600"/>
            <a:chOff x="1532100" y="3453325"/>
            <a:chExt cx="121500" cy="340800"/>
          </a:xfrm>
        </p:grpSpPr>
        <p:sp>
          <p:nvSpPr>
            <p:cNvPr id="179" name="Google Shape;179;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80" name="Google Shape;180;p25"/>
            <p:cNvCxnSpPr>
              <a:stCxn id="179"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grpSp>
        <p:nvGrpSpPr>
          <p:cNvPr id="181" name="Google Shape;181;p25"/>
          <p:cNvGrpSpPr/>
          <p:nvPr/>
        </p:nvGrpSpPr>
        <p:grpSpPr>
          <a:xfrm>
            <a:off x="3339815" y="3552398"/>
            <a:ext cx="95669" cy="255600"/>
            <a:chOff x="1532100" y="3453325"/>
            <a:chExt cx="121500" cy="340800"/>
          </a:xfrm>
        </p:grpSpPr>
        <p:sp>
          <p:nvSpPr>
            <p:cNvPr id="182" name="Google Shape;182;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83" name="Google Shape;183;p25"/>
            <p:cNvCxnSpPr>
              <a:stCxn id="182"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grpSp>
        <p:nvGrpSpPr>
          <p:cNvPr id="184" name="Google Shape;184;p25"/>
          <p:cNvGrpSpPr/>
          <p:nvPr/>
        </p:nvGrpSpPr>
        <p:grpSpPr>
          <a:xfrm>
            <a:off x="4990709" y="3766586"/>
            <a:ext cx="95669" cy="255600"/>
            <a:chOff x="1532100" y="3453325"/>
            <a:chExt cx="121500" cy="340800"/>
          </a:xfrm>
        </p:grpSpPr>
        <p:sp>
          <p:nvSpPr>
            <p:cNvPr id="185" name="Google Shape;185;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86" name="Google Shape;186;p25"/>
            <p:cNvCxnSpPr>
              <a:stCxn id="185"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grpSp>
        <p:nvGrpSpPr>
          <p:cNvPr id="187" name="Google Shape;187;p25"/>
          <p:cNvGrpSpPr/>
          <p:nvPr/>
        </p:nvGrpSpPr>
        <p:grpSpPr>
          <a:xfrm>
            <a:off x="4331042" y="1863000"/>
            <a:ext cx="95669" cy="255600"/>
            <a:chOff x="1532100" y="3453325"/>
            <a:chExt cx="121500" cy="340800"/>
          </a:xfrm>
        </p:grpSpPr>
        <p:sp>
          <p:nvSpPr>
            <p:cNvPr id="188" name="Google Shape;188;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89" name="Google Shape;189;p25"/>
            <p:cNvCxnSpPr>
              <a:stCxn id="188"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grpSp>
        <p:nvGrpSpPr>
          <p:cNvPr id="190" name="Google Shape;190;p25"/>
          <p:cNvGrpSpPr/>
          <p:nvPr/>
        </p:nvGrpSpPr>
        <p:grpSpPr>
          <a:xfrm>
            <a:off x="6935377" y="2301109"/>
            <a:ext cx="95669" cy="255600"/>
            <a:chOff x="1532100" y="3453325"/>
            <a:chExt cx="121500" cy="340800"/>
          </a:xfrm>
        </p:grpSpPr>
        <p:sp>
          <p:nvSpPr>
            <p:cNvPr id="191" name="Google Shape;191;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92" name="Google Shape;192;p25"/>
            <p:cNvCxnSpPr>
              <a:stCxn id="191"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grpSp>
        <p:nvGrpSpPr>
          <p:cNvPr id="193" name="Google Shape;193;p25"/>
          <p:cNvGrpSpPr/>
          <p:nvPr/>
        </p:nvGrpSpPr>
        <p:grpSpPr>
          <a:xfrm>
            <a:off x="7576534" y="3808000"/>
            <a:ext cx="95669" cy="255600"/>
            <a:chOff x="1532100" y="3453325"/>
            <a:chExt cx="121500" cy="340800"/>
          </a:xfrm>
        </p:grpSpPr>
        <p:sp>
          <p:nvSpPr>
            <p:cNvPr id="194" name="Google Shape;194;p25"/>
            <p:cNvSpPr/>
            <p:nvPr/>
          </p:nvSpPr>
          <p:spPr>
            <a:xfrm>
              <a:off x="1532100" y="3453325"/>
              <a:ext cx="121500" cy="121500"/>
            </a:xfrm>
            <a:prstGeom prst="ellipse">
              <a:avLst/>
            </a:prstGeom>
            <a:solidFill>
              <a:srgbClr val="39C0BA"/>
            </a:solidFill>
            <a:ln w="28575" cap="flat" cmpd="sng">
              <a:solidFill>
                <a:srgbClr val="2E303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95" name="Google Shape;195;p25"/>
            <p:cNvCxnSpPr>
              <a:stCxn id="194" idx="4"/>
            </p:cNvCxnSpPr>
            <p:nvPr/>
          </p:nvCxnSpPr>
          <p:spPr>
            <a:xfrm>
              <a:off x="1592850" y="3574825"/>
              <a:ext cx="0" cy="219300"/>
            </a:xfrm>
            <a:prstGeom prst="straightConnector1">
              <a:avLst/>
            </a:prstGeom>
            <a:noFill/>
            <a:ln w="9525" cap="flat" cmpd="sng">
              <a:solidFill>
                <a:srgbClr val="999FA9"/>
              </a:solidFill>
              <a:prstDash val="solid"/>
              <a:round/>
              <a:headEnd type="none" w="sm" len="sm"/>
              <a:tailEnd type="oval" w="sm" len="sm"/>
            </a:ln>
          </p:spPr>
        </p:cxnSp>
      </p:grpSp>
      <p:sp>
        <p:nvSpPr>
          <p:cNvPr id="196" name="Google Shape;196;p25"/>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cs typeface="B Nazanin" panose="00000700000000000000" pitchFamily="2" charset="-78"/>
              </a:rPr>
              <a:t>49</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C55076D-E9EA-3035-A51B-4DBAEFE44C8C}"/>
              </a:ext>
            </a:extLst>
          </p:cNvPr>
          <p:cNvSpPr>
            <a:spLocks noGrp="1"/>
          </p:cNvSpPr>
          <p:nvPr>
            <p:ph type="body" idx="3"/>
          </p:nvPr>
        </p:nvSpPr>
        <p:spPr>
          <a:xfrm>
            <a:off x="1155385" y="156712"/>
            <a:ext cx="7642122" cy="3670500"/>
          </a:xfrm>
        </p:spPr>
        <p:txBody>
          <a:bodyPr/>
          <a:lstStyle/>
          <a:p>
            <a:pPr algn="r" rtl="1">
              <a:lnSpc>
                <a:spcPct val="150000"/>
              </a:lnSpc>
            </a:pPr>
            <a:r>
              <a:rPr lang="fa-IR" sz="1400" dirty="0">
                <a:cs typeface="B Nazanin" panose="00000700000000000000" pitchFamily="2" charset="-78"/>
              </a:rPr>
              <a:t>ما باید یکی شدن و به هم پیوستن و وابستگی به یکدیگر را با یک چیزی خیلی وسیع تر از خودمان را دوباره کشف کنیم. جهان طبیعت قلم رویی است روحانی که نسبت به همه چیز برتری می یابد.اول شخص و بعد جامعه این عقیده بولوزوف است. او عقیده دارد ما باید هر دو گروه را مجبور سازیم که موافق حقایق زندگی در جهان باشند.در غرب به این مسئله اعتقاد دارند که مزیت در طرح محیطی و طراحی آن در صورتی پیشرفت می کند و موفق خواهد بود که حقیقا مجمع و گروه طراحی آن فقط گروهی از طراحان باشند.</a:t>
            </a:r>
            <a:r>
              <a:rPr lang="en-US" sz="1400" dirty="0">
                <a:cs typeface="B Nazanin" panose="00000700000000000000" pitchFamily="2" charset="-78"/>
              </a:rPr>
              <a:t>arc </a:t>
            </a:r>
            <a:r>
              <a:rPr lang="fa-IR" sz="1400" dirty="0">
                <a:cs typeface="B Nazanin" panose="00000700000000000000" pitchFamily="2" charset="-78"/>
              </a:rPr>
              <a:t>اولین شرکتی است که دست به این کار زده است. این شرکت تشکیل شده است ازمعماران سازندگان و مهندسین و سرانجام عده ای از طراحان باید پاسخگو در تمامی پروژههای این شرکت باشند.این شرکت در جریان طراحی های خود از روش مشارکتی استفاده می کند یعنی تمامی اعضا در نظر دادن آزاد هستند اما تصمیم نهایی را طراحان خواهند گرفت. این روش یک روش قدرتمند در ساختمان سازی ها به شمار می رود.بسیاری از ساختمانها که در این شرکت در بین طراحان به توافق می رسد توافق آنها به خاطر مطلوبیت آن اثر است.در یک کار جالب دیگر در این شرکت دعوت از تمامی افراد صاحب نظر است برای عملی کردن و اجرایی شدن تمامی نتیجه های بدست آمده.جوانب مهمی که متفاوت با طراحی های قردادی مشخص شده است عبارتند از 1ـ طراحی باید تقریباً در برگیرنده 40% از نیازها باشد نه اینکه 25% از نیازها را به صورت قراردادی بر طرف کند.2ـ روند طراحی جرینی است آشفته و پر دست انداز. بنابر این احتیاج به زمان طولانی دارد. طراحی به تفکر گروهای صادق و آزمایش کردن احتیاج دارد.3ـ ایجاد ساختمان نیاز مند یکپارچه سازی و اتحاد است. </a:t>
            </a:r>
          </a:p>
        </p:txBody>
      </p:sp>
      <p:sp>
        <p:nvSpPr>
          <p:cNvPr id="6" name="Slide Number Placeholder 5">
            <a:extLst>
              <a:ext uri="{FF2B5EF4-FFF2-40B4-BE49-F238E27FC236}">
                <a16:creationId xmlns:a16="http://schemas.microsoft.com/office/drawing/2014/main" id="{047B74DD-688A-65B2-B17F-85816101321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4323846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6"/>
          <p:cNvSpPr txBox="1">
            <a:spLocks noGrp="1"/>
          </p:cNvSpPr>
          <p:nvPr>
            <p:ph type="ctrTitle" idx="4294967295"/>
          </p:nvPr>
        </p:nvSpPr>
        <p:spPr>
          <a:xfrm>
            <a:off x="1377875" y="1991813"/>
            <a:ext cx="47766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000" b="1">
                <a:solidFill>
                  <a:schemeClr val="dk1"/>
                </a:solidFill>
              </a:rPr>
              <a:t>89,526,124</a:t>
            </a:r>
            <a:endParaRPr sz="6000" b="1">
              <a:solidFill>
                <a:schemeClr val="dk1"/>
              </a:solidFill>
            </a:endParaRPr>
          </a:p>
        </p:txBody>
      </p:sp>
      <p:sp>
        <p:nvSpPr>
          <p:cNvPr id="202" name="Google Shape;202;p26"/>
          <p:cNvSpPr txBox="1">
            <a:spLocks noGrp="1"/>
          </p:cNvSpPr>
          <p:nvPr>
            <p:ph type="subTitle" idx="4294967295"/>
          </p:nvPr>
        </p:nvSpPr>
        <p:spPr>
          <a:xfrm>
            <a:off x="1377900" y="2840063"/>
            <a:ext cx="4776600" cy="993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2400" dirty="0">
                <a:cs typeface="B Nazanin" panose="00000700000000000000" pitchFamily="2" charset="-78"/>
              </a:rPr>
              <a:t>وای این یک عدد بزرگ است، آیا شما افتخار نمی کنید؟</a:t>
            </a:r>
            <a:endParaRPr sz="2400" dirty="0">
              <a:cs typeface="B Nazanin" panose="00000700000000000000" pitchFamily="2" charset="-78"/>
            </a:endParaRPr>
          </a:p>
        </p:txBody>
      </p:sp>
      <p:sp>
        <p:nvSpPr>
          <p:cNvPr id="203" name="Google Shape;203;p26"/>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50</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7"/>
          <p:cNvSpPr txBox="1">
            <a:spLocks noGrp="1"/>
          </p:cNvSpPr>
          <p:nvPr>
            <p:ph type="ctrTitle" idx="4294967295"/>
          </p:nvPr>
        </p:nvSpPr>
        <p:spPr>
          <a:xfrm>
            <a:off x="1284950" y="705150"/>
            <a:ext cx="7097100" cy="89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800" b="1">
                <a:cs typeface="B Nazanin" panose="00000700000000000000" pitchFamily="2" charset="-78"/>
              </a:rPr>
              <a:t>89,526,124$</a:t>
            </a:r>
            <a:endParaRPr sz="4800" b="1">
              <a:cs typeface="B Nazanin" panose="00000700000000000000" pitchFamily="2" charset="-78"/>
            </a:endParaRPr>
          </a:p>
        </p:txBody>
      </p:sp>
      <p:sp>
        <p:nvSpPr>
          <p:cNvPr id="209" name="Google Shape;209;p27"/>
          <p:cNvSpPr txBox="1">
            <a:spLocks noGrp="1"/>
          </p:cNvSpPr>
          <p:nvPr>
            <p:ph type="subTitle" idx="4294967295"/>
          </p:nvPr>
        </p:nvSpPr>
        <p:spPr>
          <a:xfrm>
            <a:off x="1284950" y="1316060"/>
            <a:ext cx="7097100" cy="46320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fa-IR" sz="1800" dirty="0">
                <a:cs typeface="B Nazanin" panose="00000700000000000000" pitchFamily="2" charset="-78"/>
              </a:rPr>
              <a:t>اون پول زیادیه</a:t>
            </a:r>
            <a:endParaRPr sz="1800" dirty="0">
              <a:cs typeface="B Nazanin" panose="00000700000000000000" pitchFamily="2" charset="-78"/>
            </a:endParaRPr>
          </a:p>
        </p:txBody>
      </p:sp>
      <p:sp>
        <p:nvSpPr>
          <p:cNvPr id="210" name="Google Shape;210;p27"/>
          <p:cNvSpPr txBox="1">
            <a:spLocks noGrp="1"/>
          </p:cNvSpPr>
          <p:nvPr>
            <p:ph type="ctrTitle" idx="4294967295"/>
          </p:nvPr>
        </p:nvSpPr>
        <p:spPr>
          <a:xfrm>
            <a:off x="1284950" y="3334053"/>
            <a:ext cx="7097100" cy="89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800" b="1">
                <a:cs typeface="B Nazanin" panose="00000700000000000000" pitchFamily="2" charset="-78"/>
              </a:rPr>
              <a:t>100%</a:t>
            </a:r>
            <a:endParaRPr sz="4800" b="1">
              <a:cs typeface="B Nazanin" panose="00000700000000000000" pitchFamily="2" charset="-78"/>
            </a:endParaRPr>
          </a:p>
        </p:txBody>
      </p:sp>
      <p:sp>
        <p:nvSpPr>
          <p:cNvPr id="211" name="Google Shape;211;p27"/>
          <p:cNvSpPr txBox="1">
            <a:spLocks noGrp="1"/>
          </p:cNvSpPr>
          <p:nvPr>
            <p:ph type="subTitle" idx="4294967295"/>
          </p:nvPr>
        </p:nvSpPr>
        <p:spPr>
          <a:xfrm>
            <a:off x="1284950" y="3944963"/>
            <a:ext cx="7097100" cy="46320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fa-IR" sz="1800" dirty="0">
                <a:cs typeface="B Nazanin" panose="00000700000000000000" pitchFamily="2" charset="-78"/>
              </a:rPr>
              <a:t>موفقیت کامل!</a:t>
            </a:r>
            <a:endParaRPr sz="1800" dirty="0">
              <a:cs typeface="B Nazanin" panose="00000700000000000000" pitchFamily="2" charset="-78"/>
            </a:endParaRPr>
          </a:p>
        </p:txBody>
      </p:sp>
      <p:sp>
        <p:nvSpPr>
          <p:cNvPr id="212" name="Google Shape;212;p27"/>
          <p:cNvSpPr txBox="1">
            <a:spLocks noGrp="1"/>
          </p:cNvSpPr>
          <p:nvPr>
            <p:ph type="ctrTitle" idx="4294967295"/>
          </p:nvPr>
        </p:nvSpPr>
        <p:spPr>
          <a:xfrm>
            <a:off x="1284950" y="2019601"/>
            <a:ext cx="7097100" cy="89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800" b="1">
                <a:cs typeface="B Nazanin" panose="00000700000000000000" pitchFamily="2" charset="-78"/>
              </a:rPr>
              <a:t>185,244 users</a:t>
            </a:r>
            <a:endParaRPr sz="4800" b="1">
              <a:cs typeface="B Nazanin" panose="00000700000000000000" pitchFamily="2" charset="-78"/>
            </a:endParaRPr>
          </a:p>
        </p:txBody>
      </p:sp>
      <p:sp>
        <p:nvSpPr>
          <p:cNvPr id="213" name="Google Shape;213;p27"/>
          <p:cNvSpPr txBox="1">
            <a:spLocks noGrp="1"/>
          </p:cNvSpPr>
          <p:nvPr>
            <p:ph type="subTitle" idx="4294967295"/>
          </p:nvPr>
        </p:nvSpPr>
        <p:spPr>
          <a:xfrm>
            <a:off x="1284950" y="2630511"/>
            <a:ext cx="7097100" cy="46320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fa-IR" sz="1800" dirty="0">
                <a:cs typeface="B Nazanin" panose="00000700000000000000" pitchFamily="2" charset="-78"/>
              </a:rPr>
              <a:t>و تعداد زیادی از کاربران</a:t>
            </a:r>
            <a:endParaRPr sz="1800" dirty="0">
              <a:cs typeface="B Nazanin" panose="00000700000000000000" pitchFamily="2" charset="-78"/>
            </a:endParaRPr>
          </a:p>
        </p:txBody>
      </p:sp>
      <p:sp>
        <p:nvSpPr>
          <p:cNvPr id="214" name="Google Shape;214;p27"/>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cs typeface="B Nazanin" panose="00000700000000000000" pitchFamily="2" charset="-78"/>
              </a:rPr>
              <a:pPr marL="0" lvl="0" indent="0" algn="ctr" rtl="0">
                <a:spcBef>
                  <a:spcPts val="0"/>
                </a:spcBef>
                <a:spcAft>
                  <a:spcPts val="0"/>
                </a:spcAft>
                <a:buNone/>
              </a:pPr>
              <a:t>51</a:t>
            </a:fld>
            <a:endParaRPr>
              <a:cs typeface="B Nazanin" panose="00000700000000000000" pitchFamily="2" charset="-78"/>
            </a:endParaRPr>
          </a:p>
        </p:txBody>
      </p:sp>
      <p:sp>
        <p:nvSpPr>
          <p:cNvPr id="215" name="Google Shape;215;p27"/>
          <p:cNvSpPr/>
          <p:nvPr/>
        </p:nvSpPr>
        <p:spPr>
          <a:xfrm>
            <a:off x="844675" y="1051650"/>
            <a:ext cx="201900" cy="201900"/>
          </a:xfrm>
          <a:prstGeom prst="ellipse">
            <a:avLst/>
          </a:prstGeom>
          <a:solidFill>
            <a:srgbClr val="2E3037"/>
          </a:solidFill>
          <a:ln w="9525" cap="flat" cmpd="sng">
            <a:solidFill>
              <a:srgbClr val="999FA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700000000000000" pitchFamily="2" charset="-78"/>
            </a:endParaRPr>
          </a:p>
        </p:txBody>
      </p:sp>
      <p:sp>
        <p:nvSpPr>
          <p:cNvPr id="216" name="Google Shape;216;p27"/>
          <p:cNvSpPr/>
          <p:nvPr/>
        </p:nvSpPr>
        <p:spPr>
          <a:xfrm>
            <a:off x="844675" y="3680550"/>
            <a:ext cx="201900" cy="201900"/>
          </a:xfrm>
          <a:prstGeom prst="ellipse">
            <a:avLst/>
          </a:prstGeom>
          <a:solidFill>
            <a:srgbClr val="2E3037"/>
          </a:solidFill>
          <a:ln w="9525" cap="flat" cmpd="sng">
            <a:solidFill>
              <a:srgbClr val="999FA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9"/>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بیایید برخی از مفاهیم را مرور کنیم</a:t>
            </a:r>
            <a:endParaRPr dirty="0">
              <a:cs typeface="B Nazanin" panose="00000700000000000000" pitchFamily="2" charset="-78"/>
            </a:endParaRPr>
          </a:p>
        </p:txBody>
      </p:sp>
      <p:sp>
        <p:nvSpPr>
          <p:cNvPr id="234" name="Google Shape;234;p29"/>
          <p:cNvSpPr txBox="1">
            <a:spLocks noGrp="1"/>
          </p:cNvSpPr>
          <p:nvPr>
            <p:ph type="body" idx="1"/>
          </p:nvPr>
        </p:nvSpPr>
        <p:spPr>
          <a:xfrm>
            <a:off x="1165475" y="11792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p>
        </p:txBody>
      </p:sp>
      <p:sp>
        <p:nvSpPr>
          <p:cNvPr id="235" name="Google Shape;235;p29"/>
          <p:cNvSpPr txBox="1">
            <a:spLocks noGrp="1"/>
          </p:cNvSpPr>
          <p:nvPr>
            <p:ph type="body" idx="2"/>
          </p:nvPr>
        </p:nvSpPr>
        <p:spPr>
          <a:xfrm>
            <a:off x="3692250" y="11792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sz="1200" dirty="0">
              <a:cs typeface="B Nazanin" panose="00000700000000000000" pitchFamily="2" charset="-78"/>
            </a:endParaRPr>
          </a:p>
        </p:txBody>
      </p:sp>
      <p:sp>
        <p:nvSpPr>
          <p:cNvPr id="236" name="Google Shape;236;p29"/>
          <p:cNvSpPr txBox="1">
            <a:spLocks noGrp="1"/>
          </p:cNvSpPr>
          <p:nvPr>
            <p:ph type="body" idx="3"/>
          </p:nvPr>
        </p:nvSpPr>
        <p:spPr>
          <a:xfrm>
            <a:off x="6219025" y="11792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sz="1200" dirty="0">
              <a:cs typeface="B Nazanin" panose="00000700000000000000" pitchFamily="2" charset="-78"/>
            </a:endParaRPr>
          </a:p>
        </p:txBody>
      </p:sp>
      <p:sp>
        <p:nvSpPr>
          <p:cNvPr id="237" name="Google Shape;237;p29"/>
          <p:cNvSpPr txBox="1">
            <a:spLocks noGrp="1"/>
          </p:cNvSpPr>
          <p:nvPr>
            <p:ph type="body" idx="1"/>
          </p:nvPr>
        </p:nvSpPr>
        <p:spPr>
          <a:xfrm>
            <a:off x="1165475" y="28937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sz="1200" dirty="0">
              <a:cs typeface="B Nazanin" panose="00000700000000000000" pitchFamily="2" charset="-78"/>
            </a:endParaRPr>
          </a:p>
        </p:txBody>
      </p:sp>
      <p:sp>
        <p:nvSpPr>
          <p:cNvPr id="238" name="Google Shape;238;p29"/>
          <p:cNvSpPr txBox="1">
            <a:spLocks noGrp="1"/>
          </p:cNvSpPr>
          <p:nvPr>
            <p:ph type="body" idx="2"/>
          </p:nvPr>
        </p:nvSpPr>
        <p:spPr>
          <a:xfrm>
            <a:off x="3692250" y="28937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sz="1200" dirty="0">
              <a:cs typeface="B Nazanin" panose="00000700000000000000" pitchFamily="2" charset="-78"/>
            </a:endParaRPr>
          </a:p>
        </p:txBody>
      </p:sp>
      <p:sp>
        <p:nvSpPr>
          <p:cNvPr id="239" name="Google Shape;239;p29"/>
          <p:cNvSpPr txBox="1">
            <a:spLocks noGrp="1"/>
          </p:cNvSpPr>
          <p:nvPr>
            <p:ph type="body" idx="3"/>
          </p:nvPr>
        </p:nvSpPr>
        <p:spPr>
          <a:xfrm>
            <a:off x="6219025" y="2893781"/>
            <a:ext cx="2403600" cy="12060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dirty="0">
                <a:solidFill>
                  <a:schemeClr val="lt2"/>
                </a:solidFill>
                <a:cs typeface="B Nazanin" panose="00000700000000000000" pitchFamily="2" charset="-78"/>
                <a:sym typeface="Quicksand"/>
              </a:rPr>
              <a:t>عنوان</a:t>
            </a:r>
            <a:endParaRPr b="1" dirty="0">
              <a:cs typeface="B Nazanin" panose="00000700000000000000" pitchFamily="2" charset="-78"/>
            </a:endParaRPr>
          </a:p>
          <a:p>
            <a:pPr marL="0" lvl="0" indent="0" algn="r" rtl="1">
              <a:spcBef>
                <a:spcPts val="600"/>
              </a:spcBef>
              <a:spcAft>
                <a:spcPts val="0"/>
              </a:spcAft>
              <a:buNone/>
            </a:pPr>
            <a:r>
              <a:rPr lang="fa-IR" sz="1200" dirty="0">
                <a:cs typeface="B Nazanin" panose="00000700000000000000" pitchFamily="2" charset="-78"/>
              </a:rPr>
              <a:t>به کمک این قالب پاورپوینت حرفه ای، شما می توانید بهترین نتیجه را در پایان کار خود بگیرید و ارائه خود را به یک سطح بعدی برسانید.</a:t>
            </a:r>
            <a:endParaRPr sz="1200" dirty="0">
              <a:cs typeface="B Nazanin" panose="00000700000000000000" pitchFamily="2" charset="-78"/>
            </a:endParaRPr>
          </a:p>
        </p:txBody>
      </p:sp>
      <p:grpSp>
        <p:nvGrpSpPr>
          <p:cNvPr id="240" name="Google Shape;240;p29"/>
          <p:cNvGrpSpPr/>
          <p:nvPr/>
        </p:nvGrpSpPr>
        <p:grpSpPr>
          <a:xfrm>
            <a:off x="3098569" y="965208"/>
            <a:ext cx="312754" cy="287131"/>
            <a:chOff x="1236875" y="1623900"/>
            <a:chExt cx="465200" cy="455475"/>
          </a:xfrm>
        </p:grpSpPr>
        <p:sp>
          <p:nvSpPr>
            <p:cNvPr id="241" name="Google Shape;241;p29"/>
            <p:cNvSpPr/>
            <p:nvPr/>
          </p:nvSpPr>
          <p:spPr>
            <a:xfrm>
              <a:off x="1236875" y="1623900"/>
              <a:ext cx="465200" cy="445125"/>
            </a:xfrm>
            <a:custGeom>
              <a:avLst/>
              <a:gdLst/>
              <a:ahLst/>
              <a:cxnLst/>
              <a:rect l="l" t="t" r="r" b="b"/>
              <a:pathLst>
                <a:path w="18608" h="17805" fill="none" extrusionOk="0">
                  <a:moveTo>
                    <a:pt x="13493" y="14127"/>
                  </a:moveTo>
                  <a:lnTo>
                    <a:pt x="18608" y="17804"/>
                  </a:lnTo>
                  <a:lnTo>
                    <a:pt x="18608" y="17804"/>
                  </a:lnTo>
                  <a:lnTo>
                    <a:pt x="18608" y="17731"/>
                  </a:lnTo>
                  <a:lnTo>
                    <a:pt x="18608" y="6723"/>
                  </a:lnTo>
                  <a:lnTo>
                    <a:pt x="9304" y="1"/>
                  </a:lnTo>
                  <a:lnTo>
                    <a:pt x="1" y="6723"/>
                  </a:lnTo>
                  <a:lnTo>
                    <a:pt x="1" y="17731"/>
                  </a:lnTo>
                  <a:lnTo>
                    <a:pt x="1" y="17731"/>
                  </a:lnTo>
                  <a:lnTo>
                    <a:pt x="1" y="17804"/>
                  </a:lnTo>
                  <a:lnTo>
                    <a:pt x="5115" y="14127"/>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2" name="Google Shape;242;p29"/>
            <p:cNvSpPr/>
            <p:nvPr/>
          </p:nvSpPr>
          <p:spPr>
            <a:xfrm>
              <a:off x="1244800" y="2078750"/>
              <a:ext cx="449375" cy="625"/>
            </a:xfrm>
            <a:custGeom>
              <a:avLst/>
              <a:gdLst/>
              <a:ahLst/>
              <a:cxnLst/>
              <a:rect l="l" t="t" r="r" b="b"/>
              <a:pathLst>
                <a:path w="17975" h="25" fill="none" extrusionOk="0">
                  <a:moveTo>
                    <a:pt x="0" y="0"/>
                  </a:moveTo>
                  <a:lnTo>
                    <a:pt x="0" y="0"/>
                  </a:lnTo>
                  <a:lnTo>
                    <a:pt x="98" y="0"/>
                  </a:lnTo>
                  <a:lnTo>
                    <a:pt x="171" y="24"/>
                  </a:lnTo>
                  <a:lnTo>
                    <a:pt x="17804" y="24"/>
                  </a:lnTo>
                  <a:lnTo>
                    <a:pt x="17804" y="24"/>
                  </a:lnTo>
                  <a:lnTo>
                    <a:pt x="17877" y="0"/>
                  </a:lnTo>
                  <a:lnTo>
                    <a:pt x="17974"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3" name="Google Shape;243;p29"/>
            <p:cNvSpPr/>
            <p:nvPr/>
          </p:nvSpPr>
          <p:spPr>
            <a:xfrm>
              <a:off x="1236875" y="1791950"/>
              <a:ext cx="465200" cy="171725"/>
            </a:xfrm>
            <a:custGeom>
              <a:avLst/>
              <a:gdLst/>
              <a:ahLst/>
              <a:cxnLst/>
              <a:rect l="l" t="t" r="r" b="b"/>
              <a:pathLst>
                <a:path w="18608" h="6869" fill="none" extrusionOk="0">
                  <a:moveTo>
                    <a:pt x="18608" y="1"/>
                  </a:moveTo>
                  <a:lnTo>
                    <a:pt x="9450" y="6820"/>
                  </a:lnTo>
                  <a:lnTo>
                    <a:pt x="9450" y="6820"/>
                  </a:lnTo>
                  <a:lnTo>
                    <a:pt x="9377" y="6845"/>
                  </a:lnTo>
                  <a:lnTo>
                    <a:pt x="9304" y="6869"/>
                  </a:lnTo>
                  <a:lnTo>
                    <a:pt x="9304" y="6869"/>
                  </a:lnTo>
                  <a:lnTo>
                    <a:pt x="9231" y="6845"/>
                  </a:lnTo>
                  <a:lnTo>
                    <a:pt x="9158" y="682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4" name="Google Shape;244;p29"/>
            <p:cNvSpPr/>
            <p:nvPr/>
          </p:nvSpPr>
          <p:spPr>
            <a:xfrm>
              <a:off x="1330025" y="1750550"/>
              <a:ext cx="278900" cy="110850"/>
            </a:xfrm>
            <a:custGeom>
              <a:avLst/>
              <a:gdLst/>
              <a:ahLst/>
              <a:cxnLst/>
              <a:rect l="l" t="t" r="r" b="b"/>
              <a:pathLst>
                <a:path w="11156" h="4434" fill="none" extrusionOk="0">
                  <a:moveTo>
                    <a:pt x="1" y="4433"/>
                  </a:moveTo>
                  <a:lnTo>
                    <a:pt x="1" y="1"/>
                  </a:lnTo>
                  <a:lnTo>
                    <a:pt x="11155" y="1"/>
                  </a:lnTo>
                  <a:lnTo>
                    <a:pt x="11155" y="44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5" name="Google Shape;245;p29"/>
            <p:cNvSpPr/>
            <p:nvPr/>
          </p:nvSpPr>
          <p:spPr>
            <a:xfrm>
              <a:off x="1402500" y="1810225"/>
              <a:ext cx="133975" cy="25"/>
            </a:xfrm>
            <a:custGeom>
              <a:avLst/>
              <a:gdLst/>
              <a:ahLst/>
              <a:cxnLst/>
              <a:rect l="l" t="t" r="r" b="b"/>
              <a:pathLst>
                <a:path w="5359" h="1" fill="none" extrusionOk="0">
                  <a:moveTo>
                    <a:pt x="0" y="0"/>
                  </a:moveTo>
                  <a:lnTo>
                    <a:pt x="5358"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6" name="Google Shape;246;p29"/>
            <p:cNvSpPr/>
            <p:nvPr/>
          </p:nvSpPr>
          <p:spPr>
            <a:xfrm>
              <a:off x="1402500" y="1844325"/>
              <a:ext cx="133975" cy="25"/>
            </a:xfrm>
            <a:custGeom>
              <a:avLst/>
              <a:gdLst/>
              <a:ahLst/>
              <a:cxnLst/>
              <a:rect l="l" t="t" r="r" b="b"/>
              <a:pathLst>
                <a:path w="5359" h="1" fill="none" extrusionOk="0">
                  <a:moveTo>
                    <a:pt x="0" y="0"/>
                  </a:moveTo>
                  <a:lnTo>
                    <a:pt x="5358"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47" name="Google Shape;247;p29"/>
            <p:cNvSpPr/>
            <p:nvPr/>
          </p:nvSpPr>
          <p:spPr>
            <a:xfrm>
              <a:off x="1402500" y="1878425"/>
              <a:ext cx="85250" cy="25"/>
            </a:xfrm>
            <a:custGeom>
              <a:avLst/>
              <a:gdLst/>
              <a:ahLst/>
              <a:cxnLst/>
              <a:rect l="l" t="t" r="r" b="b"/>
              <a:pathLst>
                <a:path w="3410" h="1" fill="none" extrusionOk="0">
                  <a:moveTo>
                    <a:pt x="0" y="0"/>
                  </a:moveTo>
                  <a:lnTo>
                    <a:pt x="341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grpSp>
        <p:nvGrpSpPr>
          <p:cNvPr id="248" name="Google Shape;248;p29"/>
          <p:cNvGrpSpPr/>
          <p:nvPr/>
        </p:nvGrpSpPr>
        <p:grpSpPr>
          <a:xfrm>
            <a:off x="5672601" y="998445"/>
            <a:ext cx="293123" cy="274839"/>
            <a:chOff x="1923675" y="1633650"/>
            <a:chExt cx="436000" cy="435975"/>
          </a:xfrm>
        </p:grpSpPr>
        <p:sp>
          <p:nvSpPr>
            <p:cNvPr id="249" name="Google Shape;249;p29"/>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0" name="Google Shape;250;p29"/>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1" name="Google Shape;251;p29"/>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2" name="Google Shape;252;p29"/>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3" name="Google Shape;253;p29"/>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4" name="Google Shape;254;p29"/>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sp>
        <p:nvSpPr>
          <p:cNvPr id="255" name="Google Shape;255;p29"/>
          <p:cNvSpPr/>
          <p:nvPr/>
        </p:nvSpPr>
        <p:spPr>
          <a:xfrm>
            <a:off x="3177052" y="2743022"/>
            <a:ext cx="269374" cy="252586"/>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nvGrpSpPr>
          <p:cNvPr id="256" name="Google Shape;256;p29"/>
          <p:cNvGrpSpPr/>
          <p:nvPr/>
        </p:nvGrpSpPr>
        <p:grpSpPr>
          <a:xfrm>
            <a:off x="5867218" y="2699281"/>
            <a:ext cx="239893" cy="318588"/>
            <a:chOff x="3979850" y="1598950"/>
            <a:chExt cx="356825" cy="505375"/>
          </a:xfrm>
        </p:grpSpPr>
        <p:sp>
          <p:nvSpPr>
            <p:cNvPr id="257" name="Google Shape;257;p29"/>
            <p:cNvSpPr/>
            <p:nvPr/>
          </p:nvSpPr>
          <p:spPr>
            <a:xfrm>
              <a:off x="3979850" y="1602600"/>
              <a:ext cx="44475" cy="501725"/>
            </a:xfrm>
            <a:custGeom>
              <a:avLst/>
              <a:gdLst/>
              <a:ahLst/>
              <a:cxnLst/>
              <a:rect l="l" t="t" r="r" b="b"/>
              <a:pathLst>
                <a:path w="1779" h="20069" fill="none" extrusionOk="0">
                  <a:moveTo>
                    <a:pt x="1778" y="20069"/>
                  </a:moveTo>
                  <a:lnTo>
                    <a:pt x="1778" y="488"/>
                  </a:lnTo>
                  <a:lnTo>
                    <a:pt x="1778" y="488"/>
                  </a:lnTo>
                  <a:lnTo>
                    <a:pt x="1778" y="390"/>
                  </a:lnTo>
                  <a:lnTo>
                    <a:pt x="1730" y="293"/>
                  </a:lnTo>
                  <a:lnTo>
                    <a:pt x="1705" y="220"/>
                  </a:lnTo>
                  <a:lnTo>
                    <a:pt x="1632" y="147"/>
                  </a:lnTo>
                  <a:lnTo>
                    <a:pt x="1559" y="74"/>
                  </a:lnTo>
                  <a:lnTo>
                    <a:pt x="1486" y="25"/>
                  </a:lnTo>
                  <a:lnTo>
                    <a:pt x="1389" y="0"/>
                  </a:lnTo>
                  <a:lnTo>
                    <a:pt x="1291" y="0"/>
                  </a:lnTo>
                  <a:lnTo>
                    <a:pt x="488" y="0"/>
                  </a:lnTo>
                  <a:lnTo>
                    <a:pt x="488" y="0"/>
                  </a:lnTo>
                  <a:lnTo>
                    <a:pt x="390" y="0"/>
                  </a:lnTo>
                  <a:lnTo>
                    <a:pt x="293" y="25"/>
                  </a:lnTo>
                  <a:lnTo>
                    <a:pt x="220" y="74"/>
                  </a:lnTo>
                  <a:lnTo>
                    <a:pt x="147" y="147"/>
                  </a:lnTo>
                  <a:lnTo>
                    <a:pt x="98" y="220"/>
                  </a:lnTo>
                  <a:lnTo>
                    <a:pt x="49" y="293"/>
                  </a:lnTo>
                  <a:lnTo>
                    <a:pt x="25" y="390"/>
                  </a:lnTo>
                  <a:lnTo>
                    <a:pt x="1" y="488"/>
                  </a:lnTo>
                  <a:lnTo>
                    <a:pt x="1" y="20069"/>
                  </a:lnTo>
                  <a:lnTo>
                    <a:pt x="1778" y="2006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58" name="Google Shape;258;p29"/>
            <p:cNvSpPr/>
            <p:nvPr/>
          </p:nvSpPr>
          <p:spPr>
            <a:xfrm>
              <a:off x="4037075" y="1598950"/>
              <a:ext cx="299600" cy="228950"/>
            </a:xfrm>
            <a:custGeom>
              <a:avLst/>
              <a:gdLst/>
              <a:ahLst/>
              <a:cxnLst/>
              <a:rect l="l" t="t" r="r" b="b"/>
              <a:pathLst>
                <a:path w="11984" h="9158" fill="none" extrusionOk="0">
                  <a:moveTo>
                    <a:pt x="1" y="8403"/>
                  </a:moveTo>
                  <a:lnTo>
                    <a:pt x="1" y="8403"/>
                  </a:lnTo>
                  <a:lnTo>
                    <a:pt x="366" y="8184"/>
                  </a:lnTo>
                  <a:lnTo>
                    <a:pt x="732" y="8013"/>
                  </a:lnTo>
                  <a:lnTo>
                    <a:pt x="1097" y="7867"/>
                  </a:lnTo>
                  <a:lnTo>
                    <a:pt x="1438" y="7770"/>
                  </a:lnTo>
                  <a:lnTo>
                    <a:pt x="1803" y="7696"/>
                  </a:lnTo>
                  <a:lnTo>
                    <a:pt x="2168" y="7672"/>
                  </a:lnTo>
                  <a:lnTo>
                    <a:pt x="2534" y="7648"/>
                  </a:lnTo>
                  <a:lnTo>
                    <a:pt x="2875" y="7672"/>
                  </a:lnTo>
                  <a:lnTo>
                    <a:pt x="3240" y="7696"/>
                  </a:lnTo>
                  <a:lnTo>
                    <a:pt x="3605" y="7745"/>
                  </a:lnTo>
                  <a:lnTo>
                    <a:pt x="3971" y="7818"/>
                  </a:lnTo>
                  <a:lnTo>
                    <a:pt x="4312" y="7891"/>
                  </a:lnTo>
                  <a:lnTo>
                    <a:pt x="5042" y="8111"/>
                  </a:lnTo>
                  <a:lnTo>
                    <a:pt x="5749" y="8330"/>
                  </a:lnTo>
                  <a:lnTo>
                    <a:pt x="6479" y="8549"/>
                  </a:lnTo>
                  <a:lnTo>
                    <a:pt x="7186" y="8768"/>
                  </a:lnTo>
                  <a:lnTo>
                    <a:pt x="7916" y="8963"/>
                  </a:lnTo>
                  <a:lnTo>
                    <a:pt x="8282" y="9036"/>
                  </a:lnTo>
                  <a:lnTo>
                    <a:pt x="8623" y="9085"/>
                  </a:lnTo>
                  <a:lnTo>
                    <a:pt x="8988" y="9133"/>
                  </a:lnTo>
                  <a:lnTo>
                    <a:pt x="9353" y="9158"/>
                  </a:lnTo>
                  <a:lnTo>
                    <a:pt x="9719" y="9133"/>
                  </a:lnTo>
                  <a:lnTo>
                    <a:pt x="10059" y="9109"/>
                  </a:lnTo>
                  <a:lnTo>
                    <a:pt x="10425" y="9060"/>
                  </a:lnTo>
                  <a:lnTo>
                    <a:pt x="10790" y="8963"/>
                  </a:lnTo>
                  <a:lnTo>
                    <a:pt x="11155" y="8841"/>
                  </a:lnTo>
                  <a:lnTo>
                    <a:pt x="11496" y="8671"/>
                  </a:lnTo>
                  <a:lnTo>
                    <a:pt x="11496" y="8671"/>
                  </a:lnTo>
                  <a:lnTo>
                    <a:pt x="11667" y="8573"/>
                  </a:lnTo>
                  <a:lnTo>
                    <a:pt x="11789" y="8476"/>
                  </a:lnTo>
                  <a:lnTo>
                    <a:pt x="11862" y="8354"/>
                  </a:lnTo>
                  <a:lnTo>
                    <a:pt x="11935" y="8232"/>
                  </a:lnTo>
                  <a:lnTo>
                    <a:pt x="11984" y="8111"/>
                  </a:lnTo>
                  <a:lnTo>
                    <a:pt x="11984" y="7989"/>
                  </a:lnTo>
                  <a:lnTo>
                    <a:pt x="11935" y="7891"/>
                  </a:lnTo>
                  <a:lnTo>
                    <a:pt x="11886" y="7794"/>
                  </a:lnTo>
                  <a:lnTo>
                    <a:pt x="11886" y="7794"/>
                  </a:lnTo>
                  <a:lnTo>
                    <a:pt x="11496" y="7404"/>
                  </a:lnTo>
                  <a:lnTo>
                    <a:pt x="11107" y="6941"/>
                  </a:lnTo>
                  <a:lnTo>
                    <a:pt x="10741" y="6454"/>
                  </a:lnTo>
                  <a:lnTo>
                    <a:pt x="10352" y="5943"/>
                  </a:lnTo>
                  <a:lnTo>
                    <a:pt x="10352" y="5943"/>
                  </a:lnTo>
                  <a:lnTo>
                    <a:pt x="10279" y="5797"/>
                  </a:lnTo>
                  <a:lnTo>
                    <a:pt x="10230" y="5651"/>
                  </a:lnTo>
                  <a:lnTo>
                    <a:pt x="10206" y="5480"/>
                  </a:lnTo>
                  <a:lnTo>
                    <a:pt x="10181" y="5285"/>
                  </a:lnTo>
                  <a:lnTo>
                    <a:pt x="10206" y="5115"/>
                  </a:lnTo>
                  <a:lnTo>
                    <a:pt x="10230" y="4944"/>
                  </a:lnTo>
                  <a:lnTo>
                    <a:pt x="10279" y="4774"/>
                  </a:lnTo>
                  <a:lnTo>
                    <a:pt x="10352" y="4603"/>
                  </a:lnTo>
                  <a:lnTo>
                    <a:pt x="10352" y="4603"/>
                  </a:lnTo>
                  <a:lnTo>
                    <a:pt x="10741" y="3873"/>
                  </a:lnTo>
                  <a:lnTo>
                    <a:pt x="11107" y="3118"/>
                  </a:lnTo>
                  <a:lnTo>
                    <a:pt x="11496" y="2338"/>
                  </a:lnTo>
                  <a:lnTo>
                    <a:pt x="11886" y="1486"/>
                  </a:lnTo>
                  <a:lnTo>
                    <a:pt x="11886" y="1486"/>
                  </a:lnTo>
                  <a:lnTo>
                    <a:pt x="11959" y="1315"/>
                  </a:lnTo>
                  <a:lnTo>
                    <a:pt x="11984" y="1169"/>
                  </a:lnTo>
                  <a:lnTo>
                    <a:pt x="11984" y="1048"/>
                  </a:lnTo>
                  <a:lnTo>
                    <a:pt x="11935" y="975"/>
                  </a:lnTo>
                  <a:lnTo>
                    <a:pt x="11862" y="950"/>
                  </a:lnTo>
                  <a:lnTo>
                    <a:pt x="11789" y="926"/>
                  </a:lnTo>
                  <a:lnTo>
                    <a:pt x="11667" y="975"/>
                  </a:lnTo>
                  <a:lnTo>
                    <a:pt x="11496" y="1023"/>
                  </a:lnTo>
                  <a:lnTo>
                    <a:pt x="11496" y="1023"/>
                  </a:lnTo>
                  <a:lnTo>
                    <a:pt x="11155" y="1194"/>
                  </a:lnTo>
                  <a:lnTo>
                    <a:pt x="10790" y="1315"/>
                  </a:lnTo>
                  <a:lnTo>
                    <a:pt x="10425" y="1413"/>
                  </a:lnTo>
                  <a:lnTo>
                    <a:pt x="10059" y="1462"/>
                  </a:lnTo>
                  <a:lnTo>
                    <a:pt x="9719" y="1510"/>
                  </a:lnTo>
                  <a:lnTo>
                    <a:pt x="9353" y="1510"/>
                  </a:lnTo>
                  <a:lnTo>
                    <a:pt x="8988" y="1486"/>
                  </a:lnTo>
                  <a:lnTo>
                    <a:pt x="8623" y="1462"/>
                  </a:lnTo>
                  <a:lnTo>
                    <a:pt x="8282" y="1389"/>
                  </a:lnTo>
                  <a:lnTo>
                    <a:pt x="7916" y="1315"/>
                  </a:lnTo>
                  <a:lnTo>
                    <a:pt x="7186" y="1145"/>
                  </a:lnTo>
                  <a:lnTo>
                    <a:pt x="6479" y="926"/>
                  </a:lnTo>
                  <a:lnTo>
                    <a:pt x="5749" y="682"/>
                  </a:lnTo>
                  <a:lnTo>
                    <a:pt x="5042" y="463"/>
                  </a:lnTo>
                  <a:lnTo>
                    <a:pt x="4312" y="268"/>
                  </a:lnTo>
                  <a:lnTo>
                    <a:pt x="3971" y="171"/>
                  </a:lnTo>
                  <a:lnTo>
                    <a:pt x="3605" y="98"/>
                  </a:lnTo>
                  <a:lnTo>
                    <a:pt x="3240" y="49"/>
                  </a:lnTo>
                  <a:lnTo>
                    <a:pt x="2875" y="25"/>
                  </a:lnTo>
                  <a:lnTo>
                    <a:pt x="2534" y="0"/>
                  </a:lnTo>
                  <a:lnTo>
                    <a:pt x="2168" y="25"/>
                  </a:lnTo>
                  <a:lnTo>
                    <a:pt x="1803" y="73"/>
                  </a:lnTo>
                  <a:lnTo>
                    <a:pt x="1438" y="122"/>
                  </a:lnTo>
                  <a:lnTo>
                    <a:pt x="1097" y="244"/>
                  </a:lnTo>
                  <a:lnTo>
                    <a:pt x="732" y="366"/>
                  </a:lnTo>
                  <a:lnTo>
                    <a:pt x="366" y="536"/>
                  </a:lnTo>
                  <a:lnTo>
                    <a:pt x="1" y="75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grpSp>
        <p:nvGrpSpPr>
          <p:cNvPr id="259" name="Google Shape;259;p29"/>
          <p:cNvGrpSpPr/>
          <p:nvPr/>
        </p:nvGrpSpPr>
        <p:grpSpPr>
          <a:xfrm>
            <a:off x="8173519" y="2835920"/>
            <a:ext cx="316031" cy="181949"/>
            <a:chOff x="4595425" y="1707325"/>
            <a:chExt cx="470075" cy="288625"/>
          </a:xfrm>
        </p:grpSpPr>
        <p:sp>
          <p:nvSpPr>
            <p:cNvPr id="260" name="Google Shape;260;p29"/>
            <p:cNvSpPr/>
            <p:nvPr/>
          </p:nvSpPr>
          <p:spPr>
            <a:xfrm>
              <a:off x="4809750" y="1707325"/>
              <a:ext cx="41425" cy="41425"/>
            </a:xfrm>
            <a:custGeom>
              <a:avLst/>
              <a:gdLst/>
              <a:ahLst/>
              <a:cxnLst/>
              <a:rect l="l" t="t" r="r" b="b"/>
              <a:pathLst>
                <a:path w="1657" h="1657" fill="none" extrusionOk="0">
                  <a:moveTo>
                    <a:pt x="0" y="829"/>
                  </a:moveTo>
                  <a:lnTo>
                    <a:pt x="0" y="829"/>
                  </a:lnTo>
                  <a:lnTo>
                    <a:pt x="25" y="658"/>
                  </a:lnTo>
                  <a:lnTo>
                    <a:pt x="73" y="512"/>
                  </a:lnTo>
                  <a:lnTo>
                    <a:pt x="146" y="366"/>
                  </a:lnTo>
                  <a:lnTo>
                    <a:pt x="244" y="244"/>
                  </a:lnTo>
                  <a:lnTo>
                    <a:pt x="366" y="147"/>
                  </a:lnTo>
                  <a:lnTo>
                    <a:pt x="512" y="74"/>
                  </a:lnTo>
                  <a:lnTo>
                    <a:pt x="658" y="25"/>
                  </a:lnTo>
                  <a:lnTo>
                    <a:pt x="828" y="1"/>
                  </a:lnTo>
                  <a:lnTo>
                    <a:pt x="828" y="1"/>
                  </a:lnTo>
                  <a:lnTo>
                    <a:pt x="999" y="25"/>
                  </a:lnTo>
                  <a:lnTo>
                    <a:pt x="1145" y="74"/>
                  </a:lnTo>
                  <a:lnTo>
                    <a:pt x="1291" y="147"/>
                  </a:lnTo>
                  <a:lnTo>
                    <a:pt x="1413" y="244"/>
                  </a:lnTo>
                  <a:lnTo>
                    <a:pt x="1510" y="366"/>
                  </a:lnTo>
                  <a:lnTo>
                    <a:pt x="1583" y="512"/>
                  </a:lnTo>
                  <a:lnTo>
                    <a:pt x="1632" y="658"/>
                  </a:lnTo>
                  <a:lnTo>
                    <a:pt x="1656" y="829"/>
                  </a:lnTo>
                  <a:lnTo>
                    <a:pt x="1656" y="829"/>
                  </a:lnTo>
                  <a:lnTo>
                    <a:pt x="1632" y="999"/>
                  </a:lnTo>
                  <a:lnTo>
                    <a:pt x="1583" y="1170"/>
                  </a:lnTo>
                  <a:lnTo>
                    <a:pt x="1510" y="1291"/>
                  </a:lnTo>
                  <a:lnTo>
                    <a:pt x="1413" y="1413"/>
                  </a:lnTo>
                  <a:lnTo>
                    <a:pt x="1291" y="1535"/>
                  </a:lnTo>
                  <a:lnTo>
                    <a:pt x="1145" y="1608"/>
                  </a:lnTo>
                  <a:lnTo>
                    <a:pt x="999" y="1657"/>
                  </a:lnTo>
                  <a:lnTo>
                    <a:pt x="828" y="1657"/>
                  </a:lnTo>
                  <a:lnTo>
                    <a:pt x="828" y="1657"/>
                  </a:lnTo>
                  <a:lnTo>
                    <a:pt x="658" y="1657"/>
                  </a:lnTo>
                  <a:lnTo>
                    <a:pt x="512" y="1608"/>
                  </a:lnTo>
                  <a:lnTo>
                    <a:pt x="366" y="1535"/>
                  </a:lnTo>
                  <a:lnTo>
                    <a:pt x="244" y="1413"/>
                  </a:lnTo>
                  <a:lnTo>
                    <a:pt x="146" y="1291"/>
                  </a:lnTo>
                  <a:lnTo>
                    <a:pt x="73" y="1170"/>
                  </a:lnTo>
                  <a:lnTo>
                    <a:pt x="25" y="999"/>
                  </a:lnTo>
                  <a:lnTo>
                    <a:pt x="0" y="829"/>
                  </a:lnTo>
                  <a:lnTo>
                    <a:pt x="0" y="82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1" name="Google Shape;261;p29"/>
            <p:cNvSpPr/>
            <p:nvPr/>
          </p:nvSpPr>
          <p:spPr>
            <a:xfrm>
              <a:off x="502407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6" y="828"/>
                  </a:lnTo>
                  <a:lnTo>
                    <a:pt x="1656"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2" name="Google Shape;262;p29"/>
            <p:cNvSpPr/>
            <p:nvPr/>
          </p:nvSpPr>
          <p:spPr>
            <a:xfrm>
              <a:off x="4628900" y="1760300"/>
              <a:ext cx="403100" cy="177825"/>
            </a:xfrm>
            <a:custGeom>
              <a:avLst/>
              <a:gdLst/>
              <a:ahLst/>
              <a:cxnLst/>
              <a:rect l="l" t="t" r="r" b="b"/>
              <a:pathLst>
                <a:path w="16124" h="7113" fill="none" extrusionOk="0">
                  <a:moveTo>
                    <a:pt x="14663" y="7112"/>
                  </a:moveTo>
                  <a:lnTo>
                    <a:pt x="16124" y="2095"/>
                  </a:lnTo>
                  <a:lnTo>
                    <a:pt x="16124" y="2095"/>
                  </a:lnTo>
                  <a:lnTo>
                    <a:pt x="16002" y="2046"/>
                  </a:lnTo>
                  <a:lnTo>
                    <a:pt x="15880" y="1973"/>
                  </a:lnTo>
                  <a:lnTo>
                    <a:pt x="15759" y="1876"/>
                  </a:lnTo>
                  <a:lnTo>
                    <a:pt x="15661" y="1778"/>
                  </a:lnTo>
                  <a:lnTo>
                    <a:pt x="11131" y="3434"/>
                  </a:lnTo>
                  <a:lnTo>
                    <a:pt x="8403" y="0"/>
                  </a:lnTo>
                  <a:lnTo>
                    <a:pt x="8403" y="0"/>
                  </a:lnTo>
                  <a:lnTo>
                    <a:pt x="8233" y="25"/>
                  </a:lnTo>
                  <a:lnTo>
                    <a:pt x="8062" y="25"/>
                  </a:lnTo>
                  <a:lnTo>
                    <a:pt x="8062" y="25"/>
                  </a:lnTo>
                  <a:lnTo>
                    <a:pt x="7892" y="25"/>
                  </a:lnTo>
                  <a:lnTo>
                    <a:pt x="7721" y="0"/>
                  </a:lnTo>
                  <a:lnTo>
                    <a:pt x="4994" y="3434"/>
                  </a:lnTo>
                  <a:lnTo>
                    <a:pt x="464" y="1778"/>
                  </a:lnTo>
                  <a:lnTo>
                    <a:pt x="464" y="1778"/>
                  </a:lnTo>
                  <a:lnTo>
                    <a:pt x="366" y="1876"/>
                  </a:lnTo>
                  <a:lnTo>
                    <a:pt x="244" y="1973"/>
                  </a:lnTo>
                  <a:lnTo>
                    <a:pt x="123" y="2046"/>
                  </a:lnTo>
                  <a:lnTo>
                    <a:pt x="1" y="2095"/>
                  </a:lnTo>
                  <a:lnTo>
                    <a:pt x="1462" y="7112"/>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3" name="Google Shape;263;p29"/>
            <p:cNvSpPr/>
            <p:nvPr/>
          </p:nvSpPr>
          <p:spPr>
            <a:xfrm>
              <a:off x="459542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7" y="828"/>
                  </a:lnTo>
                  <a:lnTo>
                    <a:pt x="1657"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4" name="Google Shape;264;p29"/>
            <p:cNvSpPr/>
            <p:nvPr/>
          </p:nvSpPr>
          <p:spPr>
            <a:xfrm>
              <a:off x="4667275" y="1951475"/>
              <a:ext cx="326375" cy="44475"/>
            </a:xfrm>
            <a:custGeom>
              <a:avLst/>
              <a:gdLst/>
              <a:ahLst/>
              <a:cxnLst/>
              <a:rect l="l" t="t" r="r" b="b"/>
              <a:pathLst>
                <a:path w="13055" h="1779" fill="none" extrusionOk="0">
                  <a:moveTo>
                    <a:pt x="6527" y="1535"/>
                  </a:moveTo>
                  <a:lnTo>
                    <a:pt x="6527" y="1535"/>
                  </a:lnTo>
                  <a:lnTo>
                    <a:pt x="8232" y="1535"/>
                  </a:lnTo>
                  <a:lnTo>
                    <a:pt x="9815" y="1584"/>
                  </a:lnTo>
                  <a:lnTo>
                    <a:pt x="11252" y="1657"/>
                  </a:lnTo>
                  <a:lnTo>
                    <a:pt x="12543" y="1779"/>
                  </a:lnTo>
                  <a:lnTo>
                    <a:pt x="13054" y="1"/>
                  </a:lnTo>
                  <a:lnTo>
                    <a:pt x="0" y="1"/>
                  </a:lnTo>
                  <a:lnTo>
                    <a:pt x="512" y="1779"/>
                  </a:lnTo>
                  <a:lnTo>
                    <a:pt x="512" y="1779"/>
                  </a:lnTo>
                  <a:lnTo>
                    <a:pt x="1803" y="1681"/>
                  </a:lnTo>
                  <a:lnTo>
                    <a:pt x="3239" y="1584"/>
                  </a:lnTo>
                  <a:lnTo>
                    <a:pt x="4823" y="1535"/>
                  </a:lnTo>
                  <a:lnTo>
                    <a:pt x="6527" y="1535"/>
                  </a:lnTo>
                  <a:lnTo>
                    <a:pt x="6527" y="1535"/>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grpSp>
        <p:nvGrpSpPr>
          <p:cNvPr id="265" name="Google Shape;265;p29"/>
          <p:cNvGrpSpPr/>
          <p:nvPr/>
        </p:nvGrpSpPr>
        <p:grpSpPr>
          <a:xfrm>
            <a:off x="8158368" y="1024914"/>
            <a:ext cx="295560" cy="277140"/>
            <a:chOff x="2594050" y="1631825"/>
            <a:chExt cx="439625" cy="439625"/>
          </a:xfrm>
        </p:grpSpPr>
        <p:sp>
          <p:nvSpPr>
            <p:cNvPr id="266" name="Google Shape;266;p29"/>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7" name="Google Shape;267;p29"/>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8" name="Google Shape;268;p29"/>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269" name="Google Shape;269;p29"/>
            <p:cNvSpPr/>
            <p:nvPr/>
          </p:nvSpPr>
          <p:spPr>
            <a:xfrm>
              <a:off x="2801675" y="1740825"/>
              <a:ext cx="49950" cy="49950"/>
            </a:xfrm>
            <a:custGeom>
              <a:avLst/>
              <a:gdLst/>
              <a:ahLst/>
              <a:cxnLst/>
              <a:rect l="l" t="t" r="r" b="b"/>
              <a:pathLst>
                <a:path w="1998" h="1998" fill="none" extrusionOk="0">
                  <a:moveTo>
                    <a:pt x="1" y="1997"/>
                  </a:moveTo>
                  <a:lnTo>
                    <a:pt x="1998"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sp>
        <p:nvSpPr>
          <p:cNvPr id="270" name="Google Shape;270;p29"/>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52</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0"/>
          <p:cNvSpPr txBox="1">
            <a:spLocks noGrp="1"/>
          </p:cNvSpPr>
          <p:nvPr>
            <p:ph type="body" idx="1"/>
          </p:nvPr>
        </p:nvSpPr>
        <p:spPr>
          <a:xfrm>
            <a:off x="1165475" y="4331317"/>
            <a:ext cx="7521300" cy="434100"/>
          </a:xfrm>
          <a:prstGeom prst="rect">
            <a:avLst/>
          </a:prstGeom>
        </p:spPr>
        <p:txBody>
          <a:bodyPr spcFirstLastPara="1" wrap="square" lIns="91425" tIns="91425" rIns="91425" bIns="91425" anchor="t" anchorCtr="0">
            <a:noAutofit/>
          </a:bodyPr>
          <a:lstStyle/>
          <a:p>
            <a:pPr marL="0" lvl="0" indent="0" algn="r" rtl="1">
              <a:spcBef>
                <a:spcPts val="360"/>
              </a:spcBef>
              <a:spcAft>
                <a:spcPts val="0"/>
              </a:spcAft>
              <a:buNone/>
            </a:pPr>
            <a:r>
              <a:rPr lang="fa-IR" dirty="0">
                <a:solidFill>
                  <a:schemeClr val="bg1"/>
                </a:solidFill>
                <a:cs typeface="B Nazanin" panose="00000700000000000000" pitchFamily="2" charset="-78"/>
              </a:rPr>
              <a:t>می توانید نمودارها را از </a:t>
            </a:r>
            <a:r>
              <a:rPr lang="en-US" dirty="0">
                <a:solidFill>
                  <a:schemeClr val="bg1"/>
                </a:solidFill>
                <a:cs typeface="B Nazanin" panose="00000700000000000000" pitchFamily="2" charset="-78"/>
              </a:rPr>
              <a:t>Excel </a:t>
            </a:r>
            <a:r>
              <a:rPr lang="fa-IR" dirty="0">
                <a:solidFill>
                  <a:schemeClr val="bg1"/>
                </a:solidFill>
                <a:cs typeface="B Nazanin" panose="00000700000000000000" pitchFamily="2" charset="-78"/>
              </a:rPr>
              <a:t>یا </a:t>
            </a:r>
            <a:r>
              <a:rPr lang="en-US" dirty="0">
                <a:solidFill>
                  <a:schemeClr val="bg1"/>
                </a:solidFill>
                <a:cs typeface="B Nazanin" panose="00000700000000000000" pitchFamily="2" charset="-78"/>
              </a:rPr>
              <a:t>Google Sheets </a:t>
            </a:r>
            <a:r>
              <a:rPr lang="fa-IR" dirty="0">
                <a:solidFill>
                  <a:schemeClr val="bg1"/>
                </a:solidFill>
                <a:cs typeface="B Nazanin" panose="00000700000000000000" pitchFamily="2" charset="-78"/>
              </a:rPr>
              <a:t>وارد کنید</a:t>
            </a:r>
          </a:p>
        </p:txBody>
      </p:sp>
      <p:sp>
        <p:nvSpPr>
          <p:cNvPr id="276" name="Google Shape;276;p3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53</a:t>
            </a:fld>
            <a:endParaRPr/>
          </a:p>
        </p:txBody>
      </p:sp>
      <p:cxnSp>
        <p:nvCxnSpPr>
          <p:cNvPr id="277" name="Google Shape;277;p30"/>
          <p:cNvCxnSpPr/>
          <p:nvPr/>
        </p:nvCxnSpPr>
        <p:spPr>
          <a:xfrm>
            <a:off x="952500" y="1074701"/>
            <a:ext cx="7239000" cy="0"/>
          </a:xfrm>
          <a:prstGeom prst="straightConnector1">
            <a:avLst/>
          </a:prstGeom>
          <a:noFill/>
          <a:ln w="9525" cap="flat" cmpd="sng">
            <a:solidFill>
              <a:schemeClr val="dk2"/>
            </a:solidFill>
            <a:prstDash val="solid"/>
            <a:round/>
            <a:headEnd type="none" w="med" len="med"/>
            <a:tailEnd type="none" w="med" len="med"/>
          </a:ln>
        </p:spPr>
      </p:cxnSp>
      <p:cxnSp>
        <p:nvCxnSpPr>
          <p:cNvPr id="278" name="Google Shape;278;p30"/>
          <p:cNvCxnSpPr/>
          <p:nvPr/>
        </p:nvCxnSpPr>
        <p:spPr>
          <a:xfrm>
            <a:off x="952500" y="1784183"/>
            <a:ext cx="7239000" cy="0"/>
          </a:xfrm>
          <a:prstGeom prst="straightConnector1">
            <a:avLst/>
          </a:prstGeom>
          <a:noFill/>
          <a:ln w="9525" cap="flat" cmpd="sng">
            <a:solidFill>
              <a:schemeClr val="dk2"/>
            </a:solidFill>
            <a:prstDash val="solid"/>
            <a:round/>
            <a:headEnd type="none" w="med" len="med"/>
            <a:tailEnd type="none" w="med" len="med"/>
          </a:ln>
        </p:spPr>
      </p:cxnSp>
      <p:cxnSp>
        <p:nvCxnSpPr>
          <p:cNvPr id="279" name="Google Shape;279;p30"/>
          <p:cNvCxnSpPr/>
          <p:nvPr/>
        </p:nvCxnSpPr>
        <p:spPr>
          <a:xfrm>
            <a:off x="952500" y="2493664"/>
            <a:ext cx="7239000" cy="0"/>
          </a:xfrm>
          <a:prstGeom prst="straightConnector1">
            <a:avLst/>
          </a:prstGeom>
          <a:noFill/>
          <a:ln w="9525" cap="flat" cmpd="sng">
            <a:solidFill>
              <a:schemeClr val="dk2"/>
            </a:solidFill>
            <a:prstDash val="solid"/>
            <a:round/>
            <a:headEnd type="none" w="med" len="med"/>
            <a:tailEnd type="none" w="med" len="med"/>
          </a:ln>
        </p:spPr>
      </p:cxnSp>
      <p:cxnSp>
        <p:nvCxnSpPr>
          <p:cNvPr id="280" name="Google Shape;280;p30"/>
          <p:cNvCxnSpPr/>
          <p:nvPr/>
        </p:nvCxnSpPr>
        <p:spPr>
          <a:xfrm>
            <a:off x="952500" y="3203146"/>
            <a:ext cx="7239000" cy="0"/>
          </a:xfrm>
          <a:prstGeom prst="straightConnector1">
            <a:avLst/>
          </a:prstGeom>
          <a:noFill/>
          <a:ln w="9525" cap="flat" cmpd="sng">
            <a:solidFill>
              <a:schemeClr val="dk2"/>
            </a:solidFill>
            <a:prstDash val="solid"/>
            <a:round/>
            <a:headEnd type="none" w="med" len="med"/>
            <a:tailEnd type="none" w="med" len="med"/>
          </a:ln>
        </p:spPr>
      </p:cxnSp>
      <p:cxnSp>
        <p:nvCxnSpPr>
          <p:cNvPr id="281" name="Google Shape;281;p30"/>
          <p:cNvCxnSpPr/>
          <p:nvPr/>
        </p:nvCxnSpPr>
        <p:spPr>
          <a:xfrm>
            <a:off x="952500" y="3934526"/>
            <a:ext cx="7239000" cy="0"/>
          </a:xfrm>
          <a:prstGeom prst="straightConnector1">
            <a:avLst/>
          </a:prstGeom>
          <a:noFill/>
          <a:ln w="9525" cap="flat" cmpd="sng">
            <a:solidFill>
              <a:schemeClr val="dk2"/>
            </a:solidFill>
            <a:prstDash val="solid"/>
            <a:round/>
            <a:headEnd type="none" w="med" len="med"/>
            <a:tailEnd type="none" w="med" len="med"/>
          </a:ln>
        </p:spPr>
      </p:cxnSp>
      <p:sp>
        <p:nvSpPr>
          <p:cNvPr id="282" name="Google Shape;282;p30"/>
          <p:cNvSpPr txBox="1"/>
          <p:nvPr/>
        </p:nvSpPr>
        <p:spPr>
          <a:xfrm>
            <a:off x="952500" y="915950"/>
            <a:ext cx="309300" cy="30303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None/>
            </a:pPr>
            <a:r>
              <a:rPr lang="en" sz="1000">
                <a:solidFill>
                  <a:schemeClr val="accent5"/>
                </a:solidFill>
                <a:latin typeface="Quicksand"/>
                <a:ea typeface="Quicksand"/>
                <a:cs typeface="Quicksand"/>
                <a:sym typeface="Quicksand"/>
              </a:rPr>
              <a:t>4000</a:t>
            </a:r>
            <a:endParaRPr sz="1000">
              <a:solidFill>
                <a:schemeClr val="accent5"/>
              </a:solidFill>
              <a:latin typeface="Quicksand"/>
              <a:ea typeface="Quicksand"/>
              <a:cs typeface="Quicksand"/>
              <a:sym typeface="Quicksand"/>
            </a:endParaRPr>
          </a:p>
          <a:p>
            <a:pPr marL="0" marR="0" lvl="0" indent="0" algn="r" rtl="0">
              <a:lnSpc>
                <a:spcPct val="100000"/>
              </a:lnSpc>
              <a:spcBef>
                <a:spcPts val="4400"/>
              </a:spcBef>
              <a:spcAft>
                <a:spcPts val="0"/>
              </a:spcAft>
              <a:buNone/>
            </a:pPr>
            <a:r>
              <a:rPr lang="en" sz="1000">
                <a:solidFill>
                  <a:schemeClr val="accent5"/>
                </a:solidFill>
                <a:latin typeface="Quicksand"/>
                <a:ea typeface="Quicksand"/>
                <a:cs typeface="Quicksand"/>
                <a:sym typeface="Quicksand"/>
              </a:rPr>
              <a:t>3000</a:t>
            </a:r>
            <a:endParaRPr sz="1000">
              <a:solidFill>
                <a:schemeClr val="accent5"/>
              </a:solidFill>
              <a:latin typeface="Quicksand"/>
              <a:ea typeface="Quicksand"/>
              <a:cs typeface="Quicksand"/>
              <a:sym typeface="Quicksand"/>
            </a:endParaRPr>
          </a:p>
          <a:p>
            <a:pPr marL="0" marR="0" lvl="0" indent="0" algn="r" rtl="0">
              <a:lnSpc>
                <a:spcPct val="100000"/>
              </a:lnSpc>
              <a:spcBef>
                <a:spcPts val="4400"/>
              </a:spcBef>
              <a:spcAft>
                <a:spcPts val="0"/>
              </a:spcAft>
              <a:buNone/>
            </a:pPr>
            <a:r>
              <a:rPr lang="en" sz="1000">
                <a:solidFill>
                  <a:schemeClr val="accent5"/>
                </a:solidFill>
                <a:latin typeface="Quicksand"/>
                <a:ea typeface="Quicksand"/>
                <a:cs typeface="Quicksand"/>
                <a:sym typeface="Quicksand"/>
              </a:rPr>
              <a:t>2000</a:t>
            </a:r>
            <a:endParaRPr sz="1000">
              <a:solidFill>
                <a:schemeClr val="accent5"/>
              </a:solidFill>
              <a:latin typeface="Quicksand"/>
              <a:ea typeface="Quicksand"/>
              <a:cs typeface="Quicksand"/>
              <a:sym typeface="Quicksand"/>
            </a:endParaRPr>
          </a:p>
          <a:p>
            <a:pPr marL="0" marR="0" lvl="0" indent="0" algn="r" rtl="0">
              <a:lnSpc>
                <a:spcPct val="100000"/>
              </a:lnSpc>
              <a:spcBef>
                <a:spcPts val="4400"/>
              </a:spcBef>
              <a:spcAft>
                <a:spcPts val="0"/>
              </a:spcAft>
              <a:buNone/>
            </a:pPr>
            <a:r>
              <a:rPr lang="en" sz="1000">
                <a:solidFill>
                  <a:schemeClr val="accent5"/>
                </a:solidFill>
                <a:latin typeface="Quicksand"/>
                <a:ea typeface="Quicksand"/>
                <a:cs typeface="Quicksand"/>
                <a:sym typeface="Quicksand"/>
              </a:rPr>
              <a:t>1000</a:t>
            </a:r>
            <a:endParaRPr sz="1000">
              <a:solidFill>
                <a:schemeClr val="accent5"/>
              </a:solidFill>
              <a:latin typeface="Quicksand"/>
              <a:ea typeface="Quicksand"/>
              <a:cs typeface="Quicksand"/>
              <a:sym typeface="Quicksand"/>
            </a:endParaRPr>
          </a:p>
          <a:p>
            <a:pPr marL="0" marR="0" lvl="0" indent="0" algn="r" rtl="0">
              <a:lnSpc>
                <a:spcPct val="100000"/>
              </a:lnSpc>
              <a:spcBef>
                <a:spcPts val="4400"/>
              </a:spcBef>
              <a:spcAft>
                <a:spcPts val="4400"/>
              </a:spcAft>
              <a:buNone/>
            </a:pPr>
            <a:r>
              <a:rPr lang="en" sz="1000">
                <a:solidFill>
                  <a:schemeClr val="accent5"/>
                </a:solidFill>
                <a:latin typeface="Quicksand"/>
                <a:ea typeface="Quicksand"/>
                <a:cs typeface="Quicksand"/>
                <a:sym typeface="Quicksand"/>
              </a:rPr>
              <a:t>0</a:t>
            </a:r>
            <a:endParaRPr sz="1000">
              <a:solidFill>
                <a:schemeClr val="accent5"/>
              </a:solidFill>
              <a:latin typeface="Quicksand"/>
              <a:ea typeface="Quicksand"/>
              <a:cs typeface="Quicksand"/>
              <a:sym typeface="Quicksand"/>
            </a:endParaRPr>
          </a:p>
        </p:txBody>
      </p:sp>
      <p:sp>
        <p:nvSpPr>
          <p:cNvPr id="283" name="Google Shape;283;p30"/>
          <p:cNvSpPr/>
          <p:nvPr/>
        </p:nvSpPr>
        <p:spPr>
          <a:xfrm>
            <a:off x="1572782" y="2380937"/>
            <a:ext cx="233700" cy="1553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0"/>
          <p:cNvSpPr/>
          <p:nvPr/>
        </p:nvSpPr>
        <p:spPr>
          <a:xfrm>
            <a:off x="1887026" y="1986874"/>
            <a:ext cx="233700" cy="19479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0"/>
          <p:cNvSpPr/>
          <p:nvPr/>
        </p:nvSpPr>
        <p:spPr>
          <a:xfrm>
            <a:off x="2201270" y="2493664"/>
            <a:ext cx="233700" cy="14412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0"/>
          <p:cNvSpPr/>
          <p:nvPr/>
        </p:nvSpPr>
        <p:spPr>
          <a:xfrm>
            <a:off x="3325786" y="2694727"/>
            <a:ext cx="233700" cy="12399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0"/>
          <p:cNvSpPr/>
          <p:nvPr/>
        </p:nvSpPr>
        <p:spPr>
          <a:xfrm>
            <a:off x="3640031" y="2096344"/>
            <a:ext cx="233700" cy="18384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0"/>
          <p:cNvSpPr/>
          <p:nvPr/>
        </p:nvSpPr>
        <p:spPr>
          <a:xfrm>
            <a:off x="3954275" y="1229025"/>
            <a:ext cx="233700" cy="27060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0"/>
          <p:cNvSpPr/>
          <p:nvPr/>
        </p:nvSpPr>
        <p:spPr>
          <a:xfrm>
            <a:off x="5078791" y="2140120"/>
            <a:ext cx="233700" cy="1794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0"/>
          <p:cNvSpPr/>
          <p:nvPr/>
        </p:nvSpPr>
        <p:spPr>
          <a:xfrm>
            <a:off x="5393035" y="1074577"/>
            <a:ext cx="233700" cy="2860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0"/>
          <p:cNvSpPr/>
          <p:nvPr/>
        </p:nvSpPr>
        <p:spPr>
          <a:xfrm>
            <a:off x="5707280" y="2322562"/>
            <a:ext cx="233700" cy="16119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0"/>
          <p:cNvSpPr/>
          <p:nvPr/>
        </p:nvSpPr>
        <p:spPr>
          <a:xfrm>
            <a:off x="6831796" y="2753101"/>
            <a:ext cx="233700" cy="1181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0"/>
          <p:cNvSpPr/>
          <p:nvPr/>
        </p:nvSpPr>
        <p:spPr>
          <a:xfrm>
            <a:off x="7146040" y="1293620"/>
            <a:ext cx="233700" cy="2641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0"/>
          <p:cNvSpPr/>
          <p:nvPr/>
        </p:nvSpPr>
        <p:spPr>
          <a:xfrm>
            <a:off x="7460284" y="1607410"/>
            <a:ext cx="233700" cy="23274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31"/>
          <p:cNvSpPr txBox="1">
            <a:spLocks noGrp="1"/>
          </p:cNvSpPr>
          <p:nvPr>
            <p:ph type="body" idx="4294967295"/>
          </p:nvPr>
        </p:nvSpPr>
        <p:spPr>
          <a:xfrm>
            <a:off x="1319400" y="2278688"/>
            <a:ext cx="3231300" cy="16473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b="1" dirty="0">
                <a:latin typeface="Poppins"/>
                <a:ea typeface="Poppins"/>
                <a:cs typeface="B Nazanin" panose="00000700000000000000" pitchFamily="2" charset="-78"/>
                <a:sym typeface="Poppins"/>
              </a:rPr>
              <a:t>پروژه موبایل</a:t>
            </a:r>
            <a:endParaRPr lang="fa-IR" sz="1800" dirty="0">
              <a:cs typeface="B Nazanin" panose="00000700000000000000" pitchFamily="2" charset="-78"/>
            </a:endParaRPr>
          </a:p>
          <a:p>
            <a:pPr marL="0" lvl="0" indent="0" algn="r" rtl="1">
              <a:lnSpc>
                <a:spcPct val="150000"/>
              </a:lnSpc>
              <a:spcBef>
                <a:spcPts val="600"/>
              </a:spcBef>
              <a:spcAft>
                <a:spcPts val="0"/>
              </a:spcAft>
              <a:buNone/>
            </a:pPr>
            <a:r>
              <a:rPr lang="fa-IR" sz="1800" dirty="0">
                <a:cs typeface="B Nazanin" panose="00000700000000000000" pitchFamily="2" charset="-78"/>
              </a:rPr>
              <a:t>پروژه‌های وب، برنامه یا نرم‌افزار خود را با استفاده از این الگوهای ابزارک نشان داده و توضیح دهید.</a:t>
            </a:r>
          </a:p>
        </p:txBody>
      </p:sp>
      <p:sp>
        <p:nvSpPr>
          <p:cNvPr id="300" name="Google Shape;300;p31"/>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54</a:t>
            </a:fld>
            <a:endParaRPr/>
          </a:p>
        </p:txBody>
      </p:sp>
      <p:sp>
        <p:nvSpPr>
          <p:cNvPr id="301" name="Google Shape;301;p31"/>
          <p:cNvSpPr/>
          <p:nvPr/>
        </p:nvSpPr>
        <p:spPr>
          <a:xfrm>
            <a:off x="6200687" y="4493184"/>
            <a:ext cx="422999" cy="150972"/>
          </a:xfrm>
          <a:custGeom>
            <a:avLst/>
            <a:gdLst/>
            <a:ahLst/>
            <a:cxnLst/>
            <a:rect l="l" t="t" r="r" b="b"/>
            <a:pathLst>
              <a:path w="20162" h="7196" extrusionOk="0">
                <a:moveTo>
                  <a:pt x="3598" y="0"/>
                </a:moveTo>
                <a:lnTo>
                  <a:pt x="2849" y="75"/>
                </a:lnTo>
                <a:lnTo>
                  <a:pt x="2174" y="300"/>
                </a:lnTo>
                <a:lnTo>
                  <a:pt x="1575" y="600"/>
                </a:lnTo>
                <a:lnTo>
                  <a:pt x="1050" y="1050"/>
                </a:lnTo>
                <a:lnTo>
                  <a:pt x="600" y="1574"/>
                </a:lnTo>
                <a:lnTo>
                  <a:pt x="301" y="2174"/>
                </a:lnTo>
                <a:lnTo>
                  <a:pt x="76" y="2848"/>
                </a:lnTo>
                <a:lnTo>
                  <a:pt x="1" y="3598"/>
                </a:lnTo>
                <a:lnTo>
                  <a:pt x="76" y="4347"/>
                </a:lnTo>
                <a:lnTo>
                  <a:pt x="301" y="5022"/>
                </a:lnTo>
                <a:lnTo>
                  <a:pt x="600" y="5621"/>
                </a:lnTo>
                <a:lnTo>
                  <a:pt x="1050" y="6146"/>
                </a:lnTo>
                <a:lnTo>
                  <a:pt x="1575" y="6596"/>
                </a:lnTo>
                <a:lnTo>
                  <a:pt x="2174" y="6896"/>
                </a:lnTo>
                <a:lnTo>
                  <a:pt x="2849" y="7120"/>
                </a:lnTo>
                <a:lnTo>
                  <a:pt x="3598" y="7195"/>
                </a:lnTo>
                <a:lnTo>
                  <a:pt x="16639" y="7195"/>
                </a:lnTo>
                <a:lnTo>
                  <a:pt x="17313" y="7120"/>
                </a:lnTo>
                <a:lnTo>
                  <a:pt x="17988" y="6896"/>
                </a:lnTo>
                <a:lnTo>
                  <a:pt x="18587" y="6596"/>
                </a:lnTo>
                <a:lnTo>
                  <a:pt x="19112" y="6146"/>
                </a:lnTo>
                <a:lnTo>
                  <a:pt x="19562" y="5621"/>
                </a:lnTo>
                <a:lnTo>
                  <a:pt x="19861" y="5022"/>
                </a:lnTo>
                <a:lnTo>
                  <a:pt x="20086" y="4347"/>
                </a:lnTo>
                <a:lnTo>
                  <a:pt x="20161" y="3598"/>
                </a:lnTo>
                <a:lnTo>
                  <a:pt x="20086" y="2848"/>
                </a:lnTo>
                <a:lnTo>
                  <a:pt x="19861" y="2174"/>
                </a:lnTo>
                <a:lnTo>
                  <a:pt x="19562" y="1574"/>
                </a:lnTo>
                <a:lnTo>
                  <a:pt x="19112" y="1050"/>
                </a:lnTo>
                <a:lnTo>
                  <a:pt x="18587" y="600"/>
                </a:lnTo>
                <a:lnTo>
                  <a:pt x="17988" y="300"/>
                </a:lnTo>
                <a:lnTo>
                  <a:pt x="17313" y="75"/>
                </a:lnTo>
                <a:lnTo>
                  <a:pt x="1663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2" name="Google Shape;302;p31"/>
          <p:cNvGrpSpPr/>
          <p:nvPr/>
        </p:nvGrpSpPr>
        <p:grpSpPr>
          <a:xfrm>
            <a:off x="5353200" y="373572"/>
            <a:ext cx="2119546" cy="4396359"/>
            <a:chOff x="5353200" y="373572"/>
            <a:chExt cx="2119546" cy="4396359"/>
          </a:xfrm>
        </p:grpSpPr>
        <p:sp>
          <p:nvSpPr>
            <p:cNvPr id="303" name="Google Shape;303;p31"/>
            <p:cNvSpPr/>
            <p:nvPr/>
          </p:nvSpPr>
          <p:spPr>
            <a:xfrm>
              <a:off x="5353200" y="373572"/>
              <a:ext cx="2119546" cy="4396359"/>
            </a:xfrm>
            <a:custGeom>
              <a:avLst/>
              <a:gdLst/>
              <a:ahLst/>
              <a:cxnLst/>
              <a:rect l="l" t="t" r="r" b="b"/>
              <a:pathLst>
                <a:path w="101027" h="209550" extrusionOk="0">
                  <a:moveTo>
                    <a:pt x="98629" y="18886"/>
                  </a:moveTo>
                  <a:lnTo>
                    <a:pt x="98629" y="190364"/>
                  </a:lnTo>
                  <a:lnTo>
                    <a:pt x="2398" y="190364"/>
                  </a:lnTo>
                  <a:lnTo>
                    <a:pt x="2398" y="18886"/>
                  </a:lnTo>
                  <a:close/>
                  <a:moveTo>
                    <a:pt x="10343" y="0"/>
                  </a:moveTo>
                  <a:lnTo>
                    <a:pt x="9293" y="75"/>
                  </a:lnTo>
                  <a:lnTo>
                    <a:pt x="8244" y="225"/>
                  </a:lnTo>
                  <a:lnTo>
                    <a:pt x="7270" y="450"/>
                  </a:lnTo>
                  <a:lnTo>
                    <a:pt x="6295" y="824"/>
                  </a:lnTo>
                  <a:lnTo>
                    <a:pt x="5396" y="1274"/>
                  </a:lnTo>
                  <a:lnTo>
                    <a:pt x="4572" y="1799"/>
                  </a:lnTo>
                  <a:lnTo>
                    <a:pt x="3747" y="2398"/>
                  </a:lnTo>
                  <a:lnTo>
                    <a:pt x="2998" y="3073"/>
                  </a:lnTo>
                  <a:lnTo>
                    <a:pt x="2323" y="3747"/>
                  </a:lnTo>
                  <a:lnTo>
                    <a:pt x="1724" y="4572"/>
                  </a:lnTo>
                  <a:lnTo>
                    <a:pt x="1199" y="5396"/>
                  </a:lnTo>
                  <a:lnTo>
                    <a:pt x="824" y="6370"/>
                  </a:lnTo>
                  <a:lnTo>
                    <a:pt x="450" y="7270"/>
                  </a:lnTo>
                  <a:lnTo>
                    <a:pt x="225" y="8319"/>
                  </a:lnTo>
                  <a:lnTo>
                    <a:pt x="0" y="9293"/>
                  </a:lnTo>
                  <a:lnTo>
                    <a:pt x="0" y="10343"/>
                  </a:lnTo>
                  <a:lnTo>
                    <a:pt x="0" y="199207"/>
                  </a:lnTo>
                  <a:lnTo>
                    <a:pt x="0" y="200257"/>
                  </a:lnTo>
                  <a:lnTo>
                    <a:pt x="225" y="201231"/>
                  </a:lnTo>
                  <a:lnTo>
                    <a:pt x="450" y="202280"/>
                  </a:lnTo>
                  <a:lnTo>
                    <a:pt x="824" y="203180"/>
                  </a:lnTo>
                  <a:lnTo>
                    <a:pt x="1199" y="204154"/>
                  </a:lnTo>
                  <a:lnTo>
                    <a:pt x="1724" y="204978"/>
                  </a:lnTo>
                  <a:lnTo>
                    <a:pt x="2323" y="205803"/>
                  </a:lnTo>
                  <a:lnTo>
                    <a:pt x="2998" y="206477"/>
                  </a:lnTo>
                  <a:lnTo>
                    <a:pt x="3747" y="207152"/>
                  </a:lnTo>
                  <a:lnTo>
                    <a:pt x="4572" y="207751"/>
                  </a:lnTo>
                  <a:lnTo>
                    <a:pt x="5396" y="208276"/>
                  </a:lnTo>
                  <a:lnTo>
                    <a:pt x="6295" y="208726"/>
                  </a:lnTo>
                  <a:lnTo>
                    <a:pt x="7270" y="209100"/>
                  </a:lnTo>
                  <a:lnTo>
                    <a:pt x="8244" y="209325"/>
                  </a:lnTo>
                  <a:lnTo>
                    <a:pt x="9293" y="209475"/>
                  </a:lnTo>
                  <a:lnTo>
                    <a:pt x="10343" y="209550"/>
                  </a:lnTo>
                  <a:lnTo>
                    <a:pt x="90610" y="209550"/>
                  </a:lnTo>
                  <a:lnTo>
                    <a:pt x="91659" y="209475"/>
                  </a:lnTo>
                  <a:lnTo>
                    <a:pt x="92708" y="209325"/>
                  </a:lnTo>
                  <a:lnTo>
                    <a:pt x="93682" y="209100"/>
                  </a:lnTo>
                  <a:lnTo>
                    <a:pt x="94657" y="208726"/>
                  </a:lnTo>
                  <a:lnTo>
                    <a:pt x="95556" y="208276"/>
                  </a:lnTo>
                  <a:lnTo>
                    <a:pt x="96455" y="207751"/>
                  </a:lnTo>
                  <a:lnTo>
                    <a:pt x="97205" y="207152"/>
                  </a:lnTo>
                  <a:lnTo>
                    <a:pt x="97954" y="206477"/>
                  </a:lnTo>
                  <a:lnTo>
                    <a:pt x="98629" y="205803"/>
                  </a:lnTo>
                  <a:lnTo>
                    <a:pt x="99228" y="204978"/>
                  </a:lnTo>
                  <a:lnTo>
                    <a:pt x="99753" y="204154"/>
                  </a:lnTo>
                  <a:lnTo>
                    <a:pt x="100203" y="203180"/>
                  </a:lnTo>
                  <a:lnTo>
                    <a:pt x="100577" y="202280"/>
                  </a:lnTo>
                  <a:lnTo>
                    <a:pt x="100802" y="201231"/>
                  </a:lnTo>
                  <a:lnTo>
                    <a:pt x="100952" y="200257"/>
                  </a:lnTo>
                  <a:lnTo>
                    <a:pt x="101027" y="199207"/>
                  </a:lnTo>
                  <a:lnTo>
                    <a:pt x="101027" y="10343"/>
                  </a:lnTo>
                  <a:lnTo>
                    <a:pt x="100952" y="9293"/>
                  </a:lnTo>
                  <a:lnTo>
                    <a:pt x="100802" y="8319"/>
                  </a:lnTo>
                  <a:lnTo>
                    <a:pt x="100577" y="7270"/>
                  </a:lnTo>
                  <a:lnTo>
                    <a:pt x="100203" y="6370"/>
                  </a:lnTo>
                  <a:lnTo>
                    <a:pt x="99753" y="5396"/>
                  </a:lnTo>
                  <a:lnTo>
                    <a:pt x="99228" y="4572"/>
                  </a:lnTo>
                  <a:lnTo>
                    <a:pt x="98629" y="3747"/>
                  </a:lnTo>
                  <a:lnTo>
                    <a:pt x="97954" y="3073"/>
                  </a:lnTo>
                  <a:lnTo>
                    <a:pt x="97205" y="2398"/>
                  </a:lnTo>
                  <a:lnTo>
                    <a:pt x="96455" y="1799"/>
                  </a:lnTo>
                  <a:lnTo>
                    <a:pt x="95556" y="1274"/>
                  </a:lnTo>
                  <a:lnTo>
                    <a:pt x="94657" y="824"/>
                  </a:lnTo>
                  <a:lnTo>
                    <a:pt x="93682" y="450"/>
                  </a:lnTo>
                  <a:lnTo>
                    <a:pt x="92708" y="225"/>
                  </a:lnTo>
                  <a:lnTo>
                    <a:pt x="91659" y="75"/>
                  </a:lnTo>
                  <a:lnTo>
                    <a:pt x="9061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1"/>
            <p:cNvSpPr/>
            <p:nvPr/>
          </p:nvSpPr>
          <p:spPr>
            <a:xfrm>
              <a:off x="5739987" y="529223"/>
              <a:ext cx="83354" cy="83354"/>
            </a:xfrm>
            <a:custGeom>
              <a:avLst/>
              <a:gdLst/>
              <a:ahLst/>
              <a:cxnLst/>
              <a:rect l="l" t="t" r="r" b="b"/>
              <a:pathLst>
                <a:path w="3973" h="3973" extrusionOk="0">
                  <a:moveTo>
                    <a:pt x="2024" y="1"/>
                  </a:moveTo>
                  <a:lnTo>
                    <a:pt x="1575" y="76"/>
                  </a:lnTo>
                  <a:lnTo>
                    <a:pt x="1200" y="151"/>
                  </a:lnTo>
                  <a:lnTo>
                    <a:pt x="900" y="375"/>
                  </a:lnTo>
                  <a:lnTo>
                    <a:pt x="600" y="600"/>
                  </a:lnTo>
                  <a:lnTo>
                    <a:pt x="375" y="900"/>
                  </a:lnTo>
                  <a:lnTo>
                    <a:pt x="151" y="1200"/>
                  </a:lnTo>
                  <a:lnTo>
                    <a:pt x="76" y="1575"/>
                  </a:lnTo>
                  <a:lnTo>
                    <a:pt x="1" y="2024"/>
                  </a:lnTo>
                  <a:lnTo>
                    <a:pt x="76" y="2399"/>
                  </a:lnTo>
                  <a:lnTo>
                    <a:pt x="151" y="2774"/>
                  </a:lnTo>
                  <a:lnTo>
                    <a:pt x="375" y="3073"/>
                  </a:lnTo>
                  <a:lnTo>
                    <a:pt x="600" y="3373"/>
                  </a:lnTo>
                  <a:lnTo>
                    <a:pt x="900" y="3673"/>
                  </a:lnTo>
                  <a:lnTo>
                    <a:pt x="1200" y="3823"/>
                  </a:lnTo>
                  <a:lnTo>
                    <a:pt x="1575" y="3973"/>
                  </a:lnTo>
                  <a:lnTo>
                    <a:pt x="2399" y="3973"/>
                  </a:lnTo>
                  <a:lnTo>
                    <a:pt x="2774" y="3823"/>
                  </a:lnTo>
                  <a:lnTo>
                    <a:pt x="3073" y="3673"/>
                  </a:lnTo>
                  <a:lnTo>
                    <a:pt x="3373" y="3373"/>
                  </a:lnTo>
                  <a:lnTo>
                    <a:pt x="3598" y="3073"/>
                  </a:lnTo>
                  <a:lnTo>
                    <a:pt x="3823" y="2774"/>
                  </a:lnTo>
                  <a:lnTo>
                    <a:pt x="3898" y="2399"/>
                  </a:lnTo>
                  <a:lnTo>
                    <a:pt x="3973" y="2024"/>
                  </a:lnTo>
                  <a:lnTo>
                    <a:pt x="3898" y="1575"/>
                  </a:lnTo>
                  <a:lnTo>
                    <a:pt x="3823" y="1200"/>
                  </a:lnTo>
                  <a:lnTo>
                    <a:pt x="3598" y="900"/>
                  </a:lnTo>
                  <a:lnTo>
                    <a:pt x="3373" y="600"/>
                  </a:lnTo>
                  <a:lnTo>
                    <a:pt x="3073" y="375"/>
                  </a:lnTo>
                  <a:lnTo>
                    <a:pt x="2774" y="151"/>
                  </a:lnTo>
                  <a:lnTo>
                    <a:pt x="2399" y="76"/>
                  </a:lnTo>
                  <a:lnTo>
                    <a:pt x="20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1"/>
            <p:cNvSpPr/>
            <p:nvPr/>
          </p:nvSpPr>
          <p:spPr>
            <a:xfrm>
              <a:off x="6208555" y="538664"/>
              <a:ext cx="408837" cy="64493"/>
            </a:xfrm>
            <a:custGeom>
              <a:avLst/>
              <a:gdLst/>
              <a:ahLst/>
              <a:cxnLst/>
              <a:rect l="l" t="t" r="r" b="b"/>
              <a:pathLst>
                <a:path w="19487" h="3074" extrusionOk="0">
                  <a:moveTo>
                    <a:pt x="1275" y="0"/>
                  </a:moveTo>
                  <a:lnTo>
                    <a:pt x="1050" y="75"/>
                  </a:lnTo>
                  <a:lnTo>
                    <a:pt x="750" y="150"/>
                  </a:lnTo>
                  <a:lnTo>
                    <a:pt x="525" y="300"/>
                  </a:lnTo>
                  <a:lnTo>
                    <a:pt x="375" y="450"/>
                  </a:lnTo>
                  <a:lnTo>
                    <a:pt x="225" y="675"/>
                  </a:lnTo>
                  <a:lnTo>
                    <a:pt x="75" y="975"/>
                  </a:lnTo>
                  <a:lnTo>
                    <a:pt x="1" y="1274"/>
                  </a:lnTo>
                  <a:lnTo>
                    <a:pt x="1" y="1574"/>
                  </a:lnTo>
                  <a:lnTo>
                    <a:pt x="1" y="1874"/>
                  </a:lnTo>
                  <a:lnTo>
                    <a:pt x="75" y="2174"/>
                  </a:lnTo>
                  <a:lnTo>
                    <a:pt x="225" y="2399"/>
                  </a:lnTo>
                  <a:lnTo>
                    <a:pt x="375" y="2623"/>
                  </a:lnTo>
                  <a:lnTo>
                    <a:pt x="525" y="2773"/>
                  </a:lnTo>
                  <a:lnTo>
                    <a:pt x="750" y="2923"/>
                  </a:lnTo>
                  <a:lnTo>
                    <a:pt x="1050" y="2998"/>
                  </a:lnTo>
                  <a:lnTo>
                    <a:pt x="1275" y="3073"/>
                  </a:lnTo>
                  <a:lnTo>
                    <a:pt x="18137" y="3073"/>
                  </a:lnTo>
                  <a:lnTo>
                    <a:pt x="18437" y="2998"/>
                  </a:lnTo>
                  <a:lnTo>
                    <a:pt x="18662" y="2923"/>
                  </a:lnTo>
                  <a:lnTo>
                    <a:pt x="18887" y="2773"/>
                  </a:lnTo>
                  <a:lnTo>
                    <a:pt x="19112" y="2623"/>
                  </a:lnTo>
                  <a:lnTo>
                    <a:pt x="19262" y="2399"/>
                  </a:lnTo>
                  <a:lnTo>
                    <a:pt x="19337" y="2174"/>
                  </a:lnTo>
                  <a:lnTo>
                    <a:pt x="19412" y="1874"/>
                  </a:lnTo>
                  <a:lnTo>
                    <a:pt x="19486" y="1574"/>
                  </a:lnTo>
                  <a:lnTo>
                    <a:pt x="19412" y="1274"/>
                  </a:lnTo>
                  <a:lnTo>
                    <a:pt x="19337" y="975"/>
                  </a:lnTo>
                  <a:lnTo>
                    <a:pt x="19262" y="675"/>
                  </a:lnTo>
                  <a:lnTo>
                    <a:pt x="19112" y="450"/>
                  </a:lnTo>
                  <a:lnTo>
                    <a:pt x="18887" y="300"/>
                  </a:lnTo>
                  <a:lnTo>
                    <a:pt x="18662" y="150"/>
                  </a:lnTo>
                  <a:lnTo>
                    <a:pt x="18437" y="75"/>
                  </a:lnTo>
                  <a:lnTo>
                    <a:pt x="181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06" name="Google Shape;306;p31"/>
          <p:cNvPicPr preferRelativeResize="0"/>
          <p:nvPr/>
        </p:nvPicPr>
        <p:blipFill>
          <a:blip r:embed="rId3"/>
          <a:srcRect l="8160" r="8160"/>
          <a:stretch/>
        </p:blipFill>
        <p:spPr>
          <a:xfrm>
            <a:off x="5399525" y="756087"/>
            <a:ext cx="2025525" cy="363175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32"/>
          <p:cNvSpPr txBox="1">
            <a:spLocks noGrp="1"/>
          </p:cNvSpPr>
          <p:nvPr>
            <p:ph type="body" idx="4294967295"/>
          </p:nvPr>
        </p:nvSpPr>
        <p:spPr>
          <a:xfrm>
            <a:off x="1319400" y="2278688"/>
            <a:ext cx="3231300" cy="16473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b="1" dirty="0">
                <a:latin typeface="Poppins"/>
                <a:ea typeface="Poppins"/>
                <a:cs typeface="B Nazanin" panose="00000700000000000000" pitchFamily="2" charset="-78"/>
                <a:sym typeface="Poppins"/>
              </a:rPr>
              <a:t>پروژه تبلت</a:t>
            </a:r>
            <a:endParaRPr lang="fa-IR" sz="1800" dirty="0">
              <a:cs typeface="B Nazanin" panose="00000700000000000000" pitchFamily="2" charset="-78"/>
            </a:endParaRPr>
          </a:p>
          <a:p>
            <a:pPr marL="0" lvl="0" indent="0" algn="r" rtl="1">
              <a:lnSpc>
                <a:spcPct val="200000"/>
              </a:lnSpc>
              <a:spcBef>
                <a:spcPts val="600"/>
              </a:spcBef>
              <a:spcAft>
                <a:spcPts val="0"/>
              </a:spcAft>
              <a:buNone/>
            </a:pPr>
            <a:r>
              <a:rPr lang="fa-IR" sz="1800" dirty="0">
                <a:cs typeface="B Nazanin" panose="00000700000000000000" pitchFamily="2" charset="-78"/>
              </a:rPr>
              <a:t>پروژه‌های وب، برنامه یا نرم‌افزار خود را با استفاده از این الگوهای ابزارک نشان داده و توضیح دهید.</a:t>
            </a:r>
          </a:p>
        </p:txBody>
      </p:sp>
      <p:sp>
        <p:nvSpPr>
          <p:cNvPr id="312" name="Google Shape;312;p32"/>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55</a:t>
            </a:fld>
            <a:endParaRPr/>
          </a:p>
        </p:txBody>
      </p:sp>
      <p:grpSp>
        <p:nvGrpSpPr>
          <p:cNvPr id="313" name="Google Shape;313;p32"/>
          <p:cNvGrpSpPr/>
          <p:nvPr/>
        </p:nvGrpSpPr>
        <p:grpSpPr>
          <a:xfrm>
            <a:off x="5011702" y="465959"/>
            <a:ext cx="2736410" cy="4222433"/>
            <a:chOff x="5011702" y="465959"/>
            <a:chExt cx="2736410" cy="4222433"/>
          </a:xfrm>
        </p:grpSpPr>
        <p:sp>
          <p:nvSpPr>
            <p:cNvPr id="314" name="Google Shape;314;p32"/>
            <p:cNvSpPr/>
            <p:nvPr/>
          </p:nvSpPr>
          <p:spPr>
            <a:xfrm>
              <a:off x="5011702" y="465959"/>
              <a:ext cx="2736410" cy="4222433"/>
            </a:xfrm>
            <a:custGeom>
              <a:avLst/>
              <a:gdLst/>
              <a:ahLst/>
              <a:cxnLst/>
              <a:rect l="l" t="t" r="r" b="b"/>
              <a:pathLst>
                <a:path w="135802" h="209550" extrusionOk="0">
                  <a:moveTo>
                    <a:pt x="132205" y="18886"/>
                  </a:moveTo>
                  <a:lnTo>
                    <a:pt x="132205" y="190364"/>
                  </a:lnTo>
                  <a:lnTo>
                    <a:pt x="3597" y="190364"/>
                  </a:lnTo>
                  <a:lnTo>
                    <a:pt x="3597" y="18886"/>
                  </a:lnTo>
                  <a:close/>
                  <a:moveTo>
                    <a:pt x="8019" y="0"/>
                  </a:moveTo>
                  <a:lnTo>
                    <a:pt x="7270" y="75"/>
                  </a:lnTo>
                  <a:lnTo>
                    <a:pt x="6445" y="150"/>
                  </a:lnTo>
                  <a:lnTo>
                    <a:pt x="5696" y="375"/>
                  </a:lnTo>
                  <a:lnTo>
                    <a:pt x="4946" y="600"/>
                  </a:lnTo>
                  <a:lnTo>
                    <a:pt x="4197" y="974"/>
                  </a:lnTo>
                  <a:lnTo>
                    <a:pt x="3522" y="1349"/>
                  </a:lnTo>
                  <a:lnTo>
                    <a:pt x="2923" y="1874"/>
                  </a:lnTo>
                  <a:lnTo>
                    <a:pt x="2323" y="2323"/>
                  </a:lnTo>
                  <a:lnTo>
                    <a:pt x="1874" y="2923"/>
                  </a:lnTo>
                  <a:lnTo>
                    <a:pt x="1349" y="3522"/>
                  </a:lnTo>
                  <a:lnTo>
                    <a:pt x="974" y="4197"/>
                  </a:lnTo>
                  <a:lnTo>
                    <a:pt x="600" y="4946"/>
                  </a:lnTo>
                  <a:lnTo>
                    <a:pt x="375" y="5696"/>
                  </a:lnTo>
                  <a:lnTo>
                    <a:pt x="150" y="6445"/>
                  </a:lnTo>
                  <a:lnTo>
                    <a:pt x="75" y="7270"/>
                  </a:lnTo>
                  <a:lnTo>
                    <a:pt x="0" y="8019"/>
                  </a:lnTo>
                  <a:lnTo>
                    <a:pt x="0" y="201531"/>
                  </a:lnTo>
                  <a:lnTo>
                    <a:pt x="75" y="202280"/>
                  </a:lnTo>
                  <a:lnTo>
                    <a:pt x="150" y="203105"/>
                  </a:lnTo>
                  <a:lnTo>
                    <a:pt x="375" y="203854"/>
                  </a:lnTo>
                  <a:lnTo>
                    <a:pt x="600" y="204604"/>
                  </a:lnTo>
                  <a:lnTo>
                    <a:pt x="974" y="205353"/>
                  </a:lnTo>
                  <a:lnTo>
                    <a:pt x="1349" y="206028"/>
                  </a:lnTo>
                  <a:lnTo>
                    <a:pt x="1874" y="206627"/>
                  </a:lnTo>
                  <a:lnTo>
                    <a:pt x="2323" y="207227"/>
                  </a:lnTo>
                  <a:lnTo>
                    <a:pt x="2923" y="207676"/>
                  </a:lnTo>
                  <a:lnTo>
                    <a:pt x="3522" y="208201"/>
                  </a:lnTo>
                  <a:lnTo>
                    <a:pt x="4197" y="208576"/>
                  </a:lnTo>
                  <a:lnTo>
                    <a:pt x="4946" y="208950"/>
                  </a:lnTo>
                  <a:lnTo>
                    <a:pt x="5696" y="209175"/>
                  </a:lnTo>
                  <a:lnTo>
                    <a:pt x="6445" y="209400"/>
                  </a:lnTo>
                  <a:lnTo>
                    <a:pt x="7270" y="209475"/>
                  </a:lnTo>
                  <a:lnTo>
                    <a:pt x="8019" y="209550"/>
                  </a:lnTo>
                  <a:lnTo>
                    <a:pt x="127783" y="209550"/>
                  </a:lnTo>
                  <a:lnTo>
                    <a:pt x="128532" y="209475"/>
                  </a:lnTo>
                  <a:lnTo>
                    <a:pt x="129357" y="209400"/>
                  </a:lnTo>
                  <a:lnTo>
                    <a:pt x="130106" y="209175"/>
                  </a:lnTo>
                  <a:lnTo>
                    <a:pt x="130856" y="208950"/>
                  </a:lnTo>
                  <a:lnTo>
                    <a:pt x="131605" y="208576"/>
                  </a:lnTo>
                  <a:lnTo>
                    <a:pt x="132280" y="208201"/>
                  </a:lnTo>
                  <a:lnTo>
                    <a:pt x="132879" y="207676"/>
                  </a:lnTo>
                  <a:lnTo>
                    <a:pt x="133479" y="207227"/>
                  </a:lnTo>
                  <a:lnTo>
                    <a:pt x="133928" y="206627"/>
                  </a:lnTo>
                  <a:lnTo>
                    <a:pt x="134453" y="206028"/>
                  </a:lnTo>
                  <a:lnTo>
                    <a:pt x="134828" y="205353"/>
                  </a:lnTo>
                  <a:lnTo>
                    <a:pt x="135202" y="204604"/>
                  </a:lnTo>
                  <a:lnTo>
                    <a:pt x="135427" y="203854"/>
                  </a:lnTo>
                  <a:lnTo>
                    <a:pt x="135652" y="203105"/>
                  </a:lnTo>
                  <a:lnTo>
                    <a:pt x="135727" y="202280"/>
                  </a:lnTo>
                  <a:lnTo>
                    <a:pt x="135802" y="201531"/>
                  </a:lnTo>
                  <a:lnTo>
                    <a:pt x="135802" y="8019"/>
                  </a:lnTo>
                  <a:lnTo>
                    <a:pt x="135727" y="7270"/>
                  </a:lnTo>
                  <a:lnTo>
                    <a:pt x="135652" y="6445"/>
                  </a:lnTo>
                  <a:lnTo>
                    <a:pt x="135427" y="5696"/>
                  </a:lnTo>
                  <a:lnTo>
                    <a:pt x="135202" y="4946"/>
                  </a:lnTo>
                  <a:lnTo>
                    <a:pt x="134828" y="4197"/>
                  </a:lnTo>
                  <a:lnTo>
                    <a:pt x="134453" y="3522"/>
                  </a:lnTo>
                  <a:lnTo>
                    <a:pt x="133928" y="2923"/>
                  </a:lnTo>
                  <a:lnTo>
                    <a:pt x="133479" y="2323"/>
                  </a:lnTo>
                  <a:lnTo>
                    <a:pt x="132879" y="1874"/>
                  </a:lnTo>
                  <a:lnTo>
                    <a:pt x="132280" y="1349"/>
                  </a:lnTo>
                  <a:lnTo>
                    <a:pt x="131605" y="974"/>
                  </a:lnTo>
                  <a:lnTo>
                    <a:pt x="130856" y="600"/>
                  </a:lnTo>
                  <a:lnTo>
                    <a:pt x="130106" y="375"/>
                  </a:lnTo>
                  <a:lnTo>
                    <a:pt x="129357" y="150"/>
                  </a:lnTo>
                  <a:lnTo>
                    <a:pt x="128532" y="75"/>
                  </a:lnTo>
                  <a:lnTo>
                    <a:pt x="12778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2"/>
            <p:cNvSpPr/>
            <p:nvPr/>
          </p:nvSpPr>
          <p:spPr>
            <a:xfrm>
              <a:off x="6268155" y="4422593"/>
              <a:ext cx="225015" cy="144999"/>
            </a:xfrm>
            <a:custGeom>
              <a:avLst/>
              <a:gdLst/>
              <a:ahLst/>
              <a:cxnLst/>
              <a:rect l="l" t="t" r="r" b="b"/>
              <a:pathLst>
                <a:path w="11167" h="7196" extrusionOk="0">
                  <a:moveTo>
                    <a:pt x="3597" y="0"/>
                  </a:moveTo>
                  <a:lnTo>
                    <a:pt x="2848" y="75"/>
                  </a:lnTo>
                  <a:lnTo>
                    <a:pt x="2173" y="300"/>
                  </a:lnTo>
                  <a:lnTo>
                    <a:pt x="1574" y="600"/>
                  </a:lnTo>
                  <a:lnTo>
                    <a:pt x="1049" y="1050"/>
                  </a:lnTo>
                  <a:lnTo>
                    <a:pt x="600" y="1574"/>
                  </a:lnTo>
                  <a:lnTo>
                    <a:pt x="300" y="2174"/>
                  </a:lnTo>
                  <a:lnTo>
                    <a:pt x="75" y="2848"/>
                  </a:lnTo>
                  <a:lnTo>
                    <a:pt x="0" y="3598"/>
                  </a:lnTo>
                  <a:lnTo>
                    <a:pt x="75" y="4347"/>
                  </a:lnTo>
                  <a:lnTo>
                    <a:pt x="300" y="5022"/>
                  </a:lnTo>
                  <a:lnTo>
                    <a:pt x="600" y="5621"/>
                  </a:lnTo>
                  <a:lnTo>
                    <a:pt x="1049" y="6146"/>
                  </a:lnTo>
                  <a:lnTo>
                    <a:pt x="1574" y="6596"/>
                  </a:lnTo>
                  <a:lnTo>
                    <a:pt x="2173" y="6896"/>
                  </a:lnTo>
                  <a:lnTo>
                    <a:pt x="2848" y="7120"/>
                  </a:lnTo>
                  <a:lnTo>
                    <a:pt x="3597" y="7195"/>
                  </a:lnTo>
                  <a:lnTo>
                    <a:pt x="7644" y="7195"/>
                  </a:lnTo>
                  <a:lnTo>
                    <a:pt x="8319" y="7120"/>
                  </a:lnTo>
                  <a:lnTo>
                    <a:pt x="8994" y="6896"/>
                  </a:lnTo>
                  <a:lnTo>
                    <a:pt x="9593" y="6596"/>
                  </a:lnTo>
                  <a:lnTo>
                    <a:pt x="10118" y="6146"/>
                  </a:lnTo>
                  <a:lnTo>
                    <a:pt x="10567" y="5621"/>
                  </a:lnTo>
                  <a:lnTo>
                    <a:pt x="10867" y="5022"/>
                  </a:lnTo>
                  <a:lnTo>
                    <a:pt x="11092" y="4347"/>
                  </a:lnTo>
                  <a:lnTo>
                    <a:pt x="11167" y="3598"/>
                  </a:lnTo>
                  <a:lnTo>
                    <a:pt x="11092" y="2848"/>
                  </a:lnTo>
                  <a:lnTo>
                    <a:pt x="10867" y="2174"/>
                  </a:lnTo>
                  <a:lnTo>
                    <a:pt x="10567" y="1574"/>
                  </a:lnTo>
                  <a:lnTo>
                    <a:pt x="10118" y="1050"/>
                  </a:lnTo>
                  <a:lnTo>
                    <a:pt x="9593" y="600"/>
                  </a:lnTo>
                  <a:lnTo>
                    <a:pt x="8994" y="300"/>
                  </a:lnTo>
                  <a:lnTo>
                    <a:pt x="8319" y="75"/>
                  </a:lnTo>
                  <a:lnTo>
                    <a:pt x="764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2"/>
            <p:cNvSpPr/>
            <p:nvPr/>
          </p:nvSpPr>
          <p:spPr>
            <a:xfrm>
              <a:off x="6251531" y="633587"/>
              <a:ext cx="43826" cy="43806"/>
            </a:xfrm>
            <a:custGeom>
              <a:avLst/>
              <a:gdLst/>
              <a:ahLst/>
              <a:cxnLst/>
              <a:rect l="l" t="t" r="r" b="b"/>
              <a:pathLst>
                <a:path w="2175" h="2174" extrusionOk="0">
                  <a:moveTo>
                    <a:pt x="1125" y="0"/>
                  </a:moveTo>
                  <a:lnTo>
                    <a:pt x="825" y="75"/>
                  </a:lnTo>
                  <a:lnTo>
                    <a:pt x="675" y="75"/>
                  </a:lnTo>
                  <a:lnTo>
                    <a:pt x="450" y="225"/>
                  </a:lnTo>
                  <a:lnTo>
                    <a:pt x="300" y="300"/>
                  </a:lnTo>
                  <a:lnTo>
                    <a:pt x="225" y="525"/>
                  </a:lnTo>
                  <a:lnTo>
                    <a:pt x="76" y="675"/>
                  </a:lnTo>
                  <a:lnTo>
                    <a:pt x="1" y="824"/>
                  </a:lnTo>
                  <a:lnTo>
                    <a:pt x="1" y="1124"/>
                  </a:lnTo>
                  <a:lnTo>
                    <a:pt x="1" y="1349"/>
                  </a:lnTo>
                  <a:lnTo>
                    <a:pt x="76" y="1499"/>
                  </a:lnTo>
                  <a:lnTo>
                    <a:pt x="225" y="1649"/>
                  </a:lnTo>
                  <a:lnTo>
                    <a:pt x="300" y="1874"/>
                  </a:lnTo>
                  <a:lnTo>
                    <a:pt x="450" y="2024"/>
                  </a:lnTo>
                  <a:lnTo>
                    <a:pt x="675" y="2099"/>
                  </a:lnTo>
                  <a:lnTo>
                    <a:pt x="825" y="2173"/>
                  </a:lnTo>
                  <a:lnTo>
                    <a:pt x="1275" y="2173"/>
                  </a:lnTo>
                  <a:lnTo>
                    <a:pt x="1500" y="2099"/>
                  </a:lnTo>
                  <a:lnTo>
                    <a:pt x="1649" y="2024"/>
                  </a:lnTo>
                  <a:lnTo>
                    <a:pt x="1799" y="1874"/>
                  </a:lnTo>
                  <a:lnTo>
                    <a:pt x="1949" y="1649"/>
                  </a:lnTo>
                  <a:lnTo>
                    <a:pt x="2099" y="1499"/>
                  </a:lnTo>
                  <a:lnTo>
                    <a:pt x="2099" y="1349"/>
                  </a:lnTo>
                  <a:lnTo>
                    <a:pt x="2174" y="1124"/>
                  </a:lnTo>
                  <a:lnTo>
                    <a:pt x="2099" y="824"/>
                  </a:lnTo>
                  <a:lnTo>
                    <a:pt x="2099" y="675"/>
                  </a:lnTo>
                  <a:lnTo>
                    <a:pt x="1949" y="525"/>
                  </a:lnTo>
                  <a:lnTo>
                    <a:pt x="1799" y="300"/>
                  </a:lnTo>
                  <a:lnTo>
                    <a:pt x="1649" y="225"/>
                  </a:lnTo>
                  <a:lnTo>
                    <a:pt x="1500" y="75"/>
                  </a:lnTo>
                  <a:lnTo>
                    <a:pt x="1275" y="75"/>
                  </a:lnTo>
                  <a:lnTo>
                    <a:pt x="112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2"/>
            <p:cNvSpPr/>
            <p:nvPr/>
          </p:nvSpPr>
          <p:spPr>
            <a:xfrm>
              <a:off x="6340634" y="615452"/>
              <a:ext cx="80056" cy="80056"/>
            </a:xfrm>
            <a:custGeom>
              <a:avLst/>
              <a:gdLst/>
              <a:ahLst/>
              <a:cxnLst/>
              <a:rect l="l" t="t" r="r" b="b"/>
              <a:pathLst>
                <a:path w="3973" h="3973" extrusionOk="0">
                  <a:moveTo>
                    <a:pt x="2024" y="1"/>
                  </a:moveTo>
                  <a:lnTo>
                    <a:pt x="1574" y="76"/>
                  </a:lnTo>
                  <a:lnTo>
                    <a:pt x="1200" y="151"/>
                  </a:lnTo>
                  <a:lnTo>
                    <a:pt x="900" y="375"/>
                  </a:lnTo>
                  <a:lnTo>
                    <a:pt x="600" y="600"/>
                  </a:lnTo>
                  <a:lnTo>
                    <a:pt x="375" y="900"/>
                  </a:lnTo>
                  <a:lnTo>
                    <a:pt x="150" y="1200"/>
                  </a:lnTo>
                  <a:lnTo>
                    <a:pt x="75" y="1575"/>
                  </a:lnTo>
                  <a:lnTo>
                    <a:pt x="0" y="2024"/>
                  </a:lnTo>
                  <a:lnTo>
                    <a:pt x="75" y="2399"/>
                  </a:lnTo>
                  <a:lnTo>
                    <a:pt x="150" y="2774"/>
                  </a:lnTo>
                  <a:lnTo>
                    <a:pt x="375" y="3073"/>
                  </a:lnTo>
                  <a:lnTo>
                    <a:pt x="600" y="3373"/>
                  </a:lnTo>
                  <a:lnTo>
                    <a:pt x="900" y="3673"/>
                  </a:lnTo>
                  <a:lnTo>
                    <a:pt x="1200" y="3823"/>
                  </a:lnTo>
                  <a:lnTo>
                    <a:pt x="1574" y="3973"/>
                  </a:lnTo>
                  <a:lnTo>
                    <a:pt x="2399" y="3973"/>
                  </a:lnTo>
                  <a:lnTo>
                    <a:pt x="2773" y="3823"/>
                  </a:lnTo>
                  <a:lnTo>
                    <a:pt x="3073" y="3673"/>
                  </a:lnTo>
                  <a:lnTo>
                    <a:pt x="3373" y="3373"/>
                  </a:lnTo>
                  <a:lnTo>
                    <a:pt x="3598" y="3073"/>
                  </a:lnTo>
                  <a:lnTo>
                    <a:pt x="3823" y="2774"/>
                  </a:lnTo>
                  <a:lnTo>
                    <a:pt x="3898" y="2399"/>
                  </a:lnTo>
                  <a:lnTo>
                    <a:pt x="3973" y="2024"/>
                  </a:lnTo>
                  <a:lnTo>
                    <a:pt x="3898" y="1575"/>
                  </a:lnTo>
                  <a:lnTo>
                    <a:pt x="3823" y="1200"/>
                  </a:lnTo>
                  <a:lnTo>
                    <a:pt x="3598" y="900"/>
                  </a:lnTo>
                  <a:lnTo>
                    <a:pt x="3373" y="600"/>
                  </a:lnTo>
                  <a:lnTo>
                    <a:pt x="3073" y="375"/>
                  </a:lnTo>
                  <a:lnTo>
                    <a:pt x="2773" y="151"/>
                  </a:lnTo>
                  <a:lnTo>
                    <a:pt x="2399" y="76"/>
                  </a:lnTo>
                  <a:lnTo>
                    <a:pt x="202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18" name="Google Shape;318;p32"/>
          <p:cNvPicPr preferRelativeResize="0"/>
          <p:nvPr/>
        </p:nvPicPr>
        <p:blipFill>
          <a:blip r:embed="rId3"/>
          <a:srcRect/>
          <a:stretch/>
        </p:blipFill>
        <p:spPr>
          <a:xfrm>
            <a:off x="5222842" y="839688"/>
            <a:ext cx="2310691" cy="346372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33"/>
          <p:cNvSpPr txBox="1">
            <a:spLocks noGrp="1"/>
          </p:cNvSpPr>
          <p:nvPr>
            <p:ph type="body" idx="4294967295"/>
          </p:nvPr>
        </p:nvSpPr>
        <p:spPr>
          <a:xfrm>
            <a:off x="1319400" y="2278700"/>
            <a:ext cx="2325600" cy="16473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800" b="1" dirty="0">
                <a:latin typeface="Poppins"/>
                <a:ea typeface="Poppins"/>
                <a:cs typeface="B Nazanin" panose="00000700000000000000" pitchFamily="2" charset="-78"/>
                <a:sym typeface="Poppins"/>
              </a:rPr>
              <a:t>پروژه دسکتاپ</a:t>
            </a:r>
            <a:endParaRPr lang="fa-IR" sz="1800" dirty="0">
              <a:cs typeface="B Nazanin" panose="00000700000000000000" pitchFamily="2" charset="-78"/>
            </a:endParaRPr>
          </a:p>
          <a:p>
            <a:pPr marL="0" lvl="0" indent="0" algn="r" rtl="1">
              <a:lnSpc>
                <a:spcPct val="150000"/>
              </a:lnSpc>
              <a:spcBef>
                <a:spcPts val="600"/>
              </a:spcBef>
              <a:spcAft>
                <a:spcPts val="0"/>
              </a:spcAft>
              <a:buNone/>
            </a:pPr>
            <a:r>
              <a:rPr lang="fa-IR" sz="1800" dirty="0">
                <a:cs typeface="B Nazanin" panose="00000700000000000000" pitchFamily="2" charset="-78"/>
              </a:rPr>
              <a:t>پروژه‌های وب، برنامه یا نرم‌افزار خود را با استفاده از این الگوهای ابزارک نشان داده و توضیح دهید.</a:t>
            </a:r>
            <a:endParaRPr lang="en-US" sz="1800" dirty="0">
              <a:cs typeface="B Nazanin" panose="00000700000000000000" pitchFamily="2" charset="-78"/>
            </a:endParaRPr>
          </a:p>
        </p:txBody>
      </p:sp>
      <p:sp>
        <p:nvSpPr>
          <p:cNvPr id="324" name="Google Shape;324;p33"/>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56</a:t>
            </a:fld>
            <a:endParaRPr/>
          </a:p>
        </p:txBody>
      </p:sp>
      <p:grpSp>
        <p:nvGrpSpPr>
          <p:cNvPr id="325" name="Google Shape;325;p33"/>
          <p:cNvGrpSpPr/>
          <p:nvPr/>
        </p:nvGrpSpPr>
        <p:grpSpPr>
          <a:xfrm>
            <a:off x="3938374" y="1462324"/>
            <a:ext cx="4542205" cy="2661224"/>
            <a:chOff x="3938374" y="1462324"/>
            <a:chExt cx="4542205" cy="2661224"/>
          </a:xfrm>
        </p:grpSpPr>
        <p:sp>
          <p:nvSpPr>
            <p:cNvPr id="326" name="Google Shape;326;p33"/>
            <p:cNvSpPr/>
            <p:nvPr/>
          </p:nvSpPr>
          <p:spPr>
            <a:xfrm>
              <a:off x="4309824" y="1462324"/>
              <a:ext cx="3797910" cy="2542169"/>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7" name="Google Shape;327;p33"/>
            <p:cNvSpPr/>
            <p:nvPr/>
          </p:nvSpPr>
          <p:spPr>
            <a:xfrm>
              <a:off x="3938374" y="4053515"/>
              <a:ext cx="4542205" cy="70032"/>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8" name="Google Shape;328;p33"/>
            <p:cNvSpPr/>
            <p:nvPr/>
          </p:nvSpPr>
          <p:spPr>
            <a:xfrm>
              <a:off x="3938374" y="3997489"/>
              <a:ext cx="4541505" cy="56025"/>
            </a:xfrm>
            <a:custGeom>
              <a:avLst/>
              <a:gdLst/>
              <a:ahLst/>
              <a:cxnLst/>
              <a:rect l="l" t="t" r="r" b="b"/>
              <a:pathLst>
                <a:path w="6172200" h="76142" extrusionOk="0">
                  <a:moveTo>
                    <a:pt x="0" y="76143"/>
                  </a:moveTo>
                  <a:lnTo>
                    <a:pt x="6172200" y="76143"/>
                  </a:lnTo>
                  <a:lnTo>
                    <a:pt x="6172200" y="0"/>
                  </a:lnTo>
                  <a:lnTo>
                    <a:pt x="0"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9" name="Google Shape;329;p33"/>
            <p:cNvSpPr/>
            <p:nvPr/>
          </p:nvSpPr>
          <p:spPr>
            <a:xfrm>
              <a:off x="5872718" y="3997489"/>
              <a:ext cx="665106" cy="35016"/>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pic>
        <p:nvPicPr>
          <p:cNvPr id="3" name="Picture 2">
            <a:extLst>
              <a:ext uri="{FF2B5EF4-FFF2-40B4-BE49-F238E27FC236}">
                <a16:creationId xmlns:a16="http://schemas.microsoft.com/office/drawing/2014/main" id="{5C0DEA26-A1BD-5637-B667-9DF12CC61908}"/>
              </a:ext>
            </a:extLst>
          </p:cNvPr>
          <p:cNvPicPr>
            <a:picLocks noChangeAspect="1"/>
          </p:cNvPicPr>
          <p:nvPr/>
        </p:nvPicPr>
        <p:blipFill>
          <a:blip r:embed="rId3"/>
          <a:stretch>
            <a:fillRect/>
          </a:stretch>
        </p:blipFill>
        <p:spPr>
          <a:xfrm>
            <a:off x="4425524" y="1569804"/>
            <a:ext cx="3574613" cy="2356195"/>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334"/>
        <p:cNvGrpSpPr/>
        <p:nvPr/>
      </p:nvGrpSpPr>
      <p:grpSpPr>
        <a:xfrm>
          <a:off x="0" y="0"/>
          <a:ext cx="0" cy="0"/>
          <a:chOff x="0" y="0"/>
          <a:chExt cx="0" cy="0"/>
        </a:xfrm>
      </p:grpSpPr>
      <p:sp>
        <p:nvSpPr>
          <p:cNvPr id="336" name="Google Shape;336;p34"/>
          <p:cNvSpPr txBox="1">
            <a:spLocks noGrp="1"/>
          </p:cNvSpPr>
          <p:nvPr>
            <p:ph type="subTitle" idx="4294967295"/>
          </p:nvPr>
        </p:nvSpPr>
        <p:spPr>
          <a:xfrm>
            <a:off x="1336100" y="2190788"/>
            <a:ext cx="2762175" cy="609600"/>
          </a:xfrm>
          <a:prstGeom prst="rect">
            <a:avLst/>
          </a:prstGeom>
        </p:spPr>
        <p:txBody>
          <a:bodyPr spcFirstLastPara="1" wrap="square" lIns="91425" tIns="91425" rIns="91425" bIns="91425" anchor="ctr" anchorCtr="0">
            <a:noAutofit/>
          </a:bodyPr>
          <a:lstStyle/>
          <a:p>
            <a:pPr marL="0" lvl="0" indent="0" algn="r" rtl="1">
              <a:spcBef>
                <a:spcPts val="600"/>
              </a:spcBef>
              <a:spcAft>
                <a:spcPts val="0"/>
              </a:spcAft>
              <a:buNone/>
            </a:pPr>
            <a:r>
              <a:rPr lang="fa-IR" sz="3600" dirty="0">
                <a:cs typeface="B Nazanin" panose="00000700000000000000" pitchFamily="2" charset="-78"/>
              </a:rPr>
              <a:t>با تشکر!</a:t>
            </a:r>
            <a:endParaRPr sz="3600" b="1" dirty="0">
              <a:solidFill>
                <a:srgbClr val="F3F3F3"/>
              </a:solidFill>
            </a:endParaRPr>
          </a:p>
        </p:txBody>
      </p:sp>
      <p:sp>
        <p:nvSpPr>
          <p:cNvPr id="337" name="Google Shape;337;p34"/>
          <p:cNvSpPr txBox="1">
            <a:spLocks noGrp="1"/>
          </p:cNvSpPr>
          <p:nvPr>
            <p:ph type="body" idx="4294967295"/>
          </p:nvPr>
        </p:nvSpPr>
        <p:spPr>
          <a:xfrm>
            <a:off x="1336100" y="2771569"/>
            <a:ext cx="3313449" cy="8511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400" b="1" dirty="0">
                <a:latin typeface="Poppins"/>
                <a:ea typeface="Poppins"/>
                <a:cs typeface="B Nazanin" panose="00000700000000000000" pitchFamily="2" charset="-78"/>
                <a:sym typeface="Poppins"/>
              </a:rPr>
              <a:t>هر سوالی دارید؟</a:t>
            </a:r>
          </a:p>
          <a:p>
            <a:pPr marL="0" lvl="0" indent="0" algn="r" rtl="1">
              <a:spcBef>
                <a:spcPts val="600"/>
              </a:spcBef>
              <a:spcAft>
                <a:spcPts val="0"/>
              </a:spcAft>
              <a:buNone/>
            </a:pPr>
            <a:r>
              <a:rPr lang="fa-IR" sz="1400" dirty="0">
                <a:cs typeface="B Nazanin" panose="00000700000000000000" pitchFamily="2" charset="-78"/>
              </a:rPr>
              <a:t>شما می توانید من را در</a:t>
            </a:r>
          </a:p>
          <a:p>
            <a:pPr marL="0" lvl="0" indent="0" algn="r" rtl="1">
              <a:spcBef>
                <a:spcPts val="600"/>
              </a:spcBef>
              <a:spcAft>
                <a:spcPts val="0"/>
              </a:spcAft>
              <a:buNone/>
            </a:pPr>
            <a:r>
              <a:rPr lang="fa-IR" sz="1400" b="1" dirty="0">
                <a:cs typeface="B Nazanin" panose="00000700000000000000" pitchFamily="2" charset="-78"/>
              </a:rPr>
              <a:t>20</a:t>
            </a:r>
            <a:r>
              <a:rPr lang="en-US" sz="1400" b="1" dirty="0">
                <a:cs typeface="B Nazanin" panose="00000700000000000000" pitchFamily="2" charset="-78"/>
              </a:rPr>
              <a:t>begir.com </a:t>
            </a:r>
            <a:r>
              <a:rPr lang="fa-IR" sz="1400" b="1" dirty="0">
                <a:cs typeface="B Nazanin" panose="00000700000000000000" pitchFamily="2" charset="-78"/>
              </a:rPr>
              <a:t>ملاقات کنید.</a:t>
            </a:r>
          </a:p>
        </p:txBody>
      </p:sp>
      <p:sp>
        <p:nvSpPr>
          <p:cNvPr id="338" name="Google Shape;338;p34"/>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57</a:t>
            </a:fld>
            <a:endParaRPr/>
          </a:p>
        </p:txBody>
      </p:sp>
      <p:grpSp>
        <p:nvGrpSpPr>
          <p:cNvPr id="8" name="Google Shape;444;p36">
            <a:extLst>
              <a:ext uri="{FF2B5EF4-FFF2-40B4-BE49-F238E27FC236}">
                <a16:creationId xmlns:a16="http://schemas.microsoft.com/office/drawing/2014/main" id="{3FEB05F8-E12D-60C1-2AB9-C94DDD123D64}"/>
              </a:ext>
            </a:extLst>
          </p:cNvPr>
          <p:cNvGrpSpPr/>
          <p:nvPr/>
        </p:nvGrpSpPr>
        <p:grpSpPr>
          <a:xfrm>
            <a:off x="1336100" y="2266371"/>
            <a:ext cx="345971" cy="325505"/>
            <a:chOff x="5972700" y="2330200"/>
            <a:chExt cx="411625" cy="387275"/>
          </a:xfrm>
        </p:grpSpPr>
        <p:sp>
          <p:nvSpPr>
            <p:cNvPr id="9" name="Google Shape;445;p36">
              <a:extLst>
                <a:ext uri="{FF2B5EF4-FFF2-40B4-BE49-F238E27FC236}">
                  <a16:creationId xmlns:a16="http://schemas.microsoft.com/office/drawing/2014/main" id="{043D5B65-E291-7885-50FE-DC84C0F94C7F}"/>
                </a:ext>
              </a:extLst>
            </p:cNvPr>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0" name="Google Shape;446;p36">
              <a:extLst>
                <a:ext uri="{FF2B5EF4-FFF2-40B4-BE49-F238E27FC236}">
                  <a16:creationId xmlns:a16="http://schemas.microsoft.com/office/drawing/2014/main" id="{E026CFDA-C9EC-B0BD-07BF-CC57DAAA34D1}"/>
                </a:ext>
              </a:extLst>
            </p:cNvPr>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35"/>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a-IR" dirty="0">
                <a:cs typeface="B Nazanin" panose="00000700000000000000" pitchFamily="2" charset="-78"/>
              </a:rPr>
              <a:t>منابع</a:t>
            </a:r>
            <a:endParaRPr dirty="0"/>
          </a:p>
        </p:txBody>
      </p:sp>
      <p:sp>
        <p:nvSpPr>
          <p:cNvPr id="344" name="Google Shape;344;p35"/>
          <p:cNvSpPr txBox="1">
            <a:spLocks noGrp="1"/>
          </p:cNvSpPr>
          <p:nvPr>
            <p:ph type="body" idx="1"/>
          </p:nvPr>
        </p:nvSpPr>
        <p:spPr>
          <a:xfrm>
            <a:off x="1165498" y="1130515"/>
            <a:ext cx="6858000" cy="37257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2400" dirty="0">
                <a:cs typeface="B Nazanin" panose="00000700000000000000" pitchFamily="2" charset="-78"/>
              </a:rPr>
              <a:t>تشکر ویژه از همه افرادی که این منابع عالی را به صورت رایگان ساخته و منتشر کردند:</a:t>
            </a:r>
          </a:p>
          <a:p>
            <a:pPr marL="0" lvl="0" indent="0" algn="r" rtl="1">
              <a:spcBef>
                <a:spcPts val="600"/>
              </a:spcBef>
              <a:spcAft>
                <a:spcPts val="0"/>
              </a:spcAft>
              <a:buNone/>
            </a:pPr>
            <a:r>
              <a:rPr lang="fa-IR" sz="2400" dirty="0">
                <a:cs typeface="B Nazanin" panose="00000700000000000000" pitchFamily="2" charset="-78"/>
              </a:rPr>
              <a:t>الگوی ارائه توسط </a:t>
            </a:r>
            <a:r>
              <a:rPr lang="en-US" sz="2400" dirty="0">
                <a:cs typeface="B Nazanin" panose="00000700000000000000" pitchFamily="2" charset="-78"/>
              </a:rPr>
              <a:t>20begir.com</a:t>
            </a:r>
          </a:p>
          <a:p>
            <a:pPr marL="0" lvl="0" indent="0" algn="r" rtl="1">
              <a:spcBef>
                <a:spcPts val="600"/>
              </a:spcBef>
              <a:spcAft>
                <a:spcPts val="0"/>
              </a:spcAft>
              <a:buNone/>
            </a:pPr>
            <a:r>
              <a:rPr lang="fa-IR" sz="2400" dirty="0">
                <a:cs typeface="B Nazanin" panose="00000700000000000000" pitchFamily="2" charset="-78"/>
              </a:rPr>
              <a:t>عکس های </a:t>
            </a:r>
            <a:r>
              <a:rPr lang="en-US" sz="2400" dirty="0" err="1">
                <a:cs typeface="B Nazanin" panose="00000700000000000000" pitchFamily="2" charset="-78"/>
              </a:rPr>
              <a:t>Unsplash</a:t>
            </a:r>
            <a:endParaRPr lang="en-US" sz="2400" dirty="0">
              <a:solidFill>
                <a:srgbClr val="000000"/>
              </a:solidFill>
              <a:cs typeface="B Nazanin" panose="00000700000000000000" pitchFamily="2" charset="-78"/>
            </a:endParaRPr>
          </a:p>
        </p:txBody>
      </p:sp>
      <p:sp>
        <p:nvSpPr>
          <p:cNvPr id="345" name="Google Shape;345;p35"/>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58</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43" name="Google Shape;482;p40">
            <a:extLst>
              <a:ext uri="{FF2B5EF4-FFF2-40B4-BE49-F238E27FC236}">
                <a16:creationId xmlns:a16="http://schemas.microsoft.com/office/drawing/2014/main" id="{D2ACEFE5-5FAD-60FE-AFB8-1F65F66F5C17}"/>
              </a:ext>
            </a:extLst>
          </p:cNvPr>
          <p:cNvSpPr txBox="1">
            <a:spLocks noGrp="1"/>
          </p:cNvSpPr>
          <p:nvPr>
            <p:ph type="title"/>
          </p:nvPr>
        </p:nvSpPr>
        <p:spPr>
          <a:xfrm>
            <a:off x="558427" y="1182453"/>
            <a:ext cx="5220300" cy="683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a-IR" dirty="0">
                <a:cs typeface="B Nazanin" panose="00000700000000000000" pitchFamily="2" charset="-78"/>
              </a:rPr>
              <a:t>جدول زمانی</a:t>
            </a:r>
            <a:endParaRPr dirty="0">
              <a:cs typeface="B Nazanin" panose="00000700000000000000" pitchFamily="2" charset="-78"/>
            </a:endParaRPr>
          </a:p>
        </p:txBody>
      </p:sp>
      <p:sp>
        <p:nvSpPr>
          <p:cNvPr id="44" name="Google Shape;483;p40">
            <a:extLst>
              <a:ext uri="{FF2B5EF4-FFF2-40B4-BE49-F238E27FC236}">
                <a16:creationId xmlns:a16="http://schemas.microsoft.com/office/drawing/2014/main" id="{A3168BF8-85BD-008A-02BA-1CA8D5048591}"/>
              </a:ext>
            </a:extLst>
          </p:cNvPr>
          <p:cNvSpPr txBox="1">
            <a:spLocks noGrp="1"/>
          </p:cNvSpPr>
          <p:nvPr>
            <p:ph type="sldNum" idx="12"/>
          </p:nvPr>
        </p:nvSpPr>
        <p:spPr>
          <a:xfrm>
            <a:off x="8657102" y="4592778"/>
            <a:ext cx="435600" cy="43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cs typeface="B Nazanin" panose="00000700000000000000" pitchFamily="2" charset="-78"/>
              </a:rPr>
              <a:t>59</a:t>
            </a:fld>
            <a:endParaRPr>
              <a:cs typeface="B Nazanin" panose="00000700000000000000" pitchFamily="2" charset="-78"/>
            </a:endParaRPr>
          </a:p>
        </p:txBody>
      </p:sp>
      <p:sp>
        <p:nvSpPr>
          <p:cNvPr id="45" name="Google Shape;484;p40">
            <a:extLst>
              <a:ext uri="{FF2B5EF4-FFF2-40B4-BE49-F238E27FC236}">
                <a16:creationId xmlns:a16="http://schemas.microsoft.com/office/drawing/2014/main" id="{3C447EEE-B375-709A-A6A5-75D7D13D26D0}"/>
              </a:ext>
            </a:extLst>
          </p:cNvPr>
          <p:cNvSpPr/>
          <p:nvPr/>
        </p:nvSpPr>
        <p:spPr>
          <a:xfrm>
            <a:off x="7836435" y="2924678"/>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DEC</a:t>
            </a:r>
            <a:endParaRPr sz="1000">
              <a:solidFill>
                <a:schemeClr val="bg1"/>
              </a:solidFill>
              <a:latin typeface="Poppins"/>
              <a:ea typeface="Poppins"/>
              <a:cs typeface="B Nazanin" panose="00000700000000000000" pitchFamily="2" charset="-78"/>
              <a:sym typeface="Poppins"/>
            </a:endParaRPr>
          </a:p>
        </p:txBody>
      </p:sp>
      <p:sp>
        <p:nvSpPr>
          <p:cNvPr id="46" name="Google Shape;485;p40">
            <a:extLst>
              <a:ext uri="{FF2B5EF4-FFF2-40B4-BE49-F238E27FC236}">
                <a16:creationId xmlns:a16="http://schemas.microsoft.com/office/drawing/2014/main" id="{E95C31EE-0EA9-02ED-9C87-A547FF56D84B}"/>
              </a:ext>
            </a:extLst>
          </p:cNvPr>
          <p:cNvSpPr/>
          <p:nvPr/>
        </p:nvSpPr>
        <p:spPr>
          <a:xfrm>
            <a:off x="7176351" y="2924678"/>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NOV</a:t>
            </a:r>
            <a:endParaRPr sz="1000">
              <a:solidFill>
                <a:schemeClr val="bg1"/>
              </a:solidFill>
              <a:latin typeface="Poppins"/>
              <a:ea typeface="Poppins"/>
              <a:cs typeface="B Nazanin" panose="00000700000000000000" pitchFamily="2" charset="-78"/>
              <a:sym typeface="Poppins"/>
            </a:endParaRPr>
          </a:p>
        </p:txBody>
      </p:sp>
      <p:sp>
        <p:nvSpPr>
          <p:cNvPr id="47" name="Google Shape;486;p40">
            <a:extLst>
              <a:ext uri="{FF2B5EF4-FFF2-40B4-BE49-F238E27FC236}">
                <a16:creationId xmlns:a16="http://schemas.microsoft.com/office/drawing/2014/main" id="{923E64A9-906C-0368-08D9-328BEC3D7203}"/>
              </a:ext>
            </a:extLst>
          </p:cNvPr>
          <p:cNvSpPr/>
          <p:nvPr/>
        </p:nvSpPr>
        <p:spPr>
          <a:xfrm>
            <a:off x="6516267" y="2924678"/>
            <a:ext cx="822900" cy="393600"/>
          </a:xfrm>
          <a:prstGeom prst="homePlate">
            <a:avLst>
              <a:gd name="adj" fmla="val 32030"/>
            </a:avLst>
          </a:prstGeom>
          <a:solidFill>
            <a:schemeClr val="accent4"/>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OCT</a:t>
            </a:r>
            <a:endParaRPr sz="1000">
              <a:solidFill>
                <a:schemeClr val="bg1"/>
              </a:solidFill>
              <a:latin typeface="Poppins"/>
              <a:ea typeface="Poppins"/>
              <a:cs typeface="B Nazanin" panose="00000700000000000000" pitchFamily="2" charset="-78"/>
              <a:sym typeface="Poppins"/>
            </a:endParaRPr>
          </a:p>
        </p:txBody>
      </p:sp>
      <p:sp>
        <p:nvSpPr>
          <p:cNvPr id="48" name="Google Shape;487;p40">
            <a:extLst>
              <a:ext uri="{FF2B5EF4-FFF2-40B4-BE49-F238E27FC236}">
                <a16:creationId xmlns:a16="http://schemas.microsoft.com/office/drawing/2014/main" id="{EEE979DD-0752-42CA-A97A-17BC36016B3B}"/>
              </a:ext>
            </a:extLst>
          </p:cNvPr>
          <p:cNvSpPr/>
          <p:nvPr/>
        </p:nvSpPr>
        <p:spPr>
          <a:xfrm>
            <a:off x="5856183" y="2924678"/>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SEP</a:t>
            </a:r>
            <a:endParaRPr sz="1000">
              <a:solidFill>
                <a:schemeClr val="bg1"/>
              </a:solidFill>
              <a:latin typeface="Poppins"/>
              <a:ea typeface="Poppins"/>
              <a:cs typeface="B Nazanin" panose="00000700000000000000" pitchFamily="2" charset="-78"/>
              <a:sym typeface="Poppins"/>
            </a:endParaRPr>
          </a:p>
        </p:txBody>
      </p:sp>
      <p:sp>
        <p:nvSpPr>
          <p:cNvPr id="49" name="Google Shape;488;p40">
            <a:extLst>
              <a:ext uri="{FF2B5EF4-FFF2-40B4-BE49-F238E27FC236}">
                <a16:creationId xmlns:a16="http://schemas.microsoft.com/office/drawing/2014/main" id="{32F296F2-F34D-297A-A10C-49754050A911}"/>
              </a:ext>
            </a:extLst>
          </p:cNvPr>
          <p:cNvSpPr/>
          <p:nvPr/>
        </p:nvSpPr>
        <p:spPr>
          <a:xfrm>
            <a:off x="5196099" y="2924678"/>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AUG</a:t>
            </a:r>
            <a:endParaRPr sz="1000">
              <a:solidFill>
                <a:schemeClr val="bg1"/>
              </a:solidFill>
              <a:latin typeface="Poppins"/>
              <a:ea typeface="Poppins"/>
              <a:cs typeface="B Nazanin" panose="00000700000000000000" pitchFamily="2" charset="-78"/>
              <a:sym typeface="Poppins"/>
            </a:endParaRPr>
          </a:p>
        </p:txBody>
      </p:sp>
      <p:sp>
        <p:nvSpPr>
          <p:cNvPr id="50" name="Google Shape;489;p40">
            <a:extLst>
              <a:ext uri="{FF2B5EF4-FFF2-40B4-BE49-F238E27FC236}">
                <a16:creationId xmlns:a16="http://schemas.microsoft.com/office/drawing/2014/main" id="{53827618-29D8-9D9F-210A-01D281D5C3FF}"/>
              </a:ext>
            </a:extLst>
          </p:cNvPr>
          <p:cNvSpPr/>
          <p:nvPr/>
        </p:nvSpPr>
        <p:spPr>
          <a:xfrm>
            <a:off x="4536015" y="2924678"/>
            <a:ext cx="822900" cy="393600"/>
          </a:xfrm>
          <a:prstGeom prst="homePlate">
            <a:avLst>
              <a:gd name="adj" fmla="val 32030"/>
            </a:avLst>
          </a:prstGeom>
          <a:solidFill>
            <a:schemeClr val="accent3"/>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JUL</a:t>
            </a:r>
            <a:endParaRPr sz="1000">
              <a:solidFill>
                <a:schemeClr val="bg1"/>
              </a:solidFill>
              <a:latin typeface="Poppins"/>
              <a:ea typeface="Poppins"/>
              <a:cs typeface="B Nazanin" panose="00000700000000000000" pitchFamily="2" charset="-78"/>
              <a:sym typeface="Poppins"/>
            </a:endParaRPr>
          </a:p>
        </p:txBody>
      </p:sp>
      <p:sp>
        <p:nvSpPr>
          <p:cNvPr id="51" name="Google Shape;490;p40">
            <a:extLst>
              <a:ext uri="{FF2B5EF4-FFF2-40B4-BE49-F238E27FC236}">
                <a16:creationId xmlns:a16="http://schemas.microsoft.com/office/drawing/2014/main" id="{E845DB0A-4BD1-B039-6225-F6B4A41FD3DE}"/>
              </a:ext>
            </a:extLst>
          </p:cNvPr>
          <p:cNvSpPr/>
          <p:nvPr/>
        </p:nvSpPr>
        <p:spPr>
          <a:xfrm>
            <a:off x="3875931" y="2924678"/>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JUN</a:t>
            </a:r>
            <a:endParaRPr sz="1000">
              <a:solidFill>
                <a:schemeClr val="bg1"/>
              </a:solidFill>
              <a:latin typeface="Poppins"/>
              <a:ea typeface="Poppins"/>
              <a:cs typeface="B Nazanin" panose="00000700000000000000" pitchFamily="2" charset="-78"/>
              <a:sym typeface="Poppins"/>
            </a:endParaRPr>
          </a:p>
        </p:txBody>
      </p:sp>
      <p:sp>
        <p:nvSpPr>
          <p:cNvPr id="52" name="Google Shape;491;p40">
            <a:extLst>
              <a:ext uri="{FF2B5EF4-FFF2-40B4-BE49-F238E27FC236}">
                <a16:creationId xmlns:a16="http://schemas.microsoft.com/office/drawing/2014/main" id="{07849412-431D-202A-B247-BB0706F70B7A}"/>
              </a:ext>
            </a:extLst>
          </p:cNvPr>
          <p:cNvSpPr/>
          <p:nvPr/>
        </p:nvSpPr>
        <p:spPr>
          <a:xfrm>
            <a:off x="3215846" y="2924678"/>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MAY</a:t>
            </a:r>
            <a:endParaRPr sz="1000">
              <a:solidFill>
                <a:schemeClr val="bg1"/>
              </a:solidFill>
              <a:latin typeface="Poppins"/>
              <a:ea typeface="Poppins"/>
              <a:cs typeface="B Nazanin" panose="00000700000000000000" pitchFamily="2" charset="-78"/>
              <a:sym typeface="Poppins"/>
            </a:endParaRPr>
          </a:p>
        </p:txBody>
      </p:sp>
      <p:sp>
        <p:nvSpPr>
          <p:cNvPr id="53" name="Google Shape;492;p40">
            <a:extLst>
              <a:ext uri="{FF2B5EF4-FFF2-40B4-BE49-F238E27FC236}">
                <a16:creationId xmlns:a16="http://schemas.microsoft.com/office/drawing/2014/main" id="{6A6DC5CE-2A72-05E6-307A-3D9E7BB1848E}"/>
              </a:ext>
            </a:extLst>
          </p:cNvPr>
          <p:cNvSpPr/>
          <p:nvPr/>
        </p:nvSpPr>
        <p:spPr>
          <a:xfrm>
            <a:off x="2555762" y="2924678"/>
            <a:ext cx="822900" cy="393600"/>
          </a:xfrm>
          <a:prstGeom prst="homePlate">
            <a:avLst>
              <a:gd name="adj" fmla="val 32030"/>
            </a:avLst>
          </a:prstGeom>
          <a:solidFill>
            <a:schemeClr val="accent2"/>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APR</a:t>
            </a:r>
            <a:endParaRPr sz="1000">
              <a:solidFill>
                <a:schemeClr val="bg1"/>
              </a:solidFill>
              <a:latin typeface="Poppins"/>
              <a:ea typeface="Poppins"/>
              <a:cs typeface="B Nazanin" panose="00000700000000000000" pitchFamily="2" charset="-78"/>
              <a:sym typeface="Poppins"/>
            </a:endParaRPr>
          </a:p>
        </p:txBody>
      </p:sp>
      <p:sp>
        <p:nvSpPr>
          <p:cNvPr id="54" name="Google Shape;493;p40">
            <a:extLst>
              <a:ext uri="{FF2B5EF4-FFF2-40B4-BE49-F238E27FC236}">
                <a16:creationId xmlns:a16="http://schemas.microsoft.com/office/drawing/2014/main" id="{B2946582-8C76-E095-2E45-49B1F9645F54}"/>
              </a:ext>
            </a:extLst>
          </p:cNvPr>
          <p:cNvSpPr/>
          <p:nvPr/>
        </p:nvSpPr>
        <p:spPr>
          <a:xfrm>
            <a:off x="1895678" y="2924678"/>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MAR</a:t>
            </a:r>
            <a:endParaRPr sz="1000">
              <a:solidFill>
                <a:schemeClr val="bg1"/>
              </a:solidFill>
              <a:latin typeface="Poppins"/>
              <a:ea typeface="Poppins"/>
              <a:cs typeface="B Nazanin" panose="00000700000000000000" pitchFamily="2" charset="-78"/>
              <a:sym typeface="Poppins"/>
            </a:endParaRPr>
          </a:p>
        </p:txBody>
      </p:sp>
      <p:sp>
        <p:nvSpPr>
          <p:cNvPr id="55" name="Google Shape;494;p40">
            <a:extLst>
              <a:ext uri="{FF2B5EF4-FFF2-40B4-BE49-F238E27FC236}">
                <a16:creationId xmlns:a16="http://schemas.microsoft.com/office/drawing/2014/main" id="{1B6B7432-773C-FC4C-3EF8-0960688E47A4}"/>
              </a:ext>
            </a:extLst>
          </p:cNvPr>
          <p:cNvSpPr/>
          <p:nvPr/>
        </p:nvSpPr>
        <p:spPr>
          <a:xfrm>
            <a:off x="1235594" y="2924678"/>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FEB</a:t>
            </a:r>
            <a:endParaRPr sz="1000">
              <a:solidFill>
                <a:schemeClr val="bg1"/>
              </a:solidFill>
              <a:latin typeface="Poppins"/>
              <a:ea typeface="Poppins"/>
              <a:cs typeface="B Nazanin" panose="00000700000000000000" pitchFamily="2" charset="-78"/>
              <a:sym typeface="Poppins"/>
            </a:endParaRPr>
          </a:p>
        </p:txBody>
      </p:sp>
      <p:sp>
        <p:nvSpPr>
          <p:cNvPr id="56" name="Google Shape;495;p40">
            <a:extLst>
              <a:ext uri="{FF2B5EF4-FFF2-40B4-BE49-F238E27FC236}">
                <a16:creationId xmlns:a16="http://schemas.microsoft.com/office/drawing/2014/main" id="{C485CA7C-0376-B930-96D3-771FCEA7D6B9}"/>
              </a:ext>
            </a:extLst>
          </p:cNvPr>
          <p:cNvSpPr/>
          <p:nvPr/>
        </p:nvSpPr>
        <p:spPr>
          <a:xfrm>
            <a:off x="575510" y="2924678"/>
            <a:ext cx="822900" cy="393600"/>
          </a:xfrm>
          <a:prstGeom prst="homePlate">
            <a:avLst>
              <a:gd name="adj" fmla="val 32030"/>
            </a:avLst>
          </a:prstGeom>
          <a:solidFill>
            <a:schemeClr val="accent1"/>
          </a:solidFill>
          <a:ln>
            <a:noFill/>
          </a:ln>
          <a:effectLst>
            <a:outerShdw blurRad="28575" dist="9525" algn="bl" rotWithShape="0">
              <a:srgbClr val="000000">
                <a:alpha val="20000"/>
              </a:srgbClr>
            </a:outerShdw>
          </a:effectLst>
        </p:spPr>
        <p:txBody>
          <a:bodyPr spcFirstLastPara="1" wrap="square" lIns="274300" tIns="0" rIns="0" bIns="0" anchor="ctr" anchorCtr="0">
            <a:noAutofit/>
          </a:bodyPr>
          <a:lstStyle/>
          <a:p>
            <a:pPr marL="0" marR="0" lvl="0" indent="0" algn="l" rtl="0">
              <a:lnSpc>
                <a:spcPct val="100000"/>
              </a:lnSpc>
              <a:spcBef>
                <a:spcPts val="0"/>
              </a:spcBef>
              <a:spcAft>
                <a:spcPts val="0"/>
              </a:spcAft>
              <a:buNone/>
            </a:pPr>
            <a:r>
              <a:rPr lang="en" sz="1000">
                <a:solidFill>
                  <a:schemeClr val="bg1"/>
                </a:solidFill>
                <a:latin typeface="Poppins"/>
                <a:ea typeface="Poppins"/>
                <a:cs typeface="B Nazanin" panose="00000700000000000000" pitchFamily="2" charset="-78"/>
                <a:sym typeface="Poppins"/>
              </a:rPr>
              <a:t>JAN</a:t>
            </a:r>
            <a:endParaRPr sz="1000">
              <a:solidFill>
                <a:schemeClr val="bg1"/>
              </a:solidFill>
              <a:latin typeface="Poppins"/>
              <a:ea typeface="Poppins"/>
              <a:cs typeface="B Nazanin" panose="00000700000000000000" pitchFamily="2" charset="-78"/>
              <a:sym typeface="Poppins"/>
            </a:endParaRPr>
          </a:p>
        </p:txBody>
      </p:sp>
      <p:sp>
        <p:nvSpPr>
          <p:cNvPr id="57" name="Google Shape;496;p40">
            <a:extLst>
              <a:ext uri="{FF2B5EF4-FFF2-40B4-BE49-F238E27FC236}">
                <a16:creationId xmlns:a16="http://schemas.microsoft.com/office/drawing/2014/main" id="{3B71D1AF-0599-9F42-DE4F-963F1AA5377D}"/>
              </a:ext>
            </a:extLst>
          </p:cNvPr>
          <p:cNvSpPr/>
          <p:nvPr/>
        </p:nvSpPr>
        <p:spPr>
          <a:xfrm>
            <a:off x="101227" y="2924678"/>
            <a:ext cx="637200" cy="393600"/>
          </a:xfrm>
          <a:prstGeom prst="homePlate">
            <a:avLst>
              <a:gd name="adj" fmla="val 32030"/>
            </a:avLst>
          </a:prstGeom>
          <a:solidFill>
            <a:schemeClr val="lt2"/>
          </a:solidFill>
          <a:ln>
            <a:noFill/>
          </a:ln>
          <a:effectLst>
            <a:outerShdw blurRad="28575" dist="9525" algn="bl" rotWithShape="0">
              <a:srgbClr val="000000">
                <a:alpha val="20000"/>
              </a:srgbClr>
            </a:outerShdw>
          </a:effectLst>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000">
              <a:solidFill>
                <a:schemeClr val="bg1"/>
              </a:solidFill>
              <a:cs typeface="B Nazanin" panose="00000700000000000000" pitchFamily="2" charset="-78"/>
            </a:endParaRPr>
          </a:p>
        </p:txBody>
      </p:sp>
      <p:cxnSp>
        <p:nvCxnSpPr>
          <p:cNvPr id="58" name="Google Shape;497;p40">
            <a:extLst>
              <a:ext uri="{FF2B5EF4-FFF2-40B4-BE49-F238E27FC236}">
                <a16:creationId xmlns:a16="http://schemas.microsoft.com/office/drawing/2014/main" id="{363A8958-15FC-35C6-420D-E643F838F410}"/>
              </a:ext>
            </a:extLst>
          </p:cNvPr>
          <p:cNvCxnSpPr/>
          <p:nvPr/>
        </p:nvCxnSpPr>
        <p:spPr>
          <a:xfrm rot="10800000">
            <a:off x="870150"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59" name="Google Shape;498;p40">
            <a:extLst>
              <a:ext uri="{FF2B5EF4-FFF2-40B4-BE49-F238E27FC236}">
                <a16:creationId xmlns:a16="http://schemas.microsoft.com/office/drawing/2014/main" id="{647743B2-F795-B13D-E615-F2357631F826}"/>
              </a:ext>
            </a:extLst>
          </p:cNvPr>
          <p:cNvSpPr txBox="1"/>
          <p:nvPr/>
        </p:nvSpPr>
        <p:spPr>
          <a:xfrm>
            <a:off x="829127"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60" name="Google Shape;499;p40">
            <a:extLst>
              <a:ext uri="{FF2B5EF4-FFF2-40B4-BE49-F238E27FC236}">
                <a16:creationId xmlns:a16="http://schemas.microsoft.com/office/drawing/2014/main" id="{560A1000-E118-E7A8-ECB4-B6884D76E984}"/>
              </a:ext>
            </a:extLst>
          </p:cNvPr>
          <p:cNvCxnSpPr/>
          <p:nvPr/>
        </p:nvCxnSpPr>
        <p:spPr>
          <a:xfrm rot="10800000">
            <a:off x="2191385"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61" name="Google Shape;500;p40">
            <a:extLst>
              <a:ext uri="{FF2B5EF4-FFF2-40B4-BE49-F238E27FC236}">
                <a16:creationId xmlns:a16="http://schemas.microsoft.com/office/drawing/2014/main" id="{191138A6-F8A8-8742-3D45-403379977F61}"/>
              </a:ext>
            </a:extLst>
          </p:cNvPr>
          <p:cNvSpPr txBox="1"/>
          <p:nvPr/>
        </p:nvSpPr>
        <p:spPr>
          <a:xfrm>
            <a:off x="2151869"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62" name="Google Shape;501;p40">
            <a:extLst>
              <a:ext uri="{FF2B5EF4-FFF2-40B4-BE49-F238E27FC236}">
                <a16:creationId xmlns:a16="http://schemas.microsoft.com/office/drawing/2014/main" id="{4AFBB891-0C0B-EF53-9C21-AB163D38E82B}"/>
              </a:ext>
            </a:extLst>
          </p:cNvPr>
          <p:cNvCxnSpPr/>
          <p:nvPr/>
        </p:nvCxnSpPr>
        <p:spPr>
          <a:xfrm rot="10800000">
            <a:off x="3512620"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63" name="Google Shape;502;p40">
            <a:extLst>
              <a:ext uri="{FF2B5EF4-FFF2-40B4-BE49-F238E27FC236}">
                <a16:creationId xmlns:a16="http://schemas.microsoft.com/office/drawing/2014/main" id="{DB6E07D8-9D6E-2283-BDE5-F1324417B744}"/>
              </a:ext>
            </a:extLst>
          </p:cNvPr>
          <p:cNvSpPr txBox="1"/>
          <p:nvPr/>
        </p:nvSpPr>
        <p:spPr>
          <a:xfrm>
            <a:off x="3474611"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20" name="Google Shape;503;p40">
            <a:extLst>
              <a:ext uri="{FF2B5EF4-FFF2-40B4-BE49-F238E27FC236}">
                <a16:creationId xmlns:a16="http://schemas.microsoft.com/office/drawing/2014/main" id="{BCF45ED3-29CC-1741-A566-128A312509BD}"/>
              </a:ext>
            </a:extLst>
          </p:cNvPr>
          <p:cNvCxnSpPr/>
          <p:nvPr/>
        </p:nvCxnSpPr>
        <p:spPr>
          <a:xfrm rot="10800000">
            <a:off x="4833855"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321" name="Google Shape;504;p40">
            <a:extLst>
              <a:ext uri="{FF2B5EF4-FFF2-40B4-BE49-F238E27FC236}">
                <a16:creationId xmlns:a16="http://schemas.microsoft.com/office/drawing/2014/main" id="{CEDE3800-E713-2869-11AC-EA91D9F9FF44}"/>
              </a:ext>
            </a:extLst>
          </p:cNvPr>
          <p:cNvSpPr txBox="1"/>
          <p:nvPr/>
        </p:nvSpPr>
        <p:spPr>
          <a:xfrm>
            <a:off x="4797353"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22" name="Google Shape;505;p40">
            <a:extLst>
              <a:ext uri="{FF2B5EF4-FFF2-40B4-BE49-F238E27FC236}">
                <a16:creationId xmlns:a16="http://schemas.microsoft.com/office/drawing/2014/main" id="{813041A1-2CE7-3787-D1F2-D00E7C48EB88}"/>
              </a:ext>
            </a:extLst>
          </p:cNvPr>
          <p:cNvCxnSpPr/>
          <p:nvPr/>
        </p:nvCxnSpPr>
        <p:spPr>
          <a:xfrm rot="10800000">
            <a:off x="6155090"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323" name="Google Shape;506;p40">
            <a:extLst>
              <a:ext uri="{FF2B5EF4-FFF2-40B4-BE49-F238E27FC236}">
                <a16:creationId xmlns:a16="http://schemas.microsoft.com/office/drawing/2014/main" id="{56A89D5A-926D-B921-1304-9EBC8454C169}"/>
              </a:ext>
            </a:extLst>
          </p:cNvPr>
          <p:cNvSpPr txBox="1"/>
          <p:nvPr/>
        </p:nvSpPr>
        <p:spPr>
          <a:xfrm>
            <a:off x="6120095"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24" name="Google Shape;507;p40">
            <a:extLst>
              <a:ext uri="{FF2B5EF4-FFF2-40B4-BE49-F238E27FC236}">
                <a16:creationId xmlns:a16="http://schemas.microsoft.com/office/drawing/2014/main" id="{C706D8B4-3751-0711-2E59-11700A00E0E2}"/>
              </a:ext>
            </a:extLst>
          </p:cNvPr>
          <p:cNvCxnSpPr/>
          <p:nvPr/>
        </p:nvCxnSpPr>
        <p:spPr>
          <a:xfrm rot="10800000">
            <a:off x="7476325" y="2450659"/>
            <a:ext cx="0" cy="498600"/>
          </a:xfrm>
          <a:prstGeom prst="straightConnector1">
            <a:avLst/>
          </a:prstGeom>
          <a:noFill/>
          <a:ln w="9525" cap="flat" cmpd="sng">
            <a:solidFill>
              <a:schemeClr val="lt2"/>
            </a:solidFill>
            <a:prstDash val="solid"/>
            <a:round/>
            <a:headEnd type="oval" w="med" len="med"/>
            <a:tailEnd type="oval" w="med" len="med"/>
          </a:ln>
        </p:spPr>
      </p:cxnSp>
      <p:sp>
        <p:nvSpPr>
          <p:cNvPr id="325" name="Google Shape;508;p40">
            <a:extLst>
              <a:ext uri="{FF2B5EF4-FFF2-40B4-BE49-F238E27FC236}">
                <a16:creationId xmlns:a16="http://schemas.microsoft.com/office/drawing/2014/main" id="{6D5C02FB-6CD3-C737-5B48-62D0363F22AB}"/>
              </a:ext>
            </a:extLst>
          </p:cNvPr>
          <p:cNvSpPr txBox="1"/>
          <p:nvPr/>
        </p:nvSpPr>
        <p:spPr>
          <a:xfrm>
            <a:off x="7442837" y="1895928"/>
            <a:ext cx="1249500" cy="533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26" name="Google Shape;509;p40">
            <a:extLst>
              <a:ext uri="{FF2B5EF4-FFF2-40B4-BE49-F238E27FC236}">
                <a16:creationId xmlns:a16="http://schemas.microsoft.com/office/drawing/2014/main" id="{98C5B635-B7C3-0942-8F60-4A76D4B7A8B5}"/>
              </a:ext>
            </a:extLst>
          </p:cNvPr>
          <p:cNvCxnSpPr/>
          <p:nvPr/>
        </p:nvCxnSpPr>
        <p:spPr>
          <a:xfrm rot="10800000">
            <a:off x="1540914"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27" name="Google Shape;510;p40">
            <a:extLst>
              <a:ext uri="{FF2B5EF4-FFF2-40B4-BE49-F238E27FC236}">
                <a16:creationId xmlns:a16="http://schemas.microsoft.com/office/drawing/2014/main" id="{37377ABD-F626-CB16-6193-CB8C3217112E}"/>
              </a:ext>
            </a:extLst>
          </p:cNvPr>
          <p:cNvSpPr txBox="1"/>
          <p:nvPr/>
        </p:nvSpPr>
        <p:spPr>
          <a:xfrm>
            <a:off x="1470775" y="3816878"/>
            <a:ext cx="12495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28" name="Google Shape;511;p40">
            <a:extLst>
              <a:ext uri="{FF2B5EF4-FFF2-40B4-BE49-F238E27FC236}">
                <a16:creationId xmlns:a16="http://schemas.microsoft.com/office/drawing/2014/main" id="{8313DDBD-7936-FA7A-6AD4-5B7F01C13ED2}"/>
              </a:ext>
            </a:extLst>
          </p:cNvPr>
          <p:cNvCxnSpPr/>
          <p:nvPr/>
        </p:nvCxnSpPr>
        <p:spPr>
          <a:xfrm rot="10800000">
            <a:off x="2862149"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29" name="Google Shape;512;p40">
            <a:extLst>
              <a:ext uri="{FF2B5EF4-FFF2-40B4-BE49-F238E27FC236}">
                <a16:creationId xmlns:a16="http://schemas.microsoft.com/office/drawing/2014/main" id="{77C7EADB-B357-9244-C8FA-A65F2FEED5F1}"/>
              </a:ext>
            </a:extLst>
          </p:cNvPr>
          <p:cNvSpPr txBox="1"/>
          <p:nvPr/>
        </p:nvSpPr>
        <p:spPr>
          <a:xfrm>
            <a:off x="2801171" y="3816878"/>
            <a:ext cx="12495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30" name="Google Shape;513;p40">
            <a:extLst>
              <a:ext uri="{FF2B5EF4-FFF2-40B4-BE49-F238E27FC236}">
                <a16:creationId xmlns:a16="http://schemas.microsoft.com/office/drawing/2014/main" id="{A74094C5-B735-BD52-6268-DE8A490F0964}"/>
              </a:ext>
            </a:extLst>
          </p:cNvPr>
          <p:cNvCxnSpPr/>
          <p:nvPr/>
        </p:nvCxnSpPr>
        <p:spPr>
          <a:xfrm rot="10800000">
            <a:off x="4183384"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31" name="Google Shape;514;p40">
            <a:extLst>
              <a:ext uri="{FF2B5EF4-FFF2-40B4-BE49-F238E27FC236}">
                <a16:creationId xmlns:a16="http://schemas.microsoft.com/office/drawing/2014/main" id="{F334C4AC-CF0B-CE17-B292-452F3C624E91}"/>
              </a:ext>
            </a:extLst>
          </p:cNvPr>
          <p:cNvSpPr txBox="1"/>
          <p:nvPr/>
        </p:nvSpPr>
        <p:spPr>
          <a:xfrm>
            <a:off x="4131566" y="3816878"/>
            <a:ext cx="12495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32" name="Google Shape;515;p40">
            <a:extLst>
              <a:ext uri="{FF2B5EF4-FFF2-40B4-BE49-F238E27FC236}">
                <a16:creationId xmlns:a16="http://schemas.microsoft.com/office/drawing/2014/main" id="{C68AB545-8F1E-37ED-AD32-DB628E37FA44}"/>
              </a:ext>
            </a:extLst>
          </p:cNvPr>
          <p:cNvCxnSpPr/>
          <p:nvPr/>
        </p:nvCxnSpPr>
        <p:spPr>
          <a:xfrm rot="10800000">
            <a:off x="5504619"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33" name="Google Shape;516;p40">
            <a:extLst>
              <a:ext uri="{FF2B5EF4-FFF2-40B4-BE49-F238E27FC236}">
                <a16:creationId xmlns:a16="http://schemas.microsoft.com/office/drawing/2014/main" id="{3EF6916D-1A95-421B-1856-DD00C769AEA1}"/>
              </a:ext>
            </a:extLst>
          </p:cNvPr>
          <p:cNvSpPr txBox="1"/>
          <p:nvPr/>
        </p:nvSpPr>
        <p:spPr>
          <a:xfrm>
            <a:off x="5461962" y="3816878"/>
            <a:ext cx="12495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34" name="Google Shape;517;p40">
            <a:extLst>
              <a:ext uri="{FF2B5EF4-FFF2-40B4-BE49-F238E27FC236}">
                <a16:creationId xmlns:a16="http://schemas.microsoft.com/office/drawing/2014/main" id="{87140D6B-0EB1-3ACC-FB44-43FF1F2692CE}"/>
              </a:ext>
            </a:extLst>
          </p:cNvPr>
          <p:cNvCxnSpPr/>
          <p:nvPr/>
        </p:nvCxnSpPr>
        <p:spPr>
          <a:xfrm rot="10800000">
            <a:off x="6825854"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35" name="Google Shape;518;p40">
            <a:extLst>
              <a:ext uri="{FF2B5EF4-FFF2-40B4-BE49-F238E27FC236}">
                <a16:creationId xmlns:a16="http://schemas.microsoft.com/office/drawing/2014/main" id="{D0B9B2CB-A7C9-DA2B-947E-154AD45860CA}"/>
              </a:ext>
            </a:extLst>
          </p:cNvPr>
          <p:cNvSpPr txBox="1"/>
          <p:nvPr/>
        </p:nvSpPr>
        <p:spPr>
          <a:xfrm>
            <a:off x="6792358" y="3816878"/>
            <a:ext cx="12495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cxnSp>
        <p:nvCxnSpPr>
          <p:cNvPr id="336" name="Google Shape;519;p40">
            <a:extLst>
              <a:ext uri="{FF2B5EF4-FFF2-40B4-BE49-F238E27FC236}">
                <a16:creationId xmlns:a16="http://schemas.microsoft.com/office/drawing/2014/main" id="{A3C78F39-AF6A-9C1B-81BA-10399E9E42DA}"/>
              </a:ext>
            </a:extLst>
          </p:cNvPr>
          <p:cNvCxnSpPr/>
          <p:nvPr/>
        </p:nvCxnSpPr>
        <p:spPr>
          <a:xfrm rot="10800000">
            <a:off x="8147089" y="3293697"/>
            <a:ext cx="0" cy="498600"/>
          </a:xfrm>
          <a:prstGeom prst="straightConnector1">
            <a:avLst/>
          </a:prstGeom>
          <a:noFill/>
          <a:ln w="9525" cap="flat" cmpd="sng">
            <a:solidFill>
              <a:schemeClr val="lt2"/>
            </a:solidFill>
            <a:prstDash val="solid"/>
            <a:round/>
            <a:headEnd type="oval" w="med" len="med"/>
            <a:tailEnd type="oval" w="med" len="med"/>
          </a:ln>
        </p:spPr>
      </p:cxnSp>
      <p:sp>
        <p:nvSpPr>
          <p:cNvPr id="337" name="Google Shape;520;p40">
            <a:extLst>
              <a:ext uri="{FF2B5EF4-FFF2-40B4-BE49-F238E27FC236}">
                <a16:creationId xmlns:a16="http://schemas.microsoft.com/office/drawing/2014/main" id="{522600BB-5B19-A5DA-9921-2A6CB01C0D1B}"/>
              </a:ext>
            </a:extLst>
          </p:cNvPr>
          <p:cNvSpPr txBox="1"/>
          <p:nvPr/>
        </p:nvSpPr>
        <p:spPr>
          <a:xfrm>
            <a:off x="8109300" y="3816878"/>
            <a:ext cx="1034700" cy="533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fa-IR" sz="900" dirty="0">
                <a:solidFill>
                  <a:schemeClr val="dk2"/>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dk2"/>
              </a:solidFill>
              <a:latin typeface="Poppins"/>
              <a:ea typeface="Poppins"/>
              <a:cs typeface="B Nazanin" panose="000007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1E496A2-7921-BEDD-A3D1-8B2ABF82664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grpSp>
        <p:nvGrpSpPr>
          <p:cNvPr id="4" name="Google Shape;132;p25">
            <a:extLst>
              <a:ext uri="{FF2B5EF4-FFF2-40B4-BE49-F238E27FC236}">
                <a16:creationId xmlns:a16="http://schemas.microsoft.com/office/drawing/2014/main" id="{AAE365B8-4C8B-B097-2D7F-81176416E4F4}"/>
              </a:ext>
            </a:extLst>
          </p:cNvPr>
          <p:cNvGrpSpPr/>
          <p:nvPr/>
        </p:nvGrpSpPr>
        <p:grpSpPr>
          <a:xfrm>
            <a:off x="1068637" y="3458257"/>
            <a:ext cx="7260116" cy="978006"/>
            <a:chOff x="0" y="-38100"/>
            <a:chExt cx="897759" cy="3059607"/>
          </a:xfrm>
        </p:grpSpPr>
        <p:sp>
          <p:nvSpPr>
            <p:cNvPr id="5" name="Google Shape;133;p25">
              <a:extLst>
                <a:ext uri="{FF2B5EF4-FFF2-40B4-BE49-F238E27FC236}">
                  <a16:creationId xmlns:a16="http://schemas.microsoft.com/office/drawing/2014/main" id="{FFE99FA8-2CCE-D7BC-A45D-E47BE7A559D7}"/>
                </a:ext>
              </a:extLst>
            </p:cNvPr>
            <p:cNvSpPr/>
            <p:nvPr/>
          </p:nvSpPr>
          <p:spPr>
            <a:xfrm>
              <a:off x="0" y="0"/>
              <a:ext cx="897759" cy="3021507"/>
            </a:xfrm>
            <a:custGeom>
              <a:avLst/>
              <a:gdLst/>
              <a:ahLst/>
              <a:cxnLst/>
              <a:rect l="l" t="t" r="r" b="b"/>
              <a:pathLst>
                <a:path w="897759" h="3021507" extrusionOk="0">
                  <a:moveTo>
                    <a:pt x="0" y="0"/>
                  </a:moveTo>
                  <a:lnTo>
                    <a:pt x="897759" y="0"/>
                  </a:lnTo>
                  <a:lnTo>
                    <a:pt x="897759" y="3021507"/>
                  </a:lnTo>
                  <a:lnTo>
                    <a:pt x="0" y="3021507"/>
                  </a:lnTo>
                  <a:close/>
                </a:path>
              </a:pathLst>
            </a:custGeom>
            <a:solidFill>
              <a:srgbClr val="000000">
                <a:alpha val="30588"/>
              </a:srgbClr>
            </a:solidFill>
            <a:ln>
              <a:noFill/>
            </a:ln>
          </p:spPr>
        </p:sp>
        <p:sp>
          <p:nvSpPr>
            <p:cNvPr id="6" name="Google Shape;134;p25">
              <a:extLst>
                <a:ext uri="{FF2B5EF4-FFF2-40B4-BE49-F238E27FC236}">
                  <a16:creationId xmlns:a16="http://schemas.microsoft.com/office/drawing/2014/main" id="{48373BE3-408C-FB71-5EFA-73AE03C8C8FB}"/>
                </a:ext>
              </a:extLst>
            </p:cNvPr>
            <p:cNvSpPr txBox="1"/>
            <p:nvPr/>
          </p:nvSpPr>
          <p:spPr>
            <a:xfrm>
              <a:off x="0" y="-38100"/>
              <a:ext cx="812800" cy="850900"/>
            </a:xfrm>
            <a:prstGeom prst="rect">
              <a:avLst/>
            </a:prstGeom>
            <a:noFill/>
            <a:ln>
              <a:noFill/>
            </a:ln>
          </p:spPr>
          <p:txBody>
            <a:bodyPr spcFirstLastPara="1" wrap="square" lIns="25400" tIns="25400" rIns="25400" bIns="25400" anchor="ctr" anchorCtr="0">
              <a:noAutofit/>
            </a:bodyPr>
            <a:lstStyle/>
            <a:p>
              <a:pPr marL="0" marR="0" lvl="0" indent="0" algn="ctr" rtl="0">
                <a:lnSpc>
                  <a:spcPct val="163333"/>
                </a:lnSpc>
                <a:spcBef>
                  <a:spcPts val="0"/>
                </a:spcBef>
                <a:spcAft>
                  <a:spcPts val="0"/>
                </a:spcAft>
                <a:buNone/>
              </a:pPr>
              <a:endParaRPr sz="900" b="0" i="0" u="none" strike="noStrike" cap="none">
                <a:solidFill>
                  <a:schemeClr val="dk1"/>
                </a:solidFill>
                <a:latin typeface="Calibri"/>
                <a:ea typeface="Calibri"/>
                <a:cs typeface="B Nazanin" panose="00000700000000000000" pitchFamily="2" charset="-78"/>
                <a:sym typeface="Calibri"/>
              </a:endParaRPr>
            </a:p>
          </p:txBody>
        </p:sp>
      </p:grpSp>
      <p:sp>
        <p:nvSpPr>
          <p:cNvPr id="14" name="Text Placeholder 1">
            <a:extLst>
              <a:ext uri="{FF2B5EF4-FFF2-40B4-BE49-F238E27FC236}">
                <a16:creationId xmlns:a16="http://schemas.microsoft.com/office/drawing/2014/main" id="{6143D4FA-4061-A693-05E9-60E4A4FB0DD1}"/>
              </a:ext>
            </a:extLst>
          </p:cNvPr>
          <p:cNvSpPr txBox="1">
            <a:spLocks/>
          </p:cNvSpPr>
          <p:nvPr/>
        </p:nvSpPr>
        <p:spPr>
          <a:xfrm>
            <a:off x="815248" y="3672969"/>
            <a:ext cx="7982259" cy="8199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406400" algn="l" rtl="0">
              <a:lnSpc>
                <a:spcPct val="100000"/>
              </a:lnSpc>
              <a:spcBef>
                <a:spcPts val="60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1pPr>
            <a:lvl2pPr marL="914400" marR="0" lvl="1"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2pPr>
            <a:lvl3pPr marL="1371600" marR="0" lvl="2"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3pPr>
            <a:lvl4pPr marL="1828800" marR="0" lvl="3"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4pPr>
            <a:lvl5pPr marL="2286000" marR="0" lvl="4"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5pPr>
            <a:lvl6pPr marL="2743200" marR="0" lvl="5"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6pPr>
            <a:lvl7pPr marL="3200400" marR="0" lvl="6"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7pPr>
            <a:lvl8pPr marL="3657600" marR="0" lvl="7"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8pPr>
            <a:lvl9pPr marL="4114800" marR="0" lvl="8" indent="-406400" algn="l" rtl="0">
              <a:lnSpc>
                <a:spcPct val="100000"/>
              </a:lnSpc>
              <a:spcBef>
                <a:spcPts val="0"/>
              </a:spcBef>
              <a:spcAft>
                <a:spcPts val="0"/>
              </a:spcAft>
              <a:buClr>
                <a:schemeClr val="accent1"/>
              </a:buClr>
              <a:buSzPts val="2800"/>
              <a:buFont typeface="Quicksand"/>
              <a:buChar char="■"/>
              <a:defRPr sz="2800" b="0" i="1" u="none" strike="noStrike" cap="none">
                <a:solidFill>
                  <a:schemeClr val="accent1"/>
                </a:solidFill>
                <a:latin typeface="Quicksand"/>
                <a:ea typeface="Quicksand"/>
                <a:cs typeface="Quicksand"/>
                <a:sym typeface="Quicksand"/>
              </a:defRPr>
            </a:lvl9pPr>
          </a:lstStyle>
          <a:p>
            <a:pPr algn="r" rtl="1"/>
            <a:r>
              <a:rPr lang="fa-IR" sz="2400" i="0" dirty="0">
                <a:solidFill>
                  <a:schemeClr val="bg1"/>
                </a:solidFill>
                <a:cs typeface="B Nazanin" panose="00000700000000000000" pitchFamily="2" charset="-78"/>
              </a:rPr>
              <a:t>معماري سبز به تمام افراد استفاده کننده از ساختمان احترام مي گذارد.</a:t>
            </a:r>
          </a:p>
          <a:p>
            <a:pPr algn="r" rtl="1"/>
            <a:endParaRPr lang="fa-IR" sz="2000" i="0" dirty="0">
              <a:cs typeface="B Nazanin" panose="00000700000000000000" pitchFamily="2" charset="-78"/>
            </a:endParaRPr>
          </a:p>
        </p:txBody>
      </p:sp>
    </p:spTree>
    <p:extLst>
      <p:ext uri="{BB962C8B-B14F-4D97-AF65-F5344CB8AC3E}">
        <p14:creationId xmlns:p14="http://schemas.microsoft.com/office/powerpoint/2010/main" val="11094733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 name="Google Shape;525;p41">
            <a:extLst>
              <a:ext uri="{FF2B5EF4-FFF2-40B4-BE49-F238E27FC236}">
                <a16:creationId xmlns:a16="http://schemas.microsoft.com/office/drawing/2014/main" id="{7DE5DFDF-DD3D-6B38-5E59-A74D37E87626}"/>
              </a:ext>
            </a:extLst>
          </p:cNvPr>
          <p:cNvSpPr txBox="1">
            <a:spLocks/>
          </p:cNvSpPr>
          <p:nvPr/>
        </p:nvSpPr>
        <p:spPr>
          <a:xfrm>
            <a:off x="457200" y="473000"/>
            <a:ext cx="5220300" cy="6831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1pPr>
            <a:lvl2pPr marR="0" lvl="1"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2pPr>
            <a:lvl3pPr marR="0" lvl="2"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3pPr>
            <a:lvl4pPr marR="0" lvl="3"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4pPr>
            <a:lvl5pPr marR="0" lvl="4"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5pPr>
            <a:lvl6pPr marR="0" lvl="5"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6pPr>
            <a:lvl7pPr marR="0" lvl="6"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7pPr>
            <a:lvl8pPr marR="0" lvl="7"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8pPr>
            <a:lvl9pPr marR="0" lvl="8" algn="l" rtl="0">
              <a:lnSpc>
                <a:spcPct val="100000"/>
              </a:lnSpc>
              <a:spcBef>
                <a:spcPts val="0"/>
              </a:spcBef>
              <a:spcAft>
                <a:spcPts val="0"/>
              </a:spcAft>
              <a:buClr>
                <a:schemeClr val="accent1"/>
              </a:buClr>
              <a:buSzPts val="1800"/>
              <a:buFont typeface="Quicksand"/>
              <a:buNone/>
              <a:defRPr sz="1800" b="0" i="0" u="none" strike="noStrike" cap="none">
                <a:solidFill>
                  <a:schemeClr val="accent1"/>
                </a:solidFill>
                <a:latin typeface="Quicksand"/>
                <a:ea typeface="Quicksand"/>
                <a:cs typeface="Quicksand"/>
                <a:sym typeface="Quicksand"/>
              </a:defRPr>
            </a:lvl9pPr>
          </a:lstStyle>
          <a:p>
            <a:r>
              <a:rPr lang="fa-IR">
                <a:cs typeface="B Nazanin" panose="00000700000000000000" pitchFamily="2" charset="-78"/>
              </a:rPr>
              <a:t>نقشه راه</a:t>
            </a:r>
            <a:endParaRPr lang="fa-IR" dirty="0">
              <a:cs typeface="B Nazanin" panose="00000700000000000000" pitchFamily="2" charset="-78"/>
            </a:endParaRPr>
          </a:p>
        </p:txBody>
      </p:sp>
      <p:sp>
        <p:nvSpPr>
          <p:cNvPr id="5" name="Google Shape;526;p41">
            <a:extLst>
              <a:ext uri="{FF2B5EF4-FFF2-40B4-BE49-F238E27FC236}">
                <a16:creationId xmlns:a16="http://schemas.microsoft.com/office/drawing/2014/main" id="{4E61FA84-E5D7-BA56-F057-01652221439E}"/>
              </a:ext>
            </a:extLst>
          </p:cNvPr>
          <p:cNvSpPr txBox="1">
            <a:spLocks noGrp="1"/>
          </p:cNvSpPr>
          <p:nvPr>
            <p:ph type="sldNum" idx="12"/>
          </p:nvPr>
        </p:nvSpPr>
        <p:spPr>
          <a:xfrm>
            <a:off x="8555875" y="4576450"/>
            <a:ext cx="435600" cy="435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cs typeface="B Nazanin" panose="00000700000000000000" pitchFamily="2" charset="-78"/>
              </a:rPr>
              <a:t>60</a:t>
            </a:fld>
            <a:endParaRPr>
              <a:cs typeface="B Nazanin" panose="00000700000000000000" pitchFamily="2" charset="-78"/>
            </a:endParaRPr>
          </a:p>
        </p:txBody>
      </p:sp>
      <p:sp>
        <p:nvSpPr>
          <p:cNvPr id="6" name="Google Shape;527;p41">
            <a:extLst>
              <a:ext uri="{FF2B5EF4-FFF2-40B4-BE49-F238E27FC236}">
                <a16:creationId xmlns:a16="http://schemas.microsoft.com/office/drawing/2014/main" id="{C0B19E88-B454-D50A-832C-40AF4A27D4AA}"/>
              </a:ext>
            </a:extLst>
          </p:cNvPr>
          <p:cNvSpPr/>
          <p:nvPr/>
        </p:nvSpPr>
        <p:spPr>
          <a:xfrm>
            <a:off x="0" y="2371028"/>
            <a:ext cx="9144000" cy="1011043"/>
          </a:xfrm>
          <a:custGeom>
            <a:avLst/>
            <a:gdLst/>
            <a:ahLst/>
            <a:cxnLst/>
            <a:rect l="l" t="t" r="r" b="b"/>
            <a:pathLst>
              <a:path w="12192000" h="1348058" extrusionOk="0">
                <a:moveTo>
                  <a:pt x="12192000" y="0"/>
                </a:moveTo>
                <a:lnTo>
                  <a:pt x="10837333" y="0"/>
                </a:lnTo>
                <a:cubicBezTo>
                  <a:pt x="10463295" y="0"/>
                  <a:pt x="10160000" y="301773"/>
                  <a:pt x="10160000" y="674029"/>
                </a:cubicBezTo>
                <a:lnTo>
                  <a:pt x="10160000" y="674029"/>
                </a:lnTo>
                <a:cubicBezTo>
                  <a:pt x="10160000" y="1046281"/>
                  <a:pt x="9856705" y="1348059"/>
                  <a:pt x="9482667" y="1348059"/>
                </a:cubicBezTo>
                <a:lnTo>
                  <a:pt x="9482667" y="1348059"/>
                </a:lnTo>
                <a:cubicBezTo>
                  <a:pt x="9108581" y="1348059"/>
                  <a:pt x="8805333" y="1046281"/>
                  <a:pt x="8805333" y="674029"/>
                </a:cubicBezTo>
                <a:lnTo>
                  <a:pt x="8805333" y="674029"/>
                </a:lnTo>
                <a:cubicBezTo>
                  <a:pt x="8805333" y="301773"/>
                  <a:pt x="8502086" y="0"/>
                  <a:pt x="8128000" y="0"/>
                </a:cubicBezTo>
                <a:lnTo>
                  <a:pt x="8128000" y="0"/>
                </a:lnTo>
                <a:cubicBezTo>
                  <a:pt x="7753915" y="0"/>
                  <a:pt x="7450667" y="301773"/>
                  <a:pt x="7450667" y="674029"/>
                </a:cubicBezTo>
                <a:lnTo>
                  <a:pt x="7450667" y="674029"/>
                </a:lnTo>
                <a:cubicBezTo>
                  <a:pt x="7450667" y="1046281"/>
                  <a:pt x="7147419" y="1348059"/>
                  <a:pt x="6773334" y="1348059"/>
                </a:cubicBezTo>
                <a:lnTo>
                  <a:pt x="6773334" y="1348059"/>
                </a:lnTo>
                <a:cubicBezTo>
                  <a:pt x="6399248" y="1348059"/>
                  <a:pt x="6096000" y="1046281"/>
                  <a:pt x="6096000" y="674029"/>
                </a:cubicBezTo>
                <a:lnTo>
                  <a:pt x="6096000" y="674029"/>
                </a:lnTo>
                <a:cubicBezTo>
                  <a:pt x="6096000" y="301773"/>
                  <a:pt x="5792753" y="0"/>
                  <a:pt x="5418667" y="0"/>
                </a:cubicBezTo>
                <a:lnTo>
                  <a:pt x="5418667" y="0"/>
                </a:lnTo>
                <a:cubicBezTo>
                  <a:pt x="5044581" y="0"/>
                  <a:pt x="4741334" y="301773"/>
                  <a:pt x="4741334" y="674029"/>
                </a:cubicBezTo>
                <a:lnTo>
                  <a:pt x="4741334" y="674029"/>
                </a:lnTo>
                <a:cubicBezTo>
                  <a:pt x="4741334" y="1046281"/>
                  <a:pt x="4438076" y="1348059"/>
                  <a:pt x="4064000" y="1348059"/>
                </a:cubicBezTo>
                <a:lnTo>
                  <a:pt x="4064000" y="1348059"/>
                </a:lnTo>
                <a:cubicBezTo>
                  <a:pt x="3689924" y="1348059"/>
                  <a:pt x="3386667" y="1046281"/>
                  <a:pt x="3386667" y="674029"/>
                </a:cubicBezTo>
                <a:lnTo>
                  <a:pt x="3386667" y="674029"/>
                </a:lnTo>
                <a:cubicBezTo>
                  <a:pt x="3386667" y="301773"/>
                  <a:pt x="3083410" y="0"/>
                  <a:pt x="2709333" y="0"/>
                </a:cubicBezTo>
                <a:lnTo>
                  <a:pt x="2709333" y="0"/>
                </a:lnTo>
                <a:cubicBezTo>
                  <a:pt x="2335257" y="0"/>
                  <a:pt x="2032000" y="301773"/>
                  <a:pt x="2032000" y="674029"/>
                </a:cubicBezTo>
                <a:lnTo>
                  <a:pt x="2032000" y="674029"/>
                </a:lnTo>
                <a:cubicBezTo>
                  <a:pt x="2032000" y="1046281"/>
                  <a:pt x="1728743" y="1348059"/>
                  <a:pt x="1354667" y="1348059"/>
                </a:cubicBezTo>
                <a:lnTo>
                  <a:pt x="0" y="1348059"/>
                </a:lnTo>
              </a:path>
            </a:pathLst>
          </a:custGeom>
          <a:noFill/>
          <a:ln w="228600"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B Nazanin" panose="00000700000000000000" pitchFamily="2" charset="-78"/>
              <a:sym typeface="Calibri"/>
            </a:endParaRPr>
          </a:p>
        </p:txBody>
      </p:sp>
      <p:sp>
        <p:nvSpPr>
          <p:cNvPr id="7" name="Google Shape;528;p41">
            <a:extLst>
              <a:ext uri="{FF2B5EF4-FFF2-40B4-BE49-F238E27FC236}">
                <a16:creationId xmlns:a16="http://schemas.microsoft.com/office/drawing/2014/main" id="{D38B4905-5A6D-6B35-EA27-768620719A71}"/>
              </a:ext>
            </a:extLst>
          </p:cNvPr>
          <p:cNvSpPr/>
          <p:nvPr/>
        </p:nvSpPr>
        <p:spPr>
          <a:xfrm>
            <a:off x="0" y="2371028"/>
            <a:ext cx="9144000" cy="1011043"/>
          </a:xfrm>
          <a:custGeom>
            <a:avLst/>
            <a:gdLst/>
            <a:ahLst/>
            <a:cxnLst/>
            <a:rect l="l" t="t" r="r" b="b"/>
            <a:pathLst>
              <a:path w="12192000" h="1348058" extrusionOk="0">
                <a:moveTo>
                  <a:pt x="12192000" y="0"/>
                </a:moveTo>
                <a:lnTo>
                  <a:pt x="10837333" y="0"/>
                </a:lnTo>
                <a:cubicBezTo>
                  <a:pt x="10463295" y="0"/>
                  <a:pt x="10160000" y="301773"/>
                  <a:pt x="10160000" y="674029"/>
                </a:cubicBezTo>
                <a:lnTo>
                  <a:pt x="10160000" y="674029"/>
                </a:lnTo>
                <a:cubicBezTo>
                  <a:pt x="10160000" y="1046281"/>
                  <a:pt x="9856705" y="1348059"/>
                  <a:pt x="9482667" y="1348059"/>
                </a:cubicBezTo>
                <a:lnTo>
                  <a:pt x="9482667" y="1348059"/>
                </a:lnTo>
                <a:cubicBezTo>
                  <a:pt x="9108581" y="1348059"/>
                  <a:pt x="8805333" y="1046281"/>
                  <a:pt x="8805333" y="674029"/>
                </a:cubicBezTo>
                <a:lnTo>
                  <a:pt x="8805333" y="674029"/>
                </a:lnTo>
                <a:cubicBezTo>
                  <a:pt x="8805333" y="301773"/>
                  <a:pt x="8502086" y="0"/>
                  <a:pt x="8128000" y="0"/>
                </a:cubicBezTo>
                <a:lnTo>
                  <a:pt x="8128000" y="0"/>
                </a:lnTo>
                <a:cubicBezTo>
                  <a:pt x="7753915" y="0"/>
                  <a:pt x="7450667" y="301773"/>
                  <a:pt x="7450667" y="674029"/>
                </a:cubicBezTo>
                <a:lnTo>
                  <a:pt x="7450667" y="674029"/>
                </a:lnTo>
                <a:cubicBezTo>
                  <a:pt x="7450667" y="1046281"/>
                  <a:pt x="7147419" y="1348059"/>
                  <a:pt x="6773334" y="1348059"/>
                </a:cubicBezTo>
                <a:lnTo>
                  <a:pt x="6773334" y="1348059"/>
                </a:lnTo>
                <a:cubicBezTo>
                  <a:pt x="6399248" y="1348059"/>
                  <a:pt x="6096000" y="1046281"/>
                  <a:pt x="6096000" y="674029"/>
                </a:cubicBezTo>
                <a:lnTo>
                  <a:pt x="6096000" y="674029"/>
                </a:lnTo>
                <a:cubicBezTo>
                  <a:pt x="6096000" y="301773"/>
                  <a:pt x="5792753" y="0"/>
                  <a:pt x="5418667" y="0"/>
                </a:cubicBezTo>
                <a:lnTo>
                  <a:pt x="5418667" y="0"/>
                </a:lnTo>
                <a:cubicBezTo>
                  <a:pt x="5044581" y="0"/>
                  <a:pt x="4741334" y="301773"/>
                  <a:pt x="4741334" y="674029"/>
                </a:cubicBezTo>
                <a:lnTo>
                  <a:pt x="4741334" y="674029"/>
                </a:lnTo>
                <a:cubicBezTo>
                  <a:pt x="4741334" y="1046281"/>
                  <a:pt x="4438076" y="1348059"/>
                  <a:pt x="4064000" y="1348059"/>
                </a:cubicBezTo>
                <a:lnTo>
                  <a:pt x="4064000" y="1348059"/>
                </a:lnTo>
                <a:cubicBezTo>
                  <a:pt x="3689924" y="1348059"/>
                  <a:pt x="3386667" y="1046281"/>
                  <a:pt x="3386667" y="674029"/>
                </a:cubicBezTo>
                <a:lnTo>
                  <a:pt x="3386667" y="674029"/>
                </a:lnTo>
                <a:cubicBezTo>
                  <a:pt x="3386667" y="301773"/>
                  <a:pt x="3083410" y="0"/>
                  <a:pt x="2709333" y="0"/>
                </a:cubicBezTo>
                <a:lnTo>
                  <a:pt x="2709333" y="0"/>
                </a:lnTo>
                <a:cubicBezTo>
                  <a:pt x="2335257" y="0"/>
                  <a:pt x="2032000" y="301773"/>
                  <a:pt x="2032000" y="674029"/>
                </a:cubicBezTo>
                <a:lnTo>
                  <a:pt x="2032000" y="674029"/>
                </a:lnTo>
                <a:cubicBezTo>
                  <a:pt x="2032000" y="1046281"/>
                  <a:pt x="1728743" y="1348059"/>
                  <a:pt x="1354667" y="1348059"/>
                </a:cubicBezTo>
                <a:lnTo>
                  <a:pt x="0" y="1348059"/>
                </a:lnTo>
              </a:path>
            </a:pathLst>
          </a:custGeom>
          <a:noFill/>
          <a:ln w="19050" cap="flat" cmpd="sng">
            <a:solidFill>
              <a:schemeClr val="lt1"/>
            </a:solidFill>
            <a:prstDash val="dash"/>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B Nazanin" panose="00000700000000000000" pitchFamily="2" charset="-78"/>
              <a:sym typeface="Calibri"/>
            </a:endParaRPr>
          </a:p>
        </p:txBody>
      </p:sp>
      <p:grpSp>
        <p:nvGrpSpPr>
          <p:cNvPr id="8" name="Google Shape;529;p41">
            <a:extLst>
              <a:ext uri="{FF2B5EF4-FFF2-40B4-BE49-F238E27FC236}">
                <a16:creationId xmlns:a16="http://schemas.microsoft.com/office/drawing/2014/main" id="{8946C0C7-69B2-ED88-6BCA-9959296C690F}"/>
              </a:ext>
            </a:extLst>
          </p:cNvPr>
          <p:cNvGrpSpPr/>
          <p:nvPr/>
        </p:nvGrpSpPr>
        <p:grpSpPr>
          <a:xfrm>
            <a:off x="1786339" y="1703401"/>
            <a:ext cx="473400" cy="473400"/>
            <a:chOff x="1786339" y="1703401"/>
            <a:chExt cx="473400" cy="473400"/>
          </a:xfrm>
        </p:grpSpPr>
        <p:sp>
          <p:nvSpPr>
            <p:cNvPr id="9" name="Google Shape;530;p41">
              <a:extLst>
                <a:ext uri="{FF2B5EF4-FFF2-40B4-BE49-F238E27FC236}">
                  <a16:creationId xmlns:a16="http://schemas.microsoft.com/office/drawing/2014/main" id="{02F9BA4D-72ED-4576-47A2-558D59A81044}"/>
                </a:ext>
              </a:extLst>
            </p:cNvPr>
            <p:cNvSpPr/>
            <p:nvPr/>
          </p:nvSpPr>
          <p:spPr>
            <a:xfrm rot="8100000">
              <a:off x="1855667" y="1772729"/>
              <a:ext cx="334744" cy="334744"/>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10" name="Google Shape;531;p41">
              <a:extLst>
                <a:ext uri="{FF2B5EF4-FFF2-40B4-BE49-F238E27FC236}">
                  <a16:creationId xmlns:a16="http://schemas.microsoft.com/office/drawing/2014/main" id="{926A8861-F004-F4A4-A9AF-4286884DE8E2}"/>
                </a:ext>
              </a:extLst>
            </p:cNvPr>
            <p:cNvSpPr/>
            <p:nvPr/>
          </p:nvSpPr>
          <p:spPr>
            <a:xfrm>
              <a:off x="1955989"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1</a:t>
              </a:r>
              <a:endParaRPr sz="600">
                <a:solidFill>
                  <a:schemeClr val="bg1"/>
                </a:solidFill>
                <a:latin typeface="Poppins"/>
                <a:ea typeface="Poppins"/>
                <a:cs typeface="B Nazanin" panose="00000700000000000000" pitchFamily="2" charset="-78"/>
                <a:sym typeface="Poppins"/>
              </a:endParaRPr>
            </a:p>
          </p:txBody>
        </p:sp>
      </p:grpSp>
      <p:grpSp>
        <p:nvGrpSpPr>
          <p:cNvPr id="11" name="Google Shape;532;p41">
            <a:extLst>
              <a:ext uri="{FF2B5EF4-FFF2-40B4-BE49-F238E27FC236}">
                <a16:creationId xmlns:a16="http://schemas.microsoft.com/office/drawing/2014/main" id="{D32510D5-4412-14CB-23D2-F2F463E98C9A}"/>
              </a:ext>
            </a:extLst>
          </p:cNvPr>
          <p:cNvGrpSpPr/>
          <p:nvPr/>
        </p:nvGrpSpPr>
        <p:grpSpPr>
          <a:xfrm>
            <a:off x="3814414" y="1703401"/>
            <a:ext cx="473400" cy="473400"/>
            <a:chOff x="3814414" y="1703401"/>
            <a:chExt cx="473400" cy="473400"/>
          </a:xfrm>
        </p:grpSpPr>
        <p:sp>
          <p:nvSpPr>
            <p:cNvPr id="12" name="Google Shape;533;p41">
              <a:extLst>
                <a:ext uri="{FF2B5EF4-FFF2-40B4-BE49-F238E27FC236}">
                  <a16:creationId xmlns:a16="http://schemas.microsoft.com/office/drawing/2014/main" id="{27C85B96-CA71-1531-D864-309064F7CA57}"/>
                </a:ext>
              </a:extLst>
            </p:cNvPr>
            <p:cNvSpPr/>
            <p:nvPr/>
          </p:nvSpPr>
          <p:spPr>
            <a:xfrm rot="8100000">
              <a:off x="3883742" y="1772729"/>
              <a:ext cx="334744" cy="334744"/>
            </a:xfrm>
            <a:prstGeom prst="teardrop">
              <a:avLst>
                <a:gd name="adj" fmla="val 10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13" name="Google Shape;534;p41">
              <a:extLst>
                <a:ext uri="{FF2B5EF4-FFF2-40B4-BE49-F238E27FC236}">
                  <a16:creationId xmlns:a16="http://schemas.microsoft.com/office/drawing/2014/main" id="{925384A5-0FEF-79EF-C874-33BFD24CC6FE}"/>
                </a:ext>
              </a:extLst>
            </p:cNvPr>
            <p:cNvSpPr/>
            <p:nvPr/>
          </p:nvSpPr>
          <p:spPr>
            <a:xfrm>
              <a:off x="3984064"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3</a:t>
              </a:r>
              <a:endParaRPr sz="600">
                <a:solidFill>
                  <a:schemeClr val="bg1"/>
                </a:solidFill>
                <a:latin typeface="Poppins"/>
                <a:ea typeface="Poppins"/>
                <a:cs typeface="B Nazanin" panose="00000700000000000000" pitchFamily="2" charset="-78"/>
                <a:sym typeface="Poppins"/>
              </a:endParaRPr>
            </a:p>
          </p:txBody>
        </p:sp>
      </p:grpSp>
      <p:grpSp>
        <p:nvGrpSpPr>
          <p:cNvPr id="14" name="Google Shape;535;p41">
            <a:extLst>
              <a:ext uri="{FF2B5EF4-FFF2-40B4-BE49-F238E27FC236}">
                <a16:creationId xmlns:a16="http://schemas.microsoft.com/office/drawing/2014/main" id="{1259FCDD-5067-A48C-2596-1BBFE7E5681D}"/>
              </a:ext>
            </a:extLst>
          </p:cNvPr>
          <p:cNvGrpSpPr/>
          <p:nvPr/>
        </p:nvGrpSpPr>
        <p:grpSpPr>
          <a:xfrm>
            <a:off x="5842489" y="1703401"/>
            <a:ext cx="473400" cy="473400"/>
            <a:chOff x="5842489" y="1703401"/>
            <a:chExt cx="473400" cy="473400"/>
          </a:xfrm>
        </p:grpSpPr>
        <p:sp>
          <p:nvSpPr>
            <p:cNvPr id="15" name="Google Shape;536;p41">
              <a:extLst>
                <a:ext uri="{FF2B5EF4-FFF2-40B4-BE49-F238E27FC236}">
                  <a16:creationId xmlns:a16="http://schemas.microsoft.com/office/drawing/2014/main" id="{35D54421-5736-2442-C052-ADF6972A1053}"/>
                </a:ext>
              </a:extLst>
            </p:cNvPr>
            <p:cNvSpPr/>
            <p:nvPr/>
          </p:nvSpPr>
          <p:spPr>
            <a:xfrm rot="8100000">
              <a:off x="5911817" y="1772729"/>
              <a:ext cx="334744" cy="334744"/>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16" name="Google Shape;537;p41">
              <a:extLst>
                <a:ext uri="{FF2B5EF4-FFF2-40B4-BE49-F238E27FC236}">
                  <a16:creationId xmlns:a16="http://schemas.microsoft.com/office/drawing/2014/main" id="{2D2EF7A1-22EB-5EC2-6A90-19E6CAF942E1}"/>
                </a:ext>
              </a:extLst>
            </p:cNvPr>
            <p:cNvSpPr/>
            <p:nvPr/>
          </p:nvSpPr>
          <p:spPr>
            <a:xfrm>
              <a:off x="6012139"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5</a:t>
              </a:r>
              <a:endParaRPr sz="600">
                <a:solidFill>
                  <a:schemeClr val="bg1"/>
                </a:solidFill>
                <a:latin typeface="Poppins"/>
                <a:ea typeface="Poppins"/>
                <a:cs typeface="B Nazanin" panose="00000700000000000000" pitchFamily="2" charset="-78"/>
                <a:sym typeface="Poppins"/>
              </a:endParaRPr>
            </a:p>
          </p:txBody>
        </p:sp>
      </p:grpSp>
      <p:grpSp>
        <p:nvGrpSpPr>
          <p:cNvPr id="17" name="Google Shape;538;p41">
            <a:extLst>
              <a:ext uri="{FF2B5EF4-FFF2-40B4-BE49-F238E27FC236}">
                <a16:creationId xmlns:a16="http://schemas.microsoft.com/office/drawing/2014/main" id="{89DF6C0A-D83D-A488-D89A-77E37C397893}"/>
              </a:ext>
            </a:extLst>
          </p:cNvPr>
          <p:cNvGrpSpPr/>
          <p:nvPr/>
        </p:nvGrpSpPr>
        <p:grpSpPr>
          <a:xfrm>
            <a:off x="6880814" y="3576300"/>
            <a:ext cx="473400" cy="473400"/>
            <a:chOff x="6880814" y="3576300"/>
            <a:chExt cx="473400" cy="473400"/>
          </a:xfrm>
        </p:grpSpPr>
        <p:sp>
          <p:nvSpPr>
            <p:cNvPr id="18" name="Google Shape;539;p41">
              <a:extLst>
                <a:ext uri="{FF2B5EF4-FFF2-40B4-BE49-F238E27FC236}">
                  <a16:creationId xmlns:a16="http://schemas.microsoft.com/office/drawing/2014/main" id="{BEDB1ABE-4139-D49F-35F7-223F2617ECD1}"/>
                </a:ext>
              </a:extLst>
            </p:cNvPr>
            <p:cNvSpPr/>
            <p:nvPr/>
          </p:nvSpPr>
          <p:spPr>
            <a:xfrm rot="-2700000">
              <a:off x="6950142" y="3645628"/>
              <a:ext cx="334744" cy="334744"/>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19" name="Google Shape;540;p41">
              <a:extLst>
                <a:ext uri="{FF2B5EF4-FFF2-40B4-BE49-F238E27FC236}">
                  <a16:creationId xmlns:a16="http://schemas.microsoft.com/office/drawing/2014/main" id="{C4FA36C7-D006-0241-480F-B06BDDA9E8B1}"/>
                </a:ext>
              </a:extLst>
            </p:cNvPr>
            <p:cNvSpPr/>
            <p:nvPr/>
          </p:nvSpPr>
          <p:spPr>
            <a:xfrm flipH="1">
              <a:off x="7050464" y="3752502"/>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6</a:t>
              </a:r>
              <a:endParaRPr sz="600">
                <a:solidFill>
                  <a:schemeClr val="bg1"/>
                </a:solidFill>
                <a:latin typeface="Poppins"/>
                <a:ea typeface="Poppins"/>
                <a:cs typeface="B Nazanin" panose="00000700000000000000" pitchFamily="2" charset="-78"/>
                <a:sym typeface="Poppins"/>
              </a:endParaRPr>
            </a:p>
          </p:txBody>
        </p:sp>
      </p:grpSp>
      <p:grpSp>
        <p:nvGrpSpPr>
          <p:cNvPr id="20" name="Google Shape;541;p41">
            <a:extLst>
              <a:ext uri="{FF2B5EF4-FFF2-40B4-BE49-F238E27FC236}">
                <a16:creationId xmlns:a16="http://schemas.microsoft.com/office/drawing/2014/main" id="{2C104E7B-F503-A3F9-07E4-D49737C87E7A}"/>
              </a:ext>
            </a:extLst>
          </p:cNvPr>
          <p:cNvGrpSpPr/>
          <p:nvPr/>
        </p:nvGrpSpPr>
        <p:grpSpPr>
          <a:xfrm>
            <a:off x="4852739" y="3576300"/>
            <a:ext cx="473400" cy="473400"/>
            <a:chOff x="4852739" y="3576300"/>
            <a:chExt cx="473400" cy="473400"/>
          </a:xfrm>
        </p:grpSpPr>
        <p:sp>
          <p:nvSpPr>
            <p:cNvPr id="21" name="Google Shape;542;p41">
              <a:extLst>
                <a:ext uri="{FF2B5EF4-FFF2-40B4-BE49-F238E27FC236}">
                  <a16:creationId xmlns:a16="http://schemas.microsoft.com/office/drawing/2014/main" id="{39D3175B-E888-BF2A-C04A-BABE7DCABD60}"/>
                </a:ext>
              </a:extLst>
            </p:cNvPr>
            <p:cNvSpPr/>
            <p:nvPr/>
          </p:nvSpPr>
          <p:spPr>
            <a:xfrm rot="-2700000">
              <a:off x="4922067" y="3645628"/>
              <a:ext cx="334744" cy="334744"/>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22" name="Google Shape;543;p41">
              <a:extLst>
                <a:ext uri="{FF2B5EF4-FFF2-40B4-BE49-F238E27FC236}">
                  <a16:creationId xmlns:a16="http://schemas.microsoft.com/office/drawing/2014/main" id="{6CC1F312-2462-CEF9-F3DB-1B7C397C327E}"/>
                </a:ext>
              </a:extLst>
            </p:cNvPr>
            <p:cNvSpPr/>
            <p:nvPr/>
          </p:nvSpPr>
          <p:spPr>
            <a:xfrm flipH="1">
              <a:off x="5022389" y="3752502"/>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4</a:t>
              </a:r>
              <a:endParaRPr sz="600">
                <a:solidFill>
                  <a:schemeClr val="bg1"/>
                </a:solidFill>
                <a:latin typeface="Poppins"/>
                <a:ea typeface="Poppins"/>
                <a:cs typeface="B Nazanin" panose="00000700000000000000" pitchFamily="2" charset="-78"/>
                <a:sym typeface="Poppins"/>
              </a:endParaRPr>
            </a:p>
          </p:txBody>
        </p:sp>
      </p:grpSp>
      <p:grpSp>
        <p:nvGrpSpPr>
          <p:cNvPr id="23" name="Google Shape;544;p41">
            <a:extLst>
              <a:ext uri="{FF2B5EF4-FFF2-40B4-BE49-F238E27FC236}">
                <a16:creationId xmlns:a16="http://schemas.microsoft.com/office/drawing/2014/main" id="{E840C53B-D8AC-D4B6-07EF-6FE41C4C90DA}"/>
              </a:ext>
            </a:extLst>
          </p:cNvPr>
          <p:cNvGrpSpPr/>
          <p:nvPr/>
        </p:nvGrpSpPr>
        <p:grpSpPr>
          <a:xfrm>
            <a:off x="2824664" y="3576300"/>
            <a:ext cx="473400" cy="473400"/>
            <a:chOff x="2824664" y="3576300"/>
            <a:chExt cx="473400" cy="473400"/>
          </a:xfrm>
        </p:grpSpPr>
        <p:sp>
          <p:nvSpPr>
            <p:cNvPr id="24" name="Google Shape;545;p41">
              <a:extLst>
                <a:ext uri="{FF2B5EF4-FFF2-40B4-BE49-F238E27FC236}">
                  <a16:creationId xmlns:a16="http://schemas.microsoft.com/office/drawing/2014/main" id="{786AFDD0-1360-9F70-46A2-D9ACA304CE94}"/>
                </a:ext>
              </a:extLst>
            </p:cNvPr>
            <p:cNvSpPr/>
            <p:nvPr/>
          </p:nvSpPr>
          <p:spPr>
            <a:xfrm rot="-2700000">
              <a:off x="2893992" y="3645628"/>
              <a:ext cx="334744" cy="334744"/>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bg1"/>
                </a:solidFill>
                <a:latin typeface="Poppins"/>
                <a:ea typeface="Poppins"/>
                <a:cs typeface="B Nazanin" panose="00000700000000000000" pitchFamily="2" charset="-78"/>
                <a:sym typeface="Poppins"/>
              </a:endParaRPr>
            </a:p>
          </p:txBody>
        </p:sp>
        <p:sp>
          <p:nvSpPr>
            <p:cNvPr id="25" name="Google Shape;546;p41">
              <a:extLst>
                <a:ext uri="{FF2B5EF4-FFF2-40B4-BE49-F238E27FC236}">
                  <a16:creationId xmlns:a16="http://schemas.microsoft.com/office/drawing/2014/main" id="{B72001EF-BD9A-0ECD-32BD-4D2992A759C6}"/>
                </a:ext>
              </a:extLst>
            </p:cNvPr>
            <p:cNvSpPr/>
            <p:nvPr/>
          </p:nvSpPr>
          <p:spPr>
            <a:xfrm flipH="1">
              <a:off x="2994314" y="3752502"/>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bg1"/>
                  </a:solidFill>
                  <a:latin typeface="Poppins"/>
                  <a:ea typeface="Poppins"/>
                  <a:cs typeface="B Nazanin" panose="00000700000000000000" pitchFamily="2" charset="-78"/>
                  <a:sym typeface="Poppins"/>
                </a:rPr>
                <a:t>2</a:t>
              </a:r>
              <a:endParaRPr sz="600">
                <a:solidFill>
                  <a:schemeClr val="bg1"/>
                </a:solidFill>
                <a:latin typeface="Poppins"/>
                <a:ea typeface="Poppins"/>
                <a:cs typeface="B Nazanin" panose="00000700000000000000" pitchFamily="2" charset="-78"/>
                <a:sym typeface="Poppins"/>
              </a:endParaRPr>
            </a:p>
          </p:txBody>
        </p:sp>
      </p:grpSp>
      <p:sp>
        <p:nvSpPr>
          <p:cNvPr id="26" name="Google Shape;547;p41">
            <a:extLst>
              <a:ext uri="{FF2B5EF4-FFF2-40B4-BE49-F238E27FC236}">
                <a16:creationId xmlns:a16="http://schemas.microsoft.com/office/drawing/2014/main" id="{35B952C3-495E-3E86-AD6D-AB38612FE5F7}"/>
              </a:ext>
            </a:extLst>
          </p:cNvPr>
          <p:cNvSpPr txBox="1"/>
          <p:nvPr/>
        </p:nvSpPr>
        <p:spPr>
          <a:xfrm>
            <a:off x="1379850" y="1156100"/>
            <a:ext cx="1286400" cy="5334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
        <p:nvSpPr>
          <p:cNvPr id="27" name="Google Shape;548;p41">
            <a:extLst>
              <a:ext uri="{FF2B5EF4-FFF2-40B4-BE49-F238E27FC236}">
                <a16:creationId xmlns:a16="http://schemas.microsoft.com/office/drawing/2014/main" id="{F5848D4C-26D4-EB4D-54A8-0712FBDE275C}"/>
              </a:ext>
            </a:extLst>
          </p:cNvPr>
          <p:cNvSpPr txBox="1"/>
          <p:nvPr/>
        </p:nvSpPr>
        <p:spPr>
          <a:xfrm>
            <a:off x="3377205" y="1156100"/>
            <a:ext cx="1286400" cy="5334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
        <p:nvSpPr>
          <p:cNvPr id="28" name="Google Shape;549;p41">
            <a:extLst>
              <a:ext uri="{FF2B5EF4-FFF2-40B4-BE49-F238E27FC236}">
                <a16:creationId xmlns:a16="http://schemas.microsoft.com/office/drawing/2014/main" id="{6A6DFB67-4D3E-F9D5-E6B8-075899F4DC0B}"/>
              </a:ext>
            </a:extLst>
          </p:cNvPr>
          <p:cNvSpPr txBox="1"/>
          <p:nvPr/>
        </p:nvSpPr>
        <p:spPr>
          <a:xfrm>
            <a:off x="5436010" y="1156100"/>
            <a:ext cx="1286400" cy="5334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
        <p:nvSpPr>
          <p:cNvPr id="29" name="Google Shape;550;p41">
            <a:extLst>
              <a:ext uri="{FF2B5EF4-FFF2-40B4-BE49-F238E27FC236}">
                <a16:creationId xmlns:a16="http://schemas.microsoft.com/office/drawing/2014/main" id="{3B89886E-349F-137F-6B3B-55C0726EFD06}"/>
              </a:ext>
            </a:extLst>
          </p:cNvPr>
          <p:cNvSpPr txBox="1"/>
          <p:nvPr/>
        </p:nvSpPr>
        <p:spPr>
          <a:xfrm>
            <a:off x="2418175" y="4063600"/>
            <a:ext cx="1286400" cy="533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
        <p:nvSpPr>
          <p:cNvPr id="30" name="Google Shape;551;p41">
            <a:extLst>
              <a:ext uri="{FF2B5EF4-FFF2-40B4-BE49-F238E27FC236}">
                <a16:creationId xmlns:a16="http://schemas.microsoft.com/office/drawing/2014/main" id="{09C618AA-5E2A-C231-E8BD-BBCAA2E89FCD}"/>
              </a:ext>
            </a:extLst>
          </p:cNvPr>
          <p:cNvSpPr txBox="1"/>
          <p:nvPr/>
        </p:nvSpPr>
        <p:spPr>
          <a:xfrm>
            <a:off x="4446255" y="4063600"/>
            <a:ext cx="1286400" cy="533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
        <p:nvSpPr>
          <p:cNvPr id="31" name="Google Shape;552;p41">
            <a:extLst>
              <a:ext uri="{FF2B5EF4-FFF2-40B4-BE49-F238E27FC236}">
                <a16:creationId xmlns:a16="http://schemas.microsoft.com/office/drawing/2014/main" id="{A54DBBA5-4861-6D4C-8584-784C1AC1266E}"/>
              </a:ext>
            </a:extLst>
          </p:cNvPr>
          <p:cNvSpPr txBox="1"/>
          <p:nvPr/>
        </p:nvSpPr>
        <p:spPr>
          <a:xfrm>
            <a:off x="6474335" y="4063600"/>
            <a:ext cx="1286400" cy="533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sz="900" dirty="0">
              <a:solidFill>
                <a:schemeClr val="bg1"/>
              </a:solidFill>
              <a:latin typeface="Poppins"/>
              <a:ea typeface="Poppins"/>
              <a:cs typeface="B Nazanin" panose="00000700000000000000" pitchFamily="2" charset="-78"/>
              <a:sym typeface="Poppi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40"/>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a-IR" dirty="0">
                <a:cs typeface="B Nazanin" panose="00000700000000000000" pitchFamily="2" charset="-78"/>
              </a:rPr>
              <a:t>نمودار گانت</a:t>
            </a:r>
            <a:endParaRPr dirty="0"/>
          </a:p>
        </p:txBody>
      </p:sp>
      <p:sp>
        <p:nvSpPr>
          <p:cNvPr id="440" name="Google Shape;440;p40"/>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61</a:t>
            </a:fld>
            <a:endParaRPr/>
          </a:p>
        </p:txBody>
      </p:sp>
      <p:graphicFrame>
        <p:nvGraphicFramePr>
          <p:cNvPr id="441" name="Google Shape;441;p40"/>
          <p:cNvGraphicFramePr/>
          <p:nvPr/>
        </p:nvGraphicFramePr>
        <p:xfrm>
          <a:off x="950200" y="1101481"/>
          <a:ext cx="7824925" cy="3660750"/>
        </p:xfrm>
        <a:graphic>
          <a:graphicData uri="http://schemas.openxmlformats.org/drawingml/2006/table">
            <a:tbl>
              <a:tblPr>
                <a:noFill/>
                <a:tableStyleId>{8CE042EE-030E-48AD-AEE1-48DBF1C2F338}</a:tableStyleId>
              </a:tblPr>
              <a:tblGrid>
                <a:gridCol w="1347475">
                  <a:extLst>
                    <a:ext uri="{9D8B030D-6E8A-4147-A177-3AD203B41FA5}">
                      <a16:colId xmlns:a16="http://schemas.microsoft.com/office/drawing/2014/main" val="20000"/>
                    </a:ext>
                  </a:extLst>
                </a:gridCol>
                <a:gridCol w="462675">
                  <a:extLst>
                    <a:ext uri="{9D8B030D-6E8A-4147-A177-3AD203B41FA5}">
                      <a16:colId xmlns:a16="http://schemas.microsoft.com/office/drawing/2014/main" val="20001"/>
                    </a:ext>
                  </a:extLst>
                </a:gridCol>
                <a:gridCol w="462675">
                  <a:extLst>
                    <a:ext uri="{9D8B030D-6E8A-4147-A177-3AD203B41FA5}">
                      <a16:colId xmlns:a16="http://schemas.microsoft.com/office/drawing/2014/main" val="20002"/>
                    </a:ext>
                  </a:extLst>
                </a:gridCol>
                <a:gridCol w="462675">
                  <a:extLst>
                    <a:ext uri="{9D8B030D-6E8A-4147-A177-3AD203B41FA5}">
                      <a16:colId xmlns:a16="http://schemas.microsoft.com/office/drawing/2014/main" val="20003"/>
                    </a:ext>
                  </a:extLst>
                </a:gridCol>
                <a:gridCol w="462675">
                  <a:extLst>
                    <a:ext uri="{9D8B030D-6E8A-4147-A177-3AD203B41FA5}">
                      <a16:colId xmlns:a16="http://schemas.microsoft.com/office/drawing/2014/main" val="20004"/>
                    </a:ext>
                  </a:extLst>
                </a:gridCol>
                <a:gridCol w="462675">
                  <a:extLst>
                    <a:ext uri="{9D8B030D-6E8A-4147-A177-3AD203B41FA5}">
                      <a16:colId xmlns:a16="http://schemas.microsoft.com/office/drawing/2014/main" val="20005"/>
                    </a:ext>
                  </a:extLst>
                </a:gridCol>
                <a:gridCol w="462675">
                  <a:extLst>
                    <a:ext uri="{9D8B030D-6E8A-4147-A177-3AD203B41FA5}">
                      <a16:colId xmlns:a16="http://schemas.microsoft.com/office/drawing/2014/main" val="20006"/>
                    </a:ext>
                  </a:extLst>
                </a:gridCol>
                <a:gridCol w="462675">
                  <a:extLst>
                    <a:ext uri="{9D8B030D-6E8A-4147-A177-3AD203B41FA5}">
                      <a16:colId xmlns:a16="http://schemas.microsoft.com/office/drawing/2014/main" val="20007"/>
                    </a:ext>
                  </a:extLst>
                </a:gridCol>
                <a:gridCol w="462675">
                  <a:extLst>
                    <a:ext uri="{9D8B030D-6E8A-4147-A177-3AD203B41FA5}">
                      <a16:colId xmlns:a16="http://schemas.microsoft.com/office/drawing/2014/main" val="20008"/>
                    </a:ext>
                  </a:extLst>
                </a:gridCol>
                <a:gridCol w="462675">
                  <a:extLst>
                    <a:ext uri="{9D8B030D-6E8A-4147-A177-3AD203B41FA5}">
                      <a16:colId xmlns:a16="http://schemas.microsoft.com/office/drawing/2014/main" val="20009"/>
                    </a:ext>
                  </a:extLst>
                </a:gridCol>
                <a:gridCol w="462675">
                  <a:extLst>
                    <a:ext uri="{9D8B030D-6E8A-4147-A177-3AD203B41FA5}">
                      <a16:colId xmlns:a16="http://schemas.microsoft.com/office/drawing/2014/main" val="20010"/>
                    </a:ext>
                  </a:extLst>
                </a:gridCol>
                <a:gridCol w="462675">
                  <a:extLst>
                    <a:ext uri="{9D8B030D-6E8A-4147-A177-3AD203B41FA5}">
                      <a16:colId xmlns:a16="http://schemas.microsoft.com/office/drawing/2014/main" val="20011"/>
                    </a:ext>
                  </a:extLst>
                </a:gridCol>
                <a:gridCol w="462675">
                  <a:extLst>
                    <a:ext uri="{9D8B030D-6E8A-4147-A177-3AD203B41FA5}">
                      <a16:colId xmlns:a16="http://schemas.microsoft.com/office/drawing/2014/main" val="20012"/>
                    </a:ext>
                  </a:extLst>
                </a:gridCol>
                <a:gridCol w="462675">
                  <a:extLst>
                    <a:ext uri="{9D8B030D-6E8A-4147-A177-3AD203B41FA5}">
                      <a16:colId xmlns:a16="http://schemas.microsoft.com/office/drawing/2014/main" val="20013"/>
                    </a:ext>
                  </a:extLst>
                </a:gridCol>
                <a:gridCol w="462675">
                  <a:extLst>
                    <a:ext uri="{9D8B030D-6E8A-4147-A177-3AD203B41FA5}">
                      <a16:colId xmlns:a16="http://schemas.microsoft.com/office/drawing/2014/main" val="20014"/>
                    </a:ext>
                  </a:extLst>
                </a:gridCol>
              </a:tblGrid>
              <a:tr h="366075">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9525" cap="flat" cmpd="sng">
                      <a:solidFill>
                        <a:schemeClr val="accent5">
                          <a:alpha val="0"/>
                        </a:schemeClr>
                      </a:solidFill>
                      <a:prstDash val="solid"/>
                      <a:round/>
                      <a:headEnd type="none" w="sm" len="sm"/>
                      <a:tailEnd type="none" w="sm" len="sm"/>
                    </a:lnB>
                  </a:tcPr>
                </a:tc>
                <a:tc gridSpan="7">
                  <a:txBody>
                    <a:bodyPr/>
                    <a:lstStyle/>
                    <a:p>
                      <a:pPr marL="0" lvl="0" indent="0" algn="ctr" rtl="0">
                        <a:spcBef>
                          <a:spcPts val="0"/>
                        </a:spcBef>
                        <a:spcAft>
                          <a:spcPts val="0"/>
                        </a:spcAft>
                        <a:buNone/>
                      </a:pPr>
                      <a:r>
                        <a:rPr lang="en" sz="800" b="1">
                          <a:solidFill>
                            <a:schemeClr val="lt2"/>
                          </a:solidFill>
                          <a:latin typeface="Quicksand"/>
                          <a:ea typeface="Quicksand"/>
                          <a:cs typeface="Quicksand"/>
                          <a:sym typeface="Quicksand"/>
                        </a:rPr>
                        <a:t>Week 1</a:t>
                      </a:r>
                      <a:endParaRPr sz="800" b="1">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lvl="0" indent="0" algn="ctr" rtl="0">
                        <a:spcBef>
                          <a:spcPts val="0"/>
                        </a:spcBef>
                        <a:spcAft>
                          <a:spcPts val="0"/>
                        </a:spcAft>
                        <a:buNone/>
                      </a:pPr>
                      <a:r>
                        <a:rPr lang="en" sz="800" b="1">
                          <a:solidFill>
                            <a:schemeClr val="lt2"/>
                          </a:solidFill>
                          <a:latin typeface="Quicksand"/>
                          <a:ea typeface="Quicksand"/>
                          <a:cs typeface="Quicksand"/>
                          <a:sym typeface="Quicksand"/>
                        </a:rPr>
                        <a:t>Week 2</a:t>
                      </a:r>
                      <a:endParaRPr sz="800" b="1">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66075">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alpha val="0"/>
                        </a:schemeClr>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2</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3</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4</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5</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6</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7</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8</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9</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10</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11</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12</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13</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14</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extLst>
                  <a:ext uri="{0D108BD9-81ED-4DB2-BD59-A6C34878D82A}">
                    <a16:rowId xmlns:a16="http://schemas.microsoft.com/office/drawing/2014/main" val="10001"/>
                  </a:ext>
                </a:extLst>
              </a:tr>
              <a:tr h="366075">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Task 1</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2"/>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2</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extLst>
                  <a:ext uri="{0D108BD9-81ED-4DB2-BD59-A6C34878D82A}">
                    <a16:rowId xmlns:a16="http://schemas.microsoft.com/office/drawing/2014/main" val="10003"/>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3</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4"/>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4</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extLst>
                  <a:ext uri="{0D108BD9-81ED-4DB2-BD59-A6C34878D82A}">
                    <a16:rowId xmlns:a16="http://schemas.microsoft.com/office/drawing/2014/main" val="10005"/>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5</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a:t>
                      </a: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extLst>
                  <a:ext uri="{0D108BD9-81ED-4DB2-BD59-A6C34878D82A}">
                    <a16:rowId xmlns:a16="http://schemas.microsoft.com/office/drawing/2014/main" val="10006"/>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6</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3"/>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dk2"/>
                    </a:solidFill>
                  </a:tcPr>
                </a:tc>
                <a:extLst>
                  <a:ext uri="{0D108BD9-81ED-4DB2-BD59-A6C34878D82A}">
                    <a16:rowId xmlns:a16="http://schemas.microsoft.com/office/drawing/2014/main" val="10007"/>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7</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accent5"/>
                      </a:solidFill>
                      <a:prstDash val="solid"/>
                      <a:round/>
                      <a:headEnd type="none" w="sm" len="sm"/>
                      <a:tailEnd type="none" w="sm" len="sm"/>
                    </a:lnB>
                    <a:solidFill>
                      <a:schemeClr val="accent1"/>
                    </a:solidFill>
                  </a:tcPr>
                </a:tc>
                <a:extLst>
                  <a:ext uri="{0D108BD9-81ED-4DB2-BD59-A6C34878D82A}">
                    <a16:rowId xmlns:a16="http://schemas.microsoft.com/office/drawing/2014/main" val="10008"/>
                  </a:ext>
                </a:extLst>
              </a:tr>
              <a:tr h="366075">
                <a:tc>
                  <a:txBody>
                    <a:bodyPr/>
                    <a:lstStyle/>
                    <a:p>
                      <a:pPr marL="0" lvl="0" indent="0" algn="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 8</a:t>
                      </a:r>
                      <a:endParaRPr sz="800">
                        <a:solidFill>
                          <a:schemeClr val="lt2"/>
                        </a:solidFill>
                        <a:latin typeface="Quicksand"/>
                        <a:ea typeface="Quicksand"/>
                        <a:cs typeface="Quicksand"/>
                        <a:sym typeface="Quicksand"/>
                      </a:endParaRPr>
                    </a:p>
                  </a:txBody>
                  <a:tcPr marL="91425" marR="91425" marT="45700" marB="45700" anchor="ctr">
                    <a:lnL w="9525" cap="flat" cmpd="sng">
                      <a:solidFill>
                        <a:srgbClr val="FFFFFF">
                          <a:alpha val="0"/>
                        </a:srgbClr>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endParaRPr sz="800" dirty="0">
                        <a:solidFill>
                          <a:schemeClr val="lt2"/>
                        </a:solidFill>
                        <a:latin typeface="Quicksand"/>
                        <a:ea typeface="Quicksand"/>
                        <a:cs typeface="Quicksand"/>
                        <a:sym typeface="Quicksand"/>
                      </a:endParaRPr>
                    </a:p>
                  </a:txBody>
                  <a:tcPr marL="91425" marR="91425" marT="45700" marB="45700" anchor="ctr">
                    <a:lnL w="9525" cap="flat" cmpd="sng">
                      <a:solidFill>
                        <a:schemeClr val="accent5"/>
                      </a:solidFill>
                      <a:prstDash val="solid"/>
                      <a:round/>
                      <a:headEnd type="none" w="sm" len="sm"/>
                      <a:tailEnd type="none" w="sm" len="sm"/>
                    </a:lnL>
                    <a:lnR w="9525" cap="flat" cmpd="sng">
                      <a:solidFill>
                        <a:schemeClr val="accent5"/>
                      </a:solidFill>
                      <a:prstDash val="solid"/>
                      <a:round/>
                      <a:headEnd type="none" w="sm" len="sm"/>
                      <a:tailEnd type="none" w="sm" len="sm"/>
                    </a:lnR>
                    <a:lnT w="9525" cap="flat" cmpd="sng">
                      <a:solidFill>
                        <a:schemeClr val="accent5"/>
                      </a:solidFill>
                      <a:prstDash val="solid"/>
                      <a:round/>
                      <a:headEnd type="none" w="sm" len="sm"/>
                      <a:tailEnd type="none" w="sm" len="sm"/>
                    </a:lnT>
                    <a:lnB w="9525" cap="flat" cmpd="sng">
                      <a:solidFill>
                        <a:schemeClr val="dk2"/>
                      </a:solidFill>
                      <a:prstDash val="solid"/>
                      <a:round/>
                      <a:headEnd type="none" w="sm" len="sm"/>
                      <a:tailEnd type="none" w="sm" len="sm"/>
                    </a:lnB>
                    <a:solidFill>
                      <a:schemeClr val="accent2"/>
                    </a:solidFill>
                  </a:tcP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 name="Google Shape;564;p43">
            <a:extLst>
              <a:ext uri="{FF2B5EF4-FFF2-40B4-BE49-F238E27FC236}">
                <a16:creationId xmlns:a16="http://schemas.microsoft.com/office/drawing/2014/main" id="{3A21581D-0096-362F-D73E-FB1AADE78D36}"/>
              </a:ext>
            </a:extLst>
          </p:cNvPr>
          <p:cNvSpPr txBox="1">
            <a:spLocks noGrp="1"/>
          </p:cNvSpPr>
          <p:nvPr>
            <p:ph type="title"/>
          </p:nvPr>
        </p:nvSpPr>
        <p:spPr>
          <a:xfrm>
            <a:off x="457200" y="1166125"/>
            <a:ext cx="5220300" cy="6831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تجزیه و تحلیل </a:t>
            </a:r>
            <a:r>
              <a:rPr lang="en-US" dirty="0">
                <a:cs typeface="B Nazanin" panose="00000700000000000000" pitchFamily="2" charset="-78"/>
              </a:rPr>
              <a:t>SWOT</a:t>
            </a:r>
            <a:endParaRPr dirty="0">
              <a:cs typeface="B Nazanin" panose="00000700000000000000" pitchFamily="2" charset="-78"/>
            </a:endParaRPr>
          </a:p>
        </p:txBody>
      </p:sp>
      <p:sp>
        <p:nvSpPr>
          <p:cNvPr id="5" name="Google Shape;565;p43">
            <a:extLst>
              <a:ext uri="{FF2B5EF4-FFF2-40B4-BE49-F238E27FC236}">
                <a16:creationId xmlns:a16="http://schemas.microsoft.com/office/drawing/2014/main" id="{D414784A-4B0E-266B-82A0-78F43AFDC72D}"/>
              </a:ext>
            </a:extLst>
          </p:cNvPr>
          <p:cNvSpPr txBox="1">
            <a:spLocks noGrp="1"/>
          </p:cNvSpPr>
          <p:nvPr>
            <p:ph type="sldNum" idx="12"/>
          </p:nvPr>
        </p:nvSpPr>
        <p:spPr>
          <a:xfrm>
            <a:off x="8555875" y="4576450"/>
            <a:ext cx="435600" cy="435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fld id="{00000000-1234-1234-1234-123412341234}" type="slidenum">
              <a:rPr lang="en">
                <a:cs typeface="B Nazanin" panose="00000700000000000000" pitchFamily="2" charset="-78"/>
              </a:rPr>
              <a:pPr marL="0" lvl="0" indent="0" algn="ctr" rtl="1">
                <a:spcBef>
                  <a:spcPts val="0"/>
                </a:spcBef>
                <a:spcAft>
                  <a:spcPts val="0"/>
                </a:spcAft>
                <a:buNone/>
              </a:pPr>
              <a:t>62</a:t>
            </a:fld>
            <a:endParaRPr>
              <a:cs typeface="B Nazanin" panose="00000700000000000000" pitchFamily="2" charset="-78"/>
            </a:endParaRPr>
          </a:p>
        </p:txBody>
      </p:sp>
      <p:sp>
        <p:nvSpPr>
          <p:cNvPr id="6" name="Google Shape;566;p43">
            <a:extLst>
              <a:ext uri="{FF2B5EF4-FFF2-40B4-BE49-F238E27FC236}">
                <a16:creationId xmlns:a16="http://schemas.microsoft.com/office/drawing/2014/main" id="{628C4622-D233-6788-2247-15D5BC323F10}"/>
              </a:ext>
            </a:extLst>
          </p:cNvPr>
          <p:cNvSpPr/>
          <p:nvPr/>
        </p:nvSpPr>
        <p:spPr>
          <a:xfrm>
            <a:off x="598775" y="1817525"/>
            <a:ext cx="3736800" cy="1407600"/>
          </a:xfrm>
          <a:prstGeom prst="rect">
            <a:avLst/>
          </a:prstGeom>
          <a:solidFill>
            <a:schemeClr val="lt2"/>
          </a:solidFill>
          <a:ln>
            <a:noFill/>
          </a:ln>
        </p:spPr>
        <p:txBody>
          <a:bodyPr spcFirstLastPara="1" wrap="square" lIns="91425" tIns="91425" rIns="1371600" bIns="91425" anchor="t" anchorCtr="0">
            <a:noAutofit/>
          </a:bodyPr>
          <a:lstStyle/>
          <a:p>
            <a:pPr marL="0" lvl="0" indent="0" algn="r" rtl="1">
              <a:spcBef>
                <a:spcPts val="0"/>
              </a:spcBef>
              <a:spcAft>
                <a:spcPts val="0"/>
              </a:spcAft>
              <a:buNone/>
            </a:pPr>
            <a:r>
              <a:rPr lang="fa-IR" b="1" dirty="0">
                <a:solidFill>
                  <a:schemeClr val="dk1"/>
                </a:solidFill>
                <a:latin typeface="Poppins"/>
                <a:ea typeface="Poppins"/>
                <a:cs typeface="B Nazanin" panose="00000700000000000000" pitchFamily="2" charset="-78"/>
                <a:sym typeface="Poppins"/>
              </a:rPr>
              <a:t>نقاط قوت</a:t>
            </a:r>
            <a:endParaRPr b="1" dirty="0">
              <a:solidFill>
                <a:schemeClr val="dk1"/>
              </a:solidFill>
              <a:latin typeface="Poppins"/>
              <a:ea typeface="Poppins"/>
              <a:cs typeface="B Nazanin" panose="00000700000000000000" pitchFamily="2" charset="-78"/>
              <a:sym typeface="Poppins"/>
            </a:endParaRPr>
          </a:p>
          <a:p>
            <a:pPr marL="0" lvl="0" indent="0" algn="r" rtl="1">
              <a:spcBef>
                <a:spcPts val="600"/>
              </a:spcBef>
              <a:spcAft>
                <a:spcPts val="600"/>
              </a:spcAft>
              <a:buNone/>
            </a:pPr>
            <a:r>
              <a:rPr lang="fa-IR" dirty="0">
                <a:solidFill>
                  <a:schemeClr val="dk1"/>
                </a:solidFill>
                <a:latin typeface="Poppins"/>
                <a:ea typeface="Poppins"/>
                <a:cs typeface="B Nazanin" panose="00000700000000000000" pitchFamily="2" charset="-78"/>
                <a:sym typeface="Poppins"/>
              </a:rPr>
              <a:t>قالب پاورپوينت حرفه ای ، قابل ویرایش ، جهت استفاده در جلسات دفاع رساله ، پایان نامه ، پروپوزال و سمینار و .... می باشد.</a:t>
            </a:r>
            <a:endParaRPr dirty="0">
              <a:solidFill>
                <a:schemeClr val="dk1"/>
              </a:solidFill>
              <a:latin typeface="Poppins"/>
              <a:ea typeface="Poppins"/>
              <a:cs typeface="B Nazanin" panose="00000700000000000000" pitchFamily="2" charset="-78"/>
              <a:sym typeface="Poppins"/>
            </a:endParaRPr>
          </a:p>
        </p:txBody>
      </p:sp>
      <p:sp>
        <p:nvSpPr>
          <p:cNvPr id="7" name="Google Shape;567;p43">
            <a:extLst>
              <a:ext uri="{FF2B5EF4-FFF2-40B4-BE49-F238E27FC236}">
                <a16:creationId xmlns:a16="http://schemas.microsoft.com/office/drawing/2014/main" id="{85469108-6173-A8A8-3A9D-24B4B567891D}"/>
              </a:ext>
            </a:extLst>
          </p:cNvPr>
          <p:cNvSpPr/>
          <p:nvPr/>
        </p:nvSpPr>
        <p:spPr>
          <a:xfrm>
            <a:off x="4490139" y="1817525"/>
            <a:ext cx="3736800" cy="1407600"/>
          </a:xfrm>
          <a:prstGeom prst="rect">
            <a:avLst/>
          </a:prstGeom>
          <a:solidFill>
            <a:schemeClr val="lt2"/>
          </a:solidFill>
          <a:ln>
            <a:noFill/>
          </a:ln>
        </p:spPr>
        <p:txBody>
          <a:bodyPr spcFirstLastPara="1" wrap="square" lIns="1371600" tIns="91425" rIns="91425" bIns="91425" anchor="t" anchorCtr="0">
            <a:noAutofit/>
          </a:bodyPr>
          <a:lstStyle/>
          <a:p>
            <a:pPr marL="0" lvl="0" indent="0" algn="r">
              <a:spcBef>
                <a:spcPts val="0"/>
              </a:spcBef>
              <a:spcAft>
                <a:spcPts val="0"/>
              </a:spcAft>
              <a:buClr>
                <a:schemeClr val="dk1"/>
              </a:buClr>
              <a:buSzPts val="1100"/>
              <a:buFont typeface="Arial"/>
              <a:buNone/>
            </a:pPr>
            <a:r>
              <a:rPr lang="fa-IR" b="1" dirty="0">
                <a:solidFill>
                  <a:schemeClr val="dk1"/>
                </a:solidFill>
                <a:latin typeface="Poppins"/>
                <a:ea typeface="Poppins"/>
                <a:cs typeface="B Nazanin" panose="00000700000000000000" pitchFamily="2" charset="-78"/>
                <a:sym typeface="Poppins"/>
              </a:rPr>
              <a:t>نقاط ضعف</a:t>
            </a:r>
            <a:endParaRPr b="1" dirty="0">
              <a:solidFill>
                <a:schemeClr val="dk1"/>
              </a:solidFill>
              <a:latin typeface="Poppins"/>
              <a:ea typeface="Poppins"/>
              <a:cs typeface="B Nazanin" panose="00000700000000000000" pitchFamily="2" charset="-78"/>
              <a:sym typeface="Poppins"/>
            </a:endParaRPr>
          </a:p>
          <a:p>
            <a:pPr marL="0" lvl="0" indent="0" algn="r">
              <a:spcBef>
                <a:spcPts val="600"/>
              </a:spcBef>
              <a:spcAft>
                <a:spcPts val="600"/>
              </a:spcAft>
              <a:buNone/>
            </a:pPr>
            <a:r>
              <a:rPr lang="fa-IR" dirty="0">
                <a:solidFill>
                  <a:schemeClr val="dk1"/>
                </a:solidFill>
                <a:latin typeface="Poppins"/>
                <a:ea typeface="Poppins"/>
                <a:cs typeface="B Nazanin" panose="00000700000000000000" pitchFamily="2" charset="-78"/>
                <a:sym typeface="Poppins"/>
              </a:rPr>
              <a:t>قالب پاورپوينت حرفه ای ، قابل ویرایش ، جهت استفاده در جلسات دفاع رساله ، پایان نامه ، پروپوزال و سمینار و .... می باشد.</a:t>
            </a:r>
            <a:endParaRPr dirty="0">
              <a:solidFill>
                <a:schemeClr val="dk1"/>
              </a:solidFill>
              <a:latin typeface="Poppins"/>
              <a:ea typeface="Poppins"/>
              <a:cs typeface="B Nazanin" panose="00000700000000000000" pitchFamily="2" charset="-78"/>
              <a:sym typeface="Poppins"/>
            </a:endParaRPr>
          </a:p>
        </p:txBody>
      </p:sp>
      <p:sp>
        <p:nvSpPr>
          <p:cNvPr id="8" name="Google Shape;568;p43">
            <a:extLst>
              <a:ext uri="{FF2B5EF4-FFF2-40B4-BE49-F238E27FC236}">
                <a16:creationId xmlns:a16="http://schemas.microsoft.com/office/drawing/2014/main" id="{1BDFD6BB-2450-9CE7-B688-2F3116E8C0A9}"/>
              </a:ext>
            </a:extLst>
          </p:cNvPr>
          <p:cNvSpPr/>
          <p:nvPr/>
        </p:nvSpPr>
        <p:spPr>
          <a:xfrm>
            <a:off x="598775" y="3379745"/>
            <a:ext cx="3736800" cy="1407600"/>
          </a:xfrm>
          <a:prstGeom prst="rect">
            <a:avLst/>
          </a:prstGeom>
          <a:solidFill>
            <a:schemeClr val="lt2"/>
          </a:solidFill>
          <a:ln>
            <a:noFill/>
          </a:ln>
        </p:spPr>
        <p:txBody>
          <a:bodyPr spcFirstLastPara="1" wrap="square" lIns="91425" tIns="91425" rIns="1371600" bIns="91425" anchor="b" anchorCtr="0">
            <a:noAutofit/>
          </a:bodyPr>
          <a:lstStyle/>
          <a:p>
            <a:pPr marL="0" lvl="0" indent="0" algn="r" rtl="1">
              <a:spcBef>
                <a:spcPts val="0"/>
              </a:spcBef>
              <a:spcAft>
                <a:spcPts val="0"/>
              </a:spcAft>
              <a:buClr>
                <a:schemeClr val="dk1"/>
              </a:buClr>
              <a:buSzPts val="1100"/>
              <a:buFont typeface="Arial"/>
              <a:buNone/>
            </a:pPr>
            <a:endParaRPr lang="en-US" b="1" dirty="0">
              <a:solidFill>
                <a:schemeClr val="dk1"/>
              </a:solidFill>
              <a:latin typeface="Poppins"/>
              <a:ea typeface="Poppins"/>
              <a:cs typeface="B Nazanin" panose="00000700000000000000" pitchFamily="2" charset="-78"/>
              <a:sym typeface="Poppins"/>
            </a:endParaRPr>
          </a:p>
          <a:p>
            <a:pPr marL="0" lvl="0" indent="0" algn="r" rtl="1">
              <a:spcBef>
                <a:spcPts val="600"/>
              </a:spcBef>
              <a:spcAft>
                <a:spcPts val="0"/>
              </a:spcAft>
              <a:buClr>
                <a:schemeClr val="dk1"/>
              </a:buClr>
              <a:buSzPts val="1100"/>
              <a:buFont typeface="Arial"/>
              <a:buNone/>
            </a:pPr>
            <a:r>
              <a:rPr lang="fa-IR" dirty="0">
                <a:solidFill>
                  <a:schemeClr val="dk1"/>
                </a:solidFill>
                <a:latin typeface="Poppins"/>
                <a:ea typeface="Poppins"/>
                <a:cs typeface="B Nazanin" panose="00000700000000000000" pitchFamily="2" charset="-78"/>
                <a:sym typeface="Poppins"/>
              </a:rPr>
              <a:t>قالب پاورپوینت معماری قابل ویرایش می باشد</a:t>
            </a:r>
          </a:p>
          <a:p>
            <a:pPr marL="0" lvl="0" indent="0" algn="r" rtl="1">
              <a:spcBef>
                <a:spcPts val="600"/>
              </a:spcBef>
              <a:spcAft>
                <a:spcPts val="0"/>
              </a:spcAft>
              <a:buClr>
                <a:schemeClr val="dk1"/>
              </a:buClr>
              <a:buSzPts val="1100"/>
              <a:buFont typeface="Arial"/>
              <a:buNone/>
            </a:pPr>
            <a:r>
              <a:rPr lang="fa-IR" dirty="0">
                <a:solidFill>
                  <a:schemeClr val="dk1"/>
                </a:solidFill>
                <a:latin typeface="Poppins"/>
                <a:ea typeface="Poppins"/>
                <a:cs typeface="B Nazanin" panose="00000700000000000000" pitchFamily="2" charset="-78"/>
                <a:sym typeface="Poppins"/>
              </a:rPr>
              <a:t> </a:t>
            </a:r>
          </a:p>
          <a:p>
            <a:pPr marL="0" lvl="0" indent="0" algn="r" rtl="1">
              <a:spcBef>
                <a:spcPts val="600"/>
              </a:spcBef>
              <a:spcAft>
                <a:spcPts val="0"/>
              </a:spcAft>
              <a:buClr>
                <a:schemeClr val="dk1"/>
              </a:buClr>
              <a:buSzPts val="1100"/>
              <a:buFont typeface="Arial"/>
              <a:buNone/>
            </a:pPr>
            <a:r>
              <a:rPr lang="fa-IR" b="1" dirty="0">
                <a:solidFill>
                  <a:schemeClr val="dk1"/>
                </a:solidFill>
                <a:latin typeface="Poppins"/>
                <a:ea typeface="Poppins"/>
                <a:cs typeface="B Nazanin" panose="00000700000000000000" pitchFamily="2" charset="-78"/>
                <a:sym typeface="Poppins"/>
              </a:rPr>
              <a:t>فرصت ها</a:t>
            </a:r>
            <a:endParaRPr lang="fa-IR" dirty="0">
              <a:solidFill>
                <a:schemeClr val="dk1"/>
              </a:solidFill>
              <a:latin typeface="Poppins"/>
              <a:ea typeface="Poppins"/>
              <a:cs typeface="B Nazanin" panose="00000700000000000000" pitchFamily="2" charset="-78"/>
              <a:sym typeface="Poppins"/>
            </a:endParaRPr>
          </a:p>
        </p:txBody>
      </p:sp>
      <p:sp>
        <p:nvSpPr>
          <p:cNvPr id="9" name="Google Shape;569;p43">
            <a:extLst>
              <a:ext uri="{FF2B5EF4-FFF2-40B4-BE49-F238E27FC236}">
                <a16:creationId xmlns:a16="http://schemas.microsoft.com/office/drawing/2014/main" id="{DA88776D-B118-2E62-08CC-7F7F3F875351}"/>
              </a:ext>
            </a:extLst>
          </p:cNvPr>
          <p:cNvSpPr/>
          <p:nvPr/>
        </p:nvSpPr>
        <p:spPr>
          <a:xfrm>
            <a:off x="4490139" y="3379745"/>
            <a:ext cx="3736800" cy="1407600"/>
          </a:xfrm>
          <a:prstGeom prst="rect">
            <a:avLst/>
          </a:prstGeom>
          <a:solidFill>
            <a:schemeClr val="lt2"/>
          </a:solidFill>
          <a:ln>
            <a:noFill/>
          </a:ln>
        </p:spPr>
        <p:txBody>
          <a:bodyPr spcFirstLastPara="1" wrap="square" lIns="1371600" tIns="91425" rIns="91425" bIns="91425" anchor="b" anchorCtr="0">
            <a:noAutofit/>
          </a:bodyPr>
          <a:lstStyle/>
          <a:p>
            <a:pPr marL="0" lvl="0" indent="0" algn="r">
              <a:spcBef>
                <a:spcPts val="0"/>
              </a:spcBef>
              <a:spcAft>
                <a:spcPts val="0"/>
              </a:spcAft>
              <a:buClr>
                <a:schemeClr val="dk1"/>
              </a:buClr>
              <a:buSzPts val="1100"/>
              <a:buFont typeface="Arial"/>
              <a:buNone/>
            </a:pPr>
            <a:r>
              <a:rPr lang="fa-IR" dirty="0">
                <a:solidFill>
                  <a:schemeClr val="dk1"/>
                </a:solidFill>
                <a:latin typeface="Poppins"/>
                <a:ea typeface="Poppins"/>
                <a:cs typeface="B Nazanin" panose="00000700000000000000" pitchFamily="2" charset="-78"/>
                <a:sym typeface="Poppins"/>
              </a:rPr>
              <a:t>قالب پاورپوینت معماری قابل ویرایش می باشد </a:t>
            </a:r>
          </a:p>
          <a:p>
            <a:pPr marL="0" lvl="0" indent="0" algn="l" rtl="1">
              <a:spcBef>
                <a:spcPts val="0"/>
              </a:spcBef>
              <a:spcAft>
                <a:spcPts val="0"/>
              </a:spcAft>
              <a:buClr>
                <a:schemeClr val="dk1"/>
              </a:buClr>
              <a:buSzPts val="1100"/>
              <a:buFont typeface="Arial"/>
              <a:buNone/>
            </a:pPr>
            <a:endParaRPr lang="fa-IR" b="1" dirty="0">
              <a:solidFill>
                <a:schemeClr val="dk1"/>
              </a:solidFill>
              <a:latin typeface="Poppins"/>
              <a:ea typeface="Poppins"/>
              <a:cs typeface="B Nazanin" panose="00000700000000000000" pitchFamily="2" charset="-78"/>
              <a:sym typeface="Poppins"/>
            </a:endParaRPr>
          </a:p>
          <a:p>
            <a:pPr marL="0" lvl="0" indent="0" algn="r">
              <a:spcBef>
                <a:spcPts val="0"/>
              </a:spcBef>
              <a:spcAft>
                <a:spcPts val="0"/>
              </a:spcAft>
              <a:buClr>
                <a:schemeClr val="dk1"/>
              </a:buClr>
              <a:buSzPts val="1100"/>
              <a:buFont typeface="Arial"/>
              <a:buNone/>
            </a:pPr>
            <a:r>
              <a:rPr lang="fa-IR" b="1" dirty="0">
                <a:solidFill>
                  <a:schemeClr val="dk1"/>
                </a:solidFill>
                <a:latin typeface="Poppins"/>
                <a:ea typeface="Poppins"/>
                <a:cs typeface="B Nazanin" panose="00000700000000000000" pitchFamily="2" charset="-78"/>
                <a:sym typeface="Poppins"/>
              </a:rPr>
              <a:t>تهدیدها</a:t>
            </a:r>
            <a:endParaRPr lang="fa-IR" dirty="0">
              <a:solidFill>
                <a:schemeClr val="dk1"/>
              </a:solidFill>
              <a:latin typeface="Poppins"/>
              <a:ea typeface="Poppins"/>
              <a:cs typeface="B Nazanin" panose="00000700000000000000" pitchFamily="2" charset="-78"/>
              <a:sym typeface="Poppins"/>
            </a:endParaRPr>
          </a:p>
        </p:txBody>
      </p:sp>
      <p:sp>
        <p:nvSpPr>
          <p:cNvPr id="10" name="Google Shape;570;p43">
            <a:extLst>
              <a:ext uri="{FF2B5EF4-FFF2-40B4-BE49-F238E27FC236}">
                <a16:creationId xmlns:a16="http://schemas.microsoft.com/office/drawing/2014/main" id="{A67959A8-6613-3047-50F6-E4B6A0C68CD1}"/>
              </a:ext>
            </a:extLst>
          </p:cNvPr>
          <p:cNvSpPr/>
          <p:nvPr/>
        </p:nvSpPr>
        <p:spPr>
          <a:xfrm>
            <a:off x="3262889" y="2150658"/>
            <a:ext cx="2147400" cy="2147400"/>
          </a:xfrm>
          <a:prstGeom prst="pie">
            <a:avLst>
              <a:gd name="adj1" fmla="val 10788866"/>
              <a:gd name="adj2" fmla="val 16200000"/>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1" name="Google Shape;571;p43">
            <a:extLst>
              <a:ext uri="{FF2B5EF4-FFF2-40B4-BE49-F238E27FC236}">
                <a16:creationId xmlns:a16="http://schemas.microsoft.com/office/drawing/2014/main" id="{F4A9560C-5F16-E3B2-B1E8-891BB18B1C37}"/>
              </a:ext>
            </a:extLst>
          </p:cNvPr>
          <p:cNvSpPr/>
          <p:nvPr/>
        </p:nvSpPr>
        <p:spPr>
          <a:xfrm rot="5400000">
            <a:off x="3417591" y="2150658"/>
            <a:ext cx="2147400" cy="2147400"/>
          </a:xfrm>
          <a:prstGeom prst="pie">
            <a:avLst>
              <a:gd name="adj1" fmla="val 10788866"/>
              <a:gd name="adj2" fmla="val 16200000"/>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2" name="Google Shape;572;p43">
            <a:extLst>
              <a:ext uri="{FF2B5EF4-FFF2-40B4-BE49-F238E27FC236}">
                <a16:creationId xmlns:a16="http://schemas.microsoft.com/office/drawing/2014/main" id="{9F07B58D-A62E-1A52-CBD3-AB5CD416452C}"/>
              </a:ext>
            </a:extLst>
          </p:cNvPr>
          <p:cNvSpPr/>
          <p:nvPr/>
        </p:nvSpPr>
        <p:spPr>
          <a:xfrm rot="10800000">
            <a:off x="3417591" y="2306581"/>
            <a:ext cx="2147400" cy="2147400"/>
          </a:xfrm>
          <a:prstGeom prst="pie">
            <a:avLst>
              <a:gd name="adj1" fmla="val 10788866"/>
              <a:gd name="adj2" fmla="val 16200000"/>
            </a:avLst>
          </a:pr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3" name="Google Shape;573;p43">
            <a:extLst>
              <a:ext uri="{FF2B5EF4-FFF2-40B4-BE49-F238E27FC236}">
                <a16:creationId xmlns:a16="http://schemas.microsoft.com/office/drawing/2014/main" id="{16680F0E-76C2-7D7B-2F11-B94A928A03F1}"/>
              </a:ext>
            </a:extLst>
          </p:cNvPr>
          <p:cNvSpPr/>
          <p:nvPr/>
        </p:nvSpPr>
        <p:spPr>
          <a:xfrm rot="-5400000">
            <a:off x="3262889" y="2306581"/>
            <a:ext cx="2147400" cy="2147400"/>
          </a:xfrm>
          <a:prstGeom prst="pie">
            <a:avLst>
              <a:gd name="adj1" fmla="val 10788866"/>
              <a:gd name="adj2" fmla="val 16200000"/>
            </a:avLst>
          </a:pr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 name="Google Shape;574;p43">
            <a:extLst>
              <a:ext uri="{FF2B5EF4-FFF2-40B4-BE49-F238E27FC236}">
                <a16:creationId xmlns:a16="http://schemas.microsoft.com/office/drawing/2014/main" id="{21315A53-A823-C4B0-E371-A7F9725A3224}"/>
              </a:ext>
            </a:extLst>
          </p:cNvPr>
          <p:cNvSpPr/>
          <p:nvPr/>
        </p:nvSpPr>
        <p:spPr>
          <a:xfrm>
            <a:off x="3757249" y="2598570"/>
            <a:ext cx="290796" cy="394490"/>
          </a:xfrm>
          <a:prstGeom prst="rect">
            <a:avLst/>
          </a:prstGeom>
        </p:spPr>
        <p:txBody>
          <a:bodyPr>
            <a:prstTxWarp prst="textPlain">
              <a:avLst/>
            </a:prstTxWarp>
          </a:bodyPr>
          <a:lstStyle/>
          <a:p>
            <a:pPr lvl="0" algn="ctr" rtl="1"/>
            <a:r>
              <a:rPr b="1" i="0">
                <a:ln>
                  <a:noFill/>
                </a:ln>
                <a:solidFill>
                  <a:schemeClr val="lt1"/>
                </a:solidFill>
                <a:latin typeface="Poppins"/>
                <a:cs typeface="B Nazanin" panose="00000700000000000000" pitchFamily="2" charset="-78"/>
              </a:rPr>
              <a:t>S</a:t>
            </a:r>
          </a:p>
        </p:txBody>
      </p:sp>
      <p:sp>
        <p:nvSpPr>
          <p:cNvPr id="15" name="Google Shape;575;p43">
            <a:extLst>
              <a:ext uri="{FF2B5EF4-FFF2-40B4-BE49-F238E27FC236}">
                <a16:creationId xmlns:a16="http://schemas.microsoft.com/office/drawing/2014/main" id="{A617E3A9-5067-E978-7902-43101F0EE224}"/>
              </a:ext>
            </a:extLst>
          </p:cNvPr>
          <p:cNvSpPr/>
          <p:nvPr/>
        </p:nvSpPr>
        <p:spPr>
          <a:xfrm>
            <a:off x="4659504" y="2605428"/>
            <a:ext cx="550319" cy="385163"/>
          </a:xfrm>
          <a:prstGeom prst="rect">
            <a:avLst/>
          </a:prstGeom>
        </p:spPr>
        <p:txBody>
          <a:bodyPr>
            <a:prstTxWarp prst="textPlain">
              <a:avLst/>
            </a:prstTxWarp>
          </a:bodyPr>
          <a:lstStyle/>
          <a:p>
            <a:pPr lvl="0" algn="ctr" rtl="1"/>
            <a:r>
              <a:rPr b="1" i="0">
                <a:ln>
                  <a:noFill/>
                </a:ln>
                <a:solidFill>
                  <a:schemeClr val="lt1"/>
                </a:solidFill>
                <a:latin typeface="Poppins"/>
                <a:cs typeface="B Nazanin" panose="00000700000000000000" pitchFamily="2" charset="-78"/>
              </a:rPr>
              <a:t>W</a:t>
            </a:r>
          </a:p>
        </p:txBody>
      </p:sp>
      <p:sp>
        <p:nvSpPr>
          <p:cNvPr id="16" name="Google Shape;576;p43">
            <a:extLst>
              <a:ext uri="{FF2B5EF4-FFF2-40B4-BE49-F238E27FC236}">
                <a16:creationId xmlns:a16="http://schemas.microsoft.com/office/drawing/2014/main" id="{DBCBFB6B-30EF-CC21-665E-9F8C554B99E2}"/>
              </a:ext>
            </a:extLst>
          </p:cNvPr>
          <p:cNvSpPr/>
          <p:nvPr/>
        </p:nvSpPr>
        <p:spPr>
          <a:xfrm>
            <a:off x="3726523" y="3581454"/>
            <a:ext cx="395044" cy="394490"/>
          </a:xfrm>
          <a:prstGeom prst="rect">
            <a:avLst/>
          </a:prstGeom>
        </p:spPr>
        <p:txBody>
          <a:bodyPr>
            <a:prstTxWarp prst="textPlain">
              <a:avLst/>
            </a:prstTxWarp>
          </a:bodyPr>
          <a:lstStyle/>
          <a:p>
            <a:pPr lvl="0" algn="ctr" rtl="1"/>
            <a:r>
              <a:rPr b="1" i="0">
                <a:ln>
                  <a:noFill/>
                </a:ln>
                <a:solidFill>
                  <a:schemeClr val="lt1"/>
                </a:solidFill>
                <a:latin typeface="Poppins"/>
                <a:cs typeface="B Nazanin" panose="00000700000000000000" pitchFamily="2" charset="-78"/>
              </a:rPr>
              <a:t>O</a:t>
            </a:r>
          </a:p>
        </p:txBody>
      </p:sp>
      <p:sp>
        <p:nvSpPr>
          <p:cNvPr id="17" name="Google Shape;577;p43">
            <a:extLst>
              <a:ext uri="{FF2B5EF4-FFF2-40B4-BE49-F238E27FC236}">
                <a16:creationId xmlns:a16="http://schemas.microsoft.com/office/drawing/2014/main" id="{31D5C198-07D0-CF3E-33A2-0FF14BD92CE0}"/>
              </a:ext>
            </a:extLst>
          </p:cNvPr>
          <p:cNvSpPr/>
          <p:nvPr/>
        </p:nvSpPr>
        <p:spPr>
          <a:xfrm>
            <a:off x="4761009" y="3588312"/>
            <a:ext cx="297929" cy="385163"/>
          </a:xfrm>
          <a:prstGeom prst="rect">
            <a:avLst/>
          </a:prstGeom>
        </p:spPr>
        <p:txBody>
          <a:bodyPr>
            <a:prstTxWarp prst="textPlain">
              <a:avLst/>
            </a:prstTxWarp>
          </a:bodyPr>
          <a:lstStyle/>
          <a:p>
            <a:pPr lvl="0" algn="ctr" rtl="1"/>
            <a:r>
              <a:rPr b="1" i="0">
                <a:ln>
                  <a:noFill/>
                </a:ln>
                <a:solidFill>
                  <a:schemeClr val="lt1"/>
                </a:solidFill>
                <a:latin typeface="Poppins"/>
                <a:cs typeface="B Nazanin" panose="00000700000000000000" pitchFamily="2" charset="-78"/>
              </a:rPr>
              <a:t>T</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4" name="Google Shape;657;p46">
            <a:extLst>
              <a:ext uri="{FF2B5EF4-FFF2-40B4-BE49-F238E27FC236}">
                <a16:creationId xmlns:a16="http://schemas.microsoft.com/office/drawing/2014/main" id="{E63B7115-EB04-601B-A35B-235EAB4EFBFB}"/>
              </a:ext>
            </a:extLst>
          </p:cNvPr>
          <p:cNvSpPr txBox="1">
            <a:spLocks noGrp="1"/>
          </p:cNvSpPr>
          <p:nvPr>
            <p:ph type="title"/>
          </p:nvPr>
        </p:nvSpPr>
        <p:spPr>
          <a:xfrm>
            <a:off x="393405" y="1166125"/>
            <a:ext cx="5284095" cy="683100"/>
          </a:xfrm>
          <a:prstGeom prst="rect">
            <a:avLst/>
          </a:prstGeom>
        </p:spPr>
        <p:txBody>
          <a:bodyPr spcFirstLastPara="1" wrap="square" lIns="91425" tIns="91425" rIns="91425" bIns="91425" anchor="b" anchorCtr="0">
            <a:noAutofit/>
          </a:bodyPr>
          <a:lstStyle/>
          <a:p>
            <a:pPr marL="0" lvl="0" indent="0" algn="l">
              <a:spcBef>
                <a:spcPts val="0"/>
              </a:spcBef>
              <a:spcAft>
                <a:spcPts val="0"/>
              </a:spcAft>
              <a:buNone/>
            </a:pPr>
            <a:r>
              <a:rPr lang="fa-IR" dirty="0">
                <a:cs typeface="B Nazanin" panose="00000700000000000000" pitchFamily="2" charset="-78"/>
              </a:rPr>
              <a:t>ارائه تیم</a:t>
            </a:r>
            <a:endParaRPr dirty="0">
              <a:cs typeface="B Nazanin" panose="00000700000000000000" pitchFamily="2" charset="-78"/>
            </a:endParaRPr>
          </a:p>
        </p:txBody>
      </p:sp>
      <p:sp>
        <p:nvSpPr>
          <p:cNvPr id="5" name="Google Shape;658;p46">
            <a:extLst>
              <a:ext uri="{FF2B5EF4-FFF2-40B4-BE49-F238E27FC236}">
                <a16:creationId xmlns:a16="http://schemas.microsoft.com/office/drawing/2014/main" id="{57753FE2-C03D-B9AF-3674-95BDCA32E831}"/>
              </a:ext>
            </a:extLst>
          </p:cNvPr>
          <p:cNvSpPr txBox="1">
            <a:spLocks noGrp="1"/>
          </p:cNvSpPr>
          <p:nvPr>
            <p:ph type="sldNum" idx="12"/>
          </p:nvPr>
        </p:nvSpPr>
        <p:spPr>
          <a:xfrm>
            <a:off x="8555875" y="4576450"/>
            <a:ext cx="435600" cy="435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fld id="{00000000-1234-1234-1234-123412341234}" type="slidenum">
              <a:rPr lang="en">
                <a:cs typeface="B Nazanin" panose="00000700000000000000" pitchFamily="2" charset="-78"/>
              </a:rPr>
              <a:pPr marL="0" lvl="0" indent="0" algn="ctr" rtl="1">
                <a:spcBef>
                  <a:spcPts val="0"/>
                </a:spcBef>
                <a:spcAft>
                  <a:spcPts val="0"/>
                </a:spcAft>
                <a:buNone/>
              </a:pPr>
              <a:t>63</a:t>
            </a:fld>
            <a:endParaRPr>
              <a:cs typeface="B Nazanin" panose="00000700000000000000" pitchFamily="2" charset="-78"/>
            </a:endParaRPr>
          </a:p>
        </p:txBody>
      </p:sp>
      <p:pic>
        <p:nvPicPr>
          <p:cNvPr id="6" name="Google Shape;659;p46">
            <a:extLst>
              <a:ext uri="{FF2B5EF4-FFF2-40B4-BE49-F238E27FC236}">
                <a16:creationId xmlns:a16="http://schemas.microsoft.com/office/drawing/2014/main" id="{551D6DFD-719D-9687-774B-7D61545ED611}"/>
              </a:ext>
            </a:extLst>
          </p:cNvPr>
          <p:cNvPicPr preferRelativeResize="0"/>
          <p:nvPr/>
        </p:nvPicPr>
        <p:blipFill>
          <a:blip r:embed="rId3"/>
          <a:srcRect l="16650" r="16650"/>
          <a:stretch/>
        </p:blipFill>
        <p:spPr>
          <a:xfrm>
            <a:off x="550500" y="2073259"/>
            <a:ext cx="1489200" cy="1489200"/>
          </a:xfrm>
          <a:prstGeom prst="ellipse">
            <a:avLst/>
          </a:prstGeom>
          <a:noFill/>
          <a:ln>
            <a:noFill/>
          </a:ln>
        </p:spPr>
      </p:pic>
      <p:sp>
        <p:nvSpPr>
          <p:cNvPr id="7" name="Google Shape;660;p46">
            <a:extLst>
              <a:ext uri="{FF2B5EF4-FFF2-40B4-BE49-F238E27FC236}">
                <a16:creationId xmlns:a16="http://schemas.microsoft.com/office/drawing/2014/main" id="{2B79BCD3-1C71-8DA1-ED81-3AE6D6F2ABDB}"/>
              </a:ext>
            </a:extLst>
          </p:cNvPr>
          <p:cNvSpPr txBox="1"/>
          <p:nvPr/>
        </p:nvSpPr>
        <p:spPr>
          <a:xfrm>
            <a:off x="555525" y="3683800"/>
            <a:ext cx="1489200" cy="734100"/>
          </a:xfrm>
          <a:prstGeom prst="rect">
            <a:avLst/>
          </a:prstGeom>
          <a:noFill/>
          <a:ln>
            <a:noFill/>
          </a:ln>
        </p:spPr>
        <p:txBody>
          <a:bodyPr spcFirstLastPara="1" wrap="square" lIns="0" tIns="0" rIns="0" bIns="0" anchor="t" anchorCtr="0">
            <a:noAutofit/>
          </a:bodyPr>
          <a:lstStyle/>
          <a:p>
            <a:pPr marL="0" lvl="0" indent="0" algn="ctr" rtl="1">
              <a:spcBef>
                <a:spcPts val="0"/>
              </a:spcBef>
              <a:spcAft>
                <a:spcPts val="0"/>
              </a:spcAft>
              <a:buNone/>
            </a:pPr>
            <a:r>
              <a:rPr lang="en" sz="1200" b="1" dirty="0">
                <a:solidFill>
                  <a:schemeClr val="bg1"/>
                </a:solidFill>
                <a:latin typeface="Poppins"/>
                <a:ea typeface="Poppins"/>
                <a:cs typeface="B Nazanin" panose="00000700000000000000" pitchFamily="2" charset="-78"/>
                <a:sym typeface="Poppins"/>
              </a:rPr>
              <a:t>Imani Jackson</a:t>
            </a:r>
            <a:br>
              <a:rPr lang="en" dirty="0">
                <a:solidFill>
                  <a:schemeClr val="bg1"/>
                </a:solidFill>
                <a:latin typeface="Poppins"/>
                <a:ea typeface="Poppins"/>
                <a:cs typeface="B Nazanin" panose="00000700000000000000" pitchFamily="2" charset="-78"/>
                <a:sym typeface="Poppins"/>
              </a:rPr>
            </a:br>
            <a:r>
              <a:rPr lang="en" sz="800" dirty="0">
                <a:solidFill>
                  <a:schemeClr val="bg1"/>
                </a:solidFill>
                <a:latin typeface="Poppins"/>
                <a:ea typeface="Poppins"/>
                <a:cs typeface="B Nazanin" panose="00000700000000000000" pitchFamily="2" charset="-78"/>
                <a:sym typeface="Poppins"/>
              </a:rPr>
              <a:t>JOB TITLE</a:t>
            </a:r>
            <a:endParaRPr sz="800" dirty="0">
              <a:solidFill>
                <a:schemeClr val="bg1"/>
              </a:solidFill>
              <a:latin typeface="Poppins"/>
              <a:ea typeface="Poppins"/>
              <a:cs typeface="B Nazanin" panose="00000700000000000000" pitchFamily="2" charset="-78"/>
              <a:sym typeface="Poppins"/>
            </a:endParaRPr>
          </a:p>
          <a:p>
            <a:pPr marL="0" lvl="0" indent="0" algn="ctr" rtl="1">
              <a:spcBef>
                <a:spcPts val="40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dirty="0">
              <a:solidFill>
                <a:schemeClr val="bg1"/>
              </a:solidFill>
              <a:latin typeface="Poppins"/>
              <a:ea typeface="Poppins"/>
              <a:cs typeface="B Nazanin" panose="00000700000000000000" pitchFamily="2" charset="-78"/>
              <a:sym typeface="Poppins"/>
            </a:endParaRPr>
          </a:p>
        </p:txBody>
      </p:sp>
      <p:pic>
        <p:nvPicPr>
          <p:cNvPr id="8" name="Google Shape;661;p46">
            <a:extLst>
              <a:ext uri="{FF2B5EF4-FFF2-40B4-BE49-F238E27FC236}">
                <a16:creationId xmlns:a16="http://schemas.microsoft.com/office/drawing/2014/main" id="{6CCA173D-535F-1E4F-AF96-00F86966678B}"/>
              </a:ext>
            </a:extLst>
          </p:cNvPr>
          <p:cNvPicPr preferRelativeResize="0"/>
          <p:nvPr/>
        </p:nvPicPr>
        <p:blipFill>
          <a:blip r:embed="rId4"/>
          <a:srcRect l="16667" r="16667"/>
          <a:stretch/>
        </p:blipFill>
        <p:spPr>
          <a:xfrm>
            <a:off x="2530225" y="2064775"/>
            <a:ext cx="1489200" cy="1489200"/>
          </a:xfrm>
          <a:prstGeom prst="ellipse">
            <a:avLst/>
          </a:prstGeom>
          <a:noFill/>
          <a:ln>
            <a:noFill/>
          </a:ln>
        </p:spPr>
      </p:pic>
      <p:sp>
        <p:nvSpPr>
          <p:cNvPr id="9" name="Google Shape;662;p46">
            <a:extLst>
              <a:ext uri="{FF2B5EF4-FFF2-40B4-BE49-F238E27FC236}">
                <a16:creationId xmlns:a16="http://schemas.microsoft.com/office/drawing/2014/main" id="{AD28627E-15C7-864F-4BB5-45538EA07DF0}"/>
              </a:ext>
            </a:extLst>
          </p:cNvPr>
          <p:cNvSpPr txBox="1"/>
          <p:nvPr/>
        </p:nvSpPr>
        <p:spPr>
          <a:xfrm>
            <a:off x="2535250" y="3683800"/>
            <a:ext cx="1489200" cy="734100"/>
          </a:xfrm>
          <a:prstGeom prst="rect">
            <a:avLst/>
          </a:prstGeom>
          <a:noFill/>
          <a:ln>
            <a:noFill/>
          </a:ln>
        </p:spPr>
        <p:txBody>
          <a:bodyPr spcFirstLastPara="1" wrap="square" lIns="0" tIns="0" rIns="0" bIns="0" anchor="t" anchorCtr="0">
            <a:noAutofit/>
          </a:bodyPr>
          <a:lstStyle/>
          <a:p>
            <a:pPr marL="0" lvl="0" indent="0" algn="ctr" rtl="1">
              <a:spcBef>
                <a:spcPts val="0"/>
              </a:spcBef>
              <a:spcAft>
                <a:spcPts val="0"/>
              </a:spcAft>
              <a:buNone/>
            </a:pPr>
            <a:r>
              <a:rPr lang="en" sz="1200" b="1" dirty="0">
                <a:solidFill>
                  <a:schemeClr val="bg1"/>
                </a:solidFill>
                <a:latin typeface="Poppins"/>
                <a:ea typeface="Poppins"/>
                <a:cs typeface="B Nazanin" panose="00000700000000000000" pitchFamily="2" charset="-78"/>
                <a:sym typeface="Poppins"/>
              </a:rPr>
              <a:t>Marcos Galán</a:t>
            </a:r>
            <a:br>
              <a:rPr lang="en" dirty="0">
                <a:solidFill>
                  <a:schemeClr val="bg1"/>
                </a:solidFill>
                <a:latin typeface="Poppins"/>
                <a:ea typeface="Poppins"/>
                <a:cs typeface="B Nazanin" panose="00000700000000000000" pitchFamily="2" charset="-78"/>
                <a:sym typeface="Poppins"/>
              </a:rPr>
            </a:br>
            <a:r>
              <a:rPr lang="en" sz="800" dirty="0">
                <a:solidFill>
                  <a:schemeClr val="bg1"/>
                </a:solidFill>
                <a:latin typeface="Poppins"/>
                <a:ea typeface="Poppins"/>
                <a:cs typeface="B Nazanin" panose="00000700000000000000" pitchFamily="2" charset="-78"/>
                <a:sym typeface="Poppins"/>
              </a:rPr>
              <a:t>JOB TITLE</a:t>
            </a:r>
            <a:endParaRPr sz="800" dirty="0">
              <a:solidFill>
                <a:schemeClr val="bg1"/>
              </a:solidFill>
              <a:latin typeface="Poppins"/>
              <a:ea typeface="Poppins"/>
              <a:cs typeface="B Nazanin" panose="00000700000000000000" pitchFamily="2" charset="-78"/>
              <a:sym typeface="Poppins"/>
            </a:endParaRPr>
          </a:p>
          <a:p>
            <a:pPr marL="0" lvl="0" indent="0" algn="ctr" rtl="1">
              <a:spcBef>
                <a:spcPts val="40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dirty="0">
              <a:solidFill>
                <a:schemeClr val="bg1"/>
              </a:solidFill>
              <a:latin typeface="Poppins"/>
              <a:ea typeface="Poppins"/>
              <a:cs typeface="B Nazanin" panose="00000700000000000000" pitchFamily="2" charset="-78"/>
              <a:sym typeface="Poppins"/>
            </a:endParaRPr>
          </a:p>
        </p:txBody>
      </p:sp>
      <p:pic>
        <p:nvPicPr>
          <p:cNvPr id="10" name="Google Shape;663;p46">
            <a:extLst>
              <a:ext uri="{FF2B5EF4-FFF2-40B4-BE49-F238E27FC236}">
                <a16:creationId xmlns:a16="http://schemas.microsoft.com/office/drawing/2014/main" id="{4E7CC3E3-88E1-3512-4DE8-77339D5B8965}"/>
              </a:ext>
            </a:extLst>
          </p:cNvPr>
          <p:cNvPicPr preferRelativeResize="0"/>
          <p:nvPr/>
        </p:nvPicPr>
        <p:blipFill>
          <a:blip r:embed="rId5"/>
          <a:srcRect l="16664" r="16664"/>
          <a:stretch/>
        </p:blipFill>
        <p:spPr>
          <a:xfrm>
            <a:off x="4509950" y="2064775"/>
            <a:ext cx="1489200" cy="1489200"/>
          </a:xfrm>
          <a:prstGeom prst="ellipse">
            <a:avLst/>
          </a:prstGeom>
          <a:noFill/>
          <a:ln>
            <a:noFill/>
          </a:ln>
        </p:spPr>
      </p:pic>
      <p:sp>
        <p:nvSpPr>
          <p:cNvPr id="11" name="Google Shape;664;p46">
            <a:extLst>
              <a:ext uri="{FF2B5EF4-FFF2-40B4-BE49-F238E27FC236}">
                <a16:creationId xmlns:a16="http://schemas.microsoft.com/office/drawing/2014/main" id="{2862BC9A-246A-E501-1D5E-FF871ECCB8AF}"/>
              </a:ext>
            </a:extLst>
          </p:cNvPr>
          <p:cNvSpPr txBox="1"/>
          <p:nvPr/>
        </p:nvSpPr>
        <p:spPr>
          <a:xfrm>
            <a:off x="4514975" y="3683800"/>
            <a:ext cx="1489200" cy="734100"/>
          </a:xfrm>
          <a:prstGeom prst="rect">
            <a:avLst/>
          </a:prstGeom>
          <a:noFill/>
          <a:ln>
            <a:noFill/>
          </a:ln>
        </p:spPr>
        <p:txBody>
          <a:bodyPr spcFirstLastPara="1" wrap="square" lIns="0" tIns="0" rIns="0" bIns="0" anchor="t" anchorCtr="0">
            <a:noAutofit/>
          </a:bodyPr>
          <a:lstStyle/>
          <a:p>
            <a:pPr marL="0" lvl="0" indent="0" algn="ctr" rtl="1">
              <a:spcBef>
                <a:spcPts val="0"/>
              </a:spcBef>
              <a:spcAft>
                <a:spcPts val="0"/>
              </a:spcAft>
              <a:buNone/>
            </a:pPr>
            <a:r>
              <a:rPr lang="en" sz="1200" b="1" dirty="0">
                <a:solidFill>
                  <a:schemeClr val="bg1"/>
                </a:solidFill>
                <a:latin typeface="Poppins"/>
                <a:ea typeface="Poppins"/>
                <a:cs typeface="B Nazanin" panose="00000700000000000000" pitchFamily="2" charset="-78"/>
                <a:sym typeface="Poppins"/>
              </a:rPr>
              <a:t>Ixchel Valdía</a:t>
            </a:r>
            <a:br>
              <a:rPr lang="en" dirty="0">
                <a:solidFill>
                  <a:schemeClr val="bg1"/>
                </a:solidFill>
                <a:latin typeface="Poppins"/>
                <a:ea typeface="Poppins"/>
                <a:cs typeface="B Nazanin" panose="00000700000000000000" pitchFamily="2" charset="-78"/>
                <a:sym typeface="Poppins"/>
              </a:rPr>
            </a:br>
            <a:r>
              <a:rPr lang="en" sz="800" dirty="0">
                <a:solidFill>
                  <a:schemeClr val="bg1"/>
                </a:solidFill>
                <a:latin typeface="Poppins"/>
                <a:ea typeface="Poppins"/>
                <a:cs typeface="B Nazanin" panose="00000700000000000000" pitchFamily="2" charset="-78"/>
                <a:sym typeface="Poppins"/>
              </a:rPr>
              <a:t>JOB TITLE</a:t>
            </a:r>
            <a:endParaRPr sz="800" dirty="0">
              <a:solidFill>
                <a:schemeClr val="bg1"/>
              </a:solidFill>
              <a:latin typeface="Poppins"/>
              <a:ea typeface="Poppins"/>
              <a:cs typeface="B Nazanin" panose="00000700000000000000" pitchFamily="2" charset="-78"/>
              <a:sym typeface="Poppins"/>
            </a:endParaRPr>
          </a:p>
          <a:p>
            <a:pPr marL="0" lvl="0" indent="0" algn="ctr" rtl="1">
              <a:spcBef>
                <a:spcPts val="40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dirty="0">
              <a:solidFill>
                <a:schemeClr val="bg1"/>
              </a:solidFill>
              <a:latin typeface="Poppins"/>
              <a:ea typeface="Poppins"/>
              <a:cs typeface="B Nazanin" panose="00000700000000000000" pitchFamily="2" charset="-78"/>
              <a:sym typeface="Poppins"/>
            </a:endParaRPr>
          </a:p>
        </p:txBody>
      </p:sp>
      <p:pic>
        <p:nvPicPr>
          <p:cNvPr id="12" name="Google Shape;665;p46">
            <a:extLst>
              <a:ext uri="{FF2B5EF4-FFF2-40B4-BE49-F238E27FC236}">
                <a16:creationId xmlns:a16="http://schemas.microsoft.com/office/drawing/2014/main" id="{B81F7186-FEEB-9506-75E4-D55FF3963E3C}"/>
              </a:ext>
            </a:extLst>
          </p:cNvPr>
          <p:cNvPicPr preferRelativeResize="0"/>
          <p:nvPr/>
        </p:nvPicPr>
        <p:blipFill>
          <a:blip r:embed="rId6"/>
          <a:srcRect l="16667" r="16667"/>
          <a:stretch/>
        </p:blipFill>
        <p:spPr>
          <a:xfrm>
            <a:off x="6489675" y="2064775"/>
            <a:ext cx="1489200" cy="1489200"/>
          </a:xfrm>
          <a:prstGeom prst="ellipse">
            <a:avLst/>
          </a:prstGeom>
          <a:noFill/>
          <a:ln>
            <a:noFill/>
          </a:ln>
        </p:spPr>
      </p:pic>
      <p:sp>
        <p:nvSpPr>
          <p:cNvPr id="13" name="Google Shape;666;p46">
            <a:extLst>
              <a:ext uri="{FF2B5EF4-FFF2-40B4-BE49-F238E27FC236}">
                <a16:creationId xmlns:a16="http://schemas.microsoft.com/office/drawing/2014/main" id="{59A49893-5D9A-6124-E6AE-147719F819E5}"/>
              </a:ext>
            </a:extLst>
          </p:cNvPr>
          <p:cNvSpPr txBox="1"/>
          <p:nvPr/>
        </p:nvSpPr>
        <p:spPr>
          <a:xfrm>
            <a:off x="6494700" y="3683800"/>
            <a:ext cx="1489200" cy="734100"/>
          </a:xfrm>
          <a:prstGeom prst="rect">
            <a:avLst/>
          </a:prstGeom>
          <a:noFill/>
          <a:ln>
            <a:noFill/>
          </a:ln>
        </p:spPr>
        <p:txBody>
          <a:bodyPr spcFirstLastPara="1" wrap="square" lIns="0" tIns="0" rIns="0" bIns="0" anchor="t" anchorCtr="0">
            <a:noAutofit/>
          </a:bodyPr>
          <a:lstStyle/>
          <a:p>
            <a:pPr marL="0" lvl="0" indent="0" algn="ctr" rtl="1">
              <a:spcBef>
                <a:spcPts val="0"/>
              </a:spcBef>
              <a:spcAft>
                <a:spcPts val="0"/>
              </a:spcAft>
              <a:buNone/>
            </a:pPr>
            <a:r>
              <a:rPr lang="en" sz="1200" b="1" dirty="0">
                <a:solidFill>
                  <a:schemeClr val="bg1"/>
                </a:solidFill>
                <a:latin typeface="Poppins"/>
                <a:ea typeface="Poppins"/>
                <a:cs typeface="B Nazanin" panose="00000700000000000000" pitchFamily="2" charset="-78"/>
                <a:sym typeface="Poppins"/>
              </a:rPr>
              <a:t>Nils Årud</a:t>
            </a:r>
            <a:br>
              <a:rPr lang="en" dirty="0">
                <a:solidFill>
                  <a:schemeClr val="bg1"/>
                </a:solidFill>
                <a:latin typeface="Poppins"/>
                <a:ea typeface="Poppins"/>
                <a:cs typeface="B Nazanin" panose="00000700000000000000" pitchFamily="2" charset="-78"/>
                <a:sym typeface="Poppins"/>
              </a:rPr>
            </a:br>
            <a:r>
              <a:rPr lang="en" sz="800" dirty="0">
                <a:solidFill>
                  <a:schemeClr val="bg1"/>
                </a:solidFill>
                <a:latin typeface="Poppins"/>
                <a:ea typeface="Poppins"/>
                <a:cs typeface="B Nazanin" panose="00000700000000000000" pitchFamily="2" charset="-78"/>
                <a:sym typeface="Poppins"/>
              </a:rPr>
              <a:t>JOB TITLE</a:t>
            </a:r>
            <a:endParaRPr sz="800" dirty="0">
              <a:solidFill>
                <a:schemeClr val="bg1"/>
              </a:solidFill>
              <a:latin typeface="Poppins"/>
              <a:ea typeface="Poppins"/>
              <a:cs typeface="B Nazanin" panose="00000700000000000000" pitchFamily="2" charset="-78"/>
              <a:sym typeface="Poppins"/>
            </a:endParaRPr>
          </a:p>
          <a:p>
            <a:pPr marL="0" lvl="0" indent="0" algn="ctr" rtl="1">
              <a:spcBef>
                <a:spcPts val="400"/>
              </a:spcBef>
              <a:spcAft>
                <a:spcPts val="0"/>
              </a:spcAft>
              <a:buNone/>
            </a:pPr>
            <a:r>
              <a:rPr lang="fa-IR" sz="900" dirty="0">
                <a:solidFill>
                  <a:schemeClr val="bg1"/>
                </a:solidFill>
                <a:latin typeface="Poppins"/>
                <a:ea typeface="Poppins"/>
                <a:cs typeface="B Nazanin" panose="00000700000000000000" pitchFamily="2" charset="-78"/>
                <a:sym typeface="Poppins"/>
              </a:rPr>
              <a:t>قالب پاورپوینت معماری قابل ویرایش می باشد</a:t>
            </a:r>
            <a:endParaRPr dirty="0">
              <a:solidFill>
                <a:schemeClr val="bg1"/>
              </a:solidFill>
              <a:latin typeface="Poppins"/>
              <a:ea typeface="Poppins"/>
              <a:cs typeface="B Nazanin" panose="000007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46"/>
          <p:cNvSpPr txBox="1">
            <a:spLocks noGrp="1"/>
          </p:cNvSpPr>
          <p:nvPr>
            <p:ph type="title"/>
          </p:nvPr>
        </p:nvSpPr>
        <p:spPr>
          <a:xfrm>
            <a:off x="1165475" y="549649"/>
            <a:ext cx="6858000" cy="345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برنامه ریز هفتگی</a:t>
            </a:r>
            <a:endParaRPr dirty="0"/>
          </a:p>
        </p:txBody>
      </p:sp>
      <p:sp>
        <p:nvSpPr>
          <p:cNvPr id="644" name="Google Shape;644;p46"/>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64</a:t>
            </a:fld>
            <a:endParaRPr/>
          </a:p>
        </p:txBody>
      </p:sp>
      <p:graphicFrame>
        <p:nvGraphicFramePr>
          <p:cNvPr id="645" name="Google Shape;645;p46"/>
          <p:cNvGraphicFramePr/>
          <p:nvPr/>
        </p:nvGraphicFramePr>
        <p:xfrm>
          <a:off x="946484" y="1146925"/>
          <a:ext cx="7446175" cy="3314625"/>
        </p:xfrm>
        <a:graphic>
          <a:graphicData uri="http://schemas.openxmlformats.org/drawingml/2006/table">
            <a:tbl>
              <a:tblPr>
                <a:noFill/>
                <a:tableStyleId>{E71A6B3E-507F-4017-96D8-7895C4FAF287}</a:tableStyleId>
              </a:tblPr>
              <a:tblGrid>
                <a:gridCol w="825225">
                  <a:extLst>
                    <a:ext uri="{9D8B030D-6E8A-4147-A177-3AD203B41FA5}">
                      <a16:colId xmlns:a16="http://schemas.microsoft.com/office/drawing/2014/main" val="20000"/>
                    </a:ext>
                  </a:extLst>
                </a:gridCol>
                <a:gridCol w="945850">
                  <a:extLst>
                    <a:ext uri="{9D8B030D-6E8A-4147-A177-3AD203B41FA5}">
                      <a16:colId xmlns:a16="http://schemas.microsoft.com/office/drawing/2014/main" val="20001"/>
                    </a:ext>
                  </a:extLst>
                </a:gridCol>
                <a:gridCol w="945850">
                  <a:extLst>
                    <a:ext uri="{9D8B030D-6E8A-4147-A177-3AD203B41FA5}">
                      <a16:colId xmlns:a16="http://schemas.microsoft.com/office/drawing/2014/main" val="20002"/>
                    </a:ext>
                  </a:extLst>
                </a:gridCol>
                <a:gridCol w="945850">
                  <a:extLst>
                    <a:ext uri="{9D8B030D-6E8A-4147-A177-3AD203B41FA5}">
                      <a16:colId xmlns:a16="http://schemas.microsoft.com/office/drawing/2014/main" val="20003"/>
                    </a:ext>
                  </a:extLst>
                </a:gridCol>
                <a:gridCol w="945850">
                  <a:extLst>
                    <a:ext uri="{9D8B030D-6E8A-4147-A177-3AD203B41FA5}">
                      <a16:colId xmlns:a16="http://schemas.microsoft.com/office/drawing/2014/main" val="20004"/>
                    </a:ext>
                  </a:extLst>
                </a:gridCol>
                <a:gridCol w="945850">
                  <a:extLst>
                    <a:ext uri="{9D8B030D-6E8A-4147-A177-3AD203B41FA5}">
                      <a16:colId xmlns:a16="http://schemas.microsoft.com/office/drawing/2014/main" val="20005"/>
                    </a:ext>
                  </a:extLst>
                </a:gridCol>
                <a:gridCol w="945850">
                  <a:extLst>
                    <a:ext uri="{9D8B030D-6E8A-4147-A177-3AD203B41FA5}">
                      <a16:colId xmlns:a16="http://schemas.microsoft.com/office/drawing/2014/main" val="20006"/>
                    </a:ext>
                  </a:extLst>
                </a:gridCol>
                <a:gridCol w="945850">
                  <a:extLst>
                    <a:ext uri="{9D8B030D-6E8A-4147-A177-3AD203B41FA5}">
                      <a16:colId xmlns:a16="http://schemas.microsoft.com/office/drawing/2014/main" val="20007"/>
                    </a:ext>
                  </a:extLst>
                </a:gridCol>
              </a:tblGrid>
              <a:tr h="338225">
                <a:tc>
                  <a:txBody>
                    <a:bodyPr/>
                    <a:lstStyle/>
                    <a:p>
                      <a:pPr marL="0" lvl="0" indent="0" algn="r" rtl="0">
                        <a:spcBef>
                          <a:spcPts val="0"/>
                        </a:spcBef>
                        <a:spcAft>
                          <a:spcPts val="0"/>
                        </a:spcAft>
                        <a:buNone/>
                      </a:pP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alpha val="0"/>
                        </a:schemeClr>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SUNDAY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MONDAY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TUESDAY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WEDNESDAY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THURSDAY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FRIDAY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en" sz="700">
                          <a:solidFill>
                            <a:schemeClr val="lt2"/>
                          </a:solidFill>
                          <a:latin typeface="Quicksand"/>
                          <a:ea typeface="Quicksand"/>
                          <a:cs typeface="Quicksand"/>
                          <a:sym typeface="Quicksand"/>
                        </a:rPr>
                        <a:t>SATURDAY</a:t>
                      </a:r>
                      <a:endParaRPr sz="7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09:00 - 09:45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1"/>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10:00 - 10:45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2"/>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11:00 - 11:45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3"/>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12:00 - 13:15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 Free time</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dk2"/>
                    </a:solidFill>
                  </a:tcPr>
                </a:tc>
                <a:extLst>
                  <a:ext uri="{0D108BD9-81ED-4DB2-BD59-A6C34878D82A}">
                    <a16:rowId xmlns:a16="http://schemas.microsoft.com/office/drawing/2014/main" val="10004"/>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13:30 - 14:15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5"/>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14:30 - 15:15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6"/>
                  </a:ext>
                </a:extLst>
              </a:tr>
              <a:tr h="425200">
                <a:tc>
                  <a:txBody>
                    <a:bodyPr/>
                    <a:lstStyle/>
                    <a:p>
                      <a:pPr marL="0" lvl="0" indent="0" algn="r" rtl="0">
                        <a:spcBef>
                          <a:spcPts val="0"/>
                        </a:spcBef>
                        <a:spcAft>
                          <a:spcPts val="0"/>
                        </a:spcAft>
                        <a:buNone/>
                      </a:pPr>
                      <a:r>
                        <a:rPr lang="en" sz="800">
                          <a:solidFill>
                            <a:schemeClr val="lt2"/>
                          </a:solidFill>
                          <a:latin typeface="Quicksand"/>
                          <a:ea typeface="Quicksand"/>
                          <a:cs typeface="Quicksand"/>
                          <a:sym typeface="Quicksand"/>
                        </a:rPr>
                        <a:t>15:30 - 16:15</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accent5"/>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a:solidFill>
                            <a:schemeClr val="lt2"/>
                          </a:solidFill>
                          <a:latin typeface="Quicksand"/>
                          <a:ea typeface="Quicksand"/>
                          <a:cs typeface="Quicksand"/>
                          <a:sym typeface="Quicksand"/>
                        </a:rPr>
                        <a:t>Task</a:t>
                      </a:r>
                      <a:endParaRPr sz="80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alpha val="0"/>
                        </a:scheme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tc>
                  <a:txBody>
                    <a:bodyPr/>
                    <a:lstStyle/>
                    <a:p>
                      <a:pPr marL="0" lvl="0" indent="0" algn="ctr" rtl="0">
                        <a:spcBef>
                          <a:spcPts val="0"/>
                        </a:spcBef>
                        <a:spcAft>
                          <a:spcPts val="0"/>
                        </a:spcAft>
                        <a:buNone/>
                      </a:pPr>
                      <a:r>
                        <a:rPr lang="en" sz="800" dirty="0">
                          <a:solidFill>
                            <a:schemeClr val="lt2"/>
                          </a:solidFill>
                          <a:latin typeface="Quicksand"/>
                          <a:ea typeface="Quicksand"/>
                          <a:cs typeface="Quicksand"/>
                          <a:sym typeface="Quicksand"/>
                        </a:rPr>
                        <a:t>Task</a:t>
                      </a:r>
                      <a:endParaRPr sz="800" dirty="0">
                        <a:solidFill>
                          <a:schemeClr val="lt2"/>
                        </a:solidFill>
                        <a:latin typeface="Quicksand"/>
                        <a:ea typeface="Quicksand"/>
                        <a:cs typeface="Quicksand"/>
                        <a:sym typeface="Quicksand"/>
                      </a:endParaRPr>
                    </a:p>
                  </a:txBody>
                  <a:tcPr marL="91425" marR="91425" marT="91425" marB="91425" anchor="ctr">
                    <a:lnL w="9525" cap="flat" cmpd="sng">
                      <a:solidFill>
                        <a:schemeClr val="lt2">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dk2"/>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39C0BA"/>
        </a:solidFill>
        <a:effectLst/>
      </p:bgPr>
    </p:bg>
    <p:spTree>
      <p:nvGrpSpPr>
        <p:cNvPr id="1" name="Shape 649"/>
        <p:cNvGrpSpPr/>
        <p:nvPr/>
      </p:nvGrpSpPr>
      <p:grpSpPr>
        <a:xfrm>
          <a:off x="0" y="0"/>
          <a:ext cx="0" cy="0"/>
          <a:chOff x="0" y="0"/>
          <a:chExt cx="0" cy="0"/>
        </a:xfrm>
      </p:grpSpPr>
      <p:sp>
        <p:nvSpPr>
          <p:cNvPr id="650" name="Google Shape;650;p47"/>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65</a:t>
            </a:fld>
            <a:endParaRPr/>
          </a:p>
        </p:txBody>
      </p:sp>
      <p:sp>
        <p:nvSpPr>
          <p:cNvPr id="651" name="Google Shape;651;p47"/>
          <p:cNvSpPr txBox="1"/>
          <p:nvPr/>
        </p:nvSpPr>
        <p:spPr>
          <a:xfrm>
            <a:off x="7104950" y="467225"/>
            <a:ext cx="1712700" cy="152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900" b="1">
                <a:solidFill>
                  <a:schemeClr val="lt1"/>
                </a:solidFill>
                <a:latin typeface="Quicksand"/>
                <a:ea typeface="Quicksand"/>
                <a:cs typeface="Quicksand"/>
                <a:sym typeface="Quicksand"/>
              </a:rPr>
              <a:t>SlidesCarnival icons are editable shapes</a:t>
            </a:r>
            <a:r>
              <a:rPr lang="en" sz="900">
                <a:solidFill>
                  <a:schemeClr val="lt1"/>
                </a:solidFill>
                <a:latin typeface="Quicksand"/>
                <a:ea typeface="Quicksand"/>
                <a:cs typeface="Quicksand"/>
                <a:sym typeface="Quicksand"/>
              </a:rPr>
              <a:t>. </a:t>
            </a:r>
            <a:endParaRPr sz="900">
              <a:solidFill>
                <a:schemeClr val="lt1"/>
              </a:solidFill>
              <a:latin typeface="Quicksand"/>
              <a:ea typeface="Quicksand"/>
              <a:cs typeface="Quicksand"/>
              <a:sym typeface="Quicksand"/>
            </a:endParaRPr>
          </a:p>
          <a:p>
            <a:pPr marL="0" lvl="0" indent="0" algn="l" rtl="0">
              <a:spcBef>
                <a:spcPts val="0"/>
              </a:spcBef>
              <a:spcAft>
                <a:spcPts val="0"/>
              </a:spcAft>
              <a:buClr>
                <a:srgbClr val="000000"/>
              </a:buClr>
              <a:buSzPts val="1100"/>
              <a:buFont typeface="Arial"/>
              <a:buNone/>
            </a:pPr>
            <a:endParaRPr sz="900">
              <a:solidFill>
                <a:schemeClr val="lt1"/>
              </a:solidFill>
              <a:latin typeface="Quicksand"/>
              <a:ea typeface="Quicksand"/>
              <a:cs typeface="Quicksand"/>
              <a:sym typeface="Quicksand"/>
            </a:endParaRPr>
          </a:p>
          <a:p>
            <a:pPr marL="0" lvl="0" indent="0" algn="l" rtl="0">
              <a:spcBef>
                <a:spcPts val="0"/>
              </a:spcBef>
              <a:spcAft>
                <a:spcPts val="0"/>
              </a:spcAft>
              <a:buClr>
                <a:srgbClr val="000000"/>
              </a:buClr>
              <a:buSzPts val="1100"/>
              <a:buFont typeface="Arial"/>
              <a:buNone/>
            </a:pPr>
            <a:r>
              <a:rPr lang="en" sz="900">
                <a:solidFill>
                  <a:schemeClr val="lt1"/>
                </a:solidFill>
                <a:latin typeface="Quicksand"/>
                <a:ea typeface="Quicksand"/>
                <a:cs typeface="Quicksand"/>
                <a:sym typeface="Quicksand"/>
              </a:rPr>
              <a:t>This means that you can:</a:t>
            </a:r>
            <a:endParaRPr sz="900">
              <a:solidFill>
                <a:schemeClr val="lt1"/>
              </a:solidFill>
              <a:latin typeface="Quicksand"/>
              <a:ea typeface="Quicksand"/>
              <a:cs typeface="Quicksand"/>
              <a:sym typeface="Quicksand"/>
            </a:endParaRPr>
          </a:p>
          <a:p>
            <a:pPr marL="457200" lvl="0" indent="-285750" algn="l" rtl="0">
              <a:spcBef>
                <a:spcPts val="0"/>
              </a:spcBef>
              <a:spcAft>
                <a:spcPts val="0"/>
              </a:spcAft>
              <a:buClr>
                <a:schemeClr val="lt1"/>
              </a:buClr>
              <a:buSzPts val="900"/>
              <a:buFont typeface="Quicksand"/>
              <a:buChar char="●"/>
            </a:pPr>
            <a:r>
              <a:rPr lang="en" sz="900">
                <a:solidFill>
                  <a:schemeClr val="lt1"/>
                </a:solidFill>
                <a:latin typeface="Quicksand"/>
                <a:ea typeface="Quicksand"/>
                <a:cs typeface="Quicksand"/>
                <a:sym typeface="Quicksand"/>
              </a:rPr>
              <a:t>Resize them without losing quality.</a:t>
            </a:r>
            <a:endParaRPr sz="900">
              <a:solidFill>
                <a:schemeClr val="lt1"/>
              </a:solidFill>
              <a:latin typeface="Quicksand"/>
              <a:ea typeface="Quicksand"/>
              <a:cs typeface="Quicksand"/>
              <a:sym typeface="Quicksand"/>
            </a:endParaRPr>
          </a:p>
          <a:p>
            <a:pPr marL="457200" lvl="0" indent="-285750" algn="l" rtl="0">
              <a:spcBef>
                <a:spcPts val="0"/>
              </a:spcBef>
              <a:spcAft>
                <a:spcPts val="0"/>
              </a:spcAft>
              <a:buClr>
                <a:schemeClr val="lt1"/>
              </a:buClr>
              <a:buSzPts val="900"/>
              <a:buFont typeface="Quicksand"/>
              <a:buChar char="●"/>
            </a:pPr>
            <a:r>
              <a:rPr lang="en" sz="900">
                <a:solidFill>
                  <a:schemeClr val="lt1"/>
                </a:solidFill>
                <a:latin typeface="Quicksand"/>
                <a:ea typeface="Quicksand"/>
                <a:cs typeface="Quicksand"/>
                <a:sym typeface="Quicksand"/>
              </a:rPr>
              <a:t>Change line color, width and style.</a:t>
            </a:r>
            <a:endParaRPr sz="900">
              <a:solidFill>
                <a:schemeClr val="lt1"/>
              </a:solidFill>
              <a:latin typeface="Quicksand"/>
              <a:ea typeface="Quicksand"/>
              <a:cs typeface="Quicksand"/>
              <a:sym typeface="Quicksand"/>
            </a:endParaRPr>
          </a:p>
          <a:p>
            <a:pPr marL="0" lvl="0" indent="0" algn="l" rtl="0">
              <a:spcBef>
                <a:spcPts val="0"/>
              </a:spcBef>
              <a:spcAft>
                <a:spcPts val="0"/>
              </a:spcAft>
              <a:buNone/>
            </a:pPr>
            <a:endParaRPr sz="900">
              <a:solidFill>
                <a:schemeClr val="lt1"/>
              </a:solidFill>
              <a:latin typeface="Quicksand"/>
              <a:ea typeface="Quicksand"/>
              <a:cs typeface="Quicksand"/>
              <a:sym typeface="Quicksand"/>
            </a:endParaRPr>
          </a:p>
          <a:p>
            <a:pPr marL="0" lvl="0" indent="0" algn="l" rtl="0">
              <a:spcBef>
                <a:spcPts val="0"/>
              </a:spcBef>
              <a:spcAft>
                <a:spcPts val="0"/>
              </a:spcAft>
              <a:buNone/>
            </a:pPr>
            <a:r>
              <a:rPr lang="en" sz="900">
                <a:solidFill>
                  <a:schemeClr val="lt1"/>
                </a:solidFill>
                <a:latin typeface="Quicksand"/>
                <a:ea typeface="Quicksand"/>
                <a:cs typeface="Quicksand"/>
                <a:sym typeface="Quicksand"/>
              </a:rPr>
              <a:t>Isn’t that nice? :)</a:t>
            </a:r>
            <a:endParaRPr sz="900">
              <a:solidFill>
                <a:schemeClr val="lt1"/>
              </a:solidFill>
              <a:latin typeface="Quicksand"/>
              <a:ea typeface="Quicksand"/>
              <a:cs typeface="Quicksand"/>
              <a:sym typeface="Quicksand"/>
            </a:endParaRPr>
          </a:p>
          <a:p>
            <a:pPr marL="0" lvl="0" indent="0" algn="l" rtl="0">
              <a:spcBef>
                <a:spcPts val="0"/>
              </a:spcBef>
              <a:spcAft>
                <a:spcPts val="0"/>
              </a:spcAft>
              <a:buNone/>
            </a:pPr>
            <a:endParaRPr sz="900">
              <a:solidFill>
                <a:schemeClr val="lt1"/>
              </a:solidFill>
              <a:latin typeface="Quicksand"/>
              <a:ea typeface="Quicksand"/>
              <a:cs typeface="Quicksand"/>
              <a:sym typeface="Quicksand"/>
            </a:endParaRPr>
          </a:p>
          <a:p>
            <a:pPr marL="0" lvl="0" indent="0" algn="l" rtl="0">
              <a:spcBef>
                <a:spcPts val="0"/>
              </a:spcBef>
              <a:spcAft>
                <a:spcPts val="0"/>
              </a:spcAft>
              <a:buNone/>
            </a:pPr>
            <a:r>
              <a:rPr lang="en" sz="900">
                <a:solidFill>
                  <a:schemeClr val="lt1"/>
                </a:solidFill>
                <a:latin typeface="Quicksand"/>
                <a:ea typeface="Quicksand"/>
                <a:cs typeface="Quicksand"/>
                <a:sym typeface="Quicksand"/>
              </a:rPr>
              <a:t>Examples:</a:t>
            </a:r>
            <a:endParaRPr sz="900">
              <a:solidFill>
                <a:schemeClr val="lt1"/>
              </a:solidFill>
              <a:latin typeface="Quicksand"/>
              <a:ea typeface="Quicksand"/>
              <a:cs typeface="Quicksand"/>
              <a:sym typeface="Quicksand"/>
            </a:endParaRPr>
          </a:p>
          <a:p>
            <a:pPr marL="0" lvl="0" indent="0" algn="l" rtl="0">
              <a:spcBef>
                <a:spcPts val="0"/>
              </a:spcBef>
              <a:spcAft>
                <a:spcPts val="0"/>
              </a:spcAft>
              <a:buClr>
                <a:srgbClr val="000000"/>
              </a:buClr>
              <a:buSzPts val="1100"/>
              <a:buFont typeface="Arial"/>
              <a:buNone/>
            </a:pPr>
            <a:endParaRPr sz="900">
              <a:solidFill>
                <a:schemeClr val="lt1"/>
              </a:solidFill>
              <a:latin typeface="Quicksand"/>
              <a:ea typeface="Quicksand"/>
              <a:cs typeface="Quicksand"/>
              <a:sym typeface="Quicksand"/>
            </a:endParaRPr>
          </a:p>
          <a:p>
            <a:pPr marL="0" lvl="0" indent="0" algn="l" rtl="0">
              <a:spcBef>
                <a:spcPts val="0"/>
              </a:spcBef>
              <a:spcAft>
                <a:spcPts val="0"/>
              </a:spcAft>
              <a:buNone/>
            </a:pPr>
            <a:endParaRPr sz="900">
              <a:solidFill>
                <a:schemeClr val="lt1"/>
              </a:solidFill>
              <a:latin typeface="Quicksand"/>
              <a:ea typeface="Quicksand"/>
              <a:cs typeface="Quicksand"/>
              <a:sym typeface="Quicksand"/>
            </a:endParaRPr>
          </a:p>
        </p:txBody>
      </p:sp>
      <p:grpSp>
        <p:nvGrpSpPr>
          <p:cNvPr id="652" name="Google Shape;652;p47"/>
          <p:cNvGrpSpPr/>
          <p:nvPr/>
        </p:nvGrpSpPr>
        <p:grpSpPr>
          <a:xfrm>
            <a:off x="1399372" y="404794"/>
            <a:ext cx="342903" cy="447293"/>
            <a:chOff x="590250" y="244200"/>
            <a:chExt cx="407975" cy="532175"/>
          </a:xfrm>
        </p:grpSpPr>
        <p:sp>
          <p:nvSpPr>
            <p:cNvPr id="653" name="Google Shape;653;p47"/>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47"/>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47"/>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47"/>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7"/>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7"/>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7"/>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7"/>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7"/>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47"/>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7"/>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47"/>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47"/>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7"/>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7" name="Google Shape;667;p47"/>
          <p:cNvGrpSpPr/>
          <p:nvPr/>
        </p:nvGrpSpPr>
        <p:grpSpPr>
          <a:xfrm>
            <a:off x="1942864" y="470816"/>
            <a:ext cx="372594" cy="310144"/>
            <a:chOff x="1247825" y="322750"/>
            <a:chExt cx="443300" cy="369000"/>
          </a:xfrm>
        </p:grpSpPr>
        <p:sp>
          <p:nvSpPr>
            <p:cNvPr id="668" name="Google Shape;668;p47"/>
            <p:cNvSpPr/>
            <p:nvPr/>
          </p:nvSpPr>
          <p:spPr>
            <a:xfrm>
              <a:off x="1247825" y="322750"/>
              <a:ext cx="443300" cy="369000"/>
            </a:xfrm>
            <a:custGeom>
              <a:avLst/>
              <a:gdLst/>
              <a:ahLst/>
              <a:cxnLst/>
              <a:rect l="l" t="t" r="r" b="b"/>
              <a:pathLst>
                <a:path w="17732" h="14760" fill="none" extrusionOk="0">
                  <a:moveTo>
                    <a:pt x="16952" y="2558"/>
                  </a:moveTo>
                  <a:lnTo>
                    <a:pt x="13664" y="2558"/>
                  </a:lnTo>
                  <a:lnTo>
                    <a:pt x="13226" y="755"/>
                  </a:lnTo>
                  <a:lnTo>
                    <a:pt x="13226" y="755"/>
                  </a:lnTo>
                  <a:lnTo>
                    <a:pt x="13177" y="609"/>
                  </a:lnTo>
                  <a:lnTo>
                    <a:pt x="13104" y="463"/>
                  </a:lnTo>
                  <a:lnTo>
                    <a:pt x="13006" y="317"/>
                  </a:lnTo>
                  <a:lnTo>
                    <a:pt x="12885" y="220"/>
                  </a:lnTo>
                  <a:lnTo>
                    <a:pt x="12739" y="122"/>
                  </a:lnTo>
                  <a:lnTo>
                    <a:pt x="12592" y="49"/>
                  </a:lnTo>
                  <a:lnTo>
                    <a:pt x="12446" y="0"/>
                  </a:lnTo>
                  <a:lnTo>
                    <a:pt x="12276" y="0"/>
                  </a:lnTo>
                  <a:lnTo>
                    <a:pt x="5456" y="0"/>
                  </a:lnTo>
                  <a:lnTo>
                    <a:pt x="5456" y="0"/>
                  </a:lnTo>
                  <a:lnTo>
                    <a:pt x="5286" y="0"/>
                  </a:lnTo>
                  <a:lnTo>
                    <a:pt x="5140" y="49"/>
                  </a:lnTo>
                  <a:lnTo>
                    <a:pt x="4994" y="122"/>
                  </a:lnTo>
                  <a:lnTo>
                    <a:pt x="4848" y="220"/>
                  </a:lnTo>
                  <a:lnTo>
                    <a:pt x="4726" y="317"/>
                  </a:lnTo>
                  <a:lnTo>
                    <a:pt x="4628" y="463"/>
                  </a:lnTo>
                  <a:lnTo>
                    <a:pt x="4555" y="609"/>
                  </a:lnTo>
                  <a:lnTo>
                    <a:pt x="4507" y="755"/>
                  </a:lnTo>
                  <a:lnTo>
                    <a:pt x="4068" y="2558"/>
                  </a:lnTo>
                  <a:lnTo>
                    <a:pt x="3240" y="2558"/>
                  </a:lnTo>
                  <a:lnTo>
                    <a:pt x="3240" y="2558"/>
                  </a:lnTo>
                  <a:lnTo>
                    <a:pt x="3240" y="2558"/>
                  </a:lnTo>
                  <a:lnTo>
                    <a:pt x="3240" y="2460"/>
                  </a:lnTo>
                  <a:lnTo>
                    <a:pt x="3216" y="2363"/>
                  </a:lnTo>
                  <a:lnTo>
                    <a:pt x="3167" y="2290"/>
                  </a:lnTo>
                  <a:lnTo>
                    <a:pt x="3094" y="2217"/>
                  </a:lnTo>
                  <a:lnTo>
                    <a:pt x="3045" y="2144"/>
                  </a:lnTo>
                  <a:lnTo>
                    <a:pt x="2948" y="2119"/>
                  </a:lnTo>
                  <a:lnTo>
                    <a:pt x="2850" y="2071"/>
                  </a:lnTo>
                  <a:lnTo>
                    <a:pt x="2753" y="2071"/>
                  </a:lnTo>
                  <a:lnTo>
                    <a:pt x="2047" y="2071"/>
                  </a:lnTo>
                  <a:lnTo>
                    <a:pt x="2047" y="2071"/>
                  </a:lnTo>
                  <a:lnTo>
                    <a:pt x="1949" y="2071"/>
                  </a:lnTo>
                  <a:lnTo>
                    <a:pt x="1852" y="2119"/>
                  </a:lnTo>
                  <a:lnTo>
                    <a:pt x="1779" y="2144"/>
                  </a:lnTo>
                  <a:lnTo>
                    <a:pt x="1706" y="2217"/>
                  </a:lnTo>
                  <a:lnTo>
                    <a:pt x="1633" y="2290"/>
                  </a:lnTo>
                  <a:lnTo>
                    <a:pt x="1608" y="2363"/>
                  </a:lnTo>
                  <a:lnTo>
                    <a:pt x="1560" y="2460"/>
                  </a:lnTo>
                  <a:lnTo>
                    <a:pt x="1560" y="2558"/>
                  </a:lnTo>
                  <a:lnTo>
                    <a:pt x="1560" y="2558"/>
                  </a:lnTo>
                  <a:lnTo>
                    <a:pt x="780" y="2558"/>
                  </a:lnTo>
                  <a:lnTo>
                    <a:pt x="780" y="2558"/>
                  </a:lnTo>
                  <a:lnTo>
                    <a:pt x="634" y="2582"/>
                  </a:lnTo>
                  <a:lnTo>
                    <a:pt x="488" y="2631"/>
                  </a:lnTo>
                  <a:lnTo>
                    <a:pt x="342" y="2679"/>
                  </a:lnTo>
                  <a:lnTo>
                    <a:pt x="220" y="2777"/>
                  </a:lnTo>
                  <a:lnTo>
                    <a:pt x="123" y="2899"/>
                  </a:lnTo>
                  <a:lnTo>
                    <a:pt x="74" y="3045"/>
                  </a:lnTo>
                  <a:lnTo>
                    <a:pt x="25" y="3191"/>
                  </a:lnTo>
                  <a:lnTo>
                    <a:pt x="1" y="3337"/>
                  </a:lnTo>
                  <a:lnTo>
                    <a:pt x="1" y="13980"/>
                  </a:lnTo>
                  <a:lnTo>
                    <a:pt x="1" y="13980"/>
                  </a:lnTo>
                  <a:lnTo>
                    <a:pt x="25" y="14151"/>
                  </a:lnTo>
                  <a:lnTo>
                    <a:pt x="74" y="14297"/>
                  </a:lnTo>
                  <a:lnTo>
                    <a:pt x="123" y="14418"/>
                  </a:lnTo>
                  <a:lnTo>
                    <a:pt x="220" y="14540"/>
                  </a:lnTo>
                  <a:lnTo>
                    <a:pt x="342" y="14638"/>
                  </a:lnTo>
                  <a:lnTo>
                    <a:pt x="488" y="14711"/>
                  </a:lnTo>
                  <a:lnTo>
                    <a:pt x="634" y="14759"/>
                  </a:lnTo>
                  <a:lnTo>
                    <a:pt x="780" y="14759"/>
                  </a:lnTo>
                  <a:lnTo>
                    <a:pt x="16952" y="14759"/>
                  </a:lnTo>
                  <a:lnTo>
                    <a:pt x="16952" y="14759"/>
                  </a:lnTo>
                  <a:lnTo>
                    <a:pt x="17098" y="14759"/>
                  </a:lnTo>
                  <a:lnTo>
                    <a:pt x="17244" y="14711"/>
                  </a:lnTo>
                  <a:lnTo>
                    <a:pt x="17390" y="14638"/>
                  </a:lnTo>
                  <a:lnTo>
                    <a:pt x="17512" y="14540"/>
                  </a:lnTo>
                  <a:lnTo>
                    <a:pt x="17610" y="14418"/>
                  </a:lnTo>
                  <a:lnTo>
                    <a:pt x="17658" y="14297"/>
                  </a:lnTo>
                  <a:lnTo>
                    <a:pt x="17707" y="14151"/>
                  </a:lnTo>
                  <a:lnTo>
                    <a:pt x="17731" y="13980"/>
                  </a:lnTo>
                  <a:lnTo>
                    <a:pt x="17731" y="3337"/>
                  </a:lnTo>
                  <a:lnTo>
                    <a:pt x="17731" y="3337"/>
                  </a:lnTo>
                  <a:lnTo>
                    <a:pt x="17707" y="3191"/>
                  </a:lnTo>
                  <a:lnTo>
                    <a:pt x="17658" y="3045"/>
                  </a:lnTo>
                  <a:lnTo>
                    <a:pt x="17610" y="2899"/>
                  </a:lnTo>
                  <a:lnTo>
                    <a:pt x="17512" y="2777"/>
                  </a:lnTo>
                  <a:lnTo>
                    <a:pt x="17390" y="2679"/>
                  </a:lnTo>
                  <a:lnTo>
                    <a:pt x="17244" y="2631"/>
                  </a:lnTo>
                  <a:lnTo>
                    <a:pt x="17098" y="2582"/>
                  </a:lnTo>
                  <a:lnTo>
                    <a:pt x="16952" y="2558"/>
                  </a:lnTo>
                  <a:lnTo>
                    <a:pt x="16952" y="255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47"/>
            <p:cNvSpPr/>
            <p:nvPr/>
          </p:nvSpPr>
          <p:spPr>
            <a:xfrm>
              <a:off x="1398225" y="386675"/>
              <a:ext cx="142500" cy="25"/>
            </a:xfrm>
            <a:custGeom>
              <a:avLst/>
              <a:gdLst/>
              <a:ahLst/>
              <a:cxnLst/>
              <a:rect l="l" t="t" r="r" b="b"/>
              <a:pathLst>
                <a:path w="5700" h="1" fill="none" extrusionOk="0">
                  <a:moveTo>
                    <a:pt x="5700" y="1"/>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47"/>
            <p:cNvSpPr/>
            <p:nvPr/>
          </p:nvSpPr>
          <p:spPr>
            <a:xfrm>
              <a:off x="1370225" y="450000"/>
              <a:ext cx="198500" cy="197900"/>
            </a:xfrm>
            <a:custGeom>
              <a:avLst/>
              <a:gdLst/>
              <a:ahLst/>
              <a:cxnLst/>
              <a:rect l="l" t="t" r="r" b="b"/>
              <a:pathLst>
                <a:path w="7940" h="7916" fill="none" extrusionOk="0">
                  <a:moveTo>
                    <a:pt x="3970" y="7916"/>
                  </a:moveTo>
                  <a:lnTo>
                    <a:pt x="3970" y="7916"/>
                  </a:lnTo>
                  <a:lnTo>
                    <a:pt x="3556" y="7892"/>
                  </a:lnTo>
                  <a:lnTo>
                    <a:pt x="3166" y="7843"/>
                  </a:lnTo>
                  <a:lnTo>
                    <a:pt x="2801" y="7745"/>
                  </a:lnTo>
                  <a:lnTo>
                    <a:pt x="2436" y="7624"/>
                  </a:lnTo>
                  <a:lnTo>
                    <a:pt x="2070" y="7453"/>
                  </a:lnTo>
                  <a:lnTo>
                    <a:pt x="1754" y="7258"/>
                  </a:lnTo>
                  <a:lnTo>
                    <a:pt x="1462" y="7015"/>
                  </a:lnTo>
                  <a:lnTo>
                    <a:pt x="1169" y="6771"/>
                  </a:lnTo>
                  <a:lnTo>
                    <a:pt x="901" y="6479"/>
                  </a:lnTo>
                  <a:lnTo>
                    <a:pt x="682" y="6187"/>
                  </a:lnTo>
                  <a:lnTo>
                    <a:pt x="487" y="5846"/>
                  </a:lnTo>
                  <a:lnTo>
                    <a:pt x="317" y="5505"/>
                  </a:lnTo>
                  <a:lnTo>
                    <a:pt x="195" y="5139"/>
                  </a:lnTo>
                  <a:lnTo>
                    <a:pt x="98" y="4750"/>
                  </a:lnTo>
                  <a:lnTo>
                    <a:pt x="25" y="4360"/>
                  </a:lnTo>
                  <a:lnTo>
                    <a:pt x="0" y="3970"/>
                  </a:lnTo>
                  <a:lnTo>
                    <a:pt x="0" y="3970"/>
                  </a:lnTo>
                  <a:lnTo>
                    <a:pt x="25" y="3556"/>
                  </a:lnTo>
                  <a:lnTo>
                    <a:pt x="98" y="3167"/>
                  </a:lnTo>
                  <a:lnTo>
                    <a:pt x="195" y="2777"/>
                  </a:lnTo>
                  <a:lnTo>
                    <a:pt x="317" y="2412"/>
                  </a:lnTo>
                  <a:lnTo>
                    <a:pt x="487" y="2071"/>
                  </a:lnTo>
                  <a:lnTo>
                    <a:pt x="682" y="1754"/>
                  </a:lnTo>
                  <a:lnTo>
                    <a:pt x="901" y="1437"/>
                  </a:lnTo>
                  <a:lnTo>
                    <a:pt x="1169" y="1170"/>
                  </a:lnTo>
                  <a:lnTo>
                    <a:pt x="1462" y="902"/>
                  </a:lnTo>
                  <a:lnTo>
                    <a:pt x="1754" y="682"/>
                  </a:lnTo>
                  <a:lnTo>
                    <a:pt x="2070" y="488"/>
                  </a:lnTo>
                  <a:lnTo>
                    <a:pt x="2436" y="317"/>
                  </a:lnTo>
                  <a:lnTo>
                    <a:pt x="2801" y="171"/>
                  </a:lnTo>
                  <a:lnTo>
                    <a:pt x="3166" y="74"/>
                  </a:lnTo>
                  <a:lnTo>
                    <a:pt x="3556" y="25"/>
                  </a:lnTo>
                  <a:lnTo>
                    <a:pt x="3970" y="1"/>
                  </a:lnTo>
                  <a:lnTo>
                    <a:pt x="3970" y="1"/>
                  </a:lnTo>
                  <a:lnTo>
                    <a:pt x="4384" y="25"/>
                  </a:lnTo>
                  <a:lnTo>
                    <a:pt x="4774" y="74"/>
                  </a:lnTo>
                  <a:lnTo>
                    <a:pt x="5139" y="171"/>
                  </a:lnTo>
                  <a:lnTo>
                    <a:pt x="5505" y="317"/>
                  </a:lnTo>
                  <a:lnTo>
                    <a:pt x="5870" y="488"/>
                  </a:lnTo>
                  <a:lnTo>
                    <a:pt x="6186" y="682"/>
                  </a:lnTo>
                  <a:lnTo>
                    <a:pt x="6479" y="902"/>
                  </a:lnTo>
                  <a:lnTo>
                    <a:pt x="6771" y="1170"/>
                  </a:lnTo>
                  <a:lnTo>
                    <a:pt x="7039" y="1437"/>
                  </a:lnTo>
                  <a:lnTo>
                    <a:pt x="7258" y="1754"/>
                  </a:lnTo>
                  <a:lnTo>
                    <a:pt x="7453" y="2071"/>
                  </a:lnTo>
                  <a:lnTo>
                    <a:pt x="7623" y="2412"/>
                  </a:lnTo>
                  <a:lnTo>
                    <a:pt x="7745" y="2777"/>
                  </a:lnTo>
                  <a:lnTo>
                    <a:pt x="7843" y="3167"/>
                  </a:lnTo>
                  <a:lnTo>
                    <a:pt x="7916" y="3556"/>
                  </a:lnTo>
                  <a:lnTo>
                    <a:pt x="7940" y="3970"/>
                  </a:lnTo>
                  <a:lnTo>
                    <a:pt x="7940" y="3970"/>
                  </a:lnTo>
                  <a:lnTo>
                    <a:pt x="7916" y="4360"/>
                  </a:lnTo>
                  <a:lnTo>
                    <a:pt x="7843" y="4750"/>
                  </a:lnTo>
                  <a:lnTo>
                    <a:pt x="7745" y="5139"/>
                  </a:lnTo>
                  <a:lnTo>
                    <a:pt x="7623" y="5505"/>
                  </a:lnTo>
                  <a:lnTo>
                    <a:pt x="7453" y="5846"/>
                  </a:lnTo>
                  <a:lnTo>
                    <a:pt x="7258" y="6187"/>
                  </a:lnTo>
                  <a:lnTo>
                    <a:pt x="7039" y="6479"/>
                  </a:lnTo>
                  <a:lnTo>
                    <a:pt x="6771" y="6771"/>
                  </a:lnTo>
                  <a:lnTo>
                    <a:pt x="6479" y="7015"/>
                  </a:lnTo>
                  <a:lnTo>
                    <a:pt x="6186" y="7258"/>
                  </a:lnTo>
                  <a:lnTo>
                    <a:pt x="5870" y="7453"/>
                  </a:lnTo>
                  <a:lnTo>
                    <a:pt x="5505" y="7624"/>
                  </a:lnTo>
                  <a:lnTo>
                    <a:pt x="5139" y="7745"/>
                  </a:lnTo>
                  <a:lnTo>
                    <a:pt x="4774" y="7843"/>
                  </a:lnTo>
                  <a:lnTo>
                    <a:pt x="4384" y="7892"/>
                  </a:lnTo>
                  <a:lnTo>
                    <a:pt x="3970" y="7916"/>
                  </a:lnTo>
                  <a:lnTo>
                    <a:pt x="3970" y="791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47"/>
            <p:cNvSpPr/>
            <p:nvPr/>
          </p:nvSpPr>
          <p:spPr>
            <a:xfrm>
              <a:off x="1403100" y="482875"/>
              <a:ext cx="132750" cy="132150"/>
            </a:xfrm>
            <a:custGeom>
              <a:avLst/>
              <a:gdLst/>
              <a:ahLst/>
              <a:cxnLst/>
              <a:rect l="l" t="t" r="r" b="b"/>
              <a:pathLst>
                <a:path w="5310" h="5286" fill="none" extrusionOk="0">
                  <a:moveTo>
                    <a:pt x="2655" y="5286"/>
                  </a:moveTo>
                  <a:lnTo>
                    <a:pt x="2655" y="5286"/>
                  </a:lnTo>
                  <a:lnTo>
                    <a:pt x="2387" y="5286"/>
                  </a:lnTo>
                  <a:lnTo>
                    <a:pt x="2119" y="5237"/>
                  </a:lnTo>
                  <a:lnTo>
                    <a:pt x="1876" y="5164"/>
                  </a:lnTo>
                  <a:lnTo>
                    <a:pt x="1632" y="5091"/>
                  </a:lnTo>
                  <a:lnTo>
                    <a:pt x="1389" y="4969"/>
                  </a:lnTo>
                  <a:lnTo>
                    <a:pt x="1169" y="4847"/>
                  </a:lnTo>
                  <a:lnTo>
                    <a:pt x="975" y="4677"/>
                  </a:lnTo>
                  <a:lnTo>
                    <a:pt x="780" y="4506"/>
                  </a:lnTo>
                  <a:lnTo>
                    <a:pt x="609" y="4336"/>
                  </a:lnTo>
                  <a:lnTo>
                    <a:pt x="463" y="4117"/>
                  </a:lnTo>
                  <a:lnTo>
                    <a:pt x="317" y="3897"/>
                  </a:lnTo>
                  <a:lnTo>
                    <a:pt x="220" y="3678"/>
                  </a:lnTo>
                  <a:lnTo>
                    <a:pt x="122" y="3435"/>
                  </a:lnTo>
                  <a:lnTo>
                    <a:pt x="74" y="3191"/>
                  </a:lnTo>
                  <a:lnTo>
                    <a:pt x="25" y="2923"/>
                  </a:lnTo>
                  <a:lnTo>
                    <a:pt x="0" y="2655"/>
                  </a:lnTo>
                  <a:lnTo>
                    <a:pt x="0" y="2655"/>
                  </a:lnTo>
                  <a:lnTo>
                    <a:pt x="25" y="2387"/>
                  </a:lnTo>
                  <a:lnTo>
                    <a:pt x="74" y="2120"/>
                  </a:lnTo>
                  <a:lnTo>
                    <a:pt x="122" y="1852"/>
                  </a:lnTo>
                  <a:lnTo>
                    <a:pt x="220" y="1608"/>
                  </a:lnTo>
                  <a:lnTo>
                    <a:pt x="317" y="1389"/>
                  </a:lnTo>
                  <a:lnTo>
                    <a:pt x="463" y="1170"/>
                  </a:lnTo>
                  <a:lnTo>
                    <a:pt x="609" y="975"/>
                  </a:lnTo>
                  <a:lnTo>
                    <a:pt x="780" y="780"/>
                  </a:lnTo>
                  <a:lnTo>
                    <a:pt x="975" y="610"/>
                  </a:lnTo>
                  <a:lnTo>
                    <a:pt x="1169" y="463"/>
                  </a:lnTo>
                  <a:lnTo>
                    <a:pt x="1389" y="317"/>
                  </a:lnTo>
                  <a:lnTo>
                    <a:pt x="1632" y="220"/>
                  </a:lnTo>
                  <a:lnTo>
                    <a:pt x="1876" y="122"/>
                  </a:lnTo>
                  <a:lnTo>
                    <a:pt x="2119" y="49"/>
                  </a:lnTo>
                  <a:lnTo>
                    <a:pt x="2387" y="25"/>
                  </a:lnTo>
                  <a:lnTo>
                    <a:pt x="2655" y="1"/>
                  </a:lnTo>
                  <a:lnTo>
                    <a:pt x="2655" y="1"/>
                  </a:lnTo>
                  <a:lnTo>
                    <a:pt x="2923" y="25"/>
                  </a:lnTo>
                  <a:lnTo>
                    <a:pt x="3191" y="49"/>
                  </a:lnTo>
                  <a:lnTo>
                    <a:pt x="3435" y="122"/>
                  </a:lnTo>
                  <a:lnTo>
                    <a:pt x="3678" y="220"/>
                  </a:lnTo>
                  <a:lnTo>
                    <a:pt x="3922" y="317"/>
                  </a:lnTo>
                  <a:lnTo>
                    <a:pt x="4141" y="463"/>
                  </a:lnTo>
                  <a:lnTo>
                    <a:pt x="4336" y="610"/>
                  </a:lnTo>
                  <a:lnTo>
                    <a:pt x="4530" y="780"/>
                  </a:lnTo>
                  <a:lnTo>
                    <a:pt x="4701" y="975"/>
                  </a:lnTo>
                  <a:lnTo>
                    <a:pt x="4847" y="1170"/>
                  </a:lnTo>
                  <a:lnTo>
                    <a:pt x="4993" y="1389"/>
                  </a:lnTo>
                  <a:lnTo>
                    <a:pt x="5091" y="1608"/>
                  </a:lnTo>
                  <a:lnTo>
                    <a:pt x="5188" y="1852"/>
                  </a:lnTo>
                  <a:lnTo>
                    <a:pt x="5237" y="2120"/>
                  </a:lnTo>
                  <a:lnTo>
                    <a:pt x="5285" y="2387"/>
                  </a:lnTo>
                  <a:lnTo>
                    <a:pt x="5310" y="2655"/>
                  </a:lnTo>
                  <a:lnTo>
                    <a:pt x="5310" y="2655"/>
                  </a:lnTo>
                  <a:lnTo>
                    <a:pt x="5285" y="2923"/>
                  </a:lnTo>
                  <a:lnTo>
                    <a:pt x="5237" y="3191"/>
                  </a:lnTo>
                  <a:lnTo>
                    <a:pt x="5188" y="3435"/>
                  </a:lnTo>
                  <a:lnTo>
                    <a:pt x="5091" y="3678"/>
                  </a:lnTo>
                  <a:lnTo>
                    <a:pt x="4993" y="3897"/>
                  </a:lnTo>
                  <a:lnTo>
                    <a:pt x="4847" y="4117"/>
                  </a:lnTo>
                  <a:lnTo>
                    <a:pt x="4701" y="4336"/>
                  </a:lnTo>
                  <a:lnTo>
                    <a:pt x="4530" y="4506"/>
                  </a:lnTo>
                  <a:lnTo>
                    <a:pt x="4336" y="4677"/>
                  </a:lnTo>
                  <a:lnTo>
                    <a:pt x="4141" y="4847"/>
                  </a:lnTo>
                  <a:lnTo>
                    <a:pt x="3922" y="4969"/>
                  </a:lnTo>
                  <a:lnTo>
                    <a:pt x="3678" y="5091"/>
                  </a:lnTo>
                  <a:lnTo>
                    <a:pt x="3435" y="5164"/>
                  </a:lnTo>
                  <a:lnTo>
                    <a:pt x="3191" y="5237"/>
                  </a:lnTo>
                  <a:lnTo>
                    <a:pt x="2923" y="5286"/>
                  </a:lnTo>
                  <a:lnTo>
                    <a:pt x="2655" y="5286"/>
                  </a:lnTo>
                  <a:lnTo>
                    <a:pt x="2655" y="528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7"/>
            <p:cNvSpPr/>
            <p:nvPr/>
          </p:nvSpPr>
          <p:spPr>
            <a:xfrm>
              <a:off x="1588800" y="435400"/>
              <a:ext cx="66400" cy="43850"/>
            </a:xfrm>
            <a:custGeom>
              <a:avLst/>
              <a:gdLst/>
              <a:ahLst/>
              <a:cxnLst/>
              <a:rect l="l" t="t" r="r" b="b"/>
              <a:pathLst>
                <a:path w="2656" h="1754" fill="none" extrusionOk="0">
                  <a:moveTo>
                    <a:pt x="2655" y="1266"/>
                  </a:moveTo>
                  <a:lnTo>
                    <a:pt x="2655" y="1266"/>
                  </a:lnTo>
                  <a:lnTo>
                    <a:pt x="2655" y="1364"/>
                  </a:lnTo>
                  <a:lnTo>
                    <a:pt x="2631" y="1461"/>
                  </a:lnTo>
                  <a:lnTo>
                    <a:pt x="2582" y="1534"/>
                  </a:lnTo>
                  <a:lnTo>
                    <a:pt x="2509" y="1607"/>
                  </a:lnTo>
                  <a:lnTo>
                    <a:pt x="2461" y="1680"/>
                  </a:lnTo>
                  <a:lnTo>
                    <a:pt x="2363" y="1705"/>
                  </a:lnTo>
                  <a:lnTo>
                    <a:pt x="2266" y="1754"/>
                  </a:lnTo>
                  <a:lnTo>
                    <a:pt x="2168" y="1754"/>
                  </a:lnTo>
                  <a:lnTo>
                    <a:pt x="488" y="1754"/>
                  </a:lnTo>
                  <a:lnTo>
                    <a:pt x="488" y="1754"/>
                  </a:lnTo>
                  <a:lnTo>
                    <a:pt x="390" y="1754"/>
                  </a:lnTo>
                  <a:lnTo>
                    <a:pt x="293" y="1705"/>
                  </a:lnTo>
                  <a:lnTo>
                    <a:pt x="220" y="1680"/>
                  </a:lnTo>
                  <a:lnTo>
                    <a:pt x="147" y="1607"/>
                  </a:lnTo>
                  <a:lnTo>
                    <a:pt x="74" y="1534"/>
                  </a:lnTo>
                  <a:lnTo>
                    <a:pt x="49" y="1461"/>
                  </a:lnTo>
                  <a:lnTo>
                    <a:pt x="1" y="1364"/>
                  </a:lnTo>
                  <a:lnTo>
                    <a:pt x="1" y="1266"/>
                  </a:lnTo>
                  <a:lnTo>
                    <a:pt x="1" y="487"/>
                  </a:lnTo>
                  <a:lnTo>
                    <a:pt x="1" y="487"/>
                  </a:lnTo>
                  <a:lnTo>
                    <a:pt x="1" y="390"/>
                  </a:lnTo>
                  <a:lnTo>
                    <a:pt x="49" y="292"/>
                  </a:lnTo>
                  <a:lnTo>
                    <a:pt x="74" y="219"/>
                  </a:lnTo>
                  <a:lnTo>
                    <a:pt x="147" y="146"/>
                  </a:lnTo>
                  <a:lnTo>
                    <a:pt x="220" y="73"/>
                  </a:lnTo>
                  <a:lnTo>
                    <a:pt x="293" y="49"/>
                  </a:lnTo>
                  <a:lnTo>
                    <a:pt x="390" y="0"/>
                  </a:lnTo>
                  <a:lnTo>
                    <a:pt x="488" y="0"/>
                  </a:lnTo>
                  <a:lnTo>
                    <a:pt x="2168" y="0"/>
                  </a:lnTo>
                  <a:lnTo>
                    <a:pt x="2168" y="0"/>
                  </a:lnTo>
                  <a:lnTo>
                    <a:pt x="2266" y="0"/>
                  </a:lnTo>
                  <a:lnTo>
                    <a:pt x="2363" y="49"/>
                  </a:lnTo>
                  <a:lnTo>
                    <a:pt x="2461" y="73"/>
                  </a:lnTo>
                  <a:lnTo>
                    <a:pt x="2509" y="146"/>
                  </a:lnTo>
                  <a:lnTo>
                    <a:pt x="2582" y="219"/>
                  </a:lnTo>
                  <a:lnTo>
                    <a:pt x="2631" y="292"/>
                  </a:lnTo>
                  <a:lnTo>
                    <a:pt x="2655" y="390"/>
                  </a:lnTo>
                  <a:lnTo>
                    <a:pt x="2655" y="487"/>
                  </a:lnTo>
                  <a:lnTo>
                    <a:pt x="2655" y="126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3" name="Google Shape;673;p47"/>
          <p:cNvGrpSpPr/>
          <p:nvPr/>
        </p:nvGrpSpPr>
        <p:grpSpPr>
          <a:xfrm>
            <a:off x="2516042" y="469282"/>
            <a:ext cx="356204" cy="313212"/>
            <a:chOff x="1929775" y="320925"/>
            <a:chExt cx="423800" cy="372650"/>
          </a:xfrm>
        </p:grpSpPr>
        <p:sp>
          <p:nvSpPr>
            <p:cNvPr id="674" name="Google Shape;674;p47"/>
            <p:cNvSpPr/>
            <p:nvPr/>
          </p:nvSpPr>
          <p:spPr>
            <a:xfrm>
              <a:off x="1929775" y="320925"/>
              <a:ext cx="423800" cy="372650"/>
            </a:xfrm>
            <a:custGeom>
              <a:avLst/>
              <a:gdLst/>
              <a:ahLst/>
              <a:cxnLst/>
              <a:rect l="l" t="t" r="r" b="b"/>
              <a:pathLst>
                <a:path w="16952" h="14906" fill="none" extrusionOk="0">
                  <a:moveTo>
                    <a:pt x="16172" y="0"/>
                  </a:moveTo>
                  <a:lnTo>
                    <a:pt x="780" y="0"/>
                  </a:lnTo>
                  <a:lnTo>
                    <a:pt x="780" y="0"/>
                  </a:lnTo>
                  <a:lnTo>
                    <a:pt x="634" y="25"/>
                  </a:lnTo>
                  <a:lnTo>
                    <a:pt x="488" y="73"/>
                  </a:lnTo>
                  <a:lnTo>
                    <a:pt x="341" y="146"/>
                  </a:lnTo>
                  <a:lnTo>
                    <a:pt x="220" y="244"/>
                  </a:lnTo>
                  <a:lnTo>
                    <a:pt x="122" y="341"/>
                  </a:lnTo>
                  <a:lnTo>
                    <a:pt x="74" y="487"/>
                  </a:lnTo>
                  <a:lnTo>
                    <a:pt x="25" y="634"/>
                  </a:lnTo>
                  <a:lnTo>
                    <a:pt x="0" y="780"/>
                  </a:lnTo>
                  <a:lnTo>
                    <a:pt x="0" y="14126"/>
                  </a:lnTo>
                  <a:lnTo>
                    <a:pt x="0" y="14126"/>
                  </a:lnTo>
                  <a:lnTo>
                    <a:pt x="25" y="14272"/>
                  </a:lnTo>
                  <a:lnTo>
                    <a:pt x="74" y="14418"/>
                  </a:lnTo>
                  <a:lnTo>
                    <a:pt x="122" y="14565"/>
                  </a:lnTo>
                  <a:lnTo>
                    <a:pt x="220" y="14662"/>
                  </a:lnTo>
                  <a:lnTo>
                    <a:pt x="341" y="14759"/>
                  </a:lnTo>
                  <a:lnTo>
                    <a:pt x="488" y="14832"/>
                  </a:lnTo>
                  <a:lnTo>
                    <a:pt x="634" y="14881"/>
                  </a:lnTo>
                  <a:lnTo>
                    <a:pt x="780" y="14906"/>
                  </a:lnTo>
                  <a:lnTo>
                    <a:pt x="16172" y="14906"/>
                  </a:lnTo>
                  <a:lnTo>
                    <a:pt x="16172" y="14906"/>
                  </a:lnTo>
                  <a:lnTo>
                    <a:pt x="16318" y="14881"/>
                  </a:lnTo>
                  <a:lnTo>
                    <a:pt x="16464" y="14832"/>
                  </a:lnTo>
                  <a:lnTo>
                    <a:pt x="16611" y="14759"/>
                  </a:lnTo>
                  <a:lnTo>
                    <a:pt x="16732" y="14662"/>
                  </a:lnTo>
                  <a:lnTo>
                    <a:pt x="16830" y="14565"/>
                  </a:lnTo>
                  <a:lnTo>
                    <a:pt x="16878" y="14418"/>
                  </a:lnTo>
                  <a:lnTo>
                    <a:pt x="16927" y="14272"/>
                  </a:lnTo>
                  <a:lnTo>
                    <a:pt x="16952" y="14126"/>
                  </a:lnTo>
                  <a:lnTo>
                    <a:pt x="16952" y="780"/>
                  </a:lnTo>
                  <a:lnTo>
                    <a:pt x="16952" y="780"/>
                  </a:lnTo>
                  <a:lnTo>
                    <a:pt x="16927" y="634"/>
                  </a:lnTo>
                  <a:lnTo>
                    <a:pt x="16878" y="487"/>
                  </a:lnTo>
                  <a:lnTo>
                    <a:pt x="16830" y="341"/>
                  </a:lnTo>
                  <a:lnTo>
                    <a:pt x="16732" y="244"/>
                  </a:lnTo>
                  <a:lnTo>
                    <a:pt x="16611" y="146"/>
                  </a:lnTo>
                  <a:lnTo>
                    <a:pt x="16464" y="73"/>
                  </a:lnTo>
                  <a:lnTo>
                    <a:pt x="16318" y="25"/>
                  </a:lnTo>
                  <a:lnTo>
                    <a:pt x="16172" y="0"/>
                  </a:lnTo>
                  <a:lnTo>
                    <a:pt x="16172"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47"/>
            <p:cNvSpPr/>
            <p:nvPr/>
          </p:nvSpPr>
          <p:spPr>
            <a:xfrm>
              <a:off x="1954125" y="345275"/>
              <a:ext cx="375100" cy="323950"/>
            </a:xfrm>
            <a:custGeom>
              <a:avLst/>
              <a:gdLst/>
              <a:ahLst/>
              <a:cxnLst/>
              <a:rect l="l" t="t" r="r" b="b"/>
              <a:pathLst>
                <a:path w="15004" h="12958" fill="none" extrusionOk="0">
                  <a:moveTo>
                    <a:pt x="15003" y="12957"/>
                  </a:moveTo>
                  <a:lnTo>
                    <a:pt x="1" y="12957"/>
                  </a:lnTo>
                  <a:lnTo>
                    <a:pt x="1" y="0"/>
                  </a:lnTo>
                  <a:lnTo>
                    <a:pt x="15003" y="0"/>
                  </a:lnTo>
                  <a:lnTo>
                    <a:pt x="15003" y="1295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47"/>
            <p:cNvSpPr/>
            <p:nvPr/>
          </p:nvSpPr>
          <p:spPr>
            <a:xfrm>
              <a:off x="2162375" y="534625"/>
              <a:ext cx="146750" cy="113275"/>
            </a:xfrm>
            <a:custGeom>
              <a:avLst/>
              <a:gdLst/>
              <a:ahLst/>
              <a:cxnLst/>
              <a:rect l="l" t="t" r="r" b="b"/>
              <a:pathLst>
                <a:path w="5870" h="4531" fill="none" extrusionOk="0">
                  <a:moveTo>
                    <a:pt x="0" y="2266"/>
                  </a:moveTo>
                  <a:lnTo>
                    <a:pt x="1534" y="244"/>
                  </a:lnTo>
                  <a:lnTo>
                    <a:pt x="1534" y="244"/>
                  </a:lnTo>
                  <a:lnTo>
                    <a:pt x="1632" y="147"/>
                  </a:lnTo>
                  <a:lnTo>
                    <a:pt x="1754" y="50"/>
                  </a:lnTo>
                  <a:lnTo>
                    <a:pt x="1875" y="1"/>
                  </a:lnTo>
                  <a:lnTo>
                    <a:pt x="2022" y="1"/>
                  </a:lnTo>
                  <a:lnTo>
                    <a:pt x="2143" y="1"/>
                  </a:lnTo>
                  <a:lnTo>
                    <a:pt x="2289" y="50"/>
                  </a:lnTo>
                  <a:lnTo>
                    <a:pt x="2411" y="147"/>
                  </a:lnTo>
                  <a:lnTo>
                    <a:pt x="2509" y="244"/>
                  </a:lnTo>
                  <a:lnTo>
                    <a:pt x="5870" y="453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47"/>
            <p:cNvSpPr/>
            <p:nvPr/>
          </p:nvSpPr>
          <p:spPr>
            <a:xfrm>
              <a:off x="1974225" y="468875"/>
              <a:ext cx="232600" cy="179025"/>
            </a:xfrm>
            <a:custGeom>
              <a:avLst/>
              <a:gdLst/>
              <a:ahLst/>
              <a:cxnLst/>
              <a:rect l="l" t="t" r="r" b="b"/>
              <a:pathLst>
                <a:path w="9304" h="7161" fill="none" extrusionOk="0">
                  <a:moveTo>
                    <a:pt x="0" y="3995"/>
                  </a:moveTo>
                  <a:lnTo>
                    <a:pt x="2923" y="244"/>
                  </a:lnTo>
                  <a:lnTo>
                    <a:pt x="2923" y="244"/>
                  </a:lnTo>
                  <a:lnTo>
                    <a:pt x="3020" y="147"/>
                  </a:lnTo>
                  <a:lnTo>
                    <a:pt x="3142" y="49"/>
                  </a:lnTo>
                  <a:lnTo>
                    <a:pt x="3264" y="1"/>
                  </a:lnTo>
                  <a:lnTo>
                    <a:pt x="3410" y="1"/>
                  </a:lnTo>
                  <a:lnTo>
                    <a:pt x="3532" y="1"/>
                  </a:lnTo>
                  <a:lnTo>
                    <a:pt x="3678" y="49"/>
                  </a:lnTo>
                  <a:lnTo>
                    <a:pt x="3800" y="147"/>
                  </a:lnTo>
                  <a:lnTo>
                    <a:pt x="3897" y="244"/>
                  </a:lnTo>
                  <a:lnTo>
                    <a:pt x="9304" y="716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47"/>
            <p:cNvSpPr/>
            <p:nvPr/>
          </p:nvSpPr>
          <p:spPr>
            <a:xfrm>
              <a:off x="2169675" y="396425"/>
              <a:ext cx="97450" cy="97450"/>
            </a:xfrm>
            <a:custGeom>
              <a:avLst/>
              <a:gdLst/>
              <a:ahLst/>
              <a:cxnLst/>
              <a:rect l="l" t="t" r="r" b="b"/>
              <a:pathLst>
                <a:path w="3898" h="3898" fill="none" extrusionOk="0">
                  <a:moveTo>
                    <a:pt x="1949" y="3897"/>
                  </a:moveTo>
                  <a:lnTo>
                    <a:pt x="1949" y="3897"/>
                  </a:lnTo>
                  <a:lnTo>
                    <a:pt x="1754" y="3897"/>
                  </a:lnTo>
                  <a:lnTo>
                    <a:pt x="1559" y="3873"/>
                  </a:lnTo>
                  <a:lnTo>
                    <a:pt x="1364" y="3824"/>
                  </a:lnTo>
                  <a:lnTo>
                    <a:pt x="1194" y="3751"/>
                  </a:lnTo>
                  <a:lnTo>
                    <a:pt x="1023" y="3678"/>
                  </a:lnTo>
                  <a:lnTo>
                    <a:pt x="853" y="3580"/>
                  </a:lnTo>
                  <a:lnTo>
                    <a:pt x="707" y="3459"/>
                  </a:lnTo>
                  <a:lnTo>
                    <a:pt x="560" y="3337"/>
                  </a:lnTo>
                  <a:lnTo>
                    <a:pt x="439" y="3191"/>
                  </a:lnTo>
                  <a:lnTo>
                    <a:pt x="317" y="3045"/>
                  </a:lnTo>
                  <a:lnTo>
                    <a:pt x="220" y="2874"/>
                  </a:lnTo>
                  <a:lnTo>
                    <a:pt x="146" y="2704"/>
                  </a:lnTo>
                  <a:lnTo>
                    <a:pt x="73" y="2533"/>
                  </a:lnTo>
                  <a:lnTo>
                    <a:pt x="25" y="2338"/>
                  </a:lnTo>
                  <a:lnTo>
                    <a:pt x="0" y="2168"/>
                  </a:lnTo>
                  <a:lnTo>
                    <a:pt x="0" y="1949"/>
                  </a:lnTo>
                  <a:lnTo>
                    <a:pt x="0" y="1949"/>
                  </a:lnTo>
                  <a:lnTo>
                    <a:pt x="0" y="1754"/>
                  </a:lnTo>
                  <a:lnTo>
                    <a:pt x="25" y="1559"/>
                  </a:lnTo>
                  <a:lnTo>
                    <a:pt x="73" y="1389"/>
                  </a:lnTo>
                  <a:lnTo>
                    <a:pt x="146" y="1194"/>
                  </a:lnTo>
                  <a:lnTo>
                    <a:pt x="220" y="1023"/>
                  </a:lnTo>
                  <a:lnTo>
                    <a:pt x="317" y="877"/>
                  </a:lnTo>
                  <a:lnTo>
                    <a:pt x="439" y="707"/>
                  </a:lnTo>
                  <a:lnTo>
                    <a:pt x="560" y="585"/>
                  </a:lnTo>
                  <a:lnTo>
                    <a:pt x="707" y="463"/>
                  </a:lnTo>
                  <a:lnTo>
                    <a:pt x="853" y="341"/>
                  </a:lnTo>
                  <a:lnTo>
                    <a:pt x="1023" y="244"/>
                  </a:lnTo>
                  <a:lnTo>
                    <a:pt x="1194" y="171"/>
                  </a:lnTo>
                  <a:lnTo>
                    <a:pt x="1364" y="98"/>
                  </a:lnTo>
                  <a:lnTo>
                    <a:pt x="1559" y="49"/>
                  </a:lnTo>
                  <a:lnTo>
                    <a:pt x="1754" y="25"/>
                  </a:lnTo>
                  <a:lnTo>
                    <a:pt x="1949" y="0"/>
                  </a:lnTo>
                  <a:lnTo>
                    <a:pt x="1949" y="0"/>
                  </a:lnTo>
                  <a:lnTo>
                    <a:pt x="2144" y="25"/>
                  </a:lnTo>
                  <a:lnTo>
                    <a:pt x="2338" y="49"/>
                  </a:lnTo>
                  <a:lnTo>
                    <a:pt x="2533" y="98"/>
                  </a:lnTo>
                  <a:lnTo>
                    <a:pt x="2704" y="171"/>
                  </a:lnTo>
                  <a:lnTo>
                    <a:pt x="2874" y="244"/>
                  </a:lnTo>
                  <a:lnTo>
                    <a:pt x="3020" y="341"/>
                  </a:lnTo>
                  <a:lnTo>
                    <a:pt x="3191" y="463"/>
                  </a:lnTo>
                  <a:lnTo>
                    <a:pt x="3313" y="585"/>
                  </a:lnTo>
                  <a:lnTo>
                    <a:pt x="3459" y="707"/>
                  </a:lnTo>
                  <a:lnTo>
                    <a:pt x="3556" y="877"/>
                  </a:lnTo>
                  <a:lnTo>
                    <a:pt x="3654" y="1023"/>
                  </a:lnTo>
                  <a:lnTo>
                    <a:pt x="3727" y="1194"/>
                  </a:lnTo>
                  <a:lnTo>
                    <a:pt x="3800" y="1389"/>
                  </a:lnTo>
                  <a:lnTo>
                    <a:pt x="3848" y="1559"/>
                  </a:lnTo>
                  <a:lnTo>
                    <a:pt x="3873" y="1754"/>
                  </a:lnTo>
                  <a:lnTo>
                    <a:pt x="3897" y="1949"/>
                  </a:lnTo>
                  <a:lnTo>
                    <a:pt x="3897" y="1949"/>
                  </a:lnTo>
                  <a:lnTo>
                    <a:pt x="3873" y="2168"/>
                  </a:lnTo>
                  <a:lnTo>
                    <a:pt x="3848" y="2338"/>
                  </a:lnTo>
                  <a:lnTo>
                    <a:pt x="3800" y="2533"/>
                  </a:lnTo>
                  <a:lnTo>
                    <a:pt x="3727" y="2704"/>
                  </a:lnTo>
                  <a:lnTo>
                    <a:pt x="3654" y="2874"/>
                  </a:lnTo>
                  <a:lnTo>
                    <a:pt x="3556" y="3045"/>
                  </a:lnTo>
                  <a:lnTo>
                    <a:pt x="3459" y="3191"/>
                  </a:lnTo>
                  <a:lnTo>
                    <a:pt x="3313" y="3337"/>
                  </a:lnTo>
                  <a:lnTo>
                    <a:pt x="3191" y="3459"/>
                  </a:lnTo>
                  <a:lnTo>
                    <a:pt x="3020" y="3580"/>
                  </a:lnTo>
                  <a:lnTo>
                    <a:pt x="2874" y="3678"/>
                  </a:lnTo>
                  <a:lnTo>
                    <a:pt x="2704" y="3751"/>
                  </a:lnTo>
                  <a:lnTo>
                    <a:pt x="2533" y="3824"/>
                  </a:lnTo>
                  <a:lnTo>
                    <a:pt x="2338" y="3873"/>
                  </a:lnTo>
                  <a:lnTo>
                    <a:pt x="2144" y="3897"/>
                  </a:lnTo>
                  <a:lnTo>
                    <a:pt x="1949" y="3897"/>
                  </a:lnTo>
                  <a:lnTo>
                    <a:pt x="1949" y="389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9" name="Google Shape;679;p47"/>
          <p:cNvSpPr/>
          <p:nvPr/>
        </p:nvSpPr>
        <p:spPr>
          <a:xfrm>
            <a:off x="3113345" y="458029"/>
            <a:ext cx="291717" cy="335738"/>
          </a:xfrm>
          <a:custGeom>
            <a:avLst/>
            <a:gdLst/>
            <a:ahLst/>
            <a:cxnLst/>
            <a:rect l="l" t="t" r="r" b="b"/>
            <a:pathLst>
              <a:path w="13883" h="15978" fill="none" extrusionOk="0">
                <a:moveTo>
                  <a:pt x="3240" y="3240"/>
                </a:moveTo>
                <a:lnTo>
                  <a:pt x="3240" y="12616"/>
                </a:lnTo>
                <a:lnTo>
                  <a:pt x="3240" y="12616"/>
                </a:lnTo>
                <a:lnTo>
                  <a:pt x="2899" y="12592"/>
                </a:lnTo>
                <a:lnTo>
                  <a:pt x="2558" y="12592"/>
                </a:lnTo>
                <a:lnTo>
                  <a:pt x="2193" y="12641"/>
                </a:lnTo>
                <a:lnTo>
                  <a:pt x="1827" y="12738"/>
                </a:lnTo>
                <a:lnTo>
                  <a:pt x="1827" y="12738"/>
                </a:lnTo>
                <a:lnTo>
                  <a:pt x="1608" y="12811"/>
                </a:lnTo>
                <a:lnTo>
                  <a:pt x="1389" y="12909"/>
                </a:lnTo>
                <a:lnTo>
                  <a:pt x="1194" y="13030"/>
                </a:lnTo>
                <a:lnTo>
                  <a:pt x="999" y="13128"/>
                </a:lnTo>
                <a:lnTo>
                  <a:pt x="804" y="13274"/>
                </a:lnTo>
                <a:lnTo>
                  <a:pt x="658" y="13396"/>
                </a:lnTo>
                <a:lnTo>
                  <a:pt x="512" y="13542"/>
                </a:lnTo>
                <a:lnTo>
                  <a:pt x="390" y="13688"/>
                </a:lnTo>
                <a:lnTo>
                  <a:pt x="269" y="13858"/>
                </a:lnTo>
                <a:lnTo>
                  <a:pt x="171" y="14005"/>
                </a:lnTo>
                <a:lnTo>
                  <a:pt x="98" y="14175"/>
                </a:lnTo>
                <a:lnTo>
                  <a:pt x="49" y="14346"/>
                </a:lnTo>
                <a:lnTo>
                  <a:pt x="25" y="14492"/>
                </a:lnTo>
                <a:lnTo>
                  <a:pt x="1" y="14662"/>
                </a:lnTo>
                <a:lnTo>
                  <a:pt x="25" y="14833"/>
                </a:lnTo>
                <a:lnTo>
                  <a:pt x="49" y="14979"/>
                </a:lnTo>
                <a:lnTo>
                  <a:pt x="49" y="14979"/>
                </a:lnTo>
                <a:lnTo>
                  <a:pt x="122" y="15149"/>
                </a:lnTo>
                <a:lnTo>
                  <a:pt x="196" y="15295"/>
                </a:lnTo>
                <a:lnTo>
                  <a:pt x="293" y="15417"/>
                </a:lnTo>
                <a:lnTo>
                  <a:pt x="415" y="15539"/>
                </a:lnTo>
                <a:lnTo>
                  <a:pt x="561" y="15636"/>
                </a:lnTo>
                <a:lnTo>
                  <a:pt x="707" y="15734"/>
                </a:lnTo>
                <a:lnTo>
                  <a:pt x="877" y="15807"/>
                </a:lnTo>
                <a:lnTo>
                  <a:pt x="1072" y="15880"/>
                </a:lnTo>
                <a:lnTo>
                  <a:pt x="1243" y="15929"/>
                </a:lnTo>
                <a:lnTo>
                  <a:pt x="1462" y="15953"/>
                </a:lnTo>
                <a:lnTo>
                  <a:pt x="1657" y="15977"/>
                </a:lnTo>
                <a:lnTo>
                  <a:pt x="1876" y="15977"/>
                </a:lnTo>
                <a:lnTo>
                  <a:pt x="2095" y="15953"/>
                </a:lnTo>
                <a:lnTo>
                  <a:pt x="2339" y="15929"/>
                </a:lnTo>
                <a:lnTo>
                  <a:pt x="2558" y="15880"/>
                </a:lnTo>
                <a:lnTo>
                  <a:pt x="2801" y="15831"/>
                </a:lnTo>
                <a:lnTo>
                  <a:pt x="2801" y="15831"/>
                </a:lnTo>
                <a:lnTo>
                  <a:pt x="3216" y="15661"/>
                </a:lnTo>
                <a:lnTo>
                  <a:pt x="3581" y="15466"/>
                </a:lnTo>
                <a:lnTo>
                  <a:pt x="3897" y="15247"/>
                </a:lnTo>
                <a:lnTo>
                  <a:pt x="4165" y="14979"/>
                </a:lnTo>
                <a:lnTo>
                  <a:pt x="4360" y="14711"/>
                </a:lnTo>
                <a:lnTo>
                  <a:pt x="4458" y="14565"/>
                </a:lnTo>
                <a:lnTo>
                  <a:pt x="4531" y="14419"/>
                </a:lnTo>
                <a:lnTo>
                  <a:pt x="4579" y="14272"/>
                </a:lnTo>
                <a:lnTo>
                  <a:pt x="4604" y="14126"/>
                </a:lnTo>
                <a:lnTo>
                  <a:pt x="4628" y="13980"/>
                </a:lnTo>
                <a:lnTo>
                  <a:pt x="4628" y="13834"/>
                </a:lnTo>
                <a:lnTo>
                  <a:pt x="4628" y="6187"/>
                </a:lnTo>
                <a:lnTo>
                  <a:pt x="12470" y="3727"/>
                </a:lnTo>
                <a:lnTo>
                  <a:pt x="12470" y="10108"/>
                </a:lnTo>
                <a:lnTo>
                  <a:pt x="12470" y="10108"/>
                </a:lnTo>
                <a:lnTo>
                  <a:pt x="12154" y="10083"/>
                </a:lnTo>
                <a:lnTo>
                  <a:pt x="11813" y="10083"/>
                </a:lnTo>
                <a:lnTo>
                  <a:pt x="11447" y="10132"/>
                </a:lnTo>
                <a:lnTo>
                  <a:pt x="11082" y="10230"/>
                </a:lnTo>
                <a:lnTo>
                  <a:pt x="11082" y="10230"/>
                </a:lnTo>
                <a:lnTo>
                  <a:pt x="10863" y="10303"/>
                </a:lnTo>
                <a:lnTo>
                  <a:pt x="10644" y="10400"/>
                </a:lnTo>
                <a:lnTo>
                  <a:pt x="10425" y="10522"/>
                </a:lnTo>
                <a:lnTo>
                  <a:pt x="10254" y="10619"/>
                </a:lnTo>
                <a:lnTo>
                  <a:pt x="10059" y="10765"/>
                </a:lnTo>
                <a:lnTo>
                  <a:pt x="9913" y="10887"/>
                </a:lnTo>
                <a:lnTo>
                  <a:pt x="9767" y="11033"/>
                </a:lnTo>
                <a:lnTo>
                  <a:pt x="9621" y="11179"/>
                </a:lnTo>
                <a:lnTo>
                  <a:pt x="9523" y="11350"/>
                </a:lnTo>
                <a:lnTo>
                  <a:pt x="9426" y="11496"/>
                </a:lnTo>
                <a:lnTo>
                  <a:pt x="9353" y="11666"/>
                </a:lnTo>
                <a:lnTo>
                  <a:pt x="9304" y="11837"/>
                </a:lnTo>
                <a:lnTo>
                  <a:pt x="9280" y="11983"/>
                </a:lnTo>
                <a:lnTo>
                  <a:pt x="9256" y="12154"/>
                </a:lnTo>
                <a:lnTo>
                  <a:pt x="9280" y="12324"/>
                </a:lnTo>
                <a:lnTo>
                  <a:pt x="9304" y="12470"/>
                </a:lnTo>
                <a:lnTo>
                  <a:pt x="9304" y="12470"/>
                </a:lnTo>
                <a:lnTo>
                  <a:pt x="9377" y="12641"/>
                </a:lnTo>
                <a:lnTo>
                  <a:pt x="9450" y="12787"/>
                </a:lnTo>
                <a:lnTo>
                  <a:pt x="9548" y="12909"/>
                </a:lnTo>
                <a:lnTo>
                  <a:pt x="9670" y="13030"/>
                </a:lnTo>
                <a:lnTo>
                  <a:pt x="9816" y="13128"/>
                </a:lnTo>
                <a:lnTo>
                  <a:pt x="9962" y="13225"/>
                </a:lnTo>
                <a:lnTo>
                  <a:pt x="10132" y="13298"/>
                </a:lnTo>
                <a:lnTo>
                  <a:pt x="10303" y="13371"/>
                </a:lnTo>
                <a:lnTo>
                  <a:pt x="10498" y="13420"/>
                </a:lnTo>
                <a:lnTo>
                  <a:pt x="10717" y="13444"/>
                </a:lnTo>
                <a:lnTo>
                  <a:pt x="10912" y="13469"/>
                </a:lnTo>
                <a:lnTo>
                  <a:pt x="11131" y="13469"/>
                </a:lnTo>
                <a:lnTo>
                  <a:pt x="11350" y="13444"/>
                </a:lnTo>
                <a:lnTo>
                  <a:pt x="11594" y="13420"/>
                </a:lnTo>
                <a:lnTo>
                  <a:pt x="11813" y="13371"/>
                </a:lnTo>
                <a:lnTo>
                  <a:pt x="12056" y="13323"/>
                </a:lnTo>
                <a:lnTo>
                  <a:pt x="12056" y="13323"/>
                </a:lnTo>
                <a:lnTo>
                  <a:pt x="12422" y="13176"/>
                </a:lnTo>
                <a:lnTo>
                  <a:pt x="12763" y="13006"/>
                </a:lnTo>
                <a:lnTo>
                  <a:pt x="13055" y="12787"/>
                </a:lnTo>
                <a:lnTo>
                  <a:pt x="13323" y="12568"/>
                </a:lnTo>
                <a:lnTo>
                  <a:pt x="13542" y="12324"/>
                </a:lnTo>
                <a:lnTo>
                  <a:pt x="13713" y="12056"/>
                </a:lnTo>
                <a:lnTo>
                  <a:pt x="13810" y="11788"/>
                </a:lnTo>
                <a:lnTo>
                  <a:pt x="13859" y="11642"/>
                </a:lnTo>
                <a:lnTo>
                  <a:pt x="13883" y="11520"/>
                </a:lnTo>
                <a:lnTo>
                  <a:pt x="13883" y="0"/>
                </a:lnTo>
                <a:lnTo>
                  <a:pt x="3240" y="324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47"/>
          <p:cNvSpPr/>
          <p:nvPr/>
        </p:nvSpPr>
        <p:spPr>
          <a:xfrm>
            <a:off x="3698313" y="459058"/>
            <a:ext cx="251793" cy="333679"/>
          </a:xfrm>
          <a:custGeom>
            <a:avLst/>
            <a:gdLst/>
            <a:ahLst/>
            <a:cxnLst/>
            <a:rect l="l" t="t" r="r" b="b"/>
            <a:pathLst>
              <a:path w="11983" h="15880" fill="none" extrusionOk="0">
                <a:moveTo>
                  <a:pt x="5992" y="0"/>
                </a:moveTo>
                <a:lnTo>
                  <a:pt x="5992" y="0"/>
                </a:lnTo>
                <a:lnTo>
                  <a:pt x="5675" y="0"/>
                </a:lnTo>
                <a:lnTo>
                  <a:pt x="5383" y="25"/>
                </a:lnTo>
                <a:lnTo>
                  <a:pt x="5091" y="73"/>
                </a:lnTo>
                <a:lnTo>
                  <a:pt x="4774" y="122"/>
                </a:lnTo>
                <a:lnTo>
                  <a:pt x="4506" y="195"/>
                </a:lnTo>
                <a:lnTo>
                  <a:pt x="4214" y="268"/>
                </a:lnTo>
                <a:lnTo>
                  <a:pt x="3654" y="463"/>
                </a:lnTo>
                <a:lnTo>
                  <a:pt x="3142" y="731"/>
                </a:lnTo>
                <a:lnTo>
                  <a:pt x="2631" y="1023"/>
                </a:lnTo>
                <a:lnTo>
                  <a:pt x="2192" y="1364"/>
                </a:lnTo>
                <a:lnTo>
                  <a:pt x="1754" y="1754"/>
                </a:lnTo>
                <a:lnTo>
                  <a:pt x="1364" y="2192"/>
                </a:lnTo>
                <a:lnTo>
                  <a:pt x="1023" y="2631"/>
                </a:lnTo>
                <a:lnTo>
                  <a:pt x="731" y="3142"/>
                </a:lnTo>
                <a:lnTo>
                  <a:pt x="463" y="3653"/>
                </a:lnTo>
                <a:lnTo>
                  <a:pt x="268" y="4214"/>
                </a:lnTo>
                <a:lnTo>
                  <a:pt x="195" y="4506"/>
                </a:lnTo>
                <a:lnTo>
                  <a:pt x="122" y="4774"/>
                </a:lnTo>
                <a:lnTo>
                  <a:pt x="73" y="5090"/>
                </a:lnTo>
                <a:lnTo>
                  <a:pt x="25" y="5383"/>
                </a:lnTo>
                <a:lnTo>
                  <a:pt x="0" y="5675"/>
                </a:lnTo>
                <a:lnTo>
                  <a:pt x="0" y="5991"/>
                </a:lnTo>
                <a:lnTo>
                  <a:pt x="0" y="5991"/>
                </a:lnTo>
                <a:lnTo>
                  <a:pt x="25" y="6430"/>
                </a:lnTo>
                <a:lnTo>
                  <a:pt x="73" y="6868"/>
                </a:lnTo>
                <a:lnTo>
                  <a:pt x="147" y="7331"/>
                </a:lnTo>
                <a:lnTo>
                  <a:pt x="268" y="7769"/>
                </a:lnTo>
                <a:lnTo>
                  <a:pt x="390" y="8208"/>
                </a:lnTo>
                <a:lnTo>
                  <a:pt x="561" y="8646"/>
                </a:lnTo>
                <a:lnTo>
                  <a:pt x="731" y="9085"/>
                </a:lnTo>
                <a:lnTo>
                  <a:pt x="926" y="9523"/>
                </a:lnTo>
                <a:lnTo>
                  <a:pt x="1145" y="9937"/>
                </a:lnTo>
                <a:lnTo>
                  <a:pt x="1389" y="10375"/>
                </a:lnTo>
                <a:lnTo>
                  <a:pt x="1900" y="11179"/>
                </a:lnTo>
                <a:lnTo>
                  <a:pt x="2436" y="11958"/>
                </a:lnTo>
                <a:lnTo>
                  <a:pt x="2996" y="12689"/>
                </a:lnTo>
                <a:lnTo>
                  <a:pt x="3556" y="13371"/>
                </a:lnTo>
                <a:lnTo>
                  <a:pt x="4092" y="13980"/>
                </a:lnTo>
                <a:lnTo>
                  <a:pt x="4603" y="14540"/>
                </a:lnTo>
                <a:lnTo>
                  <a:pt x="5066" y="15003"/>
                </a:lnTo>
                <a:lnTo>
                  <a:pt x="5724" y="15636"/>
                </a:lnTo>
                <a:lnTo>
                  <a:pt x="5992" y="15880"/>
                </a:lnTo>
                <a:lnTo>
                  <a:pt x="5992" y="15880"/>
                </a:lnTo>
                <a:lnTo>
                  <a:pt x="6260" y="15636"/>
                </a:lnTo>
                <a:lnTo>
                  <a:pt x="6917" y="15003"/>
                </a:lnTo>
                <a:lnTo>
                  <a:pt x="7380" y="14540"/>
                </a:lnTo>
                <a:lnTo>
                  <a:pt x="7891" y="13980"/>
                </a:lnTo>
                <a:lnTo>
                  <a:pt x="8427" y="13371"/>
                </a:lnTo>
                <a:lnTo>
                  <a:pt x="8987" y="12689"/>
                </a:lnTo>
                <a:lnTo>
                  <a:pt x="9548" y="11958"/>
                </a:lnTo>
                <a:lnTo>
                  <a:pt x="10083" y="11179"/>
                </a:lnTo>
                <a:lnTo>
                  <a:pt x="10595" y="10375"/>
                </a:lnTo>
                <a:lnTo>
                  <a:pt x="10838" y="9937"/>
                </a:lnTo>
                <a:lnTo>
                  <a:pt x="11058" y="9523"/>
                </a:lnTo>
                <a:lnTo>
                  <a:pt x="11252" y="9085"/>
                </a:lnTo>
                <a:lnTo>
                  <a:pt x="11423" y="8646"/>
                </a:lnTo>
                <a:lnTo>
                  <a:pt x="11593" y="8208"/>
                </a:lnTo>
                <a:lnTo>
                  <a:pt x="11715" y="7769"/>
                </a:lnTo>
                <a:lnTo>
                  <a:pt x="11837" y="7331"/>
                </a:lnTo>
                <a:lnTo>
                  <a:pt x="11910" y="6868"/>
                </a:lnTo>
                <a:lnTo>
                  <a:pt x="11959" y="6430"/>
                </a:lnTo>
                <a:lnTo>
                  <a:pt x="11983" y="5991"/>
                </a:lnTo>
                <a:lnTo>
                  <a:pt x="11983" y="5991"/>
                </a:lnTo>
                <a:lnTo>
                  <a:pt x="11983" y="5675"/>
                </a:lnTo>
                <a:lnTo>
                  <a:pt x="11959" y="5383"/>
                </a:lnTo>
                <a:lnTo>
                  <a:pt x="11910" y="5090"/>
                </a:lnTo>
                <a:lnTo>
                  <a:pt x="11861" y="4774"/>
                </a:lnTo>
                <a:lnTo>
                  <a:pt x="11788" y="4506"/>
                </a:lnTo>
                <a:lnTo>
                  <a:pt x="11715" y="4214"/>
                </a:lnTo>
                <a:lnTo>
                  <a:pt x="11520" y="3653"/>
                </a:lnTo>
                <a:lnTo>
                  <a:pt x="11252" y="3142"/>
                </a:lnTo>
                <a:lnTo>
                  <a:pt x="10960" y="2631"/>
                </a:lnTo>
                <a:lnTo>
                  <a:pt x="10619" y="2192"/>
                </a:lnTo>
                <a:lnTo>
                  <a:pt x="10229" y="1754"/>
                </a:lnTo>
                <a:lnTo>
                  <a:pt x="9791" y="1364"/>
                </a:lnTo>
                <a:lnTo>
                  <a:pt x="9353" y="1023"/>
                </a:lnTo>
                <a:lnTo>
                  <a:pt x="8841" y="731"/>
                </a:lnTo>
                <a:lnTo>
                  <a:pt x="8330" y="463"/>
                </a:lnTo>
                <a:lnTo>
                  <a:pt x="7770" y="268"/>
                </a:lnTo>
                <a:lnTo>
                  <a:pt x="7477" y="195"/>
                </a:lnTo>
                <a:lnTo>
                  <a:pt x="7209" y="122"/>
                </a:lnTo>
                <a:lnTo>
                  <a:pt x="6893" y="73"/>
                </a:lnTo>
                <a:lnTo>
                  <a:pt x="6601" y="25"/>
                </a:lnTo>
                <a:lnTo>
                  <a:pt x="6308" y="0"/>
                </a:lnTo>
                <a:lnTo>
                  <a:pt x="5992" y="0"/>
                </a:lnTo>
                <a:lnTo>
                  <a:pt x="5992" y="0"/>
                </a:lnTo>
                <a:close/>
                <a:moveTo>
                  <a:pt x="5992" y="8549"/>
                </a:moveTo>
                <a:lnTo>
                  <a:pt x="5992" y="8549"/>
                </a:lnTo>
                <a:lnTo>
                  <a:pt x="5724" y="8549"/>
                </a:lnTo>
                <a:lnTo>
                  <a:pt x="5480" y="8500"/>
                </a:lnTo>
                <a:lnTo>
                  <a:pt x="5237" y="8451"/>
                </a:lnTo>
                <a:lnTo>
                  <a:pt x="4993" y="8354"/>
                </a:lnTo>
                <a:lnTo>
                  <a:pt x="4774" y="8257"/>
                </a:lnTo>
                <a:lnTo>
                  <a:pt x="4555" y="8110"/>
                </a:lnTo>
                <a:lnTo>
                  <a:pt x="4360" y="7964"/>
                </a:lnTo>
                <a:lnTo>
                  <a:pt x="4189" y="7794"/>
                </a:lnTo>
                <a:lnTo>
                  <a:pt x="4019" y="7623"/>
                </a:lnTo>
                <a:lnTo>
                  <a:pt x="3873" y="7428"/>
                </a:lnTo>
                <a:lnTo>
                  <a:pt x="3727" y="7209"/>
                </a:lnTo>
                <a:lnTo>
                  <a:pt x="3629" y="6990"/>
                </a:lnTo>
                <a:lnTo>
                  <a:pt x="3532" y="6746"/>
                </a:lnTo>
                <a:lnTo>
                  <a:pt x="3483" y="6503"/>
                </a:lnTo>
                <a:lnTo>
                  <a:pt x="3434" y="6259"/>
                </a:lnTo>
                <a:lnTo>
                  <a:pt x="3434" y="5991"/>
                </a:lnTo>
                <a:lnTo>
                  <a:pt x="3434" y="5991"/>
                </a:lnTo>
                <a:lnTo>
                  <a:pt x="3434" y="5724"/>
                </a:lnTo>
                <a:lnTo>
                  <a:pt x="3483" y="5480"/>
                </a:lnTo>
                <a:lnTo>
                  <a:pt x="3532" y="5236"/>
                </a:lnTo>
                <a:lnTo>
                  <a:pt x="3629" y="4993"/>
                </a:lnTo>
                <a:lnTo>
                  <a:pt x="3727" y="4774"/>
                </a:lnTo>
                <a:lnTo>
                  <a:pt x="3873" y="4555"/>
                </a:lnTo>
                <a:lnTo>
                  <a:pt x="4019" y="4360"/>
                </a:lnTo>
                <a:lnTo>
                  <a:pt x="4189" y="4189"/>
                </a:lnTo>
                <a:lnTo>
                  <a:pt x="4360" y="4019"/>
                </a:lnTo>
                <a:lnTo>
                  <a:pt x="4555" y="3873"/>
                </a:lnTo>
                <a:lnTo>
                  <a:pt x="4774" y="3726"/>
                </a:lnTo>
                <a:lnTo>
                  <a:pt x="4993" y="3629"/>
                </a:lnTo>
                <a:lnTo>
                  <a:pt x="5237" y="3532"/>
                </a:lnTo>
                <a:lnTo>
                  <a:pt x="5480" y="3483"/>
                </a:lnTo>
                <a:lnTo>
                  <a:pt x="5724" y="3434"/>
                </a:lnTo>
                <a:lnTo>
                  <a:pt x="5992" y="3434"/>
                </a:lnTo>
                <a:lnTo>
                  <a:pt x="5992" y="3434"/>
                </a:lnTo>
                <a:lnTo>
                  <a:pt x="6260" y="3434"/>
                </a:lnTo>
                <a:lnTo>
                  <a:pt x="6503" y="3483"/>
                </a:lnTo>
                <a:lnTo>
                  <a:pt x="6747" y="3532"/>
                </a:lnTo>
                <a:lnTo>
                  <a:pt x="6990" y="3629"/>
                </a:lnTo>
                <a:lnTo>
                  <a:pt x="7209" y="3726"/>
                </a:lnTo>
                <a:lnTo>
                  <a:pt x="7429" y="3873"/>
                </a:lnTo>
                <a:lnTo>
                  <a:pt x="7623" y="4019"/>
                </a:lnTo>
                <a:lnTo>
                  <a:pt x="7794" y="4189"/>
                </a:lnTo>
                <a:lnTo>
                  <a:pt x="7964" y="4360"/>
                </a:lnTo>
                <a:lnTo>
                  <a:pt x="8111" y="4555"/>
                </a:lnTo>
                <a:lnTo>
                  <a:pt x="8257" y="4774"/>
                </a:lnTo>
                <a:lnTo>
                  <a:pt x="8354" y="4993"/>
                </a:lnTo>
                <a:lnTo>
                  <a:pt x="8452" y="5236"/>
                </a:lnTo>
                <a:lnTo>
                  <a:pt x="8500" y="5480"/>
                </a:lnTo>
                <a:lnTo>
                  <a:pt x="8549" y="5724"/>
                </a:lnTo>
                <a:lnTo>
                  <a:pt x="8549" y="5991"/>
                </a:lnTo>
                <a:lnTo>
                  <a:pt x="8549" y="5991"/>
                </a:lnTo>
                <a:lnTo>
                  <a:pt x="8549" y="6259"/>
                </a:lnTo>
                <a:lnTo>
                  <a:pt x="8500" y="6503"/>
                </a:lnTo>
                <a:lnTo>
                  <a:pt x="8452" y="6746"/>
                </a:lnTo>
                <a:lnTo>
                  <a:pt x="8354" y="6990"/>
                </a:lnTo>
                <a:lnTo>
                  <a:pt x="8257" y="7209"/>
                </a:lnTo>
                <a:lnTo>
                  <a:pt x="8111" y="7428"/>
                </a:lnTo>
                <a:lnTo>
                  <a:pt x="7964" y="7623"/>
                </a:lnTo>
                <a:lnTo>
                  <a:pt x="7794" y="7794"/>
                </a:lnTo>
                <a:lnTo>
                  <a:pt x="7623" y="7964"/>
                </a:lnTo>
                <a:lnTo>
                  <a:pt x="7429" y="8110"/>
                </a:lnTo>
                <a:lnTo>
                  <a:pt x="7209" y="8257"/>
                </a:lnTo>
                <a:lnTo>
                  <a:pt x="6990" y="8354"/>
                </a:lnTo>
                <a:lnTo>
                  <a:pt x="6747" y="8451"/>
                </a:lnTo>
                <a:lnTo>
                  <a:pt x="6503" y="8500"/>
                </a:lnTo>
                <a:lnTo>
                  <a:pt x="6260" y="8549"/>
                </a:lnTo>
                <a:lnTo>
                  <a:pt x="5992" y="8549"/>
                </a:lnTo>
                <a:lnTo>
                  <a:pt x="5992" y="854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47"/>
          <p:cNvGrpSpPr/>
          <p:nvPr/>
        </p:nvGrpSpPr>
        <p:grpSpPr>
          <a:xfrm>
            <a:off x="4785687" y="433960"/>
            <a:ext cx="336767" cy="383835"/>
            <a:chOff x="4630125" y="278900"/>
            <a:chExt cx="400675" cy="456675"/>
          </a:xfrm>
        </p:grpSpPr>
        <p:sp>
          <p:nvSpPr>
            <p:cNvPr id="682" name="Google Shape;682;p47"/>
            <p:cNvSpPr/>
            <p:nvPr/>
          </p:nvSpPr>
          <p:spPr>
            <a:xfrm>
              <a:off x="4659350" y="328825"/>
              <a:ext cx="371450" cy="96850"/>
            </a:xfrm>
            <a:custGeom>
              <a:avLst/>
              <a:gdLst/>
              <a:ahLst/>
              <a:cxnLst/>
              <a:rect l="l" t="t" r="r" b="b"/>
              <a:pathLst>
                <a:path w="14858" h="3874" fill="none" extrusionOk="0">
                  <a:moveTo>
                    <a:pt x="12763" y="1"/>
                  </a:moveTo>
                  <a:lnTo>
                    <a:pt x="926" y="1"/>
                  </a:lnTo>
                  <a:lnTo>
                    <a:pt x="926" y="1"/>
                  </a:lnTo>
                  <a:lnTo>
                    <a:pt x="731" y="25"/>
                  </a:lnTo>
                  <a:lnTo>
                    <a:pt x="561" y="74"/>
                  </a:lnTo>
                  <a:lnTo>
                    <a:pt x="390" y="171"/>
                  </a:lnTo>
                  <a:lnTo>
                    <a:pt x="269" y="269"/>
                  </a:lnTo>
                  <a:lnTo>
                    <a:pt x="147" y="415"/>
                  </a:lnTo>
                  <a:lnTo>
                    <a:pt x="74" y="561"/>
                  </a:lnTo>
                  <a:lnTo>
                    <a:pt x="1" y="732"/>
                  </a:lnTo>
                  <a:lnTo>
                    <a:pt x="1" y="926"/>
                  </a:lnTo>
                  <a:lnTo>
                    <a:pt x="1" y="2948"/>
                  </a:lnTo>
                  <a:lnTo>
                    <a:pt x="1" y="2948"/>
                  </a:lnTo>
                  <a:lnTo>
                    <a:pt x="1" y="3143"/>
                  </a:lnTo>
                  <a:lnTo>
                    <a:pt x="74" y="3313"/>
                  </a:lnTo>
                  <a:lnTo>
                    <a:pt x="147" y="3459"/>
                  </a:lnTo>
                  <a:lnTo>
                    <a:pt x="269" y="3605"/>
                  </a:lnTo>
                  <a:lnTo>
                    <a:pt x="390" y="3727"/>
                  </a:lnTo>
                  <a:lnTo>
                    <a:pt x="561" y="3800"/>
                  </a:lnTo>
                  <a:lnTo>
                    <a:pt x="731" y="3849"/>
                  </a:lnTo>
                  <a:lnTo>
                    <a:pt x="926" y="3873"/>
                  </a:lnTo>
                  <a:lnTo>
                    <a:pt x="12763" y="3873"/>
                  </a:lnTo>
                  <a:lnTo>
                    <a:pt x="14857" y="1949"/>
                  </a:lnTo>
                  <a:lnTo>
                    <a:pt x="12763"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47"/>
            <p:cNvSpPr/>
            <p:nvPr/>
          </p:nvSpPr>
          <p:spPr>
            <a:xfrm>
              <a:off x="4630125" y="452425"/>
              <a:ext cx="371450" cy="96850"/>
            </a:xfrm>
            <a:custGeom>
              <a:avLst/>
              <a:gdLst/>
              <a:ahLst/>
              <a:cxnLst/>
              <a:rect l="l" t="t" r="r" b="b"/>
              <a:pathLst>
                <a:path w="14858" h="3874" fill="none" extrusionOk="0">
                  <a:moveTo>
                    <a:pt x="2095" y="1"/>
                  </a:moveTo>
                  <a:lnTo>
                    <a:pt x="13932" y="1"/>
                  </a:lnTo>
                  <a:lnTo>
                    <a:pt x="13932" y="1"/>
                  </a:lnTo>
                  <a:lnTo>
                    <a:pt x="14126" y="25"/>
                  </a:lnTo>
                  <a:lnTo>
                    <a:pt x="14297" y="74"/>
                  </a:lnTo>
                  <a:lnTo>
                    <a:pt x="14467" y="147"/>
                  </a:lnTo>
                  <a:lnTo>
                    <a:pt x="14589" y="269"/>
                  </a:lnTo>
                  <a:lnTo>
                    <a:pt x="14711" y="415"/>
                  </a:lnTo>
                  <a:lnTo>
                    <a:pt x="14784" y="561"/>
                  </a:lnTo>
                  <a:lnTo>
                    <a:pt x="14857" y="732"/>
                  </a:lnTo>
                  <a:lnTo>
                    <a:pt x="14857" y="926"/>
                  </a:lnTo>
                  <a:lnTo>
                    <a:pt x="14857" y="2948"/>
                  </a:lnTo>
                  <a:lnTo>
                    <a:pt x="14857" y="2948"/>
                  </a:lnTo>
                  <a:lnTo>
                    <a:pt x="14857" y="3143"/>
                  </a:lnTo>
                  <a:lnTo>
                    <a:pt x="14784" y="3313"/>
                  </a:lnTo>
                  <a:lnTo>
                    <a:pt x="14711" y="3459"/>
                  </a:lnTo>
                  <a:lnTo>
                    <a:pt x="14589" y="3605"/>
                  </a:lnTo>
                  <a:lnTo>
                    <a:pt x="14467" y="3703"/>
                  </a:lnTo>
                  <a:lnTo>
                    <a:pt x="14297" y="3800"/>
                  </a:lnTo>
                  <a:lnTo>
                    <a:pt x="14126" y="3849"/>
                  </a:lnTo>
                  <a:lnTo>
                    <a:pt x="13932" y="3873"/>
                  </a:lnTo>
                  <a:lnTo>
                    <a:pt x="2095" y="3873"/>
                  </a:lnTo>
                  <a:lnTo>
                    <a:pt x="1" y="1925"/>
                  </a:lnTo>
                  <a:lnTo>
                    <a:pt x="2095"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7"/>
            <p:cNvSpPr/>
            <p:nvPr/>
          </p:nvSpPr>
          <p:spPr>
            <a:xfrm>
              <a:off x="4808525" y="278900"/>
              <a:ext cx="43875" cy="49950"/>
            </a:xfrm>
            <a:custGeom>
              <a:avLst/>
              <a:gdLst/>
              <a:ahLst/>
              <a:cxnLst/>
              <a:rect l="l" t="t" r="r" b="b"/>
              <a:pathLst>
                <a:path w="1755" h="1998" fill="none" extrusionOk="0">
                  <a:moveTo>
                    <a:pt x="1754" y="1998"/>
                  </a:moveTo>
                  <a:lnTo>
                    <a:pt x="1754" y="585"/>
                  </a:lnTo>
                  <a:lnTo>
                    <a:pt x="1754" y="585"/>
                  </a:lnTo>
                  <a:lnTo>
                    <a:pt x="1754" y="464"/>
                  </a:lnTo>
                  <a:lnTo>
                    <a:pt x="1730" y="366"/>
                  </a:lnTo>
                  <a:lnTo>
                    <a:pt x="1657" y="269"/>
                  </a:lnTo>
                  <a:lnTo>
                    <a:pt x="1584" y="171"/>
                  </a:lnTo>
                  <a:lnTo>
                    <a:pt x="1511" y="98"/>
                  </a:lnTo>
                  <a:lnTo>
                    <a:pt x="1413" y="49"/>
                  </a:lnTo>
                  <a:lnTo>
                    <a:pt x="1291" y="25"/>
                  </a:lnTo>
                  <a:lnTo>
                    <a:pt x="1194" y="1"/>
                  </a:lnTo>
                  <a:lnTo>
                    <a:pt x="561" y="1"/>
                  </a:lnTo>
                  <a:lnTo>
                    <a:pt x="561" y="1"/>
                  </a:lnTo>
                  <a:lnTo>
                    <a:pt x="463" y="25"/>
                  </a:lnTo>
                  <a:lnTo>
                    <a:pt x="342" y="49"/>
                  </a:lnTo>
                  <a:lnTo>
                    <a:pt x="244" y="98"/>
                  </a:lnTo>
                  <a:lnTo>
                    <a:pt x="171" y="171"/>
                  </a:lnTo>
                  <a:lnTo>
                    <a:pt x="98" y="269"/>
                  </a:lnTo>
                  <a:lnTo>
                    <a:pt x="25" y="366"/>
                  </a:lnTo>
                  <a:lnTo>
                    <a:pt x="1" y="464"/>
                  </a:lnTo>
                  <a:lnTo>
                    <a:pt x="1" y="585"/>
                  </a:lnTo>
                  <a:lnTo>
                    <a:pt x="1" y="1998"/>
                  </a:lnTo>
                  <a:lnTo>
                    <a:pt x="1754" y="199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47"/>
            <p:cNvSpPr/>
            <p:nvPr/>
          </p:nvSpPr>
          <p:spPr>
            <a:xfrm>
              <a:off x="4808525" y="549250"/>
              <a:ext cx="43875" cy="186325"/>
            </a:xfrm>
            <a:custGeom>
              <a:avLst/>
              <a:gdLst/>
              <a:ahLst/>
              <a:cxnLst/>
              <a:rect l="l" t="t" r="r" b="b"/>
              <a:pathLst>
                <a:path w="1755" h="7453" fill="none" extrusionOk="0">
                  <a:moveTo>
                    <a:pt x="1" y="0"/>
                  </a:moveTo>
                  <a:lnTo>
                    <a:pt x="1" y="7453"/>
                  </a:lnTo>
                  <a:lnTo>
                    <a:pt x="1754" y="7453"/>
                  </a:lnTo>
                  <a:lnTo>
                    <a:pt x="1754" y="0"/>
                  </a:lnTo>
                  <a:lnTo>
                    <a:pt x="1"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6" name="Google Shape;686;p47"/>
          <p:cNvSpPr/>
          <p:nvPr/>
        </p:nvSpPr>
        <p:spPr>
          <a:xfrm>
            <a:off x="5326276" y="457525"/>
            <a:ext cx="385895" cy="336746"/>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7" name="Google Shape;687;p47"/>
          <p:cNvGrpSpPr/>
          <p:nvPr/>
        </p:nvGrpSpPr>
        <p:grpSpPr>
          <a:xfrm>
            <a:off x="1395299" y="980516"/>
            <a:ext cx="342882" cy="418128"/>
            <a:chOff x="596350" y="929175"/>
            <a:chExt cx="407950" cy="497475"/>
          </a:xfrm>
        </p:grpSpPr>
        <p:sp>
          <p:nvSpPr>
            <p:cNvPr id="688" name="Google Shape;688;p47"/>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47"/>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47"/>
            <p:cNvSpPr/>
            <p:nvPr/>
          </p:nvSpPr>
          <p:spPr>
            <a:xfrm>
              <a:off x="688900" y="1256150"/>
              <a:ext cx="133975" cy="25"/>
            </a:xfrm>
            <a:custGeom>
              <a:avLst/>
              <a:gdLst/>
              <a:ahLst/>
              <a:cxnLst/>
              <a:rect l="l" t="t" r="r" b="b"/>
              <a:pathLst>
                <a:path w="5359" h="1" fill="none" extrusionOk="0">
                  <a:moveTo>
                    <a:pt x="5358"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47"/>
            <p:cNvSpPr/>
            <p:nvPr/>
          </p:nvSpPr>
          <p:spPr>
            <a:xfrm>
              <a:off x="688900" y="1201350"/>
              <a:ext cx="255750" cy="25"/>
            </a:xfrm>
            <a:custGeom>
              <a:avLst/>
              <a:gdLst/>
              <a:ahLst/>
              <a:cxnLst/>
              <a:rect l="l" t="t" r="r" b="b"/>
              <a:pathLst>
                <a:path w="10230" h="1" fill="none" extrusionOk="0">
                  <a:moveTo>
                    <a:pt x="1022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47"/>
            <p:cNvSpPr/>
            <p:nvPr/>
          </p:nvSpPr>
          <p:spPr>
            <a:xfrm>
              <a:off x="688900" y="1145950"/>
              <a:ext cx="255750" cy="25"/>
            </a:xfrm>
            <a:custGeom>
              <a:avLst/>
              <a:gdLst/>
              <a:ahLst/>
              <a:cxnLst/>
              <a:rect l="l" t="t" r="r" b="b"/>
              <a:pathLst>
                <a:path w="10230" h="1" fill="none" extrusionOk="0">
                  <a:moveTo>
                    <a:pt x="10229"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47"/>
            <p:cNvSpPr/>
            <p:nvPr/>
          </p:nvSpPr>
          <p:spPr>
            <a:xfrm>
              <a:off x="688900" y="1090525"/>
              <a:ext cx="255750" cy="25"/>
            </a:xfrm>
            <a:custGeom>
              <a:avLst/>
              <a:gdLst/>
              <a:ahLst/>
              <a:cxnLst/>
              <a:rect l="l" t="t" r="r" b="b"/>
              <a:pathLst>
                <a:path w="10230" h="1" fill="none" extrusionOk="0">
                  <a:moveTo>
                    <a:pt x="1022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47"/>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5" name="Google Shape;695;p47"/>
          <p:cNvGrpSpPr/>
          <p:nvPr/>
        </p:nvGrpSpPr>
        <p:grpSpPr>
          <a:xfrm>
            <a:off x="2519615" y="1041431"/>
            <a:ext cx="349060" cy="298882"/>
            <a:chOff x="1934025" y="1001650"/>
            <a:chExt cx="415300" cy="355600"/>
          </a:xfrm>
        </p:grpSpPr>
        <p:sp>
          <p:nvSpPr>
            <p:cNvPr id="696" name="Google Shape;696;p47"/>
            <p:cNvSpPr/>
            <p:nvPr/>
          </p:nvSpPr>
          <p:spPr>
            <a:xfrm>
              <a:off x="1934025" y="1303650"/>
              <a:ext cx="207650" cy="53600"/>
            </a:xfrm>
            <a:custGeom>
              <a:avLst/>
              <a:gdLst/>
              <a:ahLst/>
              <a:cxnLst/>
              <a:rect l="l" t="t" r="r" b="b"/>
              <a:pathLst>
                <a:path w="8306" h="2144" fill="none" extrusionOk="0">
                  <a:moveTo>
                    <a:pt x="1" y="0"/>
                  </a:moveTo>
                  <a:lnTo>
                    <a:pt x="1" y="487"/>
                  </a:lnTo>
                  <a:lnTo>
                    <a:pt x="1" y="487"/>
                  </a:lnTo>
                  <a:lnTo>
                    <a:pt x="25" y="633"/>
                  </a:lnTo>
                  <a:lnTo>
                    <a:pt x="74" y="755"/>
                  </a:lnTo>
                  <a:lnTo>
                    <a:pt x="147" y="853"/>
                  </a:lnTo>
                  <a:lnTo>
                    <a:pt x="245" y="950"/>
                  </a:lnTo>
                  <a:lnTo>
                    <a:pt x="245" y="950"/>
                  </a:lnTo>
                  <a:lnTo>
                    <a:pt x="391" y="1023"/>
                  </a:lnTo>
                  <a:lnTo>
                    <a:pt x="561" y="1047"/>
                  </a:lnTo>
                  <a:lnTo>
                    <a:pt x="561" y="1047"/>
                  </a:lnTo>
                  <a:lnTo>
                    <a:pt x="732" y="1023"/>
                  </a:lnTo>
                  <a:lnTo>
                    <a:pt x="732" y="1023"/>
                  </a:lnTo>
                  <a:lnTo>
                    <a:pt x="1292" y="853"/>
                  </a:lnTo>
                  <a:lnTo>
                    <a:pt x="1657" y="780"/>
                  </a:lnTo>
                  <a:lnTo>
                    <a:pt x="2071" y="682"/>
                  </a:lnTo>
                  <a:lnTo>
                    <a:pt x="2534" y="609"/>
                  </a:lnTo>
                  <a:lnTo>
                    <a:pt x="3021" y="560"/>
                  </a:lnTo>
                  <a:lnTo>
                    <a:pt x="3581" y="512"/>
                  </a:lnTo>
                  <a:lnTo>
                    <a:pt x="4166" y="487"/>
                  </a:lnTo>
                  <a:lnTo>
                    <a:pt x="4166" y="487"/>
                  </a:lnTo>
                  <a:lnTo>
                    <a:pt x="4604" y="512"/>
                  </a:lnTo>
                  <a:lnTo>
                    <a:pt x="5018" y="536"/>
                  </a:lnTo>
                  <a:lnTo>
                    <a:pt x="5408" y="609"/>
                  </a:lnTo>
                  <a:lnTo>
                    <a:pt x="5773" y="682"/>
                  </a:lnTo>
                  <a:lnTo>
                    <a:pt x="6114" y="780"/>
                  </a:lnTo>
                  <a:lnTo>
                    <a:pt x="6431" y="877"/>
                  </a:lnTo>
                  <a:lnTo>
                    <a:pt x="6699" y="999"/>
                  </a:lnTo>
                  <a:lnTo>
                    <a:pt x="6966" y="1120"/>
                  </a:lnTo>
                  <a:lnTo>
                    <a:pt x="7186" y="1242"/>
                  </a:lnTo>
                  <a:lnTo>
                    <a:pt x="7405" y="1388"/>
                  </a:lnTo>
                  <a:lnTo>
                    <a:pt x="7770" y="1656"/>
                  </a:lnTo>
                  <a:lnTo>
                    <a:pt x="8062" y="1924"/>
                  </a:lnTo>
                  <a:lnTo>
                    <a:pt x="8306" y="214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47"/>
            <p:cNvSpPr/>
            <p:nvPr/>
          </p:nvSpPr>
          <p:spPr>
            <a:xfrm>
              <a:off x="2141650" y="1303650"/>
              <a:ext cx="207675" cy="53600"/>
            </a:xfrm>
            <a:custGeom>
              <a:avLst/>
              <a:gdLst/>
              <a:ahLst/>
              <a:cxnLst/>
              <a:rect l="l" t="t" r="r" b="b"/>
              <a:pathLst>
                <a:path w="8307" h="2144" fill="none" extrusionOk="0">
                  <a:moveTo>
                    <a:pt x="1" y="2143"/>
                  </a:moveTo>
                  <a:lnTo>
                    <a:pt x="1" y="2143"/>
                  </a:lnTo>
                  <a:lnTo>
                    <a:pt x="245" y="1924"/>
                  </a:lnTo>
                  <a:lnTo>
                    <a:pt x="537" y="1656"/>
                  </a:lnTo>
                  <a:lnTo>
                    <a:pt x="902" y="1388"/>
                  </a:lnTo>
                  <a:lnTo>
                    <a:pt x="1121" y="1242"/>
                  </a:lnTo>
                  <a:lnTo>
                    <a:pt x="1341" y="1120"/>
                  </a:lnTo>
                  <a:lnTo>
                    <a:pt x="1608" y="999"/>
                  </a:lnTo>
                  <a:lnTo>
                    <a:pt x="1876" y="877"/>
                  </a:lnTo>
                  <a:lnTo>
                    <a:pt x="2193" y="780"/>
                  </a:lnTo>
                  <a:lnTo>
                    <a:pt x="2534" y="682"/>
                  </a:lnTo>
                  <a:lnTo>
                    <a:pt x="2899" y="609"/>
                  </a:lnTo>
                  <a:lnTo>
                    <a:pt x="3289" y="536"/>
                  </a:lnTo>
                  <a:lnTo>
                    <a:pt x="3703" y="512"/>
                  </a:lnTo>
                  <a:lnTo>
                    <a:pt x="4141" y="487"/>
                  </a:lnTo>
                  <a:lnTo>
                    <a:pt x="4141" y="487"/>
                  </a:lnTo>
                  <a:lnTo>
                    <a:pt x="4726" y="512"/>
                  </a:lnTo>
                  <a:lnTo>
                    <a:pt x="5286" y="560"/>
                  </a:lnTo>
                  <a:lnTo>
                    <a:pt x="5773" y="609"/>
                  </a:lnTo>
                  <a:lnTo>
                    <a:pt x="6236" y="682"/>
                  </a:lnTo>
                  <a:lnTo>
                    <a:pt x="6650" y="780"/>
                  </a:lnTo>
                  <a:lnTo>
                    <a:pt x="7015" y="853"/>
                  </a:lnTo>
                  <a:lnTo>
                    <a:pt x="7575" y="1023"/>
                  </a:lnTo>
                  <a:lnTo>
                    <a:pt x="7575" y="1023"/>
                  </a:lnTo>
                  <a:lnTo>
                    <a:pt x="7746" y="1047"/>
                  </a:lnTo>
                  <a:lnTo>
                    <a:pt x="7746" y="1047"/>
                  </a:lnTo>
                  <a:lnTo>
                    <a:pt x="7916" y="1023"/>
                  </a:lnTo>
                  <a:lnTo>
                    <a:pt x="8062" y="950"/>
                  </a:lnTo>
                  <a:lnTo>
                    <a:pt x="8062" y="950"/>
                  </a:lnTo>
                  <a:lnTo>
                    <a:pt x="8160" y="853"/>
                  </a:lnTo>
                  <a:lnTo>
                    <a:pt x="8233" y="755"/>
                  </a:lnTo>
                  <a:lnTo>
                    <a:pt x="8282" y="633"/>
                  </a:lnTo>
                  <a:lnTo>
                    <a:pt x="8306" y="487"/>
                  </a:lnTo>
                  <a:lnTo>
                    <a:pt x="8306"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47"/>
            <p:cNvSpPr/>
            <p:nvPr/>
          </p:nvSpPr>
          <p:spPr>
            <a:xfrm>
              <a:off x="1934025" y="1001650"/>
              <a:ext cx="207650" cy="331250"/>
            </a:xfrm>
            <a:custGeom>
              <a:avLst/>
              <a:gdLst/>
              <a:ahLst/>
              <a:cxnLst/>
              <a:rect l="l" t="t" r="r" b="b"/>
              <a:pathLst>
                <a:path w="8306" h="13250" fill="none" extrusionOk="0">
                  <a:moveTo>
                    <a:pt x="8306" y="2192"/>
                  </a:moveTo>
                  <a:lnTo>
                    <a:pt x="8306" y="13249"/>
                  </a:lnTo>
                  <a:lnTo>
                    <a:pt x="8306" y="13249"/>
                  </a:lnTo>
                  <a:lnTo>
                    <a:pt x="8062" y="13030"/>
                  </a:lnTo>
                  <a:lnTo>
                    <a:pt x="7770" y="12762"/>
                  </a:lnTo>
                  <a:lnTo>
                    <a:pt x="7405" y="12494"/>
                  </a:lnTo>
                  <a:lnTo>
                    <a:pt x="7186" y="12348"/>
                  </a:lnTo>
                  <a:lnTo>
                    <a:pt x="6966" y="12226"/>
                  </a:lnTo>
                  <a:lnTo>
                    <a:pt x="6699" y="12105"/>
                  </a:lnTo>
                  <a:lnTo>
                    <a:pt x="6431" y="11983"/>
                  </a:lnTo>
                  <a:lnTo>
                    <a:pt x="6114" y="11885"/>
                  </a:lnTo>
                  <a:lnTo>
                    <a:pt x="5773" y="11788"/>
                  </a:lnTo>
                  <a:lnTo>
                    <a:pt x="5408" y="11715"/>
                  </a:lnTo>
                  <a:lnTo>
                    <a:pt x="5018" y="11642"/>
                  </a:lnTo>
                  <a:lnTo>
                    <a:pt x="4604" y="11617"/>
                  </a:lnTo>
                  <a:lnTo>
                    <a:pt x="4166" y="11593"/>
                  </a:lnTo>
                  <a:lnTo>
                    <a:pt x="4166" y="11593"/>
                  </a:lnTo>
                  <a:lnTo>
                    <a:pt x="3581" y="11617"/>
                  </a:lnTo>
                  <a:lnTo>
                    <a:pt x="3021" y="11666"/>
                  </a:lnTo>
                  <a:lnTo>
                    <a:pt x="2534" y="11715"/>
                  </a:lnTo>
                  <a:lnTo>
                    <a:pt x="2071" y="11788"/>
                  </a:lnTo>
                  <a:lnTo>
                    <a:pt x="1657" y="11885"/>
                  </a:lnTo>
                  <a:lnTo>
                    <a:pt x="1292" y="11958"/>
                  </a:lnTo>
                  <a:lnTo>
                    <a:pt x="732" y="12129"/>
                  </a:lnTo>
                  <a:lnTo>
                    <a:pt x="732" y="12129"/>
                  </a:lnTo>
                  <a:lnTo>
                    <a:pt x="561" y="12153"/>
                  </a:lnTo>
                  <a:lnTo>
                    <a:pt x="561" y="12153"/>
                  </a:lnTo>
                  <a:lnTo>
                    <a:pt x="391" y="12129"/>
                  </a:lnTo>
                  <a:lnTo>
                    <a:pt x="245" y="12056"/>
                  </a:lnTo>
                  <a:lnTo>
                    <a:pt x="245" y="12056"/>
                  </a:lnTo>
                  <a:lnTo>
                    <a:pt x="147" y="11958"/>
                  </a:lnTo>
                  <a:lnTo>
                    <a:pt x="74" y="11861"/>
                  </a:lnTo>
                  <a:lnTo>
                    <a:pt x="25" y="11739"/>
                  </a:lnTo>
                  <a:lnTo>
                    <a:pt x="1" y="11593"/>
                  </a:lnTo>
                  <a:lnTo>
                    <a:pt x="1" y="1656"/>
                  </a:lnTo>
                  <a:lnTo>
                    <a:pt x="1" y="1656"/>
                  </a:lnTo>
                  <a:lnTo>
                    <a:pt x="25" y="1534"/>
                  </a:lnTo>
                  <a:lnTo>
                    <a:pt x="50" y="1437"/>
                  </a:lnTo>
                  <a:lnTo>
                    <a:pt x="123" y="1315"/>
                  </a:lnTo>
                  <a:lnTo>
                    <a:pt x="196" y="1242"/>
                  </a:lnTo>
                  <a:lnTo>
                    <a:pt x="196" y="1242"/>
                  </a:lnTo>
                  <a:lnTo>
                    <a:pt x="342" y="1120"/>
                  </a:lnTo>
                  <a:lnTo>
                    <a:pt x="512" y="974"/>
                  </a:lnTo>
                  <a:lnTo>
                    <a:pt x="926" y="755"/>
                  </a:lnTo>
                  <a:lnTo>
                    <a:pt x="1389" y="536"/>
                  </a:lnTo>
                  <a:lnTo>
                    <a:pt x="1901" y="341"/>
                  </a:lnTo>
                  <a:lnTo>
                    <a:pt x="2461" y="195"/>
                  </a:lnTo>
                  <a:lnTo>
                    <a:pt x="3021" y="73"/>
                  </a:lnTo>
                  <a:lnTo>
                    <a:pt x="3581" y="24"/>
                  </a:lnTo>
                  <a:lnTo>
                    <a:pt x="4166" y="0"/>
                  </a:lnTo>
                  <a:lnTo>
                    <a:pt x="4166" y="0"/>
                  </a:lnTo>
                  <a:lnTo>
                    <a:pt x="4531" y="0"/>
                  </a:lnTo>
                  <a:lnTo>
                    <a:pt x="4872" y="49"/>
                  </a:lnTo>
                  <a:lnTo>
                    <a:pt x="5213" y="98"/>
                  </a:lnTo>
                  <a:lnTo>
                    <a:pt x="5530" y="171"/>
                  </a:lnTo>
                  <a:lnTo>
                    <a:pt x="5822" y="268"/>
                  </a:lnTo>
                  <a:lnTo>
                    <a:pt x="6114" y="365"/>
                  </a:lnTo>
                  <a:lnTo>
                    <a:pt x="6358" y="487"/>
                  </a:lnTo>
                  <a:lnTo>
                    <a:pt x="6626" y="609"/>
                  </a:lnTo>
                  <a:lnTo>
                    <a:pt x="7064" y="901"/>
                  </a:lnTo>
                  <a:lnTo>
                    <a:pt x="7429" y="1169"/>
                  </a:lnTo>
                  <a:lnTo>
                    <a:pt x="7746" y="1437"/>
                  </a:lnTo>
                  <a:lnTo>
                    <a:pt x="8014" y="1681"/>
                  </a:lnTo>
                  <a:lnTo>
                    <a:pt x="8014" y="1681"/>
                  </a:lnTo>
                  <a:lnTo>
                    <a:pt x="8136" y="1802"/>
                  </a:lnTo>
                  <a:lnTo>
                    <a:pt x="8136" y="1802"/>
                  </a:lnTo>
                  <a:lnTo>
                    <a:pt x="8209" y="1875"/>
                  </a:lnTo>
                  <a:lnTo>
                    <a:pt x="8257" y="1973"/>
                  </a:lnTo>
                  <a:lnTo>
                    <a:pt x="8306" y="2095"/>
                  </a:lnTo>
                  <a:lnTo>
                    <a:pt x="8306" y="2192"/>
                  </a:lnTo>
                  <a:lnTo>
                    <a:pt x="8306" y="219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47"/>
            <p:cNvSpPr/>
            <p:nvPr/>
          </p:nvSpPr>
          <p:spPr>
            <a:xfrm>
              <a:off x="2141650" y="1001650"/>
              <a:ext cx="207675" cy="331250"/>
            </a:xfrm>
            <a:custGeom>
              <a:avLst/>
              <a:gdLst/>
              <a:ahLst/>
              <a:cxnLst/>
              <a:rect l="l" t="t" r="r" b="b"/>
              <a:pathLst>
                <a:path w="8307" h="13250" fill="none" extrusionOk="0">
                  <a:moveTo>
                    <a:pt x="1" y="2192"/>
                  </a:moveTo>
                  <a:lnTo>
                    <a:pt x="1" y="13249"/>
                  </a:lnTo>
                  <a:lnTo>
                    <a:pt x="1" y="13249"/>
                  </a:lnTo>
                  <a:lnTo>
                    <a:pt x="245" y="13030"/>
                  </a:lnTo>
                  <a:lnTo>
                    <a:pt x="537" y="12762"/>
                  </a:lnTo>
                  <a:lnTo>
                    <a:pt x="902" y="12494"/>
                  </a:lnTo>
                  <a:lnTo>
                    <a:pt x="1121" y="12348"/>
                  </a:lnTo>
                  <a:lnTo>
                    <a:pt x="1341" y="12226"/>
                  </a:lnTo>
                  <a:lnTo>
                    <a:pt x="1608" y="12105"/>
                  </a:lnTo>
                  <a:lnTo>
                    <a:pt x="1876" y="11983"/>
                  </a:lnTo>
                  <a:lnTo>
                    <a:pt x="2193" y="11885"/>
                  </a:lnTo>
                  <a:lnTo>
                    <a:pt x="2534" y="11788"/>
                  </a:lnTo>
                  <a:lnTo>
                    <a:pt x="2899" y="11715"/>
                  </a:lnTo>
                  <a:lnTo>
                    <a:pt x="3289" y="11642"/>
                  </a:lnTo>
                  <a:lnTo>
                    <a:pt x="3703" y="11617"/>
                  </a:lnTo>
                  <a:lnTo>
                    <a:pt x="4141" y="11593"/>
                  </a:lnTo>
                  <a:lnTo>
                    <a:pt x="4141" y="11593"/>
                  </a:lnTo>
                  <a:lnTo>
                    <a:pt x="4726" y="11617"/>
                  </a:lnTo>
                  <a:lnTo>
                    <a:pt x="5286" y="11666"/>
                  </a:lnTo>
                  <a:lnTo>
                    <a:pt x="5773" y="11715"/>
                  </a:lnTo>
                  <a:lnTo>
                    <a:pt x="6236" y="11788"/>
                  </a:lnTo>
                  <a:lnTo>
                    <a:pt x="6650" y="11885"/>
                  </a:lnTo>
                  <a:lnTo>
                    <a:pt x="7015" y="11958"/>
                  </a:lnTo>
                  <a:lnTo>
                    <a:pt x="7575" y="12129"/>
                  </a:lnTo>
                  <a:lnTo>
                    <a:pt x="7575" y="12129"/>
                  </a:lnTo>
                  <a:lnTo>
                    <a:pt x="7746" y="12153"/>
                  </a:lnTo>
                  <a:lnTo>
                    <a:pt x="7746" y="12153"/>
                  </a:lnTo>
                  <a:lnTo>
                    <a:pt x="7916" y="12129"/>
                  </a:lnTo>
                  <a:lnTo>
                    <a:pt x="8062" y="12056"/>
                  </a:lnTo>
                  <a:lnTo>
                    <a:pt x="8062" y="12056"/>
                  </a:lnTo>
                  <a:lnTo>
                    <a:pt x="8160" y="11958"/>
                  </a:lnTo>
                  <a:lnTo>
                    <a:pt x="8233" y="11861"/>
                  </a:lnTo>
                  <a:lnTo>
                    <a:pt x="8282" y="11739"/>
                  </a:lnTo>
                  <a:lnTo>
                    <a:pt x="8306" y="11593"/>
                  </a:lnTo>
                  <a:lnTo>
                    <a:pt x="8306" y="1656"/>
                  </a:lnTo>
                  <a:lnTo>
                    <a:pt x="8306" y="1656"/>
                  </a:lnTo>
                  <a:lnTo>
                    <a:pt x="8282" y="1534"/>
                  </a:lnTo>
                  <a:lnTo>
                    <a:pt x="8257" y="1437"/>
                  </a:lnTo>
                  <a:lnTo>
                    <a:pt x="8184" y="1315"/>
                  </a:lnTo>
                  <a:lnTo>
                    <a:pt x="8111" y="1242"/>
                  </a:lnTo>
                  <a:lnTo>
                    <a:pt x="8111" y="1242"/>
                  </a:lnTo>
                  <a:lnTo>
                    <a:pt x="7965" y="1120"/>
                  </a:lnTo>
                  <a:lnTo>
                    <a:pt x="7795" y="974"/>
                  </a:lnTo>
                  <a:lnTo>
                    <a:pt x="7381" y="755"/>
                  </a:lnTo>
                  <a:lnTo>
                    <a:pt x="6918" y="536"/>
                  </a:lnTo>
                  <a:lnTo>
                    <a:pt x="6406" y="341"/>
                  </a:lnTo>
                  <a:lnTo>
                    <a:pt x="5846" y="195"/>
                  </a:lnTo>
                  <a:lnTo>
                    <a:pt x="5286" y="73"/>
                  </a:lnTo>
                  <a:lnTo>
                    <a:pt x="4726" y="24"/>
                  </a:lnTo>
                  <a:lnTo>
                    <a:pt x="4141" y="0"/>
                  </a:lnTo>
                  <a:lnTo>
                    <a:pt x="4141" y="0"/>
                  </a:lnTo>
                  <a:lnTo>
                    <a:pt x="3776" y="0"/>
                  </a:lnTo>
                  <a:lnTo>
                    <a:pt x="3435" y="49"/>
                  </a:lnTo>
                  <a:lnTo>
                    <a:pt x="3094" y="98"/>
                  </a:lnTo>
                  <a:lnTo>
                    <a:pt x="2777" y="171"/>
                  </a:lnTo>
                  <a:lnTo>
                    <a:pt x="2485" y="268"/>
                  </a:lnTo>
                  <a:lnTo>
                    <a:pt x="2193" y="365"/>
                  </a:lnTo>
                  <a:lnTo>
                    <a:pt x="1949" y="487"/>
                  </a:lnTo>
                  <a:lnTo>
                    <a:pt x="1681" y="609"/>
                  </a:lnTo>
                  <a:lnTo>
                    <a:pt x="1243" y="901"/>
                  </a:lnTo>
                  <a:lnTo>
                    <a:pt x="878" y="1169"/>
                  </a:lnTo>
                  <a:lnTo>
                    <a:pt x="561" y="1437"/>
                  </a:lnTo>
                  <a:lnTo>
                    <a:pt x="293" y="1681"/>
                  </a:lnTo>
                  <a:lnTo>
                    <a:pt x="293" y="1681"/>
                  </a:lnTo>
                  <a:lnTo>
                    <a:pt x="171" y="1802"/>
                  </a:lnTo>
                  <a:lnTo>
                    <a:pt x="171" y="1802"/>
                  </a:lnTo>
                  <a:lnTo>
                    <a:pt x="98" y="1875"/>
                  </a:lnTo>
                  <a:lnTo>
                    <a:pt x="50" y="1973"/>
                  </a:lnTo>
                  <a:lnTo>
                    <a:pt x="1" y="2095"/>
                  </a:lnTo>
                  <a:lnTo>
                    <a:pt x="1" y="2192"/>
                  </a:lnTo>
                  <a:lnTo>
                    <a:pt x="1" y="219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0" name="Google Shape;700;p47"/>
          <p:cNvSpPr/>
          <p:nvPr/>
        </p:nvSpPr>
        <p:spPr>
          <a:xfrm>
            <a:off x="3083674" y="1016373"/>
            <a:ext cx="351077" cy="349039"/>
          </a:xfrm>
          <a:custGeom>
            <a:avLst/>
            <a:gdLst/>
            <a:ahLst/>
            <a:cxnLst/>
            <a:rect l="l" t="t" r="r" b="b"/>
            <a:pathLst>
              <a:path w="16708" h="16611" fill="none" extrusionOk="0">
                <a:moveTo>
                  <a:pt x="414" y="8842"/>
                </a:moveTo>
                <a:lnTo>
                  <a:pt x="8403" y="1048"/>
                </a:lnTo>
                <a:lnTo>
                  <a:pt x="8403" y="1048"/>
                </a:lnTo>
                <a:lnTo>
                  <a:pt x="8500" y="951"/>
                </a:lnTo>
                <a:lnTo>
                  <a:pt x="8597" y="829"/>
                </a:lnTo>
                <a:lnTo>
                  <a:pt x="8865" y="658"/>
                </a:lnTo>
                <a:lnTo>
                  <a:pt x="9158" y="488"/>
                </a:lnTo>
                <a:lnTo>
                  <a:pt x="9450" y="317"/>
                </a:lnTo>
                <a:lnTo>
                  <a:pt x="9450" y="317"/>
                </a:lnTo>
                <a:lnTo>
                  <a:pt x="9839" y="171"/>
                </a:lnTo>
                <a:lnTo>
                  <a:pt x="10180" y="74"/>
                </a:lnTo>
                <a:lnTo>
                  <a:pt x="10497" y="25"/>
                </a:lnTo>
                <a:lnTo>
                  <a:pt x="10814" y="1"/>
                </a:lnTo>
                <a:lnTo>
                  <a:pt x="15344" y="1"/>
                </a:lnTo>
                <a:lnTo>
                  <a:pt x="15344" y="1"/>
                </a:lnTo>
                <a:lnTo>
                  <a:pt x="15465" y="1"/>
                </a:lnTo>
                <a:lnTo>
                  <a:pt x="15587" y="49"/>
                </a:lnTo>
                <a:lnTo>
                  <a:pt x="15855" y="122"/>
                </a:lnTo>
                <a:lnTo>
                  <a:pt x="16099" y="269"/>
                </a:lnTo>
                <a:lnTo>
                  <a:pt x="16294" y="415"/>
                </a:lnTo>
                <a:lnTo>
                  <a:pt x="16294" y="415"/>
                </a:lnTo>
                <a:lnTo>
                  <a:pt x="16391" y="537"/>
                </a:lnTo>
                <a:lnTo>
                  <a:pt x="16488" y="658"/>
                </a:lnTo>
                <a:lnTo>
                  <a:pt x="16561" y="780"/>
                </a:lnTo>
                <a:lnTo>
                  <a:pt x="16610" y="902"/>
                </a:lnTo>
                <a:lnTo>
                  <a:pt x="16659" y="1048"/>
                </a:lnTo>
                <a:lnTo>
                  <a:pt x="16683" y="1170"/>
                </a:lnTo>
                <a:lnTo>
                  <a:pt x="16708" y="1486"/>
                </a:lnTo>
                <a:lnTo>
                  <a:pt x="16708" y="5992"/>
                </a:lnTo>
                <a:lnTo>
                  <a:pt x="16708" y="5992"/>
                </a:lnTo>
                <a:lnTo>
                  <a:pt x="16683" y="6309"/>
                </a:lnTo>
                <a:lnTo>
                  <a:pt x="16635" y="6625"/>
                </a:lnTo>
                <a:lnTo>
                  <a:pt x="16537" y="6942"/>
                </a:lnTo>
                <a:lnTo>
                  <a:pt x="16391" y="7258"/>
                </a:lnTo>
                <a:lnTo>
                  <a:pt x="16391" y="7258"/>
                </a:lnTo>
                <a:lnTo>
                  <a:pt x="16342" y="7453"/>
                </a:lnTo>
                <a:lnTo>
                  <a:pt x="16294" y="7624"/>
                </a:lnTo>
                <a:lnTo>
                  <a:pt x="16196" y="7770"/>
                </a:lnTo>
                <a:lnTo>
                  <a:pt x="16123" y="7916"/>
                </a:lnTo>
                <a:lnTo>
                  <a:pt x="15928" y="8160"/>
                </a:lnTo>
                <a:lnTo>
                  <a:pt x="15758" y="8403"/>
                </a:lnTo>
                <a:lnTo>
                  <a:pt x="7891" y="16197"/>
                </a:lnTo>
                <a:lnTo>
                  <a:pt x="7891" y="16197"/>
                </a:lnTo>
                <a:lnTo>
                  <a:pt x="7794" y="16294"/>
                </a:lnTo>
                <a:lnTo>
                  <a:pt x="7696" y="16392"/>
                </a:lnTo>
                <a:lnTo>
                  <a:pt x="7574" y="16465"/>
                </a:lnTo>
                <a:lnTo>
                  <a:pt x="7453" y="16513"/>
                </a:lnTo>
                <a:lnTo>
                  <a:pt x="7185" y="16586"/>
                </a:lnTo>
                <a:lnTo>
                  <a:pt x="6941" y="16611"/>
                </a:lnTo>
                <a:lnTo>
                  <a:pt x="6941" y="16611"/>
                </a:lnTo>
                <a:lnTo>
                  <a:pt x="6649" y="16586"/>
                </a:lnTo>
                <a:lnTo>
                  <a:pt x="6503" y="16562"/>
                </a:lnTo>
                <a:lnTo>
                  <a:pt x="6381" y="16513"/>
                </a:lnTo>
                <a:lnTo>
                  <a:pt x="6235" y="16465"/>
                </a:lnTo>
                <a:lnTo>
                  <a:pt x="6113" y="16392"/>
                </a:lnTo>
                <a:lnTo>
                  <a:pt x="5991" y="16294"/>
                </a:lnTo>
                <a:lnTo>
                  <a:pt x="5894" y="16197"/>
                </a:lnTo>
                <a:lnTo>
                  <a:pt x="414" y="10839"/>
                </a:lnTo>
                <a:lnTo>
                  <a:pt x="414" y="10839"/>
                </a:lnTo>
                <a:lnTo>
                  <a:pt x="268" y="10595"/>
                </a:lnTo>
                <a:lnTo>
                  <a:pt x="122" y="10352"/>
                </a:lnTo>
                <a:lnTo>
                  <a:pt x="24" y="10108"/>
                </a:lnTo>
                <a:lnTo>
                  <a:pt x="0" y="10011"/>
                </a:lnTo>
                <a:lnTo>
                  <a:pt x="0" y="9889"/>
                </a:lnTo>
                <a:lnTo>
                  <a:pt x="0" y="9889"/>
                </a:lnTo>
                <a:lnTo>
                  <a:pt x="0" y="9718"/>
                </a:lnTo>
                <a:lnTo>
                  <a:pt x="24" y="9597"/>
                </a:lnTo>
                <a:lnTo>
                  <a:pt x="122" y="9329"/>
                </a:lnTo>
                <a:lnTo>
                  <a:pt x="268" y="9061"/>
                </a:lnTo>
                <a:lnTo>
                  <a:pt x="414" y="8842"/>
                </a:lnTo>
                <a:lnTo>
                  <a:pt x="414" y="8842"/>
                </a:lnTo>
                <a:close/>
                <a:moveTo>
                  <a:pt x="12519" y="4190"/>
                </a:moveTo>
                <a:lnTo>
                  <a:pt x="12519" y="4190"/>
                </a:lnTo>
                <a:lnTo>
                  <a:pt x="12689" y="4336"/>
                </a:lnTo>
                <a:lnTo>
                  <a:pt x="12859" y="4433"/>
                </a:lnTo>
                <a:lnTo>
                  <a:pt x="13030" y="4482"/>
                </a:lnTo>
                <a:lnTo>
                  <a:pt x="13249" y="4482"/>
                </a:lnTo>
                <a:lnTo>
                  <a:pt x="13249" y="4482"/>
                </a:lnTo>
                <a:lnTo>
                  <a:pt x="13444" y="4482"/>
                </a:lnTo>
                <a:lnTo>
                  <a:pt x="13615" y="4433"/>
                </a:lnTo>
                <a:lnTo>
                  <a:pt x="13761" y="4336"/>
                </a:lnTo>
                <a:lnTo>
                  <a:pt x="13882" y="4190"/>
                </a:lnTo>
                <a:lnTo>
                  <a:pt x="13882" y="4190"/>
                </a:lnTo>
                <a:lnTo>
                  <a:pt x="14029" y="4044"/>
                </a:lnTo>
                <a:lnTo>
                  <a:pt x="14102" y="3873"/>
                </a:lnTo>
                <a:lnTo>
                  <a:pt x="14150" y="3727"/>
                </a:lnTo>
                <a:lnTo>
                  <a:pt x="14175" y="3557"/>
                </a:lnTo>
                <a:lnTo>
                  <a:pt x="14175" y="3557"/>
                </a:lnTo>
                <a:lnTo>
                  <a:pt x="14150" y="3362"/>
                </a:lnTo>
                <a:lnTo>
                  <a:pt x="14102" y="3167"/>
                </a:lnTo>
                <a:lnTo>
                  <a:pt x="14029" y="2996"/>
                </a:lnTo>
                <a:lnTo>
                  <a:pt x="13882" y="2850"/>
                </a:lnTo>
                <a:lnTo>
                  <a:pt x="13882" y="2850"/>
                </a:lnTo>
                <a:lnTo>
                  <a:pt x="13761" y="2728"/>
                </a:lnTo>
                <a:lnTo>
                  <a:pt x="13615" y="2655"/>
                </a:lnTo>
                <a:lnTo>
                  <a:pt x="13444" y="2582"/>
                </a:lnTo>
                <a:lnTo>
                  <a:pt x="13249" y="2558"/>
                </a:lnTo>
                <a:lnTo>
                  <a:pt x="13249" y="2558"/>
                </a:lnTo>
                <a:lnTo>
                  <a:pt x="13030" y="2582"/>
                </a:lnTo>
                <a:lnTo>
                  <a:pt x="12859" y="2655"/>
                </a:lnTo>
                <a:lnTo>
                  <a:pt x="12689" y="2728"/>
                </a:lnTo>
                <a:lnTo>
                  <a:pt x="12519" y="2850"/>
                </a:lnTo>
                <a:lnTo>
                  <a:pt x="12519" y="2850"/>
                </a:lnTo>
                <a:lnTo>
                  <a:pt x="12445" y="2996"/>
                </a:lnTo>
                <a:lnTo>
                  <a:pt x="12372" y="3167"/>
                </a:lnTo>
                <a:lnTo>
                  <a:pt x="12324" y="3362"/>
                </a:lnTo>
                <a:lnTo>
                  <a:pt x="12324" y="3557"/>
                </a:lnTo>
                <a:lnTo>
                  <a:pt x="12324" y="3557"/>
                </a:lnTo>
                <a:lnTo>
                  <a:pt x="12324" y="3727"/>
                </a:lnTo>
                <a:lnTo>
                  <a:pt x="12372" y="3873"/>
                </a:lnTo>
                <a:lnTo>
                  <a:pt x="12445" y="4044"/>
                </a:lnTo>
                <a:lnTo>
                  <a:pt x="12519" y="4190"/>
                </a:lnTo>
                <a:lnTo>
                  <a:pt x="12519" y="419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47"/>
          <p:cNvSpPr/>
          <p:nvPr/>
        </p:nvSpPr>
        <p:spPr>
          <a:xfrm>
            <a:off x="3649184" y="1033772"/>
            <a:ext cx="350068" cy="314242"/>
          </a:xfrm>
          <a:custGeom>
            <a:avLst/>
            <a:gdLst/>
            <a:ahLst/>
            <a:cxnLst/>
            <a:rect l="l" t="t" r="r" b="b"/>
            <a:pathLst>
              <a:path w="16660" h="14955" fill="none" extrusionOk="0">
                <a:moveTo>
                  <a:pt x="12373" y="1"/>
                </a:moveTo>
                <a:lnTo>
                  <a:pt x="12373" y="1"/>
                </a:lnTo>
                <a:lnTo>
                  <a:pt x="12032" y="1"/>
                </a:lnTo>
                <a:lnTo>
                  <a:pt x="11691" y="49"/>
                </a:lnTo>
                <a:lnTo>
                  <a:pt x="11350" y="123"/>
                </a:lnTo>
                <a:lnTo>
                  <a:pt x="11033" y="196"/>
                </a:lnTo>
                <a:lnTo>
                  <a:pt x="10716" y="317"/>
                </a:lnTo>
                <a:lnTo>
                  <a:pt x="10424" y="464"/>
                </a:lnTo>
                <a:lnTo>
                  <a:pt x="10132" y="610"/>
                </a:lnTo>
                <a:lnTo>
                  <a:pt x="9864" y="804"/>
                </a:lnTo>
                <a:lnTo>
                  <a:pt x="9620" y="999"/>
                </a:lnTo>
                <a:lnTo>
                  <a:pt x="9377" y="1219"/>
                </a:lnTo>
                <a:lnTo>
                  <a:pt x="9158" y="1462"/>
                </a:lnTo>
                <a:lnTo>
                  <a:pt x="8939" y="1706"/>
                </a:lnTo>
                <a:lnTo>
                  <a:pt x="8768" y="1974"/>
                </a:lnTo>
                <a:lnTo>
                  <a:pt x="8598" y="2266"/>
                </a:lnTo>
                <a:lnTo>
                  <a:pt x="8451" y="2558"/>
                </a:lnTo>
                <a:lnTo>
                  <a:pt x="8330" y="2850"/>
                </a:lnTo>
                <a:lnTo>
                  <a:pt x="8330" y="2850"/>
                </a:lnTo>
                <a:lnTo>
                  <a:pt x="8208" y="2558"/>
                </a:lnTo>
                <a:lnTo>
                  <a:pt x="8062" y="2266"/>
                </a:lnTo>
                <a:lnTo>
                  <a:pt x="7891" y="1974"/>
                </a:lnTo>
                <a:lnTo>
                  <a:pt x="7721" y="1706"/>
                </a:lnTo>
                <a:lnTo>
                  <a:pt x="7502" y="1462"/>
                </a:lnTo>
                <a:lnTo>
                  <a:pt x="7282" y="1219"/>
                </a:lnTo>
                <a:lnTo>
                  <a:pt x="7039" y="999"/>
                </a:lnTo>
                <a:lnTo>
                  <a:pt x="6795" y="804"/>
                </a:lnTo>
                <a:lnTo>
                  <a:pt x="6527" y="610"/>
                </a:lnTo>
                <a:lnTo>
                  <a:pt x="6235" y="464"/>
                </a:lnTo>
                <a:lnTo>
                  <a:pt x="5943" y="317"/>
                </a:lnTo>
                <a:lnTo>
                  <a:pt x="5626" y="196"/>
                </a:lnTo>
                <a:lnTo>
                  <a:pt x="5310" y="123"/>
                </a:lnTo>
                <a:lnTo>
                  <a:pt x="4969" y="49"/>
                </a:lnTo>
                <a:lnTo>
                  <a:pt x="4628" y="1"/>
                </a:lnTo>
                <a:lnTo>
                  <a:pt x="4287" y="1"/>
                </a:lnTo>
                <a:lnTo>
                  <a:pt x="4287" y="1"/>
                </a:lnTo>
                <a:lnTo>
                  <a:pt x="3848" y="25"/>
                </a:lnTo>
                <a:lnTo>
                  <a:pt x="3434" y="74"/>
                </a:lnTo>
                <a:lnTo>
                  <a:pt x="3020" y="196"/>
                </a:lnTo>
                <a:lnTo>
                  <a:pt x="2606" y="342"/>
                </a:lnTo>
                <a:lnTo>
                  <a:pt x="2241" y="512"/>
                </a:lnTo>
                <a:lnTo>
                  <a:pt x="1900" y="731"/>
                </a:lnTo>
                <a:lnTo>
                  <a:pt x="1559" y="975"/>
                </a:lnTo>
                <a:lnTo>
                  <a:pt x="1267" y="1243"/>
                </a:lnTo>
                <a:lnTo>
                  <a:pt x="974" y="1560"/>
                </a:lnTo>
                <a:lnTo>
                  <a:pt x="731" y="1876"/>
                </a:lnTo>
                <a:lnTo>
                  <a:pt x="512" y="2241"/>
                </a:lnTo>
                <a:lnTo>
                  <a:pt x="341" y="2607"/>
                </a:lnTo>
                <a:lnTo>
                  <a:pt x="195" y="2996"/>
                </a:lnTo>
                <a:lnTo>
                  <a:pt x="98" y="3410"/>
                </a:lnTo>
                <a:lnTo>
                  <a:pt x="25" y="3849"/>
                </a:lnTo>
                <a:lnTo>
                  <a:pt x="0" y="4287"/>
                </a:lnTo>
                <a:lnTo>
                  <a:pt x="0" y="4287"/>
                </a:lnTo>
                <a:lnTo>
                  <a:pt x="0" y="4580"/>
                </a:lnTo>
                <a:lnTo>
                  <a:pt x="25" y="4872"/>
                </a:lnTo>
                <a:lnTo>
                  <a:pt x="122" y="5432"/>
                </a:lnTo>
                <a:lnTo>
                  <a:pt x="244" y="5992"/>
                </a:lnTo>
                <a:lnTo>
                  <a:pt x="439" y="6528"/>
                </a:lnTo>
                <a:lnTo>
                  <a:pt x="658" y="7039"/>
                </a:lnTo>
                <a:lnTo>
                  <a:pt x="926" y="7526"/>
                </a:lnTo>
                <a:lnTo>
                  <a:pt x="1194" y="7989"/>
                </a:lnTo>
                <a:lnTo>
                  <a:pt x="1510" y="8452"/>
                </a:lnTo>
                <a:lnTo>
                  <a:pt x="1851" y="8890"/>
                </a:lnTo>
                <a:lnTo>
                  <a:pt x="2192" y="9304"/>
                </a:lnTo>
                <a:lnTo>
                  <a:pt x="2558" y="9718"/>
                </a:lnTo>
                <a:lnTo>
                  <a:pt x="2923" y="10108"/>
                </a:lnTo>
                <a:lnTo>
                  <a:pt x="3629" y="10839"/>
                </a:lnTo>
                <a:lnTo>
                  <a:pt x="4287" y="11496"/>
                </a:lnTo>
                <a:lnTo>
                  <a:pt x="4287" y="11496"/>
                </a:lnTo>
                <a:lnTo>
                  <a:pt x="4847" y="12032"/>
                </a:lnTo>
                <a:lnTo>
                  <a:pt x="5480" y="12592"/>
                </a:lnTo>
                <a:lnTo>
                  <a:pt x="6820" y="13737"/>
                </a:lnTo>
                <a:lnTo>
                  <a:pt x="7891" y="14614"/>
                </a:lnTo>
                <a:lnTo>
                  <a:pt x="8330" y="14955"/>
                </a:lnTo>
                <a:lnTo>
                  <a:pt x="8330" y="14955"/>
                </a:lnTo>
                <a:lnTo>
                  <a:pt x="8768" y="14614"/>
                </a:lnTo>
                <a:lnTo>
                  <a:pt x="9815" y="13761"/>
                </a:lnTo>
                <a:lnTo>
                  <a:pt x="11155" y="12617"/>
                </a:lnTo>
                <a:lnTo>
                  <a:pt x="11788" y="12056"/>
                </a:lnTo>
                <a:lnTo>
                  <a:pt x="12373" y="11496"/>
                </a:lnTo>
                <a:lnTo>
                  <a:pt x="12373" y="11496"/>
                </a:lnTo>
                <a:lnTo>
                  <a:pt x="13030" y="10839"/>
                </a:lnTo>
                <a:lnTo>
                  <a:pt x="13736" y="10108"/>
                </a:lnTo>
                <a:lnTo>
                  <a:pt x="14102" y="9718"/>
                </a:lnTo>
                <a:lnTo>
                  <a:pt x="14467" y="9304"/>
                </a:lnTo>
                <a:lnTo>
                  <a:pt x="14808" y="8890"/>
                </a:lnTo>
                <a:lnTo>
                  <a:pt x="15149" y="8452"/>
                </a:lnTo>
                <a:lnTo>
                  <a:pt x="15466" y="7989"/>
                </a:lnTo>
                <a:lnTo>
                  <a:pt x="15734" y="7526"/>
                </a:lnTo>
                <a:lnTo>
                  <a:pt x="16001" y="7039"/>
                </a:lnTo>
                <a:lnTo>
                  <a:pt x="16221" y="6528"/>
                </a:lnTo>
                <a:lnTo>
                  <a:pt x="16416" y="5992"/>
                </a:lnTo>
                <a:lnTo>
                  <a:pt x="16537" y="5432"/>
                </a:lnTo>
                <a:lnTo>
                  <a:pt x="16635" y="4872"/>
                </a:lnTo>
                <a:lnTo>
                  <a:pt x="16659" y="4580"/>
                </a:lnTo>
                <a:lnTo>
                  <a:pt x="16659" y="4287"/>
                </a:lnTo>
                <a:lnTo>
                  <a:pt x="16659" y="4287"/>
                </a:lnTo>
                <a:lnTo>
                  <a:pt x="16635" y="3849"/>
                </a:lnTo>
                <a:lnTo>
                  <a:pt x="16562" y="3410"/>
                </a:lnTo>
                <a:lnTo>
                  <a:pt x="16464" y="2996"/>
                </a:lnTo>
                <a:lnTo>
                  <a:pt x="16318" y="2607"/>
                </a:lnTo>
                <a:lnTo>
                  <a:pt x="16148" y="2241"/>
                </a:lnTo>
                <a:lnTo>
                  <a:pt x="15928" y="1876"/>
                </a:lnTo>
                <a:lnTo>
                  <a:pt x="15685" y="1560"/>
                </a:lnTo>
                <a:lnTo>
                  <a:pt x="15393" y="1243"/>
                </a:lnTo>
                <a:lnTo>
                  <a:pt x="15100" y="975"/>
                </a:lnTo>
                <a:lnTo>
                  <a:pt x="14759" y="731"/>
                </a:lnTo>
                <a:lnTo>
                  <a:pt x="14418" y="512"/>
                </a:lnTo>
                <a:lnTo>
                  <a:pt x="14053" y="342"/>
                </a:lnTo>
                <a:lnTo>
                  <a:pt x="13639" y="196"/>
                </a:lnTo>
                <a:lnTo>
                  <a:pt x="13225" y="74"/>
                </a:lnTo>
                <a:lnTo>
                  <a:pt x="12811" y="25"/>
                </a:lnTo>
                <a:lnTo>
                  <a:pt x="12373" y="1"/>
                </a:lnTo>
                <a:lnTo>
                  <a:pt x="12373"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7"/>
          <p:cNvSpPr/>
          <p:nvPr/>
        </p:nvSpPr>
        <p:spPr>
          <a:xfrm>
            <a:off x="4219296" y="1036336"/>
            <a:ext cx="339835" cy="309115"/>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7"/>
          <p:cNvSpPr/>
          <p:nvPr/>
        </p:nvSpPr>
        <p:spPr>
          <a:xfrm>
            <a:off x="4795564" y="1039404"/>
            <a:ext cx="317310" cy="30297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4" name="Google Shape;704;p47"/>
          <p:cNvGrpSpPr/>
          <p:nvPr/>
        </p:nvGrpSpPr>
        <p:grpSpPr>
          <a:xfrm>
            <a:off x="5344010" y="1018906"/>
            <a:ext cx="350068" cy="350573"/>
            <a:chOff x="5294400" y="974850"/>
            <a:chExt cx="416500" cy="417100"/>
          </a:xfrm>
        </p:grpSpPr>
        <p:sp>
          <p:nvSpPr>
            <p:cNvPr id="705" name="Google Shape;705;p47"/>
            <p:cNvSpPr/>
            <p:nvPr/>
          </p:nvSpPr>
          <p:spPr>
            <a:xfrm>
              <a:off x="5325450" y="997975"/>
              <a:ext cx="151650" cy="154700"/>
            </a:xfrm>
            <a:custGeom>
              <a:avLst/>
              <a:gdLst/>
              <a:ahLst/>
              <a:cxnLst/>
              <a:rect l="l" t="t" r="r" b="b"/>
              <a:pathLst>
                <a:path w="6066" h="6188" fill="none" extrusionOk="0">
                  <a:moveTo>
                    <a:pt x="2680" y="74"/>
                  </a:moveTo>
                  <a:lnTo>
                    <a:pt x="2680" y="74"/>
                  </a:lnTo>
                  <a:lnTo>
                    <a:pt x="2607" y="1"/>
                  </a:lnTo>
                  <a:lnTo>
                    <a:pt x="2534" y="1"/>
                  </a:lnTo>
                  <a:lnTo>
                    <a:pt x="2461" y="25"/>
                  </a:lnTo>
                  <a:lnTo>
                    <a:pt x="2436" y="147"/>
                  </a:lnTo>
                  <a:lnTo>
                    <a:pt x="2095" y="1803"/>
                  </a:lnTo>
                  <a:lnTo>
                    <a:pt x="2095" y="1803"/>
                  </a:lnTo>
                  <a:lnTo>
                    <a:pt x="2047" y="1925"/>
                  </a:lnTo>
                  <a:lnTo>
                    <a:pt x="1974" y="2047"/>
                  </a:lnTo>
                  <a:lnTo>
                    <a:pt x="1852" y="2169"/>
                  </a:lnTo>
                  <a:lnTo>
                    <a:pt x="1730" y="2217"/>
                  </a:lnTo>
                  <a:lnTo>
                    <a:pt x="123" y="2753"/>
                  </a:lnTo>
                  <a:lnTo>
                    <a:pt x="123" y="2753"/>
                  </a:lnTo>
                  <a:lnTo>
                    <a:pt x="25" y="2826"/>
                  </a:lnTo>
                  <a:lnTo>
                    <a:pt x="1" y="2875"/>
                  </a:lnTo>
                  <a:lnTo>
                    <a:pt x="25" y="2948"/>
                  </a:lnTo>
                  <a:lnTo>
                    <a:pt x="98" y="3021"/>
                  </a:lnTo>
                  <a:lnTo>
                    <a:pt x="1584" y="3849"/>
                  </a:lnTo>
                  <a:lnTo>
                    <a:pt x="1584" y="3849"/>
                  </a:lnTo>
                  <a:lnTo>
                    <a:pt x="1706" y="3922"/>
                  </a:lnTo>
                  <a:lnTo>
                    <a:pt x="1803" y="4044"/>
                  </a:lnTo>
                  <a:lnTo>
                    <a:pt x="1852" y="4190"/>
                  </a:lnTo>
                  <a:lnTo>
                    <a:pt x="1876" y="4312"/>
                  </a:lnTo>
                  <a:lnTo>
                    <a:pt x="1901" y="6017"/>
                  </a:lnTo>
                  <a:lnTo>
                    <a:pt x="1901" y="6017"/>
                  </a:lnTo>
                  <a:lnTo>
                    <a:pt x="1925" y="6114"/>
                  </a:lnTo>
                  <a:lnTo>
                    <a:pt x="1974" y="6187"/>
                  </a:lnTo>
                  <a:lnTo>
                    <a:pt x="2047" y="6187"/>
                  </a:lnTo>
                  <a:lnTo>
                    <a:pt x="2120" y="6114"/>
                  </a:lnTo>
                  <a:lnTo>
                    <a:pt x="3362" y="4969"/>
                  </a:lnTo>
                  <a:lnTo>
                    <a:pt x="3362" y="4969"/>
                  </a:lnTo>
                  <a:lnTo>
                    <a:pt x="3484" y="4872"/>
                  </a:lnTo>
                  <a:lnTo>
                    <a:pt x="3630" y="4823"/>
                  </a:lnTo>
                  <a:lnTo>
                    <a:pt x="3776" y="4823"/>
                  </a:lnTo>
                  <a:lnTo>
                    <a:pt x="3922" y="4848"/>
                  </a:lnTo>
                  <a:lnTo>
                    <a:pt x="5530" y="5335"/>
                  </a:lnTo>
                  <a:lnTo>
                    <a:pt x="5530" y="5335"/>
                  </a:lnTo>
                  <a:lnTo>
                    <a:pt x="5651" y="5359"/>
                  </a:lnTo>
                  <a:lnTo>
                    <a:pt x="5700" y="5335"/>
                  </a:lnTo>
                  <a:lnTo>
                    <a:pt x="5724" y="5262"/>
                  </a:lnTo>
                  <a:lnTo>
                    <a:pt x="5700" y="5164"/>
                  </a:lnTo>
                  <a:lnTo>
                    <a:pt x="4994" y="3606"/>
                  </a:lnTo>
                  <a:lnTo>
                    <a:pt x="4994" y="3606"/>
                  </a:lnTo>
                  <a:lnTo>
                    <a:pt x="4945" y="3484"/>
                  </a:lnTo>
                  <a:lnTo>
                    <a:pt x="4945" y="3338"/>
                  </a:lnTo>
                  <a:lnTo>
                    <a:pt x="4969" y="3191"/>
                  </a:lnTo>
                  <a:lnTo>
                    <a:pt x="5042" y="3070"/>
                  </a:lnTo>
                  <a:lnTo>
                    <a:pt x="6017" y="1681"/>
                  </a:lnTo>
                  <a:lnTo>
                    <a:pt x="6017" y="1681"/>
                  </a:lnTo>
                  <a:lnTo>
                    <a:pt x="6065" y="1584"/>
                  </a:lnTo>
                  <a:lnTo>
                    <a:pt x="6065" y="1511"/>
                  </a:lnTo>
                  <a:lnTo>
                    <a:pt x="5992" y="1462"/>
                  </a:lnTo>
                  <a:lnTo>
                    <a:pt x="5895" y="1462"/>
                  </a:lnTo>
                  <a:lnTo>
                    <a:pt x="4190" y="1657"/>
                  </a:lnTo>
                  <a:lnTo>
                    <a:pt x="4190" y="1657"/>
                  </a:lnTo>
                  <a:lnTo>
                    <a:pt x="4068" y="1657"/>
                  </a:lnTo>
                  <a:lnTo>
                    <a:pt x="3922" y="1608"/>
                  </a:lnTo>
                  <a:lnTo>
                    <a:pt x="3800" y="1535"/>
                  </a:lnTo>
                  <a:lnTo>
                    <a:pt x="3703" y="1438"/>
                  </a:lnTo>
                  <a:lnTo>
                    <a:pt x="2680" y="7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7"/>
            <p:cNvSpPr/>
            <p:nvPr/>
          </p:nvSpPr>
          <p:spPr>
            <a:xfrm>
              <a:off x="5294400" y="974850"/>
              <a:ext cx="416500" cy="417100"/>
            </a:xfrm>
            <a:custGeom>
              <a:avLst/>
              <a:gdLst/>
              <a:ahLst/>
              <a:cxnLst/>
              <a:rect l="l" t="t" r="r" b="b"/>
              <a:pathLst>
                <a:path w="16660" h="16684" fill="none" extrusionOk="0">
                  <a:moveTo>
                    <a:pt x="4872" y="12202"/>
                  </a:moveTo>
                  <a:lnTo>
                    <a:pt x="4872" y="12202"/>
                  </a:lnTo>
                  <a:lnTo>
                    <a:pt x="5261" y="12178"/>
                  </a:lnTo>
                  <a:lnTo>
                    <a:pt x="5627" y="12154"/>
                  </a:lnTo>
                  <a:lnTo>
                    <a:pt x="5992" y="12105"/>
                  </a:lnTo>
                  <a:lnTo>
                    <a:pt x="6357" y="12032"/>
                  </a:lnTo>
                  <a:lnTo>
                    <a:pt x="6698" y="11959"/>
                  </a:lnTo>
                  <a:lnTo>
                    <a:pt x="7039" y="11861"/>
                  </a:lnTo>
                  <a:lnTo>
                    <a:pt x="7380" y="11740"/>
                  </a:lnTo>
                  <a:lnTo>
                    <a:pt x="7721" y="11618"/>
                  </a:lnTo>
                  <a:lnTo>
                    <a:pt x="8038" y="11472"/>
                  </a:lnTo>
                  <a:lnTo>
                    <a:pt x="8355" y="11301"/>
                  </a:lnTo>
                  <a:lnTo>
                    <a:pt x="8671" y="11131"/>
                  </a:lnTo>
                  <a:lnTo>
                    <a:pt x="8963" y="10936"/>
                  </a:lnTo>
                  <a:lnTo>
                    <a:pt x="9256" y="10741"/>
                  </a:lnTo>
                  <a:lnTo>
                    <a:pt x="9524" y="10522"/>
                  </a:lnTo>
                  <a:lnTo>
                    <a:pt x="9792" y="10303"/>
                  </a:lnTo>
                  <a:lnTo>
                    <a:pt x="10035" y="10059"/>
                  </a:lnTo>
                  <a:lnTo>
                    <a:pt x="10279" y="9791"/>
                  </a:lnTo>
                  <a:lnTo>
                    <a:pt x="10522" y="9523"/>
                  </a:lnTo>
                  <a:lnTo>
                    <a:pt x="10741" y="9255"/>
                  </a:lnTo>
                  <a:lnTo>
                    <a:pt x="10936" y="8963"/>
                  </a:lnTo>
                  <a:lnTo>
                    <a:pt x="11131" y="8671"/>
                  </a:lnTo>
                  <a:lnTo>
                    <a:pt x="11302" y="8379"/>
                  </a:lnTo>
                  <a:lnTo>
                    <a:pt x="11472" y="8062"/>
                  </a:lnTo>
                  <a:lnTo>
                    <a:pt x="11618" y="7721"/>
                  </a:lnTo>
                  <a:lnTo>
                    <a:pt x="11740" y="7404"/>
                  </a:lnTo>
                  <a:lnTo>
                    <a:pt x="11862" y="7063"/>
                  </a:lnTo>
                  <a:lnTo>
                    <a:pt x="11959" y="6722"/>
                  </a:lnTo>
                  <a:lnTo>
                    <a:pt x="12032" y="6357"/>
                  </a:lnTo>
                  <a:lnTo>
                    <a:pt x="12105" y="5992"/>
                  </a:lnTo>
                  <a:lnTo>
                    <a:pt x="12154" y="5626"/>
                  </a:lnTo>
                  <a:lnTo>
                    <a:pt x="12178" y="5261"/>
                  </a:lnTo>
                  <a:lnTo>
                    <a:pt x="12178" y="4896"/>
                  </a:lnTo>
                  <a:lnTo>
                    <a:pt x="12178" y="4896"/>
                  </a:lnTo>
                  <a:lnTo>
                    <a:pt x="12178" y="4531"/>
                  </a:lnTo>
                  <a:lnTo>
                    <a:pt x="12154" y="4190"/>
                  </a:lnTo>
                  <a:lnTo>
                    <a:pt x="12105" y="3849"/>
                  </a:lnTo>
                  <a:lnTo>
                    <a:pt x="12057" y="3508"/>
                  </a:lnTo>
                  <a:lnTo>
                    <a:pt x="11983" y="3191"/>
                  </a:lnTo>
                  <a:lnTo>
                    <a:pt x="11886" y="2850"/>
                  </a:lnTo>
                  <a:lnTo>
                    <a:pt x="11789" y="2533"/>
                  </a:lnTo>
                  <a:lnTo>
                    <a:pt x="11691" y="2217"/>
                  </a:lnTo>
                  <a:lnTo>
                    <a:pt x="11545" y="1925"/>
                  </a:lnTo>
                  <a:lnTo>
                    <a:pt x="11423" y="1632"/>
                  </a:lnTo>
                  <a:lnTo>
                    <a:pt x="11253" y="1340"/>
                  </a:lnTo>
                  <a:lnTo>
                    <a:pt x="11107" y="1048"/>
                  </a:lnTo>
                  <a:lnTo>
                    <a:pt x="10912" y="780"/>
                  </a:lnTo>
                  <a:lnTo>
                    <a:pt x="10717" y="512"/>
                  </a:lnTo>
                  <a:lnTo>
                    <a:pt x="10303" y="0"/>
                  </a:lnTo>
                  <a:lnTo>
                    <a:pt x="10303" y="0"/>
                  </a:lnTo>
                  <a:lnTo>
                    <a:pt x="10644" y="98"/>
                  </a:lnTo>
                  <a:lnTo>
                    <a:pt x="10985" y="220"/>
                  </a:lnTo>
                  <a:lnTo>
                    <a:pt x="11642" y="463"/>
                  </a:lnTo>
                  <a:lnTo>
                    <a:pt x="12251" y="780"/>
                  </a:lnTo>
                  <a:lnTo>
                    <a:pt x="12836" y="1121"/>
                  </a:lnTo>
                  <a:lnTo>
                    <a:pt x="13396" y="1535"/>
                  </a:lnTo>
                  <a:lnTo>
                    <a:pt x="13932" y="1973"/>
                  </a:lnTo>
                  <a:lnTo>
                    <a:pt x="14419" y="2460"/>
                  </a:lnTo>
                  <a:lnTo>
                    <a:pt x="14857" y="2972"/>
                  </a:lnTo>
                  <a:lnTo>
                    <a:pt x="15271" y="3532"/>
                  </a:lnTo>
                  <a:lnTo>
                    <a:pt x="15612" y="4116"/>
                  </a:lnTo>
                  <a:lnTo>
                    <a:pt x="15929" y="4750"/>
                  </a:lnTo>
                  <a:lnTo>
                    <a:pt x="16197" y="5383"/>
                  </a:lnTo>
                  <a:lnTo>
                    <a:pt x="16294" y="5724"/>
                  </a:lnTo>
                  <a:lnTo>
                    <a:pt x="16392" y="6065"/>
                  </a:lnTo>
                  <a:lnTo>
                    <a:pt x="16465" y="6406"/>
                  </a:lnTo>
                  <a:lnTo>
                    <a:pt x="16538" y="6771"/>
                  </a:lnTo>
                  <a:lnTo>
                    <a:pt x="16587" y="7112"/>
                  </a:lnTo>
                  <a:lnTo>
                    <a:pt x="16635" y="7477"/>
                  </a:lnTo>
                  <a:lnTo>
                    <a:pt x="16660" y="7843"/>
                  </a:lnTo>
                  <a:lnTo>
                    <a:pt x="16660" y="8208"/>
                  </a:lnTo>
                  <a:lnTo>
                    <a:pt x="16660" y="8208"/>
                  </a:lnTo>
                  <a:lnTo>
                    <a:pt x="16660" y="8647"/>
                  </a:lnTo>
                  <a:lnTo>
                    <a:pt x="16611" y="9061"/>
                  </a:lnTo>
                  <a:lnTo>
                    <a:pt x="16562" y="9499"/>
                  </a:lnTo>
                  <a:lnTo>
                    <a:pt x="16489" y="9913"/>
                  </a:lnTo>
                  <a:lnTo>
                    <a:pt x="16392" y="10327"/>
                  </a:lnTo>
                  <a:lnTo>
                    <a:pt x="16294" y="10717"/>
                  </a:lnTo>
                  <a:lnTo>
                    <a:pt x="16148" y="11131"/>
                  </a:lnTo>
                  <a:lnTo>
                    <a:pt x="16002" y="11496"/>
                  </a:lnTo>
                  <a:lnTo>
                    <a:pt x="15832" y="11886"/>
                  </a:lnTo>
                  <a:lnTo>
                    <a:pt x="15637" y="12251"/>
                  </a:lnTo>
                  <a:lnTo>
                    <a:pt x="15442" y="12592"/>
                  </a:lnTo>
                  <a:lnTo>
                    <a:pt x="15223" y="12933"/>
                  </a:lnTo>
                  <a:lnTo>
                    <a:pt x="14979" y="13274"/>
                  </a:lnTo>
                  <a:lnTo>
                    <a:pt x="14736" y="13591"/>
                  </a:lnTo>
                  <a:lnTo>
                    <a:pt x="14468" y="13907"/>
                  </a:lnTo>
                  <a:lnTo>
                    <a:pt x="14175" y="14199"/>
                  </a:lnTo>
                  <a:lnTo>
                    <a:pt x="13883" y="14467"/>
                  </a:lnTo>
                  <a:lnTo>
                    <a:pt x="13591" y="14735"/>
                  </a:lnTo>
                  <a:lnTo>
                    <a:pt x="13274" y="15003"/>
                  </a:lnTo>
                  <a:lnTo>
                    <a:pt x="12933" y="15222"/>
                  </a:lnTo>
                  <a:lnTo>
                    <a:pt x="12592" y="15442"/>
                  </a:lnTo>
                  <a:lnTo>
                    <a:pt x="12227" y="15661"/>
                  </a:lnTo>
                  <a:lnTo>
                    <a:pt x="11862" y="15831"/>
                  </a:lnTo>
                  <a:lnTo>
                    <a:pt x="11496" y="16002"/>
                  </a:lnTo>
                  <a:lnTo>
                    <a:pt x="11107" y="16172"/>
                  </a:lnTo>
                  <a:lnTo>
                    <a:pt x="10717" y="16294"/>
                  </a:lnTo>
                  <a:lnTo>
                    <a:pt x="10303" y="16416"/>
                  </a:lnTo>
                  <a:lnTo>
                    <a:pt x="9913" y="16513"/>
                  </a:lnTo>
                  <a:lnTo>
                    <a:pt x="9475" y="16586"/>
                  </a:lnTo>
                  <a:lnTo>
                    <a:pt x="9061" y="16635"/>
                  </a:lnTo>
                  <a:lnTo>
                    <a:pt x="8622" y="16659"/>
                  </a:lnTo>
                  <a:lnTo>
                    <a:pt x="8208" y="16684"/>
                  </a:lnTo>
                  <a:lnTo>
                    <a:pt x="8208" y="16684"/>
                  </a:lnTo>
                  <a:lnTo>
                    <a:pt x="7819" y="16659"/>
                  </a:lnTo>
                  <a:lnTo>
                    <a:pt x="7453" y="16635"/>
                  </a:lnTo>
                  <a:lnTo>
                    <a:pt x="7112" y="16611"/>
                  </a:lnTo>
                  <a:lnTo>
                    <a:pt x="6747" y="16562"/>
                  </a:lnTo>
                  <a:lnTo>
                    <a:pt x="6406" y="16489"/>
                  </a:lnTo>
                  <a:lnTo>
                    <a:pt x="6065" y="16391"/>
                  </a:lnTo>
                  <a:lnTo>
                    <a:pt x="5724" y="16294"/>
                  </a:lnTo>
                  <a:lnTo>
                    <a:pt x="5383" y="16197"/>
                  </a:lnTo>
                  <a:lnTo>
                    <a:pt x="4726" y="15929"/>
                  </a:lnTo>
                  <a:lnTo>
                    <a:pt x="4117" y="15636"/>
                  </a:lnTo>
                  <a:lnTo>
                    <a:pt x="3532" y="15271"/>
                  </a:lnTo>
                  <a:lnTo>
                    <a:pt x="2972" y="14857"/>
                  </a:lnTo>
                  <a:lnTo>
                    <a:pt x="2436" y="14419"/>
                  </a:lnTo>
                  <a:lnTo>
                    <a:pt x="1974" y="13932"/>
                  </a:lnTo>
                  <a:lnTo>
                    <a:pt x="1511" y="13420"/>
                  </a:lnTo>
                  <a:lnTo>
                    <a:pt x="1121" y="12860"/>
                  </a:lnTo>
                  <a:lnTo>
                    <a:pt x="756" y="12275"/>
                  </a:lnTo>
                  <a:lnTo>
                    <a:pt x="464" y="11642"/>
                  </a:lnTo>
                  <a:lnTo>
                    <a:pt x="196" y="10985"/>
                  </a:lnTo>
                  <a:lnTo>
                    <a:pt x="98" y="10668"/>
                  </a:lnTo>
                  <a:lnTo>
                    <a:pt x="1" y="10327"/>
                  </a:lnTo>
                  <a:lnTo>
                    <a:pt x="1" y="10327"/>
                  </a:lnTo>
                  <a:lnTo>
                    <a:pt x="488" y="10741"/>
                  </a:lnTo>
                  <a:lnTo>
                    <a:pt x="756" y="10936"/>
                  </a:lnTo>
                  <a:lnTo>
                    <a:pt x="1048" y="11106"/>
                  </a:lnTo>
                  <a:lnTo>
                    <a:pt x="1316" y="11277"/>
                  </a:lnTo>
                  <a:lnTo>
                    <a:pt x="1608" y="11423"/>
                  </a:lnTo>
                  <a:lnTo>
                    <a:pt x="1901" y="11569"/>
                  </a:lnTo>
                  <a:lnTo>
                    <a:pt x="2217" y="11691"/>
                  </a:lnTo>
                  <a:lnTo>
                    <a:pt x="2534" y="11813"/>
                  </a:lnTo>
                  <a:lnTo>
                    <a:pt x="2850" y="11910"/>
                  </a:lnTo>
                  <a:lnTo>
                    <a:pt x="3167" y="11983"/>
                  </a:lnTo>
                  <a:lnTo>
                    <a:pt x="3508" y="12056"/>
                  </a:lnTo>
                  <a:lnTo>
                    <a:pt x="3849" y="12129"/>
                  </a:lnTo>
                  <a:lnTo>
                    <a:pt x="4190" y="12154"/>
                  </a:lnTo>
                  <a:lnTo>
                    <a:pt x="4531" y="12178"/>
                  </a:lnTo>
                  <a:lnTo>
                    <a:pt x="4872" y="12202"/>
                  </a:lnTo>
                  <a:lnTo>
                    <a:pt x="4872" y="1220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7" name="Google Shape;707;p47"/>
          <p:cNvGrpSpPr/>
          <p:nvPr/>
        </p:nvGrpSpPr>
        <p:grpSpPr>
          <a:xfrm>
            <a:off x="5867032" y="979507"/>
            <a:ext cx="433992" cy="422729"/>
            <a:chOff x="5916675" y="927975"/>
            <a:chExt cx="516350" cy="502950"/>
          </a:xfrm>
        </p:grpSpPr>
        <p:sp>
          <p:nvSpPr>
            <p:cNvPr id="708" name="Google Shape;708;p4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0" name="Google Shape;710;p47"/>
          <p:cNvGrpSpPr/>
          <p:nvPr/>
        </p:nvGrpSpPr>
        <p:grpSpPr>
          <a:xfrm>
            <a:off x="1368676" y="1628920"/>
            <a:ext cx="391001" cy="264085"/>
            <a:chOff x="564675" y="1700625"/>
            <a:chExt cx="465200" cy="314200"/>
          </a:xfrm>
        </p:grpSpPr>
        <p:sp>
          <p:nvSpPr>
            <p:cNvPr id="711" name="Google Shape;711;p47"/>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47"/>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7"/>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4" name="Google Shape;714;p47"/>
          <p:cNvGrpSpPr/>
          <p:nvPr/>
        </p:nvGrpSpPr>
        <p:grpSpPr>
          <a:xfrm>
            <a:off x="1933660" y="1564432"/>
            <a:ext cx="391001" cy="382827"/>
            <a:chOff x="1236875" y="1623900"/>
            <a:chExt cx="465200" cy="455475"/>
          </a:xfrm>
        </p:grpSpPr>
        <p:sp>
          <p:nvSpPr>
            <p:cNvPr id="715" name="Google Shape;715;p47"/>
            <p:cNvSpPr/>
            <p:nvPr/>
          </p:nvSpPr>
          <p:spPr>
            <a:xfrm>
              <a:off x="1236875" y="1623900"/>
              <a:ext cx="465200" cy="445125"/>
            </a:xfrm>
            <a:custGeom>
              <a:avLst/>
              <a:gdLst/>
              <a:ahLst/>
              <a:cxnLst/>
              <a:rect l="l" t="t" r="r" b="b"/>
              <a:pathLst>
                <a:path w="18608" h="17805" fill="none" extrusionOk="0">
                  <a:moveTo>
                    <a:pt x="13493" y="14127"/>
                  </a:moveTo>
                  <a:lnTo>
                    <a:pt x="18608" y="17804"/>
                  </a:lnTo>
                  <a:lnTo>
                    <a:pt x="18608" y="17804"/>
                  </a:lnTo>
                  <a:lnTo>
                    <a:pt x="18608" y="17731"/>
                  </a:lnTo>
                  <a:lnTo>
                    <a:pt x="18608" y="6723"/>
                  </a:lnTo>
                  <a:lnTo>
                    <a:pt x="9304" y="1"/>
                  </a:lnTo>
                  <a:lnTo>
                    <a:pt x="1" y="6723"/>
                  </a:lnTo>
                  <a:lnTo>
                    <a:pt x="1" y="17731"/>
                  </a:lnTo>
                  <a:lnTo>
                    <a:pt x="1" y="17731"/>
                  </a:lnTo>
                  <a:lnTo>
                    <a:pt x="1" y="17804"/>
                  </a:lnTo>
                  <a:lnTo>
                    <a:pt x="5115" y="1412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47"/>
            <p:cNvSpPr/>
            <p:nvPr/>
          </p:nvSpPr>
          <p:spPr>
            <a:xfrm>
              <a:off x="1244800" y="2078750"/>
              <a:ext cx="449375" cy="625"/>
            </a:xfrm>
            <a:custGeom>
              <a:avLst/>
              <a:gdLst/>
              <a:ahLst/>
              <a:cxnLst/>
              <a:rect l="l" t="t" r="r" b="b"/>
              <a:pathLst>
                <a:path w="17975" h="25" fill="none" extrusionOk="0">
                  <a:moveTo>
                    <a:pt x="0" y="0"/>
                  </a:moveTo>
                  <a:lnTo>
                    <a:pt x="0" y="0"/>
                  </a:lnTo>
                  <a:lnTo>
                    <a:pt x="98" y="0"/>
                  </a:lnTo>
                  <a:lnTo>
                    <a:pt x="171" y="24"/>
                  </a:lnTo>
                  <a:lnTo>
                    <a:pt x="17804" y="24"/>
                  </a:lnTo>
                  <a:lnTo>
                    <a:pt x="17804" y="24"/>
                  </a:lnTo>
                  <a:lnTo>
                    <a:pt x="17877" y="0"/>
                  </a:lnTo>
                  <a:lnTo>
                    <a:pt x="1797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47"/>
            <p:cNvSpPr/>
            <p:nvPr/>
          </p:nvSpPr>
          <p:spPr>
            <a:xfrm>
              <a:off x="1236875" y="1791950"/>
              <a:ext cx="465200" cy="171725"/>
            </a:xfrm>
            <a:custGeom>
              <a:avLst/>
              <a:gdLst/>
              <a:ahLst/>
              <a:cxnLst/>
              <a:rect l="l" t="t" r="r" b="b"/>
              <a:pathLst>
                <a:path w="18608" h="6869" fill="none" extrusionOk="0">
                  <a:moveTo>
                    <a:pt x="18608" y="1"/>
                  </a:moveTo>
                  <a:lnTo>
                    <a:pt x="9450" y="6820"/>
                  </a:lnTo>
                  <a:lnTo>
                    <a:pt x="9450" y="6820"/>
                  </a:lnTo>
                  <a:lnTo>
                    <a:pt x="9377" y="6845"/>
                  </a:lnTo>
                  <a:lnTo>
                    <a:pt x="9304" y="6869"/>
                  </a:lnTo>
                  <a:lnTo>
                    <a:pt x="9304" y="6869"/>
                  </a:lnTo>
                  <a:lnTo>
                    <a:pt x="9231" y="6845"/>
                  </a:lnTo>
                  <a:lnTo>
                    <a:pt x="9158" y="6820"/>
                  </a:ln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7"/>
            <p:cNvSpPr/>
            <p:nvPr/>
          </p:nvSpPr>
          <p:spPr>
            <a:xfrm>
              <a:off x="1330025" y="1750550"/>
              <a:ext cx="278900" cy="110850"/>
            </a:xfrm>
            <a:custGeom>
              <a:avLst/>
              <a:gdLst/>
              <a:ahLst/>
              <a:cxnLst/>
              <a:rect l="l" t="t" r="r" b="b"/>
              <a:pathLst>
                <a:path w="11156" h="4434" fill="none" extrusionOk="0">
                  <a:moveTo>
                    <a:pt x="1" y="4433"/>
                  </a:moveTo>
                  <a:lnTo>
                    <a:pt x="1" y="1"/>
                  </a:lnTo>
                  <a:lnTo>
                    <a:pt x="11155" y="1"/>
                  </a:lnTo>
                  <a:lnTo>
                    <a:pt x="11155" y="443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7"/>
            <p:cNvSpPr/>
            <p:nvPr/>
          </p:nvSpPr>
          <p:spPr>
            <a:xfrm>
              <a:off x="1402500" y="1810225"/>
              <a:ext cx="133975" cy="25"/>
            </a:xfrm>
            <a:custGeom>
              <a:avLst/>
              <a:gdLst/>
              <a:ahLst/>
              <a:cxnLst/>
              <a:rect l="l" t="t" r="r" b="b"/>
              <a:pathLst>
                <a:path w="5359" h="1" fill="none" extrusionOk="0">
                  <a:moveTo>
                    <a:pt x="0" y="0"/>
                  </a:moveTo>
                  <a:lnTo>
                    <a:pt x="535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7"/>
            <p:cNvSpPr/>
            <p:nvPr/>
          </p:nvSpPr>
          <p:spPr>
            <a:xfrm>
              <a:off x="1402500" y="1844325"/>
              <a:ext cx="133975" cy="25"/>
            </a:xfrm>
            <a:custGeom>
              <a:avLst/>
              <a:gdLst/>
              <a:ahLst/>
              <a:cxnLst/>
              <a:rect l="l" t="t" r="r" b="b"/>
              <a:pathLst>
                <a:path w="5359" h="1" fill="none" extrusionOk="0">
                  <a:moveTo>
                    <a:pt x="0" y="0"/>
                  </a:moveTo>
                  <a:lnTo>
                    <a:pt x="535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7"/>
            <p:cNvSpPr/>
            <p:nvPr/>
          </p:nvSpPr>
          <p:spPr>
            <a:xfrm>
              <a:off x="1402500" y="1878425"/>
              <a:ext cx="85250" cy="25"/>
            </a:xfrm>
            <a:custGeom>
              <a:avLst/>
              <a:gdLst/>
              <a:ahLst/>
              <a:cxnLst/>
              <a:rect l="l" t="t" r="r" b="b"/>
              <a:pathLst>
                <a:path w="3410" h="1" fill="none" extrusionOk="0">
                  <a:moveTo>
                    <a:pt x="0" y="0"/>
                  </a:moveTo>
                  <a:lnTo>
                    <a:pt x="341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2" name="Google Shape;722;p47"/>
          <p:cNvGrpSpPr/>
          <p:nvPr/>
        </p:nvGrpSpPr>
        <p:grpSpPr>
          <a:xfrm>
            <a:off x="2510915" y="1572627"/>
            <a:ext cx="366458" cy="366437"/>
            <a:chOff x="1923675" y="1633650"/>
            <a:chExt cx="436000" cy="435975"/>
          </a:xfrm>
        </p:grpSpPr>
        <p:sp>
          <p:nvSpPr>
            <p:cNvPr id="723" name="Google Shape;723;p47"/>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7"/>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7"/>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7"/>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7"/>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7"/>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9" name="Google Shape;729;p47"/>
          <p:cNvGrpSpPr/>
          <p:nvPr/>
        </p:nvGrpSpPr>
        <p:grpSpPr>
          <a:xfrm>
            <a:off x="3074366" y="1571093"/>
            <a:ext cx="369505" cy="369505"/>
            <a:chOff x="2594050" y="1631825"/>
            <a:chExt cx="439625" cy="439625"/>
          </a:xfrm>
        </p:grpSpPr>
        <p:sp>
          <p:nvSpPr>
            <p:cNvPr id="730" name="Google Shape;730;p47"/>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7"/>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7"/>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7"/>
            <p:cNvSpPr/>
            <p:nvPr/>
          </p:nvSpPr>
          <p:spPr>
            <a:xfrm>
              <a:off x="2801675" y="1740825"/>
              <a:ext cx="49950" cy="49950"/>
            </a:xfrm>
            <a:custGeom>
              <a:avLst/>
              <a:gdLst/>
              <a:ahLst/>
              <a:cxnLst/>
              <a:rect l="l" t="t" r="r" b="b"/>
              <a:pathLst>
                <a:path w="1998" h="1998" fill="none" extrusionOk="0">
                  <a:moveTo>
                    <a:pt x="1" y="1997"/>
                  </a:moveTo>
                  <a:lnTo>
                    <a:pt x="199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4" name="Google Shape;734;p47"/>
          <p:cNvSpPr/>
          <p:nvPr/>
        </p:nvSpPr>
        <p:spPr>
          <a:xfrm>
            <a:off x="3655824" y="1587515"/>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5" name="Google Shape;735;p47"/>
          <p:cNvGrpSpPr/>
          <p:nvPr/>
        </p:nvGrpSpPr>
        <p:grpSpPr>
          <a:xfrm>
            <a:off x="4239131" y="1543462"/>
            <a:ext cx="299911" cy="424768"/>
            <a:chOff x="3979850" y="1598950"/>
            <a:chExt cx="356825" cy="505375"/>
          </a:xfrm>
        </p:grpSpPr>
        <p:sp>
          <p:nvSpPr>
            <p:cNvPr id="736" name="Google Shape;736;p47"/>
            <p:cNvSpPr/>
            <p:nvPr/>
          </p:nvSpPr>
          <p:spPr>
            <a:xfrm>
              <a:off x="3979850" y="1602600"/>
              <a:ext cx="44475" cy="501725"/>
            </a:xfrm>
            <a:custGeom>
              <a:avLst/>
              <a:gdLst/>
              <a:ahLst/>
              <a:cxnLst/>
              <a:rect l="l" t="t" r="r" b="b"/>
              <a:pathLst>
                <a:path w="1779" h="20069" fill="none" extrusionOk="0">
                  <a:moveTo>
                    <a:pt x="1778" y="20069"/>
                  </a:moveTo>
                  <a:lnTo>
                    <a:pt x="1778" y="488"/>
                  </a:lnTo>
                  <a:lnTo>
                    <a:pt x="1778" y="488"/>
                  </a:lnTo>
                  <a:lnTo>
                    <a:pt x="1778" y="390"/>
                  </a:lnTo>
                  <a:lnTo>
                    <a:pt x="1730" y="293"/>
                  </a:lnTo>
                  <a:lnTo>
                    <a:pt x="1705" y="220"/>
                  </a:lnTo>
                  <a:lnTo>
                    <a:pt x="1632" y="147"/>
                  </a:lnTo>
                  <a:lnTo>
                    <a:pt x="1559" y="74"/>
                  </a:lnTo>
                  <a:lnTo>
                    <a:pt x="1486" y="25"/>
                  </a:lnTo>
                  <a:lnTo>
                    <a:pt x="1389" y="0"/>
                  </a:lnTo>
                  <a:lnTo>
                    <a:pt x="1291" y="0"/>
                  </a:lnTo>
                  <a:lnTo>
                    <a:pt x="488" y="0"/>
                  </a:lnTo>
                  <a:lnTo>
                    <a:pt x="488" y="0"/>
                  </a:lnTo>
                  <a:lnTo>
                    <a:pt x="390" y="0"/>
                  </a:lnTo>
                  <a:lnTo>
                    <a:pt x="293" y="25"/>
                  </a:lnTo>
                  <a:lnTo>
                    <a:pt x="220" y="74"/>
                  </a:lnTo>
                  <a:lnTo>
                    <a:pt x="147" y="147"/>
                  </a:lnTo>
                  <a:lnTo>
                    <a:pt x="98" y="220"/>
                  </a:lnTo>
                  <a:lnTo>
                    <a:pt x="49" y="293"/>
                  </a:lnTo>
                  <a:lnTo>
                    <a:pt x="25" y="390"/>
                  </a:lnTo>
                  <a:lnTo>
                    <a:pt x="1" y="488"/>
                  </a:lnTo>
                  <a:lnTo>
                    <a:pt x="1" y="20069"/>
                  </a:lnTo>
                  <a:lnTo>
                    <a:pt x="1778" y="2006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47"/>
            <p:cNvSpPr/>
            <p:nvPr/>
          </p:nvSpPr>
          <p:spPr>
            <a:xfrm>
              <a:off x="4037075" y="1598950"/>
              <a:ext cx="299600" cy="228950"/>
            </a:xfrm>
            <a:custGeom>
              <a:avLst/>
              <a:gdLst/>
              <a:ahLst/>
              <a:cxnLst/>
              <a:rect l="l" t="t" r="r" b="b"/>
              <a:pathLst>
                <a:path w="11984" h="9158" fill="none" extrusionOk="0">
                  <a:moveTo>
                    <a:pt x="1" y="8403"/>
                  </a:moveTo>
                  <a:lnTo>
                    <a:pt x="1" y="8403"/>
                  </a:lnTo>
                  <a:lnTo>
                    <a:pt x="366" y="8184"/>
                  </a:lnTo>
                  <a:lnTo>
                    <a:pt x="732" y="8013"/>
                  </a:lnTo>
                  <a:lnTo>
                    <a:pt x="1097" y="7867"/>
                  </a:lnTo>
                  <a:lnTo>
                    <a:pt x="1438" y="7770"/>
                  </a:lnTo>
                  <a:lnTo>
                    <a:pt x="1803" y="7696"/>
                  </a:lnTo>
                  <a:lnTo>
                    <a:pt x="2168" y="7672"/>
                  </a:lnTo>
                  <a:lnTo>
                    <a:pt x="2534" y="7648"/>
                  </a:lnTo>
                  <a:lnTo>
                    <a:pt x="2875" y="7672"/>
                  </a:lnTo>
                  <a:lnTo>
                    <a:pt x="3240" y="7696"/>
                  </a:lnTo>
                  <a:lnTo>
                    <a:pt x="3605" y="7745"/>
                  </a:lnTo>
                  <a:lnTo>
                    <a:pt x="3971" y="7818"/>
                  </a:lnTo>
                  <a:lnTo>
                    <a:pt x="4312" y="7891"/>
                  </a:lnTo>
                  <a:lnTo>
                    <a:pt x="5042" y="8111"/>
                  </a:lnTo>
                  <a:lnTo>
                    <a:pt x="5749" y="8330"/>
                  </a:lnTo>
                  <a:lnTo>
                    <a:pt x="6479" y="8549"/>
                  </a:lnTo>
                  <a:lnTo>
                    <a:pt x="7186" y="8768"/>
                  </a:lnTo>
                  <a:lnTo>
                    <a:pt x="7916" y="8963"/>
                  </a:lnTo>
                  <a:lnTo>
                    <a:pt x="8282" y="9036"/>
                  </a:lnTo>
                  <a:lnTo>
                    <a:pt x="8623" y="9085"/>
                  </a:lnTo>
                  <a:lnTo>
                    <a:pt x="8988" y="9133"/>
                  </a:lnTo>
                  <a:lnTo>
                    <a:pt x="9353" y="9158"/>
                  </a:lnTo>
                  <a:lnTo>
                    <a:pt x="9719" y="9133"/>
                  </a:lnTo>
                  <a:lnTo>
                    <a:pt x="10059" y="9109"/>
                  </a:lnTo>
                  <a:lnTo>
                    <a:pt x="10425" y="9060"/>
                  </a:lnTo>
                  <a:lnTo>
                    <a:pt x="10790" y="8963"/>
                  </a:lnTo>
                  <a:lnTo>
                    <a:pt x="11155" y="8841"/>
                  </a:lnTo>
                  <a:lnTo>
                    <a:pt x="11496" y="8671"/>
                  </a:lnTo>
                  <a:lnTo>
                    <a:pt x="11496" y="8671"/>
                  </a:lnTo>
                  <a:lnTo>
                    <a:pt x="11667" y="8573"/>
                  </a:lnTo>
                  <a:lnTo>
                    <a:pt x="11789" y="8476"/>
                  </a:lnTo>
                  <a:lnTo>
                    <a:pt x="11862" y="8354"/>
                  </a:lnTo>
                  <a:lnTo>
                    <a:pt x="11935" y="8232"/>
                  </a:lnTo>
                  <a:lnTo>
                    <a:pt x="11984" y="8111"/>
                  </a:lnTo>
                  <a:lnTo>
                    <a:pt x="11984" y="7989"/>
                  </a:lnTo>
                  <a:lnTo>
                    <a:pt x="11935" y="7891"/>
                  </a:lnTo>
                  <a:lnTo>
                    <a:pt x="11886" y="7794"/>
                  </a:lnTo>
                  <a:lnTo>
                    <a:pt x="11886" y="7794"/>
                  </a:lnTo>
                  <a:lnTo>
                    <a:pt x="11496" y="7404"/>
                  </a:lnTo>
                  <a:lnTo>
                    <a:pt x="11107" y="6941"/>
                  </a:lnTo>
                  <a:lnTo>
                    <a:pt x="10741" y="6454"/>
                  </a:lnTo>
                  <a:lnTo>
                    <a:pt x="10352" y="5943"/>
                  </a:lnTo>
                  <a:lnTo>
                    <a:pt x="10352" y="5943"/>
                  </a:lnTo>
                  <a:lnTo>
                    <a:pt x="10279" y="5797"/>
                  </a:lnTo>
                  <a:lnTo>
                    <a:pt x="10230" y="5651"/>
                  </a:lnTo>
                  <a:lnTo>
                    <a:pt x="10206" y="5480"/>
                  </a:lnTo>
                  <a:lnTo>
                    <a:pt x="10181" y="5285"/>
                  </a:lnTo>
                  <a:lnTo>
                    <a:pt x="10206" y="5115"/>
                  </a:lnTo>
                  <a:lnTo>
                    <a:pt x="10230" y="4944"/>
                  </a:lnTo>
                  <a:lnTo>
                    <a:pt x="10279" y="4774"/>
                  </a:lnTo>
                  <a:lnTo>
                    <a:pt x="10352" y="4603"/>
                  </a:lnTo>
                  <a:lnTo>
                    <a:pt x="10352" y="4603"/>
                  </a:lnTo>
                  <a:lnTo>
                    <a:pt x="10741" y="3873"/>
                  </a:lnTo>
                  <a:lnTo>
                    <a:pt x="11107" y="3118"/>
                  </a:lnTo>
                  <a:lnTo>
                    <a:pt x="11496" y="2338"/>
                  </a:lnTo>
                  <a:lnTo>
                    <a:pt x="11886" y="1486"/>
                  </a:lnTo>
                  <a:lnTo>
                    <a:pt x="11886" y="1486"/>
                  </a:lnTo>
                  <a:lnTo>
                    <a:pt x="11959" y="1315"/>
                  </a:lnTo>
                  <a:lnTo>
                    <a:pt x="11984" y="1169"/>
                  </a:lnTo>
                  <a:lnTo>
                    <a:pt x="11984" y="1048"/>
                  </a:lnTo>
                  <a:lnTo>
                    <a:pt x="11935" y="975"/>
                  </a:lnTo>
                  <a:lnTo>
                    <a:pt x="11862" y="950"/>
                  </a:lnTo>
                  <a:lnTo>
                    <a:pt x="11789" y="926"/>
                  </a:lnTo>
                  <a:lnTo>
                    <a:pt x="11667" y="975"/>
                  </a:lnTo>
                  <a:lnTo>
                    <a:pt x="11496" y="1023"/>
                  </a:lnTo>
                  <a:lnTo>
                    <a:pt x="11496" y="1023"/>
                  </a:lnTo>
                  <a:lnTo>
                    <a:pt x="11155" y="1194"/>
                  </a:lnTo>
                  <a:lnTo>
                    <a:pt x="10790" y="1315"/>
                  </a:lnTo>
                  <a:lnTo>
                    <a:pt x="10425" y="1413"/>
                  </a:lnTo>
                  <a:lnTo>
                    <a:pt x="10059" y="1462"/>
                  </a:lnTo>
                  <a:lnTo>
                    <a:pt x="9719" y="1510"/>
                  </a:lnTo>
                  <a:lnTo>
                    <a:pt x="9353" y="1510"/>
                  </a:lnTo>
                  <a:lnTo>
                    <a:pt x="8988" y="1486"/>
                  </a:lnTo>
                  <a:lnTo>
                    <a:pt x="8623" y="1462"/>
                  </a:lnTo>
                  <a:lnTo>
                    <a:pt x="8282" y="1389"/>
                  </a:lnTo>
                  <a:lnTo>
                    <a:pt x="7916" y="1315"/>
                  </a:lnTo>
                  <a:lnTo>
                    <a:pt x="7186" y="1145"/>
                  </a:lnTo>
                  <a:lnTo>
                    <a:pt x="6479" y="926"/>
                  </a:lnTo>
                  <a:lnTo>
                    <a:pt x="5749" y="682"/>
                  </a:lnTo>
                  <a:lnTo>
                    <a:pt x="5042" y="463"/>
                  </a:lnTo>
                  <a:lnTo>
                    <a:pt x="4312" y="268"/>
                  </a:lnTo>
                  <a:lnTo>
                    <a:pt x="3971" y="171"/>
                  </a:lnTo>
                  <a:lnTo>
                    <a:pt x="3605" y="98"/>
                  </a:lnTo>
                  <a:lnTo>
                    <a:pt x="3240" y="49"/>
                  </a:lnTo>
                  <a:lnTo>
                    <a:pt x="2875" y="25"/>
                  </a:lnTo>
                  <a:lnTo>
                    <a:pt x="2534" y="0"/>
                  </a:lnTo>
                  <a:lnTo>
                    <a:pt x="2168" y="25"/>
                  </a:lnTo>
                  <a:lnTo>
                    <a:pt x="1803" y="73"/>
                  </a:lnTo>
                  <a:lnTo>
                    <a:pt x="1438" y="122"/>
                  </a:lnTo>
                  <a:lnTo>
                    <a:pt x="1097" y="244"/>
                  </a:lnTo>
                  <a:lnTo>
                    <a:pt x="732" y="366"/>
                  </a:lnTo>
                  <a:lnTo>
                    <a:pt x="366" y="536"/>
                  </a:lnTo>
                  <a:lnTo>
                    <a:pt x="1" y="75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8" name="Google Shape;738;p47"/>
          <p:cNvGrpSpPr/>
          <p:nvPr/>
        </p:nvGrpSpPr>
        <p:grpSpPr>
          <a:xfrm>
            <a:off x="4756521" y="1634551"/>
            <a:ext cx="395098" cy="242589"/>
            <a:chOff x="4595425" y="1707325"/>
            <a:chExt cx="470075" cy="288625"/>
          </a:xfrm>
        </p:grpSpPr>
        <p:sp>
          <p:nvSpPr>
            <p:cNvPr id="739" name="Google Shape;739;p47"/>
            <p:cNvSpPr/>
            <p:nvPr/>
          </p:nvSpPr>
          <p:spPr>
            <a:xfrm>
              <a:off x="4809750" y="1707325"/>
              <a:ext cx="41425" cy="41425"/>
            </a:xfrm>
            <a:custGeom>
              <a:avLst/>
              <a:gdLst/>
              <a:ahLst/>
              <a:cxnLst/>
              <a:rect l="l" t="t" r="r" b="b"/>
              <a:pathLst>
                <a:path w="1657" h="1657" fill="none" extrusionOk="0">
                  <a:moveTo>
                    <a:pt x="0" y="829"/>
                  </a:moveTo>
                  <a:lnTo>
                    <a:pt x="0" y="829"/>
                  </a:lnTo>
                  <a:lnTo>
                    <a:pt x="25" y="658"/>
                  </a:lnTo>
                  <a:lnTo>
                    <a:pt x="73" y="512"/>
                  </a:lnTo>
                  <a:lnTo>
                    <a:pt x="146" y="366"/>
                  </a:lnTo>
                  <a:lnTo>
                    <a:pt x="244" y="244"/>
                  </a:lnTo>
                  <a:lnTo>
                    <a:pt x="366" y="147"/>
                  </a:lnTo>
                  <a:lnTo>
                    <a:pt x="512" y="74"/>
                  </a:lnTo>
                  <a:lnTo>
                    <a:pt x="658" y="25"/>
                  </a:lnTo>
                  <a:lnTo>
                    <a:pt x="828" y="1"/>
                  </a:lnTo>
                  <a:lnTo>
                    <a:pt x="828" y="1"/>
                  </a:lnTo>
                  <a:lnTo>
                    <a:pt x="999" y="25"/>
                  </a:lnTo>
                  <a:lnTo>
                    <a:pt x="1145" y="74"/>
                  </a:lnTo>
                  <a:lnTo>
                    <a:pt x="1291" y="147"/>
                  </a:lnTo>
                  <a:lnTo>
                    <a:pt x="1413" y="244"/>
                  </a:lnTo>
                  <a:lnTo>
                    <a:pt x="1510" y="366"/>
                  </a:lnTo>
                  <a:lnTo>
                    <a:pt x="1583" y="512"/>
                  </a:lnTo>
                  <a:lnTo>
                    <a:pt x="1632" y="658"/>
                  </a:lnTo>
                  <a:lnTo>
                    <a:pt x="1656" y="829"/>
                  </a:lnTo>
                  <a:lnTo>
                    <a:pt x="1656" y="829"/>
                  </a:lnTo>
                  <a:lnTo>
                    <a:pt x="1632" y="999"/>
                  </a:lnTo>
                  <a:lnTo>
                    <a:pt x="1583" y="1170"/>
                  </a:lnTo>
                  <a:lnTo>
                    <a:pt x="1510" y="1291"/>
                  </a:lnTo>
                  <a:lnTo>
                    <a:pt x="1413" y="1413"/>
                  </a:lnTo>
                  <a:lnTo>
                    <a:pt x="1291" y="1535"/>
                  </a:lnTo>
                  <a:lnTo>
                    <a:pt x="1145" y="1608"/>
                  </a:lnTo>
                  <a:lnTo>
                    <a:pt x="999" y="1657"/>
                  </a:lnTo>
                  <a:lnTo>
                    <a:pt x="828" y="1657"/>
                  </a:lnTo>
                  <a:lnTo>
                    <a:pt x="828" y="1657"/>
                  </a:lnTo>
                  <a:lnTo>
                    <a:pt x="658" y="1657"/>
                  </a:lnTo>
                  <a:lnTo>
                    <a:pt x="512" y="1608"/>
                  </a:lnTo>
                  <a:lnTo>
                    <a:pt x="366" y="1535"/>
                  </a:lnTo>
                  <a:lnTo>
                    <a:pt x="244" y="1413"/>
                  </a:lnTo>
                  <a:lnTo>
                    <a:pt x="146" y="1291"/>
                  </a:lnTo>
                  <a:lnTo>
                    <a:pt x="73" y="1170"/>
                  </a:lnTo>
                  <a:lnTo>
                    <a:pt x="25" y="999"/>
                  </a:lnTo>
                  <a:lnTo>
                    <a:pt x="0" y="829"/>
                  </a:lnTo>
                  <a:lnTo>
                    <a:pt x="0" y="82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7"/>
            <p:cNvSpPr/>
            <p:nvPr/>
          </p:nvSpPr>
          <p:spPr>
            <a:xfrm>
              <a:off x="502407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6" y="828"/>
                  </a:lnTo>
                  <a:lnTo>
                    <a:pt x="1656"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7"/>
            <p:cNvSpPr/>
            <p:nvPr/>
          </p:nvSpPr>
          <p:spPr>
            <a:xfrm>
              <a:off x="4628900" y="1760300"/>
              <a:ext cx="403100" cy="177825"/>
            </a:xfrm>
            <a:custGeom>
              <a:avLst/>
              <a:gdLst/>
              <a:ahLst/>
              <a:cxnLst/>
              <a:rect l="l" t="t" r="r" b="b"/>
              <a:pathLst>
                <a:path w="16124" h="7113" fill="none" extrusionOk="0">
                  <a:moveTo>
                    <a:pt x="14663" y="7112"/>
                  </a:moveTo>
                  <a:lnTo>
                    <a:pt x="16124" y="2095"/>
                  </a:lnTo>
                  <a:lnTo>
                    <a:pt x="16124" y="2095"/>
                  </a:lnTo>
                  <a:lnTo>
                    <a:pt x="16002" y="2046"/>
                  </a:lnTo>
                  <a:lnTo>
                    <a:pt x="15880" y="1973"/>
                  </a:lnTo>
                  <a:lnTo>
                    <a:pt x="15759" y="1876"/>
                  </a:lnTo>
                  <a:lnTo>
                    <a:pt x="15661" y="1778"/>
                  </a:lnTo>
                  <a:lnTo>
                    <a:pt x="11131" y="3434"/>
                  </a:lnTo>
                  <a:lnTo>
                    <a:pt x="8403" y="0"/>
                  </a:lnTo>
                  <a:lnTo>
                    <a:pt x="8403" y="0"/>
                  </a:lnTo>
                  <a:lnTo>
                    <a:pt x="8233" y="25"/>
                  </a:lnTo>
                  <a:lnTo>
                    <a:pt x="8062" y="25"/>
                  </a:lnTo>
                  <a:lnTo>
                    <a:pt x="8062" y="25"/>
                  </a:lnTo>
                  <a:lnTo>
                    <a:pt x="7892" y="25"/>
                  </a:lnTo>
                  <a:lnTo>
                    <a:pt x="7721" y="0"/>
                  </a:lnTo>
                  <a:lnTo>
                    <a:pt x="4994" y="3434"/>
                  </a:lnTo>
                  <a:lnTo>
                    <a:pt x="464" y="1778"/>
                  </a:lnTo>
                  <a:lnTo>
                    <a:pt x="464" y="1778"/>
                  </a:lnTo>
                  <a:lnTo>
                    <a:pt x="366" y="1876"/>
                  </a:lnTo>
                  <a:lnTo>
                    <a:pt x="244" y="1973"/>
                  </a:lnTo>
                  <a:lnTo>
                    <a:pt x="123" y="2046"/>
                  </a:lnTo>
                  <a:lnTo>
                    <a:pt x="1" y="2095"/>
                  </a:lnTo>
                  <a:lnTo>
                    <a:pt x="1462" y="711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7"/>
            <p:cNvSpPr/>
            <p:nvPr/>
          </p:nvSpPr>
          <p:spPr>
            <a:xfrm>
              <a:off x="459542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7" y="828"/>
                  </a:lnTo>
                  <a:lnTo>
                    <a:pt x="1657"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47"/>
            <p:cNvSpPr/>
            <p:nvPr/>
          </p:nvSpPr>
          <p:spPr>
            <a:xfrm>
              <a:off x="4667275" y="1951475"/>
              <a:ext cx="326375" cy="44475"/>
            </a:xfrm>
            <a:custGeom>
              <a:avLst/>
              <a:gdLst/>
              <a:ahLst/>
              <a:cxnLst/>
              <a:rect l="l" t="t" r="r" b="b"/>
              <a:pathLst>
                <a:path w="13055" h="1779" fill="none" extrusionOk="0">
                  <a:moveTo>
                    <a:pt x="6527" y="1535"/>
                  </a:moveTo>
                  <a:lnTo>
                    <a:pt x="6527" y="1535"/>
                  </a:lnTo>
                  <a:lnTo>
                    <a:pt x="8232" y="1535"/>
                  </a:lnTo>
                  <a:lnTo>
                    <a:pt x="9815" y="1584"/>
                  </a:lnTo>
                  <a:lnTo>
                    <a:pt x="11252" y="1657"/>
                  </a:lnTo>
                  <a:lnTo>
                    <a:pt x="12543" y="1779"/>
                  </a:lnTo>
                  <a:lnTo>
                    <a:pt x="13054" y="1"/>
                  </a:lnTo>
                  <a:lnTo>
                    <a:pt x="0" y="1"/>
                  </a:lnTo>
                  <a:lnTo>
                    <a:pt x="512" y="1779"/>
                  </a:lnTo>
                  <a:lnTo>
                    <a:pt x="512" y="1779"/>
                  </a:lnTo>
                  <a:lnTo>
                    <a:pt x="1803" y="1681"/>
                  </a:lnTo>
                  <a:lnTo>
                    <a:pt x="3239" y="1584"/>
                  </a:lnTo>
                  <a:lnTo>
                    <a:pt x="4823" y="1535"/>
                  </a:lnTo>
                  <a:lnTo>
                    <a:pt x="6527" y="1535"/>
                  </a:lnTo>
                  <a:lnTo>
                    <a:pt x="6527" y="153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4" name="Google Shape;744;p47"/>
          <p:cNvGrpSpPr/>
          <p:nvPr/>
        </p:nvGrpSpPr>
        <p:grpSpPr>
          <a:xfrm>
            <a:off x="5340438" y="1575191"/>
            <a:ext cx="357234" cy="361310"/>
            <a:chOff x="5290150" y="1636700"/>
            <a:chExt cx="425025" cy="429875"/>
          </a:xfrm>
        </p:grpSpPr>
        <p:sp>
          <p:nvSpPr>
            <p:cNvPr id="745" name="Google Shape;745;p47"/>
            <p:cNvSpPr/>
            <p:nvPr/>
          </p:nvSpPr>
          <p:spPr>
            <a:xfrm>
              <a:off x="5396700" y="1939925"/>
              <a:ext cx="211900" cy="126650"/>
            </a:xfrm>
            <a:custGeom>
              <a:avLst/>
              <a:gdLst/>
              <a:ahLst/>
              <a:cxnLst/>
              <a:rect l="l" t="t" r="r" b="b"/>
              <a:pathLst>
                <a:path w="8476" h="5066" fill="none" extrusionOk="0">
                  <a:moveTo>
                    <a:pt x="3167" y="0"/>
                  </a:moveTo>
                  <a:lnTo>
                    <a:pt x="3167" y="2825"/>
                  </a:lnTo>
                  <a:lnTo>
                    <a:pt x="3167" y="2825"/>
                  </a:lnTo>
                  <a:lnTo>
                    <a:pt x="2606" y="2947"/>
                  </a:lnTo>
                  <a:lnTo>
                    <a:pt x="2071" y="3093"/>
                  </a:lnTo>
                  <a:lnTo>
                    <a:pt x="1584" y="3288"/>
                  </a:lnTo>
                  <a:lnTo>
                    <a:pt x="1145" y="3483"/>
                  </a:lnTo>
                  <a:lnTo>
                    <a:pt x="780" y="3702"/>
                  </a:lnTo>
                  <a:lnTo>
                    <a:pt x="609" y="3848"/>
                  </a:lnTo>
                  <a:lnTo>
                    <a:pt x="463" y="3970"/>
                  </a:lnTo>
                  <a:lnTo>
                    <a:pt x="317" y="4116"/>
                  </a:lnTo>
                  <a:lnTo>
                    <a:pt x="195" y="4262"/>
                  </a:lnTo>
                  <a:lnTo>
                    <a:pt x="74" y="4408"/>
                  </a:lnTo>
                  <a:lnTo>
                    <a:pt x="0" y="4579"/>
                  </a:lnTo>
                  <a:lnTo>
                    <a:pt x="0" y="4579"/>
                  </a:lnTo>
                  <a:lnTo>
                    <a:pt x="171" y="4652"/>
                  </a:lnTo>
                  <a:lnTo>
                    <a:pt x="414" y="4725"/>
                  </a:lnTo>
                  <a:lnTo>
                    <a:pt x="780" y="4822"/>
                  </a:lnTo>
                  <a:lnTo>
                    <a:pt x="1340" y="4895"/>
                  </a:lnTo>
                  <a:lnTo>
                    <a:pt x="2095" y="4993"/>
                  </a:lnTo>
                  <a:lnTo>
                    <a:pt x="3045" y="5042"/>
                  </a:lnTo>
                  <a:lnTo>
                    <a:pt x="4238" y="5066"/>
                  </a:lnTo>
                  <a:lnTo>
                    <a:pt x="4238" y="5066"/>
                  </a:lnTo>
                  <a:lnTo>
                    <a:pt x="5432" y="5042"/>
                  </a:lnTo>
                  <a:lnTo>
                    <a:pt x="6381" y="4993"/>
                  </a:lnTo>
                  <a:lnTo>
                    <a:pt x="7136" y="4895"/>
                  </a:lnTo>
                  <a:lnTo>
                    <a:pt x="7697" y="4822"/>
                  </a:lnTo>
                  <a:lnTo>
                    <a:pt x="8062" y="4725"/>
                  </a:lnTo>
                  <a:lnTo>
                    <a:pt x="8305" y="4652"/>
                  </a:lnTo>
                  <a:lnTo>
                    <a:pt x="8476" y="4579"/>
                  </a:lnTo>
                  <a:lnTo>
                    <a:pt x="8476" y="4579"/>
                  </a:lnTo>
                  <a:lnTo>
                    <a:pt x="8403" y="4408"/>
                  </a:lnTo>
                  <a:lnTo>
                    <a:pt x="8281" y="4262"/>
                  </a:lnTo>
                  <a:lnTo>
                    <a:pt x="8159" y="4116"/>
                  </a:lnTo>
                  <a:lnTo>
                    <a:pt x="8013" y="3970"/>
                  </a:lnTo>
                  <a:lnTo>
                    <a:pt x="7867" y="3848"/>
                  </a:lnTo>
                  <a:lnTo>
                    <a:pt x="7697" y="3702"/>
                  </a:lnTo>
                  <a:lnTo>
                    <a:pt x="7331" y="3483"/>
                  </a:lnTo>
                  <a:lnTo>
                    <a:pt x="6893" y="3288"/>
                  </a:lnTo>
                  <a:lnTo>
                    <a:pt x="6406" y="3093"/>
                  </a:lnTo>
                  <a:lnTo>
                    <a:pt x="5870" y="2947"/>
                  </a:lnTo>
                  <a:lnTo>
                    <a:pt x="5310" y="2825"/>
                  </a:lnTo>
                  <a:lnTo>
                    <a:pt x="531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7"/>
            <p:cNvSpPr/>
            <p:nvPr/>
          </p:nvSpPr>
          <p:spPr>
            <a:xfrm>
              <a:off x="5290150" y="1636700"/>
              <a:ext cx="425025" cy="294100"/>
            </a:xfrm>
            <a:custGeom>
              <a:avLst/>
              <a:gdLst/>
              <a:ahLst/>
              <a:cxnLst/>
              <a:rect l="l" t="t" r="r" b="b"/>
              <a:pathLst>
                <a:path w="17001" h="11764" fill="none" extrusionOk="0">
                  <a:moveTo>
                    <a:pt x="15928" y="1072"/>
                  </a:moveTo>
                  <a:lnTo>
                    <a:pt x="13785" y="1072"/>
                  </a:lnTo>
                  <a:lnTo>
                    <a:pt x="13785" y="1072"/>
                  </a:lnTo>
                  <a:lnTo>
                    <a:pt x="13810" y="487"/>
                  </a:lnTo>
                  <a:lnTo>
                    <a:pt x="13810" y="487"/>
                  </a:lnTo>
                  <a:lnTo>
                    <a:pt x="13785" y="390"/>
                  </a:lnTo>
                  <a:lnTo>
                    <a:pt x="13761" y="293"/>
                  </a:lnTo>
                  <a:lnTo>
                    <a:pt x="13688" y="220"/>
                  </a:lnTo>
                  <a:lnTo>
                    <a:pt x="13639" y="146"/>
                  </a:lnTo>
                  <a:lnTo>
                    <a:pt x="13566" y="98"/>
                  </a:lnTo>
                  <a:lnTo>
                    <a:pt x="13469" y="49"/>
                  </a:lnTo>
                  <a:lnTo>
                    <a:pt x="13371" y="25"/>
                  </a:lnTo>
                  <a:lnTo>
                    <a:pt x="13274" y="0"/>
                  </a:lnTo>
                  <a:lnTo>
                    <a:pt x="8500" y="0"/>
                  </a:lnTo>
                  <a:lnTo>
                    <a:pt x="3727" y="0"/>
                  </a:lnTo>
                  <a:lnTo>
                    <a:pt x="3727" y="0"/>
                  </a:lnTo>
                  <a:lnTo>
                    <a:pt x="3629" y="25"/>
                  </a:lnTo>
                  <a:lnTo>
                    <a:pt x="3532" y="49"/>
                  </a:lnTo>
                  <a:lnTo>
                    <a:pt x="3434" y="98"/>
                  </a:lnTo>
                  <a:lnTo>
                    <a:pt x="3361" y="146"/>
                  </a:lnTo>
                  <a:lnTo>
                    <a:pt x="3313" y="220"/>
                  </a:lnTo>
                  <a:lnTo>
                    <a:pt x="3240" y="293"/>
                  </a:lnTo>
                  <a:lnTo>
                    <a:pt x="3215" y="390"/>
                  </a:lnTo>
                  <a:lnTo>
                    <a:pt x="3191" y="487"/>
                  </a:lnTo>
                  <a:lnTo>
                    <a:pt x="3191" y="487"/>
                  </a:lnTo>
                  <a:lnTo>
                    <a:pt x="3215" y="1072"/>
                  </a:lnTo>
                  <a:lnTo>
                    <a:pt x="1072" y="1072"/>
                  </a:lnTo>
                  <a:lnTo>
                    <a:pt x="1072" y="1072"/>
                  </a:lnTo>
                  <a:lnTo>
                    <a:pt x="853" y="1096"/>
                  </a:lnTo>
                  <a:lnTo>
                    <a:pt x="658" y="1145"/>
                  </a:lnTo>
                  <a:lnTo>
                    <a:pt x="487" y="1242"/>
                  </a:lnTo>
                  <a:lnTo>
                    <a:pt x="317" y="1389"/>
                  </a:lnTo>
                  <a:lnTo>
                    <a:pt x="195" y="1535"/>
                  </a:lnTo>
                  <a:lnTo>
                    <a:pt x="98" y="1730"/>
                  </a:lnTo>
                  <a:lnTo>
                    <a:pt x="25" y="1924"/>
                  </a:lnTo>
                  <a:lnTo>
                    <a:pt x="0" y="2144"/>
                  </a:lnTo>
                  <a:lnTo>
                    <a:pt x="0" y="2144"/>
                  </a:lnTo>
                  <a:lnTo>
                    <a:pt x="25" y="2606"/>
                  </a:lnTo>
                  <a:lnTo>
                    <a:pt x="49" y="3069"/>
                  </a:lnTo>
                  <a:lnTo>
                    <a:pt x="98" y="3507"/>
                  </a:lnTo>
                  <a:lnTo>
                    <a:pt x="171" y="3946"/>
                  </a:lnTo>
                  <a:lnTo>
                    <a:pt x="268" y="4336"/>
                  </a:lnTo>
                  <a:lnTo>
                    <a:pt x="366" y="4725"/>
                  </a:lnTo>
                  <a:lnTo>
                    <a:pt x="487" y="5115"/>
                  </a:lnTo>
                  <a:lnTo>
                    <a:pt x="634" y="5480"/>
                  </a:lnTo>
                  <a:lnTo>
                    <a:pt x="780" y="5821"/>
                  </a:lnTo>
                  <a:lnTo>
                    <a:pt x="926" y="6138"/>
                  </a:lnTo>
                  <a:lnTo>
                    <a:pt x="1096" y="6454"/>
                  </a:lnTo>
                  <a:lnTo>
                    <a:pt x="1291" y="6747"/>
                  </a:lnTo>
                  <a:lnTo>
                    <a:pt x="1462" y="7039"/>
                  </a:lnTo>
                  <a:lnTo>
                    <a:pt x="1656" y="7307"/>
                  </a:lnTo>
                  <a:lnTo>
                    <a:pt x="2071" y="7794"/>
                  </a:lnTo>
                  <a:lnTo>
                    <a:pt x="2509" y="8232"/>
                  </a:lnTo>
                  <a:lnTo>
                    <a:pt x="2923" y="8598"/>
                  </a:lnTo>
                  <a:lnTo>
                    <a:pt x="3337" y="8914"/>
                  </a:lnTo>
                  <a:lnTo>
                    <a:pt x="3751" y="9158"/>
                  </a:lnTo>
                  <a:lnTo>
                    <a:pt x="4141" y="9353"/>
                  </a:lnTo>
                  <a:lnTo>
                    <a:pt x="4506" y="9499"/>
                  </a:lnTo>
                  <a:lnTo>
                    <a:pt x="4823" y="9596"/>
                  </a:lnTo>
                  <a:lnTo>
                    <a:pt x="5091" y="9645"/>
                  </a:lnTo>
                  <a:lnTo>
                    <a:pt x="5091" y="9645"/>
                  </a:lnTo>
                  <a:lnTo>
                    <a:pt x="5407" y="10108"/>
                  </a:lnTo>
                  <a:lnTo>
                    <a:pt x="5748" y="10546"/>
                  </a:lnTo>
                  <a:lnTo>
                    <a:pt x="5919" y="10717"/>
                  </a:lnTo>
                  <a:lnTo>
                    <a:pt x="6113" y="10887"/>
                  </a:lnTo>
                  <a:lnTo>
                    <a:pt x="6308" y="11057"/>
                  </a:lnTo>
                  <a:lnTo>
                    <a:pt x="6527" y="11204"/>
                  </a:lnTo>
                  <a:lnTo>
                    <a:pt x="6747" y="11325"/>
                  </a:lnTo>
                  <a:lnTo>
                    <a:pt x="6966" y="11447"/>
                  </a:lnTo>
                  <a:lnTo>
                    <a:pt x="7209" y="11545"/>
                  </a:lnTo>
                  <a:lnTo>
                    <a:pt x="7453" y="11618"/>
                  </a:lnTo>
                  <a:lnTo>
                    <a:pt x="7697" y="11691"/>
                  </a:lnTo>
                  <a:lnTo>
                    <a:pt x="7964" y="11739"/>
                  </a:lnTo>
                  <a:lnTo>
                    <a:pt x="8232" y="11764"/>
                  </a:lnTo>
                  <a:lnTo>
                    <a:pt x="8500" y="11764"/>
                  </a:lnTo>
                  <a:lnTo>
                    <a:pt x="8500" y="11764"/>
                  </a:lnTo>
                  <a:lnTo>
                    <a:pt x="8768" y="11764"/>
                  </a:lnTo>
                  <a:lnTo>
                    <a:pt x="9036" y="11739"/>
                  </a:lnTo>
                  <a:lnTo>
                    <a:pt x="9304" y="11691"/>
                  </a:lnTo>
                  <a:lnTo>
                    <a:pt x="9547" y="11618"/>
                  </a:lnTo>
                  <a:lnTo>
                    <a:pt x="9791" y="11545"/>
                  </a:lnTo>
                  <a:lnTo>
                    <a:pt x="10035" y="11447"/>
                  </a:lnTo>
                  <a:lnTo>
                    <a:pt x="10254" y="11325"/>
                  </a:lnTo>
                  <a:lnTo>
                    <a:pt x="10473" y="11204"/>
                  </a:lnTo>
                  <a:lnTo>
                    <a:pt x="10692" y="11057"/>
                  </a:lnTo>
                  <a:lnTo>
                    <a:pt x="10887" y="10887"/>
                  </a:lnTo>
                  <a:lnTo>
                    <a:pt x="11082" y="10717"/>
                  </a:lnTo>
                  <a:lnTo>
                    <a:pt x="11252" y="10546"/>
                  </a:lnTo>
                  <a:lnTo>
                    <a:pt x="11593" y="10108"/>
                  </a:lnTo>
                  <a:lnTo>
                    <a:pt x="11910" y="9645"/>
                  </a:lnTo>
                  <a:lnTo>
                    <a:pt x="11910" y="9645"/>
                  </a:lnTo>
                  <a:lnTo>
                    <a:pt x="12178" y="9596"/>
                  </a:lnTo>
                  <a:lnTo>
                    <a:pt x="12494" y="9523"/>
                  </a:lnTo>
                  <a:lnTo>
                    <a:pt x="12860" y="9377"/>
                  </a:lnTo>
                  <a:lnTo>
                    <a:pt x="13249" y="9182"/>
                  </a:lnTo>
                  <a:lnTo>
                    <a:pt x="13663" y="8939"/>
                  </a:lnTo>
                  <a:lnTo>
                    <a:pt x="14077" y="8622"/>
                  </a:lnTo>
                  <a:lnTo>
                    <a:pt x="14516" y="8257"/>
                  </a:lnTo>
                  <a:lnTo>
                    <a:pt x="14930" y="7843"/>
                  </a:lnTo>
                  <a:lnTo>
                    <a:pt x="15344" y="7356"/>
                  </a:lnTo>
                  <a:lnTo>
                    <a:pt x="15539" y="7088"/>
                  </a:lnTo>
                  <a:lnTo>
                    <a:pt x="15709" y="6795"/>
                  </a:lnTo>
                  <a:lnTo>
                    <a:pt x="15904" y="6503"/>
                  </a:lnTo>
                  <a:lnTo>
                    <a:pt x="16075" y="6186"/>
                  </a:lnTo>
                  <a:lnTo>
                    <a:pt x="16221" y="5870"/>
                  </a:lnTo>
                  <a:lnTo>
                    <a:pt x="16367" y="5505"/>
                  </a:lnTo>
                  <a:lnTo>
                    <a:pt x="16513" y="5164"/>
                  </a:lnTo>
                  <a:lnTo>
                    <a:pt x="16635" y="4774"/>
                  </a:lnTo>
                  <a:lnTo>
                    <a:pt x="16732" y="4384"/>
                  </a:lnTo>
                  <a:lnTo>
                    <a:pt x="16830" y="3970"/>
                  </a:lnTo>
                  <a:lnTo>
                    <a:pt x="16903" y="3532"/>
                  </a:lnTo>
                  <a:lnTo>
                    <a:pt x="16951" y="3093"/>
                  </a:lnTo>
                  <a:lnTo>
                    <a:pt x="16976" y="2606"/>
                  </a:lnTo>
                  <a:lnTo>
                    <a:pt x="17000" y="2144"/>
                  </a:lnTo>
                  <a:lnTo>
                    <a:pt x="17000" y="2144"/>
                  </a:lnTo>
                  <a:lnTo>
                    <a:pt x="16976" y="1924"/>
                  </a:lnTo>
                  <a:lnTo>
                    <a:pt x="16903" y="1730"/>
                  </a:lnTo>
                  <a:lnTo>
                    <a:pt x="16805" y="1535"/>
                  </a:lnTo>
                  <a:lnTo>
                    <a:pt x="16683" y="1389"/>
                  </a:lnTo>
                  <a:lnTo>
                    <a:pt x="16513" y="1242"/>
                  </a:lnTo>
                  <a:lnTo>
                    <a:pt x="16343" y="1145"/>
                  </a:lnTo>
                  <a:lnTo>
                    <a:pt x="16148" y="1096"/>
                  </a:lnTo>
                  <a:lnTo>
                    <a:pt x="15928" y="1072"/>
                  </a:lnTo>
                  <a:lnTo>
                    <a:pt x="15928" y="1072"/>
                  </a:lnTo>
                  <a:close/>
                  <a:moveTo>
                    <a:pt x="1072" y="2144"/>
                  </a:moveTo>
                  <a:lnTo>
                    <a:pt x="3240" y="2144"/>
                  </a:lnTo>
                  <a:lnTo>
                    <a:pt x="3240" y="2144"/>
                  </a:lnTo>
                  <a:lnTo>
                    <a:pt x="3288" y="3118"/>
                  </a:lnTo>
                  <a:lnTo>
                    <a:pt x="3361" y="4019"/>
                  </a:lnTo>
                  <a:lnTo>
                    <a:pt x="3483" y="4823"/>
                  </a:lnTo>
                  <a:lnTo>
                    <a:pt x="3605" y="5602"/>
                  </a:lnTo>
                  <a:lnTo>
                    <a:pt x="3775" y="6333"/>
                  </a:lnTo>
                  <a:lnTo>
                    <a:pt x="3995" y="7039"/>
                  </a:lnTo>
                  <a:lnTo>
                    <a:pt x="4214" y="7745"/>
                  </a:lnTo>
                  <a:lnTo>
                    <a:pt x="4506" y="8451"/>
                  </a:lnTo>
                  <a:lnTo>
                    <a:pt x="4506" y="8451"/>
                  </a:lnTo>
                  <a:lnTo>
                    <a:pt x="4262" y="8378"/>
                  </a:lnTo>
                  <a:lnTo>
                    <a:pt x="4043" y="8281"/>
                  </a:lnTo>
                  <a:lnTo>
                    <a:pt x="3824" y="8159"/>
                  </a:lnTo>
                  <a:lnTo>
                    <a:pt x="3629" y="8037"/>
                  </a:lnTo>
                  <a:lnTo>
                    <a:pt x="3434" y="7891"/>
                  </a:lnTo>
                  <a:lnTo>
                    <a:pt x="3240" y="7745"/>
                  </a:lnTo>
                  <a:lnTo>
                    <a:pt x="2899" y="7404"/>
                  </a:lnTo>
                  <a:lnTo>
                    <a:pt x="2582" y="7015"/>
                  </a:lnTo>
                  <a:lnTo>
                    <a:pt x="2290" y="6601"/>
                  </a:lnTo>
                  <a:lnTo>
                    <a:pt x="2046" y="6186"/>
                  </a:lnTo>
                  <a:lnTo>
                    <a:pt x="1827" y="5724"/>
                  </a:lnTo>
                  <a:lnTo>
                    <a:pt x="1632" y="5237"/>
                  </a:lnTo>
                  <a:lnTo>
                    <a:pt x="1486" y="4774"/>
                  </a:lnTo>
                  <a:lnTo>
                    <a:pt x="1340" y="4287"/>
                  </a:lnTo>
                  <a:lnTo>
                    <a:pt x="1242" y="3824"/>
                  </a:lnTo>
                  <a:lnTo>
                    <a:pt x="1169" y="3361"/>
                  </a:lnTo>
                  <a:lnTo>
                    <a:pt x="1121" y="2923"/>
                  </a:lnTo>
                  <a:lnTo>
                    <a:pt x="1072" y="2509"/>
                  </a:lnTo>
                  <a:lnTo>
                    <a:pt x="1072" y="2144"/>
                  </a:lnTo>
                  <a:lnTo>
                    <a:pt x="1072" y="2144"/>
                  </a:lnTo>
                  <a:close/>
                  <a:moveTo>
                    <a:pt x="10595" y="4628"/>
                  </a:moveTo>
                  <a:lnTo>
                    <a:pt x="9718" y="5407"/>
                  </a:lnTo>
                  <a:lnTo>
                    <a:pt x="9718" y="5407"/>
                  </a:lnTo>
                  <a:lnTo>
                    <a:pt x="9669" y="5480"/>
                  </a:lnTo>
                  <a:lnTo>
                    <a:pt x="9621" y="5578"/>
                  </a:lnTo>
                  <a:lnTo>
                    <a:pt x="9596" y="5675"/>
                  </a:lnTo>
                  <a:lnTo>
                    <a:pt x="9596" y="5772"/>
                  </a:lnTo>
                  <a:lnTo>
                    <a:pt x="9864" y="6941"/>
                  </a:lnTo>
                  <a:lnTo>
                    <a:pt x="9864" y="6941"/>
                  </a:lnTo>
                  <a:lnTo>
                    <a:pt x="9864" y="7015"/>
                  </a:lnTo>
                  <a:lnTo>
                    <a:pt x="9840" y="7063"/>
                  </a:lnTo>
                  <a:lnTo>
                    <a:pt x="9791" y="7063"/>
                  </a:lnTo>
                  <a:lnTo>
                    <a:pt x="9718" y="7039"/>
                  </a:lnTo>
                  <a:lnTo>
                    <a:pt x="8695" y="6454"/>
                  </a:lnTo>
                  <a:lnTo>
                    <a:pt x="8695" y="6454"/>
                  </a:lnTo>
                  <a:lnTo>
                    <a:pt x="8598" y="6406"/>
                  </a:lnTo>
                  <a:lnTo>
                    <a:pt x="8500" y="6406"/>
                  </a:lnTo>
                  <a:lnTo>
                    <a:pt x="8403" y="6406"/>
                  </a:lnTo>
                  <a:lnTo>
                    <a:pt x="8305" y="6454"/>
                  </a:lnTo>
                  <a:lnTo>
                    <a:pt x="7282" y="7039"/>
                  </a:lnTo>
                  <a:lnTo>
                    <a:pt x="7282" y="7039"/>
                  </a:lnTo>
                  <a:lnTo>
                    <a:pt x="7209" y="7063"/>
                  </a:lnTo>
                  <a:lnTo>
                    <a:pt x="7161" y="7063"/>
                  </a:lnTo>
                  <a:lnTo>
                    <a:pt x="7136" y="7015"/>
                  </a:lnTo>
                  <a:lnTo>
                    <a:pt x="7136" y="6941"/>
                  </a:lnTo>
                  <a:lnTo>
                    <a:pt x="7404" y="5772"/>
                  </a:lnTo>
                  <a:lnTo>
                    <a:pt x="7404" y="5772"/>
                  </a:lnTo>
                  <a:lnTo>
                    <a:pt x="7404" y="5675"/>
                  </a:lnTo>
                  <a:lnTo>
                    <a:pt x="7380" y="5578"/>
                  </a:lnTo>
                  <a:lnTo>
                    <a:pt x="7331" y="5480"/>
                  </a:lnTo>
                  <a:lnTo>
                    <a:pt x="7282" y="5407"/>
                  </a:lnTo>
                  <a:lnTo>
                    <a:pt x="6406" y="4628"/>
                  </a:lnTo>
                  <a:lnTo>
                    <a:pt x="6406" y="4628"/>
                  </a:lnTo>
                  <a:lnTo>
                    <a:pt x="6357" y="4579"/>
                  </a:lnTo>
                  <a:lnTo>
                    <a:pt x="6333" y="4506"/>
                  </a:lnTo>
                  <a:lnTo>
                    <a:pt x="6381" y="4482"/>
                  </a:lnTo>
                  <a:lnTo>
                    <a:pt x="6454" y="4457"/>
                  </a:lnTo>
                  <a:lnTo>
                    <a:pt x="7623" y="4336"/>
                  </a:lnTo>
                  <a:lnTo>
                    <a:pt x="7623" y="4336"/>
                  </a:lnTo>
                  <a:lnTo>
                    <a:pt x="7721" y="4311"/>
                  </a:lnTo>
                  <a:lnTo>
                    <a:pt x="7818" y="4262"/>
                  </a:lnTo>
                  <a:lnTo>
                    <a:pt x="7891" y="4189"/>
                  </a:lnTo>
                  <a:lnTo>
                    <a:pt x="7940" y="4116"/>
                  </a:lnTo>
                  <a:lnTo>
                    <a:pt x="8403" y="3045"/>
                  </a:lnTo>
                  <a:lnTo>
                    <a:pt x="8403" y="3045"/>
                  </a:lnTo>
                  <a:lnTo>
                    <a:pt x="8452" y="2972"/>
                  </a:lnTo>
                  <a:lnTo>
                    <a:pt x="8500" y="2947"/>
                  </a:lnTo>
                  <a:lnTo>
                    <a:pt x="8549" y="2972"/>
                  </a:lnTo>
                  <a:lnTo>
                    <a:pt x="8598" y="3045"/>
                  </a:lnTo>
                  <a:lnTo>
                    <a:pt x="9060" y="4116"/>
                  </a:lnTo>
                  <a:lnTo>
                    <a:pt x="9060" y="4116"/>
                  </a:lnTo>
                  <a:lnTo>
                    <a:pt x="9109" y="4189"/>
                  </a:lnTo>
                  <a:lnTo>
                    <a:pt x="9182" y="4262"/>
                  </a:lnTo>
                  <a:lnTo>
                    <a:pt x="9280" y="4311"/>
                  </a:lnTo>
                  <a:lnTo>
                    <a:pt x="9377" y="4336"/>
                  </a:lnTo>
                  <a:lnTo>
                    <a:pt x="10546" y="4457"/>
                  </a:lnTo>
                  <a:lnTo>
                    <a:pt x="10546" y="4457"/>
                  </a:lnTo>
                  <a:lnTo>
                    <a:pt x="10619" y="4482"/>
                  </a:lnTo>
                  <a:lnTo>
                    <a:pt x="10668" y="4506"/>
                  </a:lnTo>
                  <a:lnTo>
                    <a:pt x="10643" y="4579"/>
                  </a:lnTo>
                  <a:lnTo>
                    <a:pt x="10595" y="4628"/>
                  </a:lnTo>
                  <a:lnTo>
                    <a:pt x="10595" y="4628"/>
                  </a:lnTo>
                  <a:close/>
                  <a:moveTo>
                    <a:pt x="12494" y="8451"/>
                  </a:moveTo>
                  <a:lnTo>
                    <a:pt x="12494" y="8451"/>
                  </a:lnTo>
                  <a:lnTo>
                    <a:pt x="12787" y="7745"/>
                  </a:lnTo>
                  <a:lnTo>
                    <a:pt x="13006" y="7039"/>
                  </a:lnTo>
                  <a:lnTo>
                    <a:pt x="13225" y="6333"/>
                  </a:lnTo>
                  <a:lnTo>
                    <a:pt x="13396" y="5602"/>
                  </a:lnTo>
                  <a:lnTo>
                    <a:pt x="13517" y="4823"/>
                  </a:lnTo>
                  <a:lnTo>
                    <a:pt x="13639" y="4019"/>
                  </a:lnTo>
                  <a:lnTo>
                    <a:pt x="13712" y="3118"/>
                  </a:lnTo>
                  <a:lnTo>
                    <a:pt x="13761" y="2144"/>
                  </a:lnTo>
                  <a:lnTo>
                    <a:pt x="15928" y="2144"/>
                  </a:lnTo>
                  <a:lnTo>
                    <a:pt x="15928" y="2144"/>
                  </a:lnTo>
                  <a:lnTo>
                    <a:pt x="15928" y="2509"/>
                  </a:lnTo>
                  <a:lnTo>
                    <a:pt x="15880" y="2923"/>
                  </a:lnTo>
                  <a:lnTo>
                    <a:pt x="15831" y="3361"/>
                  </a:lnTo>
                  <a:lnTo>
                    <a:pt x="15758" y="3824"/>
                  </a:lnTo>
                  <a:lnTo>
                    <a:pt x="15661" y="4287"/>
                  </a:lnTo>
                  <a:lnTo>
                    <a:pt x="15514" y="4774"/>
                  </a:lnTo>
                  <a:lnTo>
                    <a:pt x="15368" y="5237"/>
                  </a:lnTo>
                  <a:lnTo>
                    <a:pt x="15173" y="5724"/>
                  </a:lnTo>
                  <a:lnTo>
                    <a:pt x="14954" y="6186"/>
                  </a:lnTo>
                  <a:lnTo>
                    <a:pt x="14711" y="6601"/>
                  </a:lnTo>
                  <a:lnTo>
                    <a:pt x="14418" y="7015"/>
                  </a:lnTo>
                  <a:lnTo>
                    <a:pt x="14102" y="7404"/>
                  </a:lnTo>
                  <a:lnTo>
                    <a:pt x="13761" y="7745"/>
                  </a:lnTo>
                  <a:lnTo>
                    <a:pt x="13566" y="7891"/>
                  </a:lnTo>
                  <a:lnTo>
                    <a:pt x="13371" y="8037"/>
                  </a:lnTo>
                  <a:lnTo>
                    <a:pt x="13176" y="8159"/>
                  </a:lnTo>
                  <a:lnTo>
                    <a:pt x="12957" y="8281"/>
                  </a:lnTo>
                  <a:lnTo>
                    <a:pt x="12738" y="8378"/>
                  </a:lnTo>
                  <a:lnTo>
                    <a:pt x="12494" y="8451"/>
                  </a:lnTo>
                  <a:lnTo>
                    <a:pt x="12494" y="845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 name="Google Shape;747;p47"/>
          <p:cNvGrpSpPr/>
          <p:nvPr/>
        </p:nvGrpSpPr>
        <p:grpSpPr>
          <a:xfrm>
            <a:off x="5904392" y="1564432"/>
            <a:ext cx="359272" cy="376691"/>
            <a:chOff x="5961125" y="1623900"/>
            <a:chExt cx="427450" cy="448175"/>
          </a:xfrm>
        </p:grpSpPr>
        <p:sp>
          <p:nvSpPr>
            <p:cNvPr id="748" name="Google Shape;748;p47"/>
            <p:cNvSpPr/>
            <p:nvPr/>
          </p:nvSpPr>
          <p:spPr>
            <a:xfrm>
              <a:off x="5961125" y="1678700"/>
              <a:ext cx="376925" cy="376925"/>
            </a:xfrm>
            <a:custGeom>
              <a:avLst/>
              <a:gdLst/>
              <a:ahLst/>
              <a:cxnLst/>
              <a:rect l="l" t="t" r="r" b="b"/>
              <a:pathLst>
                <a:path w="15077" h="15077" fill="none" extrusionOk="0">
                  <a:moveTo>
                    <a:pt x="11813" y="1340"/>
                  </a:moveTo>
                  <a:lnTo>
                    <a:pt x="11813" y="1340"/>
                  </a:lnTo>
                  <a:lnTo>
                    <a:pt x="11350" y="1024"/>
                  </a:lnTo>
                  <a:lnTo>
                    <a:pt x="10863" y="780"/>
                  </a:lnTo>
                  <a:lnTo>
                    <a:pt x="10351" y="537"/>
                  </a:lnTo>
                  <a:lnTo>
                    <a:pt x="9816" y="342"/>
                  </a:lnTo>
                  <a:lnTo>
                    <a:pt x="9280" y="196"/>
                  </a:lnTo>
                  <a:lnTo>
                    <a:pt x="8720" y="98"/>
                  </a:lnTo>
                  <a:lnTo>
                    <a:pt x="8135" y="25"/>
                  </a:lnTo>
                  <a:lnTo>
                    <a:pt x="7551" y="1"/>
                  </a:lnTo>
                  <a:lnTo>
                    <a:pt x="7551" y="1"/>
                  </a:lnTo>
                  <a:lnTo>
                    <a:pt x="7161" y="1"/>
                  </a:lnTo>
                  <a:lnTo>
                    <a:pt x="6771" y="50"/>
                  </a:lnTo>
                  <a:lnTo>
                    <a:pt x="6406" y="98"/>
                  </a:lnTo>
                  <a:lnTo>
                    <a:pt x="6041" y="147"/>
                  </a:lnTo>
                  <a:lnTo>
                    <a:pt x="5675" y="244"/>
                  </a:lnTo>
                  <a:lnTo>
                    <a:pt x="5310" y="342"/>
                  </a:lnTo>
                  <a:lnTo>
                    <a:pt x="4969" y="464"/>
                  </a:lnTo>
                  <a:lnTo>
                    <a:pt x="4628" y="585"/>
                  </a:lnTo>
                  <a:lnTo>
                    <a:pt x="4287" y="731"/>
                  </a:lnTo>
                  <a:lnTo>
                    <a:pt x="3970" y="902"/>
                  </a:lnTo>
                  <a:lnTo>
                    <a:pt x="3654" y="1097"/>
                  </a:lnTo>
                  <a:lnTo>
                    <a:pt x="3337" y="1292"/>
                  </a:lnTo>
                  <a:lnTo>
                    <a:pt x="3045" y="1486"/>
                  </a:lnTo>
                  <a:lnTo>
                    <a:pt x="2753" y="1730"/>
                  </a:lnTo>
                  <a:lnTo>
                    <a:pt x="2485" y="1949"/>
                  </a:lnTo>
                  <a:lnTo>
                    <a:pt x="2217" y="2217"/>
                  </a:lnTo>
                  <a:lnTo>
                    <a:pt x="1973" y="2461"/>
                  </a:lnTo>
                  <a:lnTo>
                    <a:pt x="1730" y="2753"/>
                  </a:lnTo>
                  <a:lnTo>
                    <a:pt x="1510" y="3021"/>
                  </a:lnTo>
                  <a:lnTo>
                    <a:pt x="1291" y="3313"/>
                  </a:lnTo>
                  <a:lnTo>
                    <a:pt x="1096" y="3630"/>
                  </a:lnTo>
                  <a:lnTo>
                    <a:pt x="926" y="3946"/>
                  </a:lnTo>
                  <a:lnTo>
                    <a:pt x="755" y="4263"/>
                  </a:lnTo>
                  <a:lnTo>
                    <a:pt x="609" y="4604"/>
                  </a:lnTo>
                  <a:lnTo>
                    <a:pt x="463" y="4945"/>
                  </a:lnTo>
                  <a:lnTo>
                    <a:pt x="341" y="5286"/>
                  </a:lnTo>
                  <a:lnTo>
                    <a:pt x="244" y="5651"/>
                  </a:lnTo>
                  <a:lnTo>
                    <a:pt x="171" y="6016"/>
                  </a:lnTo>
                  <a:lnTo>
                    <a:pt x="98" y="6382"/>
                  </a:lnTo>
                  <a:lnTo>
                    <a:pt x="49" y="6771"/>
                  </a:lnTo>
                  <a:lnTo>
                    <a:pt x="25" y="7137"/>
                  </a:lnTo>
                  <a:lnTo>
                    <a:pt x="0" y="7526"/>
                  </a:lnTo>
                  <a:lnTo>
                    <a:pt x="0" y="7526"/>
                  </a:lnTo>
                  <a:lnTo>
                    <a:pt x="25" y="7916"/>
                  </a:lnTo>
                  <a:lnTo>
                    <a:pt x="49" y="8306"/>
                  </a:lnTo>
                  <a:lnTo>
                    <a:pt x="98" y="8671"/>
                  </a:lnTo>
                  <a:lnTo>
                    <a:pt x="171" y="9061"/>
                  </a:lnTo>
                  <a:lnTo>
                    <a:pt x="244" y="9426"/>
                  </a:lnTo>
                  <a:lnTo>
                    <a:pt x="341" y="9767"/>
                  </a:lnTo>
                  <a:lnTo>
                    <a:pt x="463" y="10132"/>
                  </a:lnTo>
                  <a:lnTo>
                    <a:pt x="609" y="10473"/>
                  </a:lnTo>
                  <a:lnTo>
                    <a:pt x="755" y="10790"/>
                  </a:lnTo>
                  <a:lnTo>
                    <a:pt x="926" y="11131"/>
                  </a:lnTo>
                  <a:lnTo>
                    <a:pt x="1096" y="11448"/>
                  </a:lnTo>
                  <a:lnTo>
                    <a:pt x="1291" y="11740"/>
                  </a:lnTo>
                  <a:lnTo>
                    <a:pt x="1510" y="12032"/>
                  </a:lnTo>
                  <a:lnTo>
                    <a:pt x="1730" y="12324"/>
                  </a:lnTo>
                  <a:lnTo>
                    <a:pt x="1973" y="12592"/>
                  </a:lnTo>
                  <a:lnTo>
                    <a:pt x="2217" y="12860"/>
                  </a:lnTo>
                  <a:lnTo>
                    <a:pt x="2485" y="13104"/>
                  </a:lnTo>
                  <a:lnTo>
                    <a:pt x="2753" y="13347"/>
                  </a:lnTo>
                  <a:lnTo>
                    <a:pt x="3045" y="13567"/>
                  </a:lnTo>
                  <a:lnTo>
                    <a:pt x="3337" y="13786"/>
                  </a:lnTo>
                  <a:lnTo>
                    <a:pt x="3654" y="13981"/>
                  </a:lnTo>
                  <a:lnTo>
                    <a:pt x="3970" y="14151"/>
                  </a:lnTo>
                  <a:lnTo>
                    <a:pt x="4287" y="14322"/>
                  </a:lnTo>
                  <a:lnTo>
                    <a:pt x="4628" y="14468"/>
                  </a:lnTo>
                  <a:lnTo>
                    <a:pt x="4969" y="14614"/>
                  </a:lnTo>
                  <a:lnTo>
                    <a:pt x="5310" y="14736"/>
                  </a:lnTo>
                  <a:lnTo>
                    <a:pt x="5675" y="14833"/>
                  </a:lnTo>
                  <a:lnTo>
                    <a:pt x="6041" y="14906"/>
                  </a:lnTo>
                  <a:lnTo>
                    <a:pt x="6406" y="14979"/>
                  </a:lnTo>
                  <a:lnTo>
                    <a:pt x="6771" y="15028"/>
                  </a:lnTo>
                  <a:lnTo>
                    <a:pt x="7161" y="15052"/>
                  </a:lnTo>
                  <a:lnTo>
                    <a:pt x="7551" y="15077"/>
                  </a:lnTo>
                  <a:lnTo>
                    <a:pt x="7551" y="15077"/>
                  </a:lnTo>
                  <a:lnTo>
                    <a:pt x="7940" y="15052"/>
                  </a:lnTo>
                  <a:lnTo>
                    <a:pt x="8306" y="15028"/>
                  </a:lnTo>
                  <a:lnTo>
                    <a:pt x="8695" y="14979"/>
                  </a:lnTo>
                  <a:lnTo>
                    <a:pt x="9061" y="14906"/>
                  </a:lnTo>
                  <a:lnTo>
                    <a:pt x="9426" y="14833"/>
                  </a:lnTo>
                  <a:lnTo>
                    <a:pt x="9791" y="14736"/>
                  </a:lnTo>
                  <a:lnTo>
                    <a:pt x="10132" y="14614"/>
                  </a:lnTo>
                  <a:lnTo>
                    <a:pt x="10473" y="14468"/>
                  </a:lnTo>
                  <a:lnTo>
                    <a:pt x="10814" y="14322"/>
                  </a:lnTo>
                  <a:lnTo>
                    <a:pt x="11131" y="14151"/>
                  </a:lnTo>
                  <a:lnTo>
                    <a:pt x="11447" y="13981"/>
                  </a:lnTo>
                  <a:lnTo>
                    <a:pt x="11764" y="13786"/>
                  </a:lnTo>
                  <a:lnTo>
                    <a:pt x="12056" y="13567"/>
                  </a:lnTo>
                  <a:lnTo>
                    <a:pt x="12348" y="13347"/>
                  </a:lnTo>
                  <a:lnTo>
                    <a:pt x="12616" y="13104"/>
                  </a:lnTo>
                  <a:lnTo>
                    <a:pt x="12884" y="12860"/>
                  </a:lnTo>
                  <a:lnTo>
                    <a:pt x="13128" y="12592"/>
                  </a:lnTo>
                  <a:lnTo>
                    <a:pt x="13371" y="12324"/>
                  </a:lnTo>
                  <a:lnTo>
                    <a:pt x="13591" y="12032"/>
                  </a:lnTo>
                  <a:lnTo>
                    <a:pt x="13785" y="11740"/>
                  </a:lnTo>
                  <a:lnTo>
                    <a:pt x="13980" y="11448"/>
                  </a:lnTo>
                  <a:lnTo>
                    <a:pt x="14175" y="11131"/>
                  </a:lnTo>
                  <a:lnTo>
                    <a:pt x="14346" y="10790"/>
                  </a:lnTo>
                  <a:lnTo>
                    <a:pt x="14492" y="10473"/>
                  </a:lnTo>
                  <a:lnTo>
                    <a:pt x="14613" y="10132"/>
                  </a:lnTo>
                  <a:lnTo>
                    <a:pt x="14735" y="9767"/>
                  </a:lnTo>
                  <a:lnTo>
                    <a:pt x="14857" y="9426"/>
                  </a:lnTo>
                  <a:lnTo>
                    <a:pt x="14930" y="9061"/>
                  </a:lnTo>
                  <a:lnTo>
                    <a:pt x="15003" y="8671"/>
                  </a:lnTo>
                  <a:lnTo>
                    <a:pt x="15052" y="8306"/>
                  </a:lnTo>
                  <a:lnTo>
                    <a:pt x="15076" y="7916"/>
                  </a:lnTo>
                  <a:lnTo>
                    <a:pt x="15076" y="7526"/>
                  </a:lnTo>
                  <a:lnTo>
                    <a:pt x="15076" y="7526"/>
                  </a:lnTo>
                  <a:lnTo>
                    <a:pt x="15052" y="6918"/>
                  </a:lnTo>
                  <a:lnTo>
                    <a:pt x="14979" y="6309"/>
                  </a:lnTo>
                  <a:lnTo>
                    <a:pt x="14857" y="5724"/>
                  </a:lnTo>
                  <a:lnTo>
                    <a:pt x="14687" y="5164"/>
                  </a:lnTo>
                  <a:lnTo>
                    <a:pt x="14492" y="4604"/>
                  </a:lnTo>
                  <a:lnTo>
                    <a:pt x="14248" y="4068"/>
                  </a:lnTo>
                  <a:lnTo>
                    <a:pt x="13956" y="3581"/>
                  </a:lnTo>
                  <a:lnTo>
                    <a:pt x="13615" y="309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7"/>
            <p:cNvSpPr/>
            <p:nvPr/>
          </p:nvSpPr>
          <p:spPr>
            <a:xfrm>
              <a:off x="6009825" y="1727425"/>
              <a:ext cx="279500" cy="279500"/>
            </a:xfrm>
            <a:custGeom>
              <a:avLst/>
              <a:gdLst/>
              <a:ahLst/>
              <a:cxnLst/>
              <a:rect l="l" t="t" r="r" b="b"/>
              <a:pathLst>
                <a:path w="11180" h="11180" fill="none" extrusionOk="0">
                  <a:moveTo>
                    <a:pt x="10181" y="2387"/>
                  </a:moveTo>
                  <a:lnTo>
                    <a:pt x="10181" y="2387"/>
                  </a:lnTo>
                  <a:lnTo>
                    <a:pt x="10400" y="2728"/>
                  </a:lnTo>
                  <a:lnTo>
                    <a:pt x="10595" y="3093"/>
                  </a:lnTo>
                  <a:lnTo>
                    <a:pt x="10766" y="3483"/>
                  </a:lnTo>
                  <a:lnTo>
                    <a:pt x="10912" y="3873"/>
                  </a:lnTo>
                  <a:lnTo>
                    <a:pt x="11034" y="4287"/>
                  </a:lnTo>
                  <a:lnTo>
                    <a:pt x="11107" y="4701"/>
                  </a:lnTo>
                  <a:lnTo>
                    <a:pt x="11180" y="5139"/>
                  </a:lnTo>
                  <a:lnTo>
                    <a:pt x="11180" y="5577"/>
                  </a:lnTo>
                  <a:lnTo>
                    <a:pt x="11180" y="5577"/>
                  </a:lnTo>
                  <a:lnTo>
                    <a:pt x="11155" y="6162"/>
                  </a:lnTo>
                  <a:lnTo>
                    <a:pt x="11082" y="6722"/>
                  </a:lnTo>
                  <a:lnTo>
                    <a:pt x="10936" y="7234"/>
                  </a:lnTo>
                  <a:lnTo>
                    <a:pt x="10741" y="7769"/>
                  </a:lnTo>
                  <a:lnTo>
                    <a:pt x="10522" y="8257"/>
                  </a:lnTo>
                  <a:lnTo>
                    <a:pt x="10230" y="8695"/>
                  </a:lnTo>
                  <a:lnTo>
                    <a:pt x="9913" y="9133"/>
                  </a:lnTo>
                  <a:lnTo>
                    <a:pt x="9548" y="9523"/>
                  </a:lnTo>
                  <a:lnTo>
                    <a:pt x="9158" y="9888"/>
                  </a:lnTo>
                  <a:lnTo>
                    <a:pt x="8720" y="10205"/>
                  </a:lnTo>
                  <a:lnTo>
                    <a:pt x="8257" y="10497"/>
                  </a:lnTo>
                  <a:lnTo>
                    <a:pt x="7770" y="10741"/>
                  </a:lnTo>
                  <a:lnTo>
                    <a:pt x="7259" y="10911"/>
                  </a:lnTo>
                  <a:lnTo>
                    <a:pt x="6723" y="11057"/>
                  </a:lnTo>
                  <a:lnTo>
                    <a:pt x="6163" y="11155"/>
                  </a:lnTo>
                  <a:lnTo>
                    <a:pt x="5603" y="11179"/>
                  </a:lnTo>
                  <a:lnTo>
                    <a:pt x="5603" y="11179"/>
                  </a:lnTo>
                  <a:lnTo>
                    <a:pt x="5018" y="11155"/>
                  </a:lnTo>
                  <a:lnTo>
                    <a:pt x="4482" y="11057"/>
                  </a:lnTo>
                  <a:lnTo>
                    <a:pt x="3946" y="10911"/>
                  </a:lnTo>
                  <a:lnTo>
                    <a:pt x="3435" y="10741"/>
                  </a:lnTo>
                  <a:lnTo>
                    <a:pt x="2948" y="10497"/>
                  </a:lnTo>
                  <a:lnTo>
                    <a:pt x="2485" y="10205"/>
                  </a:lnTo>
                  <a:lnTo>
                    <a:pt x="2047" y="9888"/>
                  </a:lnTo>
                  <a:lnTo>
                    <a:pt x="1657" y="9523"/>
                  </a:lnTo>
                  <a:lnTo>
                    <a:pt x="1292" y="9133"/>
                  </a:lnTo>
                  <a:lnTo>
                    <a:pt x="975" y="8695"/>
                  </a:lnTo>
                  <a:lnTo>
                    <a:pt x="683" y="8257"/>
                  </a:lnTo>
                  <a:lnTo>
                    <a:pt x="464" y="7769"/>
                  </a:lnTo>
                  <a:lnTo>
                    <a:pt x="269" y="7234"/>
                  </a:lnTo>
                  <a:lnTo>
                    <a:pt x="123" y="6722"/>
                  </a:lnTo>
                  <a:lnTo>
                    <a:pt x="50" y="6162"/>
                  </a:lnTo>
                  <a:lnTo>
                    <a:pt x="1" y="5577"/>
                  </a:lnTo>
                  <a:lnTo>
                    <a:pt x="1" y="5577"/>
                  </a:lnTo>
                  <a:lnTo>
                    <a:pt x="50" y="5017"/>
                  </a:lnTo>
                  <a:lnTo>
                    <a:pt x="123" y="4457"/>
                  </a:lnTo>
                  <a:lnTo>
                    <a:pt x="269" y="3921"/>
                  </a:lnTo>
                  <a:lnTo>
                    <a:pt x="464" y="3410"/>
                  </a:lnTo>
                  <a:lnTo>
                    <a:pt x="683" y="2923"/>
                  </a:lnTo>
                  <a:lnTo>
                    <a:pt x="975" y="2460"/>
                  </a:lnTo>
                  <a:lnTo>
                    <a:pt x="1292" y="2046"/>
                  </a:lnTo>
                  <a:lnTo>
                    <a:pt x="1657" y="1632"/>
                  </a:lnTo>
                  <a:lnTo>
                    <a:pt x="2047" y="1267"/>
                  </a:lnTo>
                  <a:lnTo>
                    <a:pt x="2485" y="950"/>
                  </a:lnTo>
                  <a:lnTo>
                    <a:pt x="2948" y="682"/>
                  </a:lnTo>
                  <a:lnTo>
                    <a:pt x="3435" y="439"/>
                  </a:lnTo>
                  <a:lnTo>
                    <a:pt x="3946" y="244"/>
                  </a:lnTo>
                  <a:lnTo>
                    <a:pt x="4482" y="122"/>
                  </a:lnTo>
                  <a:lnTo>
                    <a:pt x="5018" y="25"/>
                  </a:lnTo>
                  <a:lnTo>
                    <a:pt x="5603" y="0"/>
                  </a:lnTo>
                  <a:lnTo>
                    <a:pt x="5603" y="0"/>
                  </a:lnTo>
                  <a:lnTo>
                    <a:pt x="6041" y="25"/>
                  </a:lnTo>
                  <a:lnTo>
                    <a:pt x="6479" y="73"/>
                  </a:lnTo>
                  <a:lnTo>
                    <a:pt x="6893" y="146"/>
                  </a:lnTo>
                  <a:lnTo>
                    <a:pt x="7307" y="268"/>
                  </a:lnTo>
                  <a:lnTo>
                    <a:pt x="7697" y="414"/>
                  </a:lnTo>
                  <a:lnTo>
                    <a:pt x="8087" y="585"/>
                  </a:lnTo>
                  <a:lnTo>
                    <a:pt x="8452" y="780"/>
                  </a:lnTo>
                  <a:lnTo>
                    <a:pt x="8793" y="99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7"/>
            <p:cNvSpPr/>
            <p:nvPr/>
          </p:nvSpPr>
          <p:spPr>
            <a:xfrm>
              <a:off x="6107250" y="1824850"/>
              <a:ext cx="84650" cy="84650"/>
            </a:xfrm>
            <a:custGeom>
              <a:avLst/>
              <a:gdLst/>
              <a:ahLst/>
              <a:cxnLst/>
              <a:rect l="l" t="t" r="r" b="b"/>
              <a:pathLst>
                <a:path w="3386" h="3386" fill="none" extrusionOk="0">
                  <a:moveTo>
                    <a:pt x="3362" y="1388"/>
                  </a:moveTo>
                  <a:lnTo>
                    <a:pt x="3362" y="1388"/>
                  </a:lnTo>
                  <a:lnTo>
                    <a:pt x="3386" y="1680"/>
                  </a:lnTo>
                  <a:lnTo>
                    <a:pt x="3386" y="1680"/>
                  </a:lnTo>
                  <a:lnTo>
                    <a:pt x="3386" y="1851"/>
                  </a:lnTo>
                  <a:lnTo>
                    <a:pt x="3362" y="2021"/>
                  </a:lnTo>
                  <a:lnTo>
                    <a:pt x="3313" y="2192"/>
                  </a:lnTo>
                  <a:lnTo>
                    <a:pt x="3264" y="2338"/>
                  </a:lnTo>
                  <a:lnTo>
                    <a:pt x="3191" y="2484"/>
                  </a:lnTo>
                  <a:lnTo>
                    <a:pt x="3118" y="2630"/>
                  </a:lnTo>
                  <a:lnTo>
                    <a:pt x="3021" y="2776"/>
                  </a:lnTo>
                  <a:lnTo>
                    <a:pt x="2899" y="2898"/>
                  </a:lnTo>
                  <a:lnTo>
                    <a:pt x="2777" y="2996"/>
                  </a:lnTo>
                  <a:lnTo>
                    <a:pt x="2655" y="3093"/>
                  </a:lnTo>
                  <a:lnTo>
                    <a:pt x="2509" y="3191"/>
                  </a:lnTo>
                  <a:lnTo>
                    <a:pt x="2363" y="3239"/>
                  </a:lnTo>
                  <a:lnTo>
                    <a:pt x="2217" y="3312"/>
                  </a:lnTo>
                  <a:lnTo>
                    <a:pt x="2046" y="3337"/>
                  </a:lnTo>
                  <a:lnTo>
                    <a:pt x="1876" y="3385"/>
                  </a:lnTo>
                  <a:lnTo>
                    <a:pt x="1706" y="3385"/>
                  </a:lnTo>
                  <a:lnTo>
                    <a:pt x="1706" y="3385"/>
                  </a:lnTo>
                  <a:lnTo>
                    <a:pt x="1535" y="3385"/>
                  </a:lnTo>
                  <a:lnTo>
                    <a:pt x="1365" y="3337"/>
                  </a:lnTo>
                  <a:lnTo>
                    <a:pt x="1194" y="3312"/>
                  </a:lnTo>
                  <a:lnTo>
                    <a:pt x="1048" y="3239"/>
                  </a:lnTo>
                  <a:lnTo>
                    <a:pt x="902" y="3191"/>
                  </a:lnTo>
                  <a:lnTo>
                    <a:pt x="756" y="3093"/>
                  </a:lnTo>
                  <a:lnTo>
                    <a:pt x="634" y="2996"/>
                  </a:lnTo>
                  <a:lnTo>
                    <a:pt x="512" y="2898"/>
                  </a:lnTo>
                  <a:lnTo>
                    <a:pt x="390" y="2776"/>
                  </a:lnTo>
                  <a:lnTo>
                    <a:pt x="293" y="2630"/>
                  </a:lnTo>
                  <a:lnTo>
                    <a:pt x="220" y="2484"/>
                  </a:lnTo>
                  <a:lnTo>
                    <a:pt x="147" y="2338"/>
                  </a:lnTo>
                  <a:lnTo>
                    <a:pt x="74" y="2192"/>
                  </a:lnTo>
                  <a:lnTo>
                    <a:pt x="49" y="2021"/>
                  </a:lnTo>
                  <a:lnTo>
                    <a:pt x="25" y="1851"/>
                  </a:lnTo>
                  <a:lnTo>
                    <a:pt x="1" y="1680"/>
                  </a:lnTo>
                  <a:lnTo>
                    <a:pt x="1" y="1680"/>
                  </a:lnTo>
                  <a:lnTo>
                    <a:pt x="25" y="1510"/>
                  </a:lnTo>
                  <a:lnTo>
                    <a:pt x="49" y="1340"/>
                  </a:lnTo>
                  <a:lnTo>
                    <a:pt x="74" y="1193"/>
                  </a:lnTo>
                  <a:lnTo>
                    <a:pt x="147" y="1023"/>
                  </a:lnTo>
                  <a:lnTo>
                    <a:pt x="220" y="877"/>
                  </a:lnTo>
                  <a:lnTo>
                    <a:pt x="293" y="731"/>
                  </a:lnTo>
                  <a:lnTo>
                    <a:pt x="390" y="609"/>
                  </a:lnTo>
                  <a:lnTo>
                    <a:pt x="512" y="487"/>
                  </a:lnTo>
                  <a:lnTo>
                    <a:pt x="634" y="390"/>
                  </a:lnTo>
                  <a:lnTo>
                    <a:pt x="756" y="292"/>
                  </a:lnTo>
                  <a:lnTo>
                    <a:pt x="902" y="195"/>
                  </a:lnTo>
                  <a:lnTo>
                    <a:pt x="1048" y="122"/>
                  </a:lnTo>
                  <a:lnTo>
                    <a:pt x="1194" y="73"/>
                  </a:lnTo>
                  <a:lnTo>
                    <a:pt x="1365" y="24"/>
                  </a:lnTo>
                  <a:lnTo>
                    <a:pt x="1535" y="0"/>
                  </a:lnTo>
                  <a:lnTo>
                    <a:pt x="1706" y="0"/>
                  </a:lnTo>
                  <a:lnTo>
                    <a:pt x="1706" y="0"/>
                  </a:lnTo>
                  <a:lnTo>
                    <a:pt x="1998" y="2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7"/>
            <p:cNvSpPr/>
            <p:nvPr/>
          </p:nvSpPr>
          <p:spPr>
            <a:xfrm>
              <a:off x="6058550" y="1776125"/>
              <a:ext cx="182075" cy="182075"/>
            </a:xfrm>
            <a:custGeom>
              <a:avLst/>
              <a:gdLst/>
              <a:ahLst/>
              <a:cxnLst/>
              <a:rect l="l" t="t" r="r" b="b"/>
              <a:pathLst>
                <a:path w="7283" h="7283" fill="none" extrusionOk="0">
                  <a:moveTo>
                    <a:pt x="5431" y="463"/>
                  </a:moveTo>
                  <a:lnTo>
                    <a:pt x="5431" y="463"/>
                  </a:lnTo>
                  <a:lnTo>
                    <a:pt x="5042" y="269"/>
                  </a:lnTo>
                  <a:lnTo>
                    <a:pt x="4823" y="195"/>
                  </a:lnTo>
                  <a:lnTo>
                    <a:pt x="4603" y="122"/>
                  </a:lnTo>
                  <a:lnTo>
                    <a:pt x="4360" y="74"/>
                  </a:lnTo>
                  <a:lnTo>
                    <a:pt x="4141" y="25"/>
                  </a:lnTo>
                  <a:lnTo>
                    <a:pt x="3897" y="1"/>
                  </a:lnTo>
                  <a:lnTo>
                    <a:pt x="3654" y="1"/>
                  </a:lnTo>
                  <a:lnTo>
                    <a:pt x="3654" y="1"/>
                  </a:lnTo>
                  <a:lnTo>
                    <a:pt x="3288" y="25"/>
                  </a:lnTo>
                  <a:lnTo>
                    <a:pt x="2923" y="74"/>
                  </a:lnTo>
                  <a:lnTo>
                    <a:pt x="2558" y="147"/>
                  </a:lnTo>
                  <a:lnTo>
                    <a:pt x="2241" y="293"/>
                  </a:lnTo>
                  <a:lnTo>
                    <a:pt x="1924" y="439"/>
                  </a:lnTo>
                  <a:lnTo>
                    <a:pt x="1608" y="609"/>
                  </a:lnTo>
                  <a:lnTo>
                    <a:pt x="1340" y="829"/>
                  </a:lnTo>
                  <a:lnTo>
                    <a:pt x="1072" y="1072"/>
                  </a:lnTo>
                  <a:lnTo>
                    <a:pt x="828" y="1316"/>
                  </a:lnTo>
                  <a:lnTo>
                    <a:pt x="633" y="1608"/>
                  </a:lnTo>
                  <a:lnTo>
                    <a:pt x="439" y="1900"/>
                  </a:lnTo>
                  <a:lnTo>
                    <a:pt x="293" y="2217"/>
                  </a:lnTo>
                  <a:lnTo>
                    <a:pt x="171" y="2558"/>
                  </a:lnTo>
                  <a:lnTo>
                    <a:pt x="73" y="2899"/>
                  </a:lnTo>
                  <a:lnTo>
                    <a:pt x="25" y="3264"/>
                  </a:lnTo>
                  <a:lnTo>
                    <a:pt x="0" y="3629"/>
                  </a:lnTo>
                  <a:lnTo>
                    <a:pt x="0" y="3629"/>
                  </a:lnTo>
                  <a:lnTo>
                    <a:pt x="25" y="4019"/>
                  </a:lnTo>
                  <a:lnTo>
                    <a:pt x="73" y="4360"/>
                  </a:lnTo>
                  <a:lnTo>
                    <a:pt x="171" y="4725"/>
                  </a:lnTo>
                  <a:lnTo>
                    <a:pt x="293" y="5066"/>
                  </a:lnTo>
                  <a:lnTo>
                    <a:pt x="439" y="5383"/>
                  </a:lnTo>
                  <a:lnTo>
                    <a:pt x="633" y="5675"/>
                  </a:lnTo>
                  <a:lnTo>
                    <a:pt x="828" y="5943"/>
                  </a:lnTo>
                  <a:lnTo>
                    <a:pt x="1072" y="6211"/>
                  </a:lnTo>
                  <a:lnTo>
                    <a:pt x="1340" y="6455"/>
                  </a:lnTo>
                  <a:lnTo>
                    <a:pt x="1608" y="6650"/>
                  </a:lnTo>
                  <a:lnTo>
                    <a:pt x="1924" y="6844"/>
                  </a:lnTo>
                  <a:lnTo>
                    <a:pt x="2241" y="6990"/>
                  </a:lnTo>
                  <a:lnTo>
                    <a:pt x="2558" y="7112"/>
                  </a:lnTo>
                  <a:lnTo>
                    <a:pt x="2923" y="7210"/>
                  </a:lnTo>
                  <a:lnTo>
                    <a:pt x="3288" y="7258"/>
                  </a:lnTo>
                  <a:lnTo>
                    <a:pt x="3654" y="7283"/>
                  </a:lnTo>
                  <a:lnTo>
                    <a:pt x="3654" y="7283"/>
                  </a:lnTo>
                  <a:lnTo>
                    <a:pt x="4019" y="7258"/>
                  </a:lnTo>
                  <a:lnTo>
                    <a:pt x="4384" y="7210"/>
                  </a:lnTo>
                  <a:lnTo>
                    <a:pt x="4725" y="7112"/>
                  </a:lnTo>
                  <a:lnTo>
                    <a:pt x="5066" y="6990"/>
                  </a:lnTo>
                  <a:lnTo>
                    <a:pt x="5383" y="6844"/>
                  </a:lnTo>
                  <a:lnTo>
                    <a:pt x="5675" y="6650"/>
                  </a:lnTo>
                  <a:lnTo>
                    <a:pt x="5967" y="6455"/>
                  </a:lnTo>
                  <a:lnTo>
                    <a:pt x="6235" y="6211"/>
                  </a:lnTo>
                  <a:lnTo>
                    <a:pt x="6454" y="5943"/>
                  </a:lnTo>
                  <a:lnTo>
                    <a:pt x="6674" y="5675"/>
                  </a:lnTo>
                  <a:lnTo>
                    <a:pt x="6844" y="5383"/>
                  </a:lnTo>
                  <a:lnTo>
                    <a:pt x="7014" y="5066"/>
                  </a:lnTo>
                  <a:lnTo>
                    <a:pt x="7136" y="4725"/>
                  </a:lnTo>
                  <a:lnTo>
                    <a:pt x="7209" y="4360"/>
                  </a:lnTo>
                  <a:lnTo>
                    <a:pt x="7282" y="4019"/>
                  </a:lnTo>
                  <a:lnTo>
                    <a:pt x="7282" y="3629"/>
                  </a:lnTo>
                  <a:lnTo>
                    <a:pt x="7282" y="3629"/>
                  </a:lnTo>
                  <a:lnTo>
                    <a:pt x="7282" y="3386"/>
                  </a:lnTo>
                  <a:lnTo>
                    <a:pt x="7258" y="3167"/>
                  </a:lnTo>
                  <a:lnTo>
                    <a:pt x="7234" y="2923"/>
                  </a:lnTo>
                  <a:lnTo>
                    <a:pt x="7161" y="2704"/>
                  </a:lnTo>
                  <a:lnTo>
                    <a:pt x="7112" y="2485"/>
                  </a:lnTo>
                  <a:lnTo>
                    <a:pt x="7014" y="2266"/>
                  </a:lnTo>
                  <a:lnTo>
                    <a:pt x="6820" y="185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7"/>
            <p:cNvSpPr/>
            <p:nvPr/>
          </p:nvSpPr>
          <p:spPr>
            <a:xfrm>
              <a:off x="5971475" y="2001400"/>
              <a:ext cx="74925" cy="70675"/>
            </a:xfrm>
            <a:custGeom>
              <a:avLst/>
              <a:gdLst/>
              <a:ahLst/>
              <a:cxnLst/>
              <a:rect l="l" t="t" r="r" b="b"/>
              <a:pathLst>
                <a:path w="2997" h="2827" fill="none" extrusionOk="0">
                  <a:moveTo>
                    <a:pt x="1462" y="1"/>
                  </a:moveTo>
                  <a:lnTo>
                    <a:pt x="293" y="1170"/>
                  </a:lnTo>
                  <a:lnTo>
                    <a:pt x="293" y="1170"/>
                  </a:lnTo>
                  <a:lnTo>
                    <a:pt x="171" y="1316"/>
                  </a:lnTo>
                  <a:lnTo>
                    <a:pt x="74" y="1487"/>
                  </a:lnTo>
                  <a:lnTo>
                    <a:pt x="25" y="1657"/>
                  </a:lnTo>
                  <a:lnTo>
                    <a:pt x="1" y="1852"/>
                  </a:lnTo>
                  <a:lnTo>
                    <a:pt x="25" y="2047"/>
                  </a:lnTo>
                  <a:lnTo>
                    <a:pt x="74" y="2217"/>
                  </a:lnTo>
                  <a:lnTo>
                    <a:pt x="171" y="2388"/>
                  </a:lnTo>
                  <a:lnTo>
                    <a:pt x="293" y="2534"/>
                  </a:lnTo>
                  <a:lnTo>
                    <a:pt x="293" y="2534"/>
                  </a:lnTo>
                  <a:lnTo>
                    <a:pt x="439" y="2656"/>
                  </a:lnTo>
                  <a:lnTo>
                    <a:pt x="609" y="2753"/>
                  </a:lnTo>
                  <a:lnTo>
                    <a:pt x="804" y="2802"/>
                  </a:lnTo>
                  <a:lnTo>
                    <a:pt x="975" y="2826"/>
                  </a:lnTo>
                  <a:lnTo>
                    <a:pt x="975" y="2826"/>
                  </a:lnTo>
                  <a:lnTo>
                    <a:pt x="1170" y="2802"/>
                  </a:lnTo>
                  <a:lnTo>
                    <a:pt x="1340" y="2753"/>
                  </a:lnTo>
                  <a:lnTo>
                    <a:pt x="1511" y="2656"/>
                  </a:lnTo>
                  <a:lnTo>
                    <a:pt x="1681" y="2534"/>
                  </a:lnTo>
                  <a:lnTo>
                    <a:pt x="2850" y="1365"/>
                  </a:lnTo>
                  <a:lnTo>
                    <a:pt x="2850" y="1365"/>
                  </a:lnTo>
                  <a:lnTo>
                    <a:pt x="2996" y="119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7"/>
            <p:cNvSpPr/>
            <p:nvPr/>
          </p:nvSpPr>
          <p:spPr>
            <a:xfrm>
              <a:off x="6253375" y="2001400"/>
              <a:ext cx="74325" cy="70675"/>
            </a:xfrm>
            <a:custGeom>
              <a:avLst/>
              <a:gdLst/>
              <a:ahLst/>
              <a:cxnLst/>
              <a:rect l="l" t="t" r="r" b="b"/>
              <a:pathLst>
                <a:path w="2973" h="2827" fill="none" extrusionOk="0">
                  <a:moveTo>
                    <a:pt x="1" y="1194"/>
                  </a:moveTo>
                  <a:lnTo>
                    <a:pt x="1" y="1194"/>
                  </a:lnTo>
                  <a:lnTo>
                    <a:pt x="123" y="1365"/>
                  </a:lnTo>
                  <a:lnTo>
                    <a:pt x="1316" y="2534"/>
                  </a:lnTo>
                  <a:lnTo>
                    <a:pt x="1316" y="2534"/>
                  </a:lnTo>
                  <a:lnTo>
                    <a:pt x="1462" y="2656"/>
                  </a:lnTo>
                  <a:lnTo>
                    <a:pt x="1633" y="2753"/>
                  </a:lnTo>
                  <a:lnTo>
                    <a:pt x="1827" y="2802"/>
                  </a:lnTo>
                  <a:lnTo>
                    <a:pt x="1998" y="2826"/>
                  </a:lnTo>
                  <a:lnTo>
                    <a:pt x="1998" y="2826"/>
                  </a:lnTo>
                  <a:lnTo>
                    <a:pt x="2193" y="2802"/>
                  </a:lnTo>
                  <a:lnTo>
                    <a:pt x="2363" y="2753"/>
                  </a:lnTo>
                  <a:lnTo>
                    <a:pt x="2534" y="2656"/>
                  </a:lnTo>
                  <a:lnTo>
                    <a:pt x="2704" y="2534"/>
                  </a:lnTo>
                  <a:lnTo>
                    <a:pt x="2704" y="2534"/>
                  </a:lnTo>
                  <a:lnTo>
                    <a:pt x="2826" y="2388"/>
                  </a:lnTo>
                  <a:lnTo>
                    <a:pt x="2923" y="2217"/>
                  </a:lnTo>
                  <a:lnTo>
                    <a:pt x="2972" y="2047"/>
                  </a:lnTo>
                  <a:lnTo>
                    <a:pt x="2972" y="1852"/>
                  </a:lnTo>
                  <a:lnTo>
                    <a:pt x="2972" y="1657"/>
                  </a:lnTo>
                  <a:lnTo>
                    <a:pt x="2923" y="1487"/>
                  </a:lnTo>
                  <a:lnTo>
                    <a:pt x="2826" y="1316"/>
                  </a:lnTo>
                  <a:lnTo>
                    <a:pt x="2704" y="1170"/>
                  </a:lnTo>
                  <a:lnTo>
                    <a:pt x="1535"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7"/>
            <p:cNvSpPr/>
            <p:nvPr/>
          </p:nvSpPr>
          <p:spPr>
            <a:xfrm>
              <a:off x="6137700" y="1623900"/>
              <a:ext cx="250875" cy="255150"/>
            </a:xfrm>
            <a:custGeom>
              <a:avLst/>
              <a:gdLst/>
              <a:ahLst/>
              <a:cxnLst/>
              <a:rect l="l" t="t" r="r" b="b"/>
              <a:pathLst>
                <a:path w="10035" h="10206" fill="none" extrusionOk="0">
                  <a:moveTo>
                    <a:pt x="9718" y="2412"/>
                  </a:moveTo>
                  <a:lnTo>
                    <a:pt x="8671" y="2217"/>
                  </a:lnTo>
                  <a:lnTo>
                    <a:pt x="9694" y="1194"/>
                  </a:lnTo>
                  <a:lnTo>
                    <a:pt x="9694" y="1194"/>
                  </a:lnTo>
                  <a:lnTo>
                    <a:pt x="9767" y="1121"/>
                  </a:lnTo>
                  <a:lnTo>
                    <a:pt x="9815" y="1024"/>
                  </a:lnTo>
                  <a:lnTo>
                    <a:pt x="9840" y="951"/>
                  </a:lnTo>
                  <a:lnTo>
                    <a:pt x="9840" y="853"/>
                  </a:lnTo>
                  <a:lnTo>
                    <a:pt x="9840" y="756"/>
                  </a:lnTo>
                  <a:lnTo>
                    <a:pt x="9815" y="658"/>
                  </a:lnTo>
                  <a:lnTo>
                    <a:pt x="9767" y="585"/>
                  </a:lnTo>
                  <a:lnTo>
                    <a:pt x="9694" y="512"/>
                  </a:lnTo>
                  <a:lnTo>
                    <a:pt x="9694" y="512"/>
                  </a:lnTo>
                  <a:lnTo>
                    <a:pt x="9621" y="439"/>
                  </a:lnTo>
                  <a:lnTo>
                    <a:pt x="9548" y="391"/>
                  </a:lnTo>
                  <a:lnTo>
                    <a:pt x="9450" y="366"/>
                  </a:lnTo>
                  <a:lnTo>
                    <a:pt x="9353" y="366"/>
                  </a:lnTo>
                  <a:lnTo>
                    <a:pt x="9255" y="366"/>
                  </a:lnTo>
                  <a:lnTo>
                    <a:pt x="9182" y="391"/>
                  </a:lnTo>
                  <a:lnTo>
                    <a:pt x="9085" y="439"/>
                  </a:lnTo>
                  <a:lnTo>
                    <a:pt x="9012" y="512"/>
                  </a:lnTo>
                  <a:lnTo>
                    <a:pt x="7867" y="1657"/>
                  </a:lnTo>
                  <a:lnTo>
                    <a:pt x="7867" y="1657"/>
                  </a:lnTo>
                  <a:lnTo>
                    <a:pt x="7818" y="1487"/>
                  </a:lnTo>
                  <a:lnTo>
                    <a:pt x="7599" y="317"/>
                  </a:lnTo>
                  <a:lnTo>
                    <a:pt x="7599" y="317"/>
                  </a:lnTo>
                  <a:lnTo>
                    <a:pt x="7575" y="196"/>
                  </a:lnTo>
                  <a:lnTo>
                    <a:pt x="7526" y="98"/>
                  </a:lnTo>
                  <a:lnTo>
                    <a:pt x="7477" y="50"/>
                  </a:lnTo>
                  <a:lnTo>
                    <a:pt x="7404" y="1"/>
                  </a:lnTo>
                  <a:lnTo>
                    <a:pt x="7331" y="1"/>
                  </a:lnTo>
                  <a:lnTo>
                    <a:pt x="7234" y="25"/>
                  </a:lnTo>
                  <a:lnTo>
                    <a:pt x="7161" y="74"/>
                  </a:lnTo>
                  <a:lnTo>
                    <a:pt x="7063" y="147"/>
                  </a:lnTo>
                  <a:lnTo>
                    <a:pt x="5432" y="1754"/>
                  </a:lnTo>
                  <a:lnTo>
                    <a:pt x="5432" y="1754"/>
                  </a:lnTo>
                  <a:lnTo>
                    <a:pt x="5358" y="1852"/>
                  </a:lnTo>
                  <a:lnTo>
                    <a:pt x="5285" y="1974"/>
                  </a:lnTo>
                  <a:lnTo>
                    <a:pt x="5212" y="2120"/>
                  </a:lnTo>
                  <a:lnTo>
                    <a:pt x="5164" y="2242"/>
                  </a:lnTo>
                  <a:lnTo>
                    <a:pt x="5139" y="2388"/>
                  </a:lnTo>
                  <a:lnTo>
                    <a:pt x="5115" y="2534"/>
                  </a:lnTo>
                  <a:lnTo>
                    <a:pt x="5115" y="2680"/>
                  </a:lnTo>
                  <a:lnTo>
                    <a:pt x="5115" y="2802"/>
                  </a:lnTo>
                  <a:lnTo>
                    <a:pt x="5334" y="3971"/>
                  </a:lnTo>
                  <a:lnTo>
                    <a:pt x="5334" y="3971"/>
                  </a:lnTo>
                  <a:lnTo>
                    <a:pt x="5383" y="4141"/>
                  </a:lnTo>
                  <a:lnTo>
                    <a:pt x="147" y="9378"/>
                  </a:lnTo>
                  <a:lnTo>
                    <a:pt x="147" y="9378"/>
                  </a:lnTo>
                  <a:lnTo>
                    <a:pt x="73" y="9451"/>
                  </a:lnTo>
                  <a:lnTo>
                    <a:pt x="25" y="9548"/>
                  </a:lnTo>
                  <a:lnTo>
                    <a:pt x="0" y="9645"/>
                  </a:lnTo>
                  <a:lnTo>
                    <a:pt x="0" y="9718"/>
                  </a:lnTo>
                  <a:lnTo>
                    <a:pt x="0" y="9816"/>
                  </a:lnTo>
                  <a:lnTo>
                    <a:pt x="25" y="9913"/>
                  </a:lnTo>
                  <a:lnTo>
                    <a:pt x="73" y="9986"/>
                  </a:lnTo>
                  <a:lnTo>
                    <a:pt x="147" y="10059"/>
                  </a:lnTo>
                  <a:lnTo>
                    <a:pt x="147" y="10059"/>
                  </a:lnTo>
                  <a:lnTo>
                    <a:pt x="220" y="10133"/>
                  </a:lnTo>
                  <a:lnTo>
                    <a:pt x="293" y="10181"/>
                  </a:lnTo>
                  <a:lnTo>
                    <a:pt x="390" y="10206"/>
                  </a:lnTo>
                  <a:lnTo>
                    <a:pt x="488" y="10206"/>
                  </a:lnTo>
                  <a:lnTo>
                    <a:pt x="488" y="10206"/>
                  </a:lnTo>
                  <a:lnTo>
                    <a:pt x="585" y="10206"/>
                  </a:lnTo>
                  <a:lnTo>
                    <a:pt x="658" y="10181"/>
                  </a:lnTo>
                  <a:lnTo>
                    <a:pt x="755" y="10133"/>
                  </a:lnTo>
                  <a:lnTo>
                    <a:pt x="828" y="10059"/>
                  </a:lnTo>
                  <a:lnTo>
                    <a:pt x="6187" y="4726"/>
                  </a:lnTo>
                  <a:lnTo>
                    <a:pt x="7234" y="4896"/>
                  </a:lnTo>
                  <a:lnTo>
                    <a:pt x="7234" y="4896"/>
                  </a:lnTo>
                  <a:lnTo>
                    <a:pt x="7356" y="4921"/>
                  </a:lnTo>
                  <a:lnTo>
                    <a:pt x="7502" y="4921"/>
                  </a:lnTo>
                  <a:lnTo>
                    <a:pt x="7624" y="4896"/>
                  </a:lnTo>
                  <a:lnTo>
                    <a:pt x="7770" y="4848"/>
                  </a:lnTo>
                  <a:lnTo>
                    <a:pt x="7916" y="4799"/>
                  </a:lnTo>
                  <a:lnTo>
                    <a:pt x="8038" y="4750"/>
                  </a:lnTo>
                  <a:lnTo>
                    <a:pt x="8159" y="4677"/>
                  </a:lnTo>
                  <a:lnTo>
                    <a:pt x="8257" y="4580"/>
                  </a:lnTo>
                  <a:lnTo>
                    <a:pt x="9889" y="2948"/>
                  </a:lnTo>
                  <a:lnTo>
                    <a:pt x="9889" y="2948"/>
                  </a:lnTo>
                  <a:lnTo>
                    <a:pt x="9962" y="2875"/>
                  </a:lnTo>
                  <a:lnTo>
                    <a:pt x="10010" y="2777"/>
                  </a:lnTo>
                  <a:lnTo>
                    <a:pt x="10035" y="2704"/>
                  </a:lnTo>
                  <a:lnTo>
                    <a:pt x="10010" y="2607"/>
                  </a:lnTo>
                  <a:lnTo>
                    <a:pt x="9986" y="2558"/>
                  </a:lnTo>
                  <a:lnTo>
                    <a:pt x="9913" y="2485"/>
                  </a:lnTo>
                  <a:lnTo>
                    <a:pt x="9815" y="2436"/>
                  </a:lnTo>
                  <a:lnTo>
                    <a:pt x="9718" y="2412"/>
                  </a:lnTo>
                  <a:lnTo>
                    <a:pt x="9718" y="241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 name="Google Shape;755;p47"/>
          <p:cNvGrpSpPr/>
          <p:nvPr/>
        </p:nvGrpSpPr>
        <p:grpSpPr>
          <a:xfrm>
            <a:off x="6457084" y="1574161"/>
            <a:ext cx="383835" cy="363369"/>
            <a:chOff x="6618700" y="1635475"/>
            <a:chExt cx="456675" cy="432325"/>
          </a:xfrm>
        </p:grpSpPr>
        <p:sp>
          <p:nvSpPr>
            <p:cNvPr id="756" name="Google Shape;756;p47"/>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7"/>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47"/>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7"/>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7"/>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 name="Google Shape;761;p47"/>
          <p:cNvGrpSpPr/>
          <p:nvPr/>
        </p:nvGrpSpPr>
        <p:grpSpPr>
          <a:xfrm>
            <a:off x="1412172" y="2157573"/>
            <a:ext cx="304009" cy="326513"/>
            <a:chOff x="616425" y="2329600"/>
            <a:chExt cx="361700" cy="388475"/>
          </a:xfrm>
        </p:grpSpPr>
        <p:sp>
          <p:nvSpPr>
            <p:cNvPr id="762" name="Google Shape;762;p47"/>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7"/>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7"/>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7"/>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7"/>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7"/>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7"/>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7"/>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0" name="Google Shape;770;p47"/>
          <p:cNvGrpSpPr/>
          <p:nvPr/>
        </p:nvGrpSpPr>
        <p:grpSpPr>
          <a:xfrm>
            <a:off x="1968982" y="2160641"/>
            <a:ext cx="320378" cy="320378"/>
            <a:chOff x="1278900" y="2333250"/>
            <a:chExt cx="381175" cy="381175"/>
          </a:xfrm>
        </p:grpSpPr>
        <p:sp>
          <p:nvSpPr>
            <p:cNvPr id="771" name="Google Shape;771;p47"/>
            <p:cNvSpPr/>
            <p:nvPr/>
          </p:nvSpPr>
          <p:spPr>
            <a:xfrm>
              <a:off x="1278900" y="2333250"/>
              <a:ext cx="381175" cy="381175"/>
            </a:xfrm>
            <a:custGeom>
              <a:avLst/>
              <a:gdLst/>
              <a:ahLst/>
              <a:cxnLst/>
              <a:rect l="l" t="t" r="r" b="b"/>
              <a:pathLst>
                <a:path w="15247" h="15247" fill="none" extrusionOk="0">
                  <a:moveTo>
                    <a:pt x="7623" y="0"/>
                  </a:moveTo>
                  <a:lnTo>
                    <a:pt x="7623" y="0"/>
                  </a:lnTo>
                  <a:lnTo>
                    <a:pt x="7233" y="0"/>
                  </a:lnTo>
                  <a:lnTo>
                    <a:pt x="6844" y="49"/>
                  </a:lnTo>
                  <a:lnTo>
                    <a:pt x="6454" y="98"/>
                  </a:lnTo>
                  <a:lnTo>
                    <a:pt x="6089" y="147"/>
                  </a:lnTo>
                  <a:lnTo>
                    <a:pt x="5723" y="244"/>
                  </a:lnTo>
                  <a:lnTo>
                    <a:pt x="5358" y="341"/>
                  </a:lnTo>
                  <a:lnTo>
                    <a:pt x="4993" y="463"/>
                  </a:lnTo>
                  <a:lnTo>
                    <a:pt x="4652" y="609"/>
                  </a:lnTo>
                  <a:lnTo>
                    <a:pt x="4311" y="755"/>
                  </a:lnTo>
                  <a:lnTo>
                    <a:pt x="3994" y="926"/>
                  </a:lnTo>
                  <a:lnTo>
                    <a:pt x="3678" y="1096"/>
                  </a:lnTo>
                  <a:lnTo>
                    <a:pt x="3361" y="1291"/>
                  </a:lnTo>
                  <a:lnTo>
                    <a:pt x="3069" y="1510"/>
                  </a:lnTo>
                  <a:lnTo>
                    <a:pt x="2777" y="1730"/>
                  </a:lnTo>
                  <a:lnTo>
                    <a:pt x="2509" y="1973"/>
                  </a:lnTo>
                  <a:lnTo>
                    <a:pt x="2241" y="2241"/>
                  </a:lnTo>
                  <a:lnTo>
                    <a:pt x="1973" y="2509"/>
                  </a:lnTo>
                  <a:lnTo>
                    <a:pt x="1729" y="2777"/>
                  </a:lnTo>
                  <a:lnTo>
                    <a:pt x="1510" y="3069"/>
                  </a:lnTo>
                  <a:lnTo>
                    <a:pt x="1291" y="3361"/>
                  </a:lnTo>
                  <a:lnTo>
                    <a:pt x="1096" y="3678"/>
                  </a:lnTo>
                  <a:lnTo>
                    <a:pt x="926" y="3995"/>
                  </a:lnTo>
                  <a:lnTo>
                    <a:pt x="755" y="4311"/>
                  </a:lnTo>
                  <a:lnTo>
                    <a:pt x="609" y="4652"/>
                  </a:lnTo>
                  <a:lnTo>
                    <a:pt x="463" y="4993"/>
                  </a:lnTo>
                  <a:lnTo>
                    <a:pt x="341" y="5358"/>
                  </a:lnTo>
                  <a:lnTo>
                    <a:pt x="244" y="5724"/>
                  </a:lnTo>
                  <a:lnTo>
                    <a:pt x="146" y="6089"/>
                  </a:lnTo>
                  <a:lnTo>
                    <a:pt x="97" y="6454"/>
                  </a:lnTo>
                  <a:lnTo>
                    <a:pt x="49" y="6844"/>
                  </a:lnTo>
                  <a:lnTo>
                    <a:pt x="0" y="7234"/>
                  </a:lnTo>
                  <a:lnTo>
                    <a:pt x="0" y="7623"/>
                  </a:lnTo>
                  <a:lnTo>
                    <a:pt x="0" y="7623"/>
                  </a:lnTo>
                  <a:lnTo>
                    <a:pt x="0" y="8013"/>
                  </a:lnTo>
                  <a:lnTo>
                    <a:pt x="49" y="8403"/>
                  </a:lnTo>
                  <a:lnTo>
                    <a:pt x="97" y="8793"/>
                  </a:lnTo>
                  <a:lnTo>
                    <a:pt x="146" y="9158"/>
                  </a:lnTo>
                  <a:lnTo>
                    <a:pt x="244" y="9523"/>
                  </a:lnTo>
                  <a:lnTo>
                    <a:pt x="341" y="9889"/>
                  </a:lnTo>
                  <a:lnTo>
                    <a:pt x="463" y="10254"/>
                  </a:lnTo>
                  <a:lnTo>
                    <a:pt x="609" y="10595"/>
                  </a:lnTo>
                  <a:lnTo>
                    <a:pt x="755" y="10936"/>
                  </a:lnTo>
                  <a:lnTo>
                    <a:pt x="926" y="11252"/>
                  </a:lnTo>
                  <a:lnTo>
                    <a:pt x="1096" y="11569"/>
                  </a:lnTo>
                  <a:lnTo>
                    <a:pt x="1291" y="11886"/>
                  </a:lnTo>
                  <a:lnTo>
                    <a:pt x="1510" y="12178"/>
                  </a:lnTo>
                  <a:lnTo>
                    <a:pt x="1729" y="12470"/>
                  </a:lnTo>
                  <a:lnTo>
                    <a:pt x="1973" y="12738"/>
                  </a:lnTo>
                  <a:lnTo>
                    <a:pt x="2241" y="13006"/>
                  </a:lnTo>
                  <a:lnTo>
                    <a:pt x="2509" y="13274"/>
                  </a:lnTo>
                  <a:lnTo>
                    <a:pt x="2777" y="13517"/>
                  </a:lnTo>
                  <a:lnTo>
                    <a:pt x="3069" y="13737"/>
                  </a:lnTo>
                  <a:lnTo>
                    <a:pt x="3361" y="13956"/>
                  </a:lnTo>
                  <a:lnTo>
                    <a:pt x="3678" y="14151"/>
                  </a:lnTo>
                  <a:lnTo>
                    <a:pt x="3994" y="14321"/>
                  </a:lnTo>
                  <a:lnTo>
                    <a:pt x="4311" y="14492"/>
                  </a:lnTo>
                  <a:lnTo>
                    <a:pt x="4652" y="14638"/>
                  </a:lnTo>
                  <a:lnTo>
                    <a:pt x="4993" y="14784"/>
                  </a:lnTo>
                  <a:lnTo>
                    <a:pt x="5358" y="14906"/>
                  </a:lnTo>
                  <a:lnTo>
                    <a:pt x="5723" y="15003"/>
                  </a:lnTo>
                  <a:lnTo>
                    <a:pt x="6089" y="15100"/>
                  </a:lnTo>
                  <a:lnTo>
                    <a:pt x="6454" y="15149"/>
                  </a:lnTo>
                  <a:lnTo>
                    <a:pt x="6844" y="15198"/>
                  </a:lnTo>
                  <a:lnTo>
                    <a:pt x="7233" y="15247"/>
                  </a:lnTo>
                  <a:lnTo>
                    <a:pt x="7623" y="15247"/>
                  </a:lnTo>
                  <a:lnTo>
                    <a:pt x="7623" y="15247"/>
                  </a:lnTo>
                  <a:lnTo>
                    <a:pt x="8013" y="15247"/>
                  </a:lnTo>
                  <a:lnTo>
                    <a:pt x="8403" y="15198"/>
                  </a:lnTo>
                  <a:lnTo>
                    <a:pt x="8792" y="15149"/>
                  </a:lnTo>
                  <a:lnTo>
                    <a:pt x="9158" y="15100"/>
                  </a:lnTo>
                  <a:lnTo>
                    <a:pt x="9523" y="15003"/>
                  </a:lnTo>
                  <a:lnTo>
                    <a:pt x="9888" y="14906"/>
                  </a:lnTo>
                  <a:lnTo>
                    <a:pt x="10253" y="14784"/>
                  </a:lnTo>
                  <a:lnTo>
                    <a:pt x="10594" y="14638"/>
                  </a:lnTo>
                  <a:lnTo>
                    <a:pt x="10935" y="14492"/>
                  </a:lnTo>
                  <a:lnTo>
                    <a:pt x="11252" y="14321"/>
                  </a:lnTo>
                  <a:lnTo>
                    <a:pt x="11569" y="14151"/>
                  </a:lnTo>
                  <a:lnTo>
                    <a:pt x="11885" y="13956"/>
                  </a:lnTo>
                  <a:lnTo>
                    <a:pt x="12178" y="13737"/>
                  </a:lnTo>
                  <a:lnTo>
                    <a:pt x="12470" y="13517"/>
                  </a:lnTo>
                  <a:lnTo>
                    <a:pt x="12738" y="13274"/>
                  </a:lnTo>
                  <a:lnTo>
                    <a:pt x="13006" y="13006"/>
                  </a:lnTo>
                  <a:lnTo>
                    <a:pt x="13273" y="12738"/>
                  </a:lnTo>
                  <a:lnTo>
                    <a:pt x="13517" y="12470"/>
                  </a:lnTo>
                  <a:lnTo>
                    <a:pt x="13736" y="12178"/>
                  </a:lnTo>
                  <a:lnTo>
                    <a:pt x="13955" y="11886"/>
                  </a:lnTo>
                  <a:lnTo>
                    <a:pt x="14150" y="11569"/>
                  </a:lnTo>
                  <a:lnTo>
                    <a:pt x="14321" y="11252"/>
                  </a:lnTo>
                  <a:lnTo>
                    <a:pt x="14491" y="10936"/>
                  </a:lnTo>
                  <a:lnTo>
                    <a:pt x="14637" y="10595"/>
                  </a:lnTo>
                  <a:lnTo>
                    <a:pt x="14783" y="10254"/>
                  </a:lnTo>
                  <a:lnTo>
                    <a:pt x="14905" y="9889"/>
                  </a:lnTo>
                  <a:lnTo>
                    <a:pt x="15003" y="9523"/>
                  </a:lnTo>
                  <a:lnTo>
                    <a:pt x="15100" y="9158"/>
                  </a:lnTo>
                  <a:lnTo>
                    <a:pt x="15149" y="8793"/>
                  </a:lnTo>
                  <a:lnTo>
                    <a:pt x="15198" y="8403"/>
                  </a:lnTo>
                  <a:lnTo>
                    <a:pt x="15246" y="8013"/>
                  </a:lnTo>
                  <a:lnTo>
                    <a:pt x="15246" y="7623"/>
                  </a:lnTo>
                  <a:lnTo>
                    <a:pt x="15246" y="7623"/>
                  </a:lnTo>
                  <a:lnTo>
                    <a:pt x="15246" y="7234"/>
                  </a:lnTo>
                  <a:lnTo>
                    <a:pt x="15198" y="6844"/>
                  </a:lnTo>
                  <a:lnTo>
                    <a:pt x="15149" y="6454"/>
                  </a:lnTo>
                  <a:lnTo>
                    <a:pt x="15100" y="6089"/>
                  </a:lnTo>
                  <a:lnTo>
                    <a:pt x="15003" y="5724"/>
                  </a:lnTo>
                  <a:lnTo>
                    <a:pt x="14905" y="5358"/>
                  </a:lnTo>
                  <a:lnTo>
                    <a:pt x="14783" y="4993"/>
                  </a:lnTo>
                  <a:lnTo>
                    <a:pt x="14637" y="4652"/>
                  </a:lnTo>
                  <a:lnTo>
                    <a:pt x="14491" y="4311"/>
                  </a:lnTo>
                  <a:lnTo>
                    <a:pt x="14321" y="3995"/>
                  </a:lnTo>
                  <a:lnTo>
                    <a:pt x="14150" y="3678"/>
                  </a:lnTo>
                  <a:lnTo>
                    <a:pt x="13955" y="3361"/>
                  </a:lnTo>
                  <a:lnTo>
                    <a:pt x="13736" y="3069"/>
                  </a:lnTo>
                  <a:lnTo>
                    <a:pt x="13517" y="2777"/>
                  </a:lnTo>
                  <a:lnTo>
                    <a:pt x="13273" y="2509"/>
                  </a:lnTo>
                  <a:lnTo>
                    <a:pt x="13006" y="2241"/>
                  </a:lnTo>
                  <a:lnTo>
                    <a:pt x="12738" y="1973"/>
                  </a:lnTo>
                  <a:lnTo>
                    <a:pt x="12470" y="1730"/>
                  </a:lnTo>
                  <a:lnTo>
                    <a:pt x="12178" y="1510"/>
                  </a:lnTo>
                  <a:lnTo>
                    <a:pt x="11885" y="1291"/>
                  </a:lnTo>
                  <a:lnTo>
                    <a:pt x="11569" y="1096"/>
                  </a:lnTo>
                  <a:lnTo>
                    <a:pt x="11252" y="926"/>
                  </a:lnTo>
                  <a:lnTo>
                    <a:pt x="10935" y="755"/>
                  </a:lnTo>
                  <a:lnTo>
                    <a:pt x="10594" y="609"/>
                  </a:lnTo>
                  <a:lnTo>
                    <a:pt x="10253" y="463"/>
                  </a:lnTo>
                  <a:lnTo>
                    <a:pt x="9888" y="341"/>
                  </a:lnTo>
                  <a:lnTo>
                    <a:pt x="9523" y="244"/>
                  </a:lnTo>
                  <a:lnTo>
                    <a:pt x="9158" y="147"/>
                  </a:lnTo>
                  <a:lnTo>
                    <a:pt x="8792" y="98"/>
                  </a:lnTo>
                  <a:lnTo>
                    <a:pt x="8403" y="49"/>
                  </a:lnTo>
                  <a:lnTo>
                    <a:pt x="8013" y="0"/>
                  </a:lnTo>
                  <a:lnTo>
                    <a:pt x="7623" y="0"/>
                  </a:lnTo>
                  <a:lnTo>
                    <a:pt x="7623"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7"/>
            <p:cNvSpPr/>
            <p:nvPr/>
          </p:nvSpPr>
          <p:spPr>
            <a:xfrm>
              <a:off x="1525475"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7"/>
            <p:cNvSpPr/>
            <p:nvPr/>
          </p:nvSpPr>
          <p:spPr>
            <a:xfrm>
              <a:off x="13696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1"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1" y="171"/>
                  </a:lnTo>
                  <a:lnTo>
                    <a:pt x="537" y="73"/>
                  </a:lnTo>
                  <a:lnTo>
                    <a:pt x="707" y="25"/>
                  </a:lnTo>
                  <a:lnTo>
                    <a:pt x="878" y="0"/>
                  </a:lnTo>
                  <a:lnTo>
                    <a:pt x="87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7"/>
            <p:cNvSpPr/>
            <p:nvPr/>
          </p:nvSpPr>
          <p:spPr>
            <a:xfrm>
              <a:off x="1369600" y="2604200"/>
              <a:ext cx="199750" cy="40825"/>
            </a:xfrm>
            <a:custGeom>
              <a:avLst/>
              <a:gdLst/>
              <a:ahLst/>
              <a:cxnLst/>
              <a:rect l="l" t="t" r="r" b="b"/>
              <a:pathLst>
                <a:path w="7990" h="1633" fill="none" extrusionOk="0">
                  <a:moveTo>
                    <a:pt x="7989" y="0"/>
                  </a:moveTo>
                  <a:lnTo>
                    <a:pt x="7989" y="0"/>
                  </a:lnTo>
                  <a:lnTo>
                    <a:pt x="7575" y="366"/>
                  </a:lnTo>
                  <a:lnTo>
                    <a:pt x="7137" y="707"/>
                  </a:lnTo>
                  <a:lnTo>
                    <a:pt x="6650" y="975"/>
                  </a:lnTo>
                  <a:lnTo>
                    <a:pt x="6163" y="1218"/>
                  </a:lnTo>
                  <a:lnTo>
                    <a:pt x="5627" y="1389"/>
                  </a:lnTo>
                  <a:lnTo>
                    <a:pt x="5115" y="1535"/>
                  </a:lnTo>
                  <a:lnTo>
                    <a:pt x="4555" y="1608"/>
                  </a:lnTo>
                  <a:lnTo>
                    <a:pt x="3995" y="1632"/>
                  </a:lnTo>
                  <a:lnTo>
                    <a:pt x="3995" y="1632"/>
                  </a:lnTo>
                  <a:lnTo>
                    <a:pt x="3435" y="1608"/>
                  </a:lnTo>
                  <a:lnTo>
                    <a:pt x="2875" y="1535"/>
                  </a:lnTo>
                  <a:lnTo>
                    <a:pt x="2363" y="1389"/>
                  </a:lnTo>
                  <a:lnTo>
                    <a:pt x="1828" y="1218"/>
                  </a:lnTo>
                  <a:lnTo>
                    <a:pt x="1340" y="975"/>
                  </a:lnTo>
                  <a:lnTo>
                    <a:pt x="853" y="707"/>
                  </a:lnTo>
                  <a:lnTo>
                    <a:pt x="415" y="366"/>
                  </a:ln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 name="Google Shape;775;p47"/>
          <p:cNvGrpSpPr/>
          <p:nvPr/>
        </p:nvGrpSpPr>
        <p:grpSpPr>
          <a:xfrm>
            <a:off x="2533945" y="2160641"/>
            <a:ext cx="320399" cy="320378"/>
            <a:chOff x="1951075" y="2333250"/>
            <a:chExt cx="381200" cy="381175"/>
          </a:xfrm>
        </p:grpSpPr>
        <p:sp>
          <p:nvSpPr>
            <p:cNvPr id="776" name="Google Shape;776;p47"/>
            <p:cNvSpPr/>
            <p:nvPr/>
          </p:nvSpPr>
          <p:spPr>
            <a:xfrm>
              <a:off x="1951075" y="2333250"/>
              <a:ext cx="381200" cy="381175"/>
            </a:xfrm>
            <a:custGeom>
              <a:avLst/>
              <a:gdLst/>
              <a:ahLst/>
              <a:cxnLst/>
              <a:rect l="l" t="t" r="r" b="b"/>
              <a:pathLst>
                <a:path w="15248" h="15247" fill="none" extrusionOk="0">
                  <a:moveTo>
                    <a:pt x="7624" y="0"/>
                  </a:moveTo>
                  <a:lnTo>
                    <a:pt x="7624" y="0"/>
                  </a:lnTo>
                  <a:lnTo>
                    <a:pt x="7234" y="0"/>
                  </a:lnTo>
                  <a:lnTo>
                    <a:pt x="6845" y="49"/>
                  </a:lnTo>
                  <a:lnTo>
                    <a:pt x="6455" y="98"/>
                  </a:lnTo>
                  <a:lnTo>
                    <a:pt x="6090" y="147"/>
                  </a:lnTo>
                  <a:lnTo>
                    <a:pt x="5724" y="244"/>
                  </a:lnTo>
                  <a:lnTo>
                    <a:pt x="5359" y="341"/>
                  </a:lnTo>
                  <a:lnTo>
                    <a:pt x="4994" y="463"/>
                  </a:lnTo>
                  <a:lnTo>
                    <a:pt x="4653" y="609"/>
                  </a:lnTo>
                  <a:lnTo>
                    <a:pt x="4312" y="755"/>
                  </a:lnTo>
                  <a:lnTo>
                    <a:pt x="3995" y="926"/>
                  </a:lnTo>
                  <a:lnTo>
                    <a:pt x="3678" y="1096"/>
                  </a:lnTo>
                  <a:lnTo>
                    <a:pt x="3362" y="1291"/>
                  </a:lnTo>
                  <a:lnTo>
                    <a:pt x="3070" y="1510"/>
                  </a:lnTo>
                  <a:lnTo>
                    <a:pt x="2777" y="1730"/>
                  </a:lnTo>
                  <a:lnTo>
                    <a:pt x="2509" y="1973"/>
                  </a:lnTo>
                  <a:lnTo>
                    <a:pt x="2242" y="2241"/>
                  </a:lnTo>
                  <a:lnTo>
                    <a:pt x="1974" y="2509"/>
                  </a:lnTo>
                  <a:lnTo>
                    <a:pt x="1730" y="2777"/>
                  </a:lnTo>
                  <a:lnTo>
                    <a:pt x="1511" y="3069"/>
                  </a:lnTo>
                  <a:lnTo>
                    <a:pt x="1292" y="3361"/>
                  </a:lnTo>
                  <a:lnTo>
                    <a:pt x="1097" y="3678"/>
                  </a:lnTo>
                  <a:lnTo>
                    <a:pt x="926" y="3995"/>
                  </a:lnTo>
                  <a:lnTo>
                    <a:pt x="756" y="4311"/>
                  </a:lnTo>
                  <a:lnTo>
                    <a:pt x="610" y="4652"/>
                  </a:lnTo>
                  <a:lnTo>
                    <a:pt x="464" y="4993"/>
                  </a:lnTo>
                  <a:lnTo>
                    <a:pt x="342" y="5358"/>
                  </a:lnTo>
                  <a:lnTo>
                    <a:pt x="244" y="5724"/>
                  </a:lnTo>
                  <a:lnTo>
                    <a:pt x="147" y="6089"/>
                  </a:lnTo>
                  <a:lnTo>
                    <a:pt x="98" y="6454"/>
                  </a:lnTo>
                  <a:lnTo>
                    <a:pt x="50" y="6844"/>
                  </a:lnTo>
                  <a:lnTo>
                    <a:pt x="1" y="7234"/>
                  </a:lnTo>
                  <a:lnTo>
                    <a:pt x="1" y="7623"/>
                  </a:lnTo>
                  <a:lnTo>
                    <a:pt x="1" y="7623"/>
                  </a:lnTo>
                  <a:lnTo>
                    <a:pt x="1" y="8013"/>
                  </a:lnTo>
                  <a:lnTo>
                    <a:pt x="50" y="8403"/>
                  </a:lnTo>
                  <a:lnTo>
                    <a:pt x="98" y="8793"/>
                  </a:lnTo>
                  <a:lnTo>
                    <a:pt x="147" y="9158"/>
                  </a:lnTo>
                  <a:lnTo>
                    <a:pt x="244" y="9523"/>
                  </a:lnTo>
                  <a:lnTo>
                    <a:pt x="342" y="9889"/>
                  </a:lnTo>
                  <a:lnTo>
                    <a:pt x="464" y="10254"/>
                  </a:lnTo>
                  <a:lnTo>
                    <a:pt x="610" y="10595"/>
                  </a:lnTo>
                  <a:lnTo>
                    <a:pt x="756" y="10936"/>
                  </a:lnTo>
                  <a:lnTo>
                    <a:pt x="926" y="11252"/>
                  </a:lnTo>
                  <a:lnTo>
                    <a:pt x="1097" y="11569"/>
                  </a:lnTo>
                  <a:lnTo>
                    <a:pt x="1292" y="11886"/>
                  </a:lnTo>
                  <a:lnTo>
                    <a:pt x="1511" y="12178"/>
                  </a:lnTo>
                  <a:lnTo>
                    <a:pt x="1730" y="12470"/>
                  </a:lnTo>
                  <a:lnTo>
                    <a:pt x="1974" y="12738"/>
                  </a:lnTo>
                  <a:lnTo>
                    <a:pt x="2242" y="13006"/>
                  </a:lnTo>
                  <a:lnTo>
                    <a:pt x="2509" y="13274"/>
                  </a:lnTo>
                  <a:lnTo>
                    <a:pt x="2777" y="13517"/>
                  </a:lnTo>
                  <a:lnTo>
                    <a:pt x="3070" y="13737"/>
                  </a:lnTo>
                  <a:lnTo>
                    <a:pt x="3362" y="13956"/>
                  </a:lnTo>
                  <a:lnTo>
                    <a:pt x="3678" y="14151"/>
                  </a:lnTo>
                  <a:lnTo>
                    <a:pt x="3995" y="14321"/>
                  </a:lnTo>
                  <a:lnTo>
                    <a:pt x="4312" y="14492"/>
                  </a:lnTo>
                  <a:lnTo>
                    <a:pt x="4653" y="14638"/>
                  </a:lnTo>
                  <a:lnTo>
                    <a:pt x="4994" y="14784"/>
                  </a:lnTo>
                  <a:lnTo>
                    <a:pt x="5359" y="14906"/>
                  </a:lnTo>
                  <a:lnTo>
                    <a:pt x="5724" y="15003"/>
                  </a:lnTo>
                  <a:lnTo>
                    <a:pt x="6090" y="15100"/>
                  </a:lnTo>
                  <a:lnTo>
                    <a:pt x="6455" y="15149"/>
                  </a:lnTo>
                  <a:lnTo>
                    <a:pt x="6845"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1" y="13517"/>
                  </a:lnTo>
                  <a:lnTo>
                    <a:pt x="12739" y="13274"/>
                  </a:lnTo>
                  <a:lnTo>
                    <a:pt x="13006" y="13006"/>
                  </a:lnTo>
                  <a:lnTo>
                    <a:pt x="13274" y="12738"/>
                  </a:lnTo>
                  <a:lnTo>
                    <a:pt x="13518" y="12470"/>
                  </a:lnTo>
                  <a:lnTo>
                    <a:pt x="13737" y="12178"/>
                  </a:lnTo>
                  <a:lnTo>
                    <a:pt x="13956" y="11886"/>
                  </a:lnTo>
                  <a:lnTo>
                    <a:pt x="14151" y="11569"/>
                  </a:lnTo>
                  <a:lnTo>
                    <a:pt x="14322" y="11252"/>
                  </a:lnTo>
                  <a:lnTo>
                    <a:pt x="14492" y="10936"/>
                  </a:lnTo>
                  <a:lnTo>
                    <a:pt x="14638" y="10595"/>
                  </a:lnTo>
                  <a:lnTo>
                    <a:pt x="14784" y="10254"/>
                  </a:lnTo>
                  <a:lnTo>
                    <a:pt x="14906" y="9889"/>
                  </a:lnTo>
                  <a:lnTo>
                    <a:pt x="15004"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4" y="5724"/>
                  </a:lnTo>
                  <a:lnTo>
                    <a:pt x="14906" y="5358"/>
                  </a:lnTo>
                  <a:lnTo>
                    <a:pt x="14784" y="4993"/>
                  </a:lnTo>
                  <a:lnTo>
                    <a:pt x="14638" y="4652"/>
                  </a:lnTo>
                  <a:lnTo>
                    <a:pt x="14492" y="4311"/>
                  </a:lnTo>
                  <a:lnTo>
                    <a:pt x="14322" y="3995"/>
                  </a:lnTo>
                  <a:lnTo>
                    <a:pt x="14151" y="3678"/>
                  </a:lnTo>
                  <a:lnTo>
                    <a:pt x="13956" y="3361"/>
                  </a:lnTo>
                  <a:lnTo>
                    <a:pt x="13737" y="3069"/>
                  </a:lnTo>
                  <a:lnTo>
                    <a:pt x="13518" y="2777"/>
                  </a:lnTo>
                  <a:lnTo>
                    <a:pt x="13274" y="2509"/>
                  </a:lnTo>
                  <a:lnTo>
                    <a:pt x="13006" y="2241"/>
                  </a:lnTo>
                  <a:lnTo>
                    <a:pt x="12739" y="1973"/>
                  </a:lnTo>
                  <a:lnTo>
                    <a:pt x="12471"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7"/>
            <p:cNvSpPr/>
            <p:nvPr/>
          </p:nvSpPr>
          <p:spPr>
            <a:xfrm>
              <a:off x="2197675" y="2503125"/>
              <a:ext cx="43875" cy="47525"/>
            </a:xfrm>
            <a:custGeom>
              <a:avLst/>
              <a:gdLst/>
              <a:ahLst/>
              <a:cxnLst/>
              <a:rect l="l" t="t" r="r" b="b"/>
              <a:pathLst>
                <a:path w="1755" h="1901" fill="none" extrusionOk="0">
                  <a:moveTo>
                    <a:pt x="877" y="0"/>
                  </a:move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7"/>
            <p:cNvSpPr/>
            <p:nvPr/>
          </p:nvSpPr>
          <p:spPr>
            <a:xfrm>
              <a:off x="20418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7"/>
            <p:cNvSpPr/>
            <p:nvPr/>
          </p:nvSpPr>
          <p:spPr>
            <a:xfrm>
              <a:off x="2041800" y="2584100"/>
              <a:ext cx="199750" cy="41425"/>
            </a:xfrm>
            <a:custGeom>
              <a:avLst/>
              <a:gdLst/>
              <a:ahLst/>
              <a:cxnLst/>
              <a:rect l="l" t="t" r="r" b="b"/>
              <a:pathLst>
                <a:path w="7990" h="1657" fill="none" extrusionOk="0">
                  <a:moveTo>
                    <a:pt x="1" y="1657"/>
                  </a:moveTo>
                  <a:lnTo>
                    <a:pt x="1" y="1657"/>
                  </a:lnTo>
                  <a:lnTo>
                    <a:pt x="415" y="1291"/>
                  </a:lnTo>
                  <a:lnTo>
                    <a:pt x="853" y="950"/>
                  </a:lnTo>
                  <a:lnTo>
                    <a:pt x="1340" y="683"/>
                  </a:lnTo>
                  <a:lnTo>
                    <a:pt x="1827" y="439"/>
                  </a:lnTo>
                  <a:lnTo>
                    <a:pt x="2363" y="244"/>
                  </a:lnTo>
                  <a:lnTo>
                    <a:pt x="2875" y="122"/>
                  </a:lnTo>
                  <a:lnTo>
                    <a:pt x="3435" y="49"/>
                  </a:lnTo>
                  <a:lnTo>
                    <a:pt x="3995" y="1"/>
                  </a:lnTo>
                  <a:lnTo>
                    <a:pt x="3995" y="1"/>
                  </a:lnTo>
                  <a:lnTo>
                    <a:pt x="4555" y="49"/>
                  </a:lnTo>
                  <a:lnTo>
                    <a:pt x="5115" y="122"/>
                  </a:lnTo>
                  <a:lnTo>
                    <a:pt x="5627" y="244"/>
                  </a:lnTo>
                  <a:lnTo>
                    <a:pt x="6163" y="439"/>
                  </a:lnTo>
                  <a:lnTo>
                    <a:pt x="6650" y="683"/>
                  </a:lnTo>
                  <a:lnTo>
                    <a:pt x="7137" y="950"/>
                  </a:lnTo>
                  <a:lnTo>
                    <a:pt x="7575" y="1291"/>
                  </a:lnTo>
                  <a:lnTo>
                    <a:pt x="7989" y="165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0" name="Google Shape;780;p47"/>
          <p:cNvGrpSpPr/>
          <p:nvPr/>
        </p:nvGrpSpPr>
        <p:grpSpPr>
          <a:xfrm>
            <a:off x="3098929" y="2160641"/>
            <a:ext cx="320378" cy="320378"/>
            <a:chOff x="2623275" y="2333250"/>
            <a:chExt cx="381175" cy="381175"/>
          </a:xfrm>
        </p:grpSpPr>
        <p:sp>
          <p:nvSpPr>
            <p:cNvPr id="781" name="Google Shape;781;p47"/>
            <p:cNvSpPr/>
            <p:nvPr/>
          </p:nvSpPr>
          <p:spPr>
            <a:xfrm>
              <a:off x="2623275" y="2333250"/>
              <a:ext cx="381175" cy="381175"/>
            </a:xfrm>
            <a:custGeom>
              <a:avLst/>
              <a:gdLst/>
              <a:ahLst/>
              <a:cxnLst/>
              <a:rect l="l" t="t" r="r" b="b"/>
              <a:pathLst>
                <a:path w="15247" h="15247" fill="none" extrusionOk="0">
                  <a:moveTo>
                    <a:pt x="7624" y="0"/>
                  </a:moveTo>
                  <a:lnTo>
                    <a:pt x="7624" y="0"/>
                  </a:lnTo>
                  <a:lnTo>
                    <a:pt x="7234" y="0"/>
                  </a:lnTo>
                  <a:lnTo>
                    <a:pt x="6844" y="49"/>
                  </a:lnTo>
                  <a:lnTo>
                    <a:pt x="6455" y="98"/>
                  </a:lnTo>
                  <a:lnTo>
                    <a:pt x="6089" y="147"/>
                  </a:lnTo>
                  <a:lnTo>
                    <a:pt x="5724" y="244"/>
                  </a:lnTo>
                  <a:lnTo>
                    <a:pt x="5359" y="341"/>
                  </a:lnTo>
                  <a:lnTo>
                    <a:pt x="4994" y="463"/>
                  </a:lnTo>
                  <a:lnTo>
                    <a:pt x="4653" y="609"/>
                  </a:lnTo>
                  <a:lnTo>
                    <a:pt x="4312" y="755"/>
                  </a:lnTo>
                  <a:lnTo>
                    <a:pt x="3995" y="926"/>
                  </a:lnTo>
                  <a:lnTo>
                    <a:pt x="3678" y="1096"/>
                  </a:lnTo>
                  <a:lnTo>
                    <a:pt x="3362" y="1291"/>
                  </a:lnTo>
                  <a:lnTo>
                    <a:pt x="3069" y="1510"/>
                  </a:lnTo>
                  <a:lnTo>
                    <a:pt x="2777" y="1730"/>
                  </a:lnTo>
                  <a:lnTo>
                    <a:pt x="2509" y="1973"/>
                  </a:lnTo>
                  <a:lnTo>
                    <a:pt x="2241" y="2241"/>
                  </a:lnTo>
                  <a:lnTo>
                    <a:pt x="1973" y="2509"/>
                  </a:lnTo>
                  <a:lnTo>
                    <a:pt x="1730" y="2777"/>
                  </a:lnTo>
                  <a:lnTo>
                    <a:pt x="1511" y="3069"/>
                  </a:lnTo>
                  <a:lnTo>
                    <a:pt x="1292" y="3361"/>
                  </a:lnTo>
                  <a:lnTo>
                    <a:pt x="1097" y="3678"/>
                  </a:lnTo>
                  <a:lnTo>
                    <a:pt x="926" y="3995"/>
                  </a:lnTo>
                  <a:lnTo>
                    <a:pt x="756" y="4311"/>
                  </a:lnTo>
                  <a:lnTo>
                    <a:pt x="610" y="4652"/>
                  </a:lnTo>
                  <a:lnTo>
                    <a:pt x="463" y="4993"/>
                  </a:lnTo>
                  <a:lnTo>
                    <a:pt x="342" y="5358"/>
                  </a:lnTo>
                  <a:lnTo>
                    <a:pt x="244" y="5724"/>
                  </a:lnTo>
                  <a:lnTo>
                    <a:pt x="147" y="6089"/>
                  </a:lnTo>
                  <a:lnTo>
                    <a:pt x="98" y="6454"/>
                  </a:lnTo>
                  <a:lnTo>
                    <a:pt x="49" y="6844"/>
                  </a:lnTo>
                  <a:lnTo>
                    <a:pt x="1" y="7234"/>
                  </a:lnTo>
                  <a:lnTo>
                    <a:pt x="1" y="7623"/>
                  </a:lnTo>
                  <a:lnTo>
                    <a:pt x="1" y="7623"/>
                  </a:lnTo>
                  <a:lnTo>
                    <a:pt x="1" y="8013"/>
                  </a:lnTo>
                  <a:lnTo>
                    <a:pt x="49" y="8403"/>
                  </a:lnTo>
                  <a:lnTo>
                    <a:pt x="98" y="8793"/>
                  </a:lnTo>
                  <a:lnTo>
                    <a:pt x="147" y="9158"/>
                  </a:lnTo>
                  <a:lnTo>
                    <a:pt x="244" y="9523"/>
                  </a:lnTo>
                  <a:lnTo>
                    <a:pt x="342" y="9889"/>
                  </a:lnTo>
                  <a:lnTo>
                    <a:pt x="463" y="10254"/>
                  </a:lnTo>
                  <a:lnTo>
                    <a:pt x="610" y="10595"/>
                  </a:lnTo>
                  <a:lnTo>
                    <a:pt x="756" y="10936"/>
                  </a:lnTo>
                  <a:lnTo>
                    <a:pt x="926" y="11252"/>
                  </a:lnTo>
                  <a:lnTo>
                    <a:pt x="1097" y="11569"/>
                  </a:lnTo>
                  <a:lnTo>
                    <a:pt x="1292" y="11886"/>
                  </a:lnTo>
                  <a:lnTo>
                    <a:pt x="1511" y="12178"/>
                  </a:lnTo>
                  <a:lnTo>
                    <a:pt x="1730" y="12470"/>
                  </a:lnTo>
                  <a:lnTo>
                    <a:pt x="1973" y="12738"/>
                  </a:lnTo>
                  <a:lnTo>
                    <a:pt x="2241" y="13006"/>
                  </a:lnTo>
                  <a:lnTo>
                    <a:pt x="2509" y="13274"/>
                  </a:lnTo>
                  <a:lnTo>
                    <a:pt x="2777" y="13517"/>
                  </a:lnTo>
                  <a:lnTo>
                    <a:pt x="3069" y="13737"/>
                  </a:lnTo>
                  <a:lnTo>
                    <a:pt x="3362" y="13956"/>
                  </a:lnTo>
                  <a:lnTo>
                    <a:pt x="3678" y="14151"/>
                  </a:lnTo>
                  <a:lnTo>
                    <a:pt x="3995" y="14321"/>
                  </a:lnTo>
                  <a:lnTo>
                    <a:pt x="4312" y="14492"/>
                  </a:lnTo>
                  <a:lnTo>
                    <a:pt x="4653" y="14638"/>
                  </a:lnTo>
                  <a:lnTo>
                    <a:pt x="4994" y="14784"/>
                  </a:lnTo>
                  <a:lnTo>
                    <a:pt x="5359" y="14906"/>
                  </a:lnTo>
                  <a:lnTo>
                    <a:pt x="5724" y="15003"/>
                  </a:lnTo>
                  <a:lnTo>
                    <a:pt x="6089" y="15100"/>
                  </a:lnTo>
                  <a:lnTo>
                    <a:pt x="6455" y="15149"/>
                  </a:lnTo>
                  <a:lnTo>
                    <a:pt x="6844"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0" y="13517"/>
                  </a:lnTo>
                  <a:lnTo>
                    <a:pt x="12738" y="13274"/>
                  </a:lnTo>
                  <a:lnTo>
                    <a:pt x="13006" y="13006"/>
                  </a:lnTo>
                  <a:lnTo>
                    <a:pt x="13274" y="12738"/>
                  </a:lnTo>
                  <a:lnTo>
                    <a:pt x="13518" y="12470"/>
                  </a:lnTo>
                  <a:lnTo>
                    <a:pt x="13737" y="12178"/>
                  </a:lnTo>
                  <a:lnTo>
                    <a:pt x="13956" y="11886"/>
                  </a:lnTo>
                  <a:lnTo>
                    <a:pt x="14151" y="11569"/>
                  </a:lnTo>
                  <a:lnTo>
                    <a:pt x="14321" y="11252"/>
                  </a:lnTo>
                  <a:lnTo>
                    <a:pt x="14492" y="10936"/>
                  </a:lnTo>
                  <a:lnTo>
                    <a:pt x="14638" y="10595"/>
                  </a:lnTo>
                  <a:lnTo>
                    <a:pt x="14784" y="10254"/>
                  </a:lnTo>
                  <a:lnTo>
                    <a:pt x="14906" y="9889"/>
                  </a:lnTo>
                  <a:lnTo>
                    <a:pt x="15003"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3" y="5724"/>
                  </a:lnTo>
                  <a:lnTo>
                    <a:pt x="14906" y="5358"/>
                  </a:lnTo>
                  <a:lnTo>
                    <a:pt x="14784" y="4993"/>
                  </a:lnTo>
                  <a:lnTo>
                    <a:pt x="14638" y="4652"/>
                  </a:lnTo>
                  <a:lnTo>
                    <a:pt x="14492" y="4311"/>
                  </a:lnTo>
                  <a:lnTo>
                    <a:pt x="14321" y="3995"/>
                  </a:lnTo>
                  <a:lnTo>
                    <a:pt x="14151" y="3678"/>
                  </a:lnTo>
                  <a:lnTo>
                    <a:pt x="13956" y="3361"/>
                  </a:lnTo>
                  <a:lnTo>
                    <a:pt x="13737" y="3069"/>
                  </a:lnTo>
                  <a:lnTo>
                    <a:pt x="13518" y="2777"/>
                  </a:lnTo>
                  <a:lnTo>
                    <a:pt x="13274" y="2509"/>
                  </a:lnTo>
                  <a:lnTo>
                    <a:pt x="13006" y="2241"/>
                  </a:lnTo>
                  <a:lnTo>
                    <a:pt x="12738" y="1973"/>
                  </a:lnTo>
                  <a:lnTo>
                    <a:pt x="12470"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7"/>
            <p:cNvSpPr/>
            <p:nvPr/>
          </p:nvSpPr>
          <p:spPr>
            <a:xfrm>
              <a:off x="2869875" y="2503125"/>
              <a:ext cx="43875" cy="47525"/>
            </a:xfrm>
            <a:custGeom>
              <a:avLst/>
              <a:gdLst/>
              <a:ahLst/>
              <a:cxnLst/>
              <a:rect l="l" t="t" r="r" b="b"/>
              <a:pathLst>
                <a:path w="1755" h="1901" fill="none" extrusionOk="0">
                  <a:moveTo>
                    <a:pt x="877" y="0"/>
                  </a:moveTo>
                  <a:lnTo>
                    <a:pt x="877" y="0"/>
                  </a:lnTo>
                  <a:lnTo>
                    <a:pt x="1048" y="25"/>
                  </a:lnTo>
                  <a:lnTo>
                    <a:pt x="1218" y="73"/>
                  </a:lnTo>
                  <a:lnTo>
                    <a:pt x="1364" y="171"/>
                  </a:lnTo>
                  <a:lnTo>
                    <a:pt x="1510" y="268"/>
                  </a:lnTo>
                  <a:lnTo>
                    <a:pt x="1608" y="414"/>
                  </a:lnTo>
                  <a:lnTo>
                    <a:pt x="1681" y="585"/>
                  </a:lnTo>
                  <a:lnTo>
                    <a:pt x="1730" y="755"/>
                  </a:lnTo>
                  <a:lnTo>
                    <a:pt x="1754" y="950"/>
                  </a:lnTo>
                  <a:lnTo>
                    <a:pt x="1754" y="950"/>
                  </a:lnTo>
                  <a:lnTo>
                    <a:pt x="1730" y="1145"/>
                  </a:lnTo>
                  <a:lnTo>
                    <a:pt x="1681" y="1316"/>
                  </a:lnTo>
                  <a:lnTo>
                    <a:pt x="1608" y="1486"/>
                  </a:lnTo>
                  <a:lnTo>
                    <a:pt x="1510" y="1632"/>
                  </a:lnTo>
                  <a:lnTo>
                    <a:pt x="1364"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0" y="950"/>
                  </a:lnTo>
                  <a:lnTo>
                    <a:pt x="0" y="950"/>
                  </a:lnTo>
                  <a:lnTo>
                    <a:pt x="25" y="755"/>
                  </a:lnTo>
                  <a:lnTo>
                    <a:pt x="74" y="585"/>
                  </a:lnTo>
                  <a:lnTo>
                    <a:pt x="147" y="414"/>
                  </a:lnTo>
                  <a:lnTo>
                    <a:pt x="244" y="268"/>
                  </a:lnTo>
                  <a:lnTo>
                    <a:pt x="390" y="171"/>
                  </a:lnTo>
                  <a:lnTo>
                    <a:pt x="536" y="73"/>
                  </a:lnTo>
                  <a:lnTo>
                    <a:pt x="707" y="25"/>
                  </a:lnTo>
                  <a:lnTo>
                    <a:pt x="877" y="0"/>
                  </a:lnTo>
                  <a:lnTo>
                    <a:pt x="877"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7"/>
            <p:cNvSpPr/>
            <p:nvPr/>
          </p:nvSpPr>
          <p:spPr>
            <a:xfrm>
              <a:off x="2714000" y="2503125"/>
              <a:ext cx="43875" cy="47525"/>
            </a:xfrm>
            <a:custGeom>
              <a:avLst/>
              <a:gdLst/>
              <a:ahLst/>
              <a:cxnLst/>
              <a:rect l="l" t="t" r="r" b="b"/>
              <a:pathLst>
                <a:path w="1755" h="1901" fill="none" extrusionOk="0">
                  <a:moveTo>
                    <a:pt x="877" y="1900"/>
                  </a:move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7"/>
            <p:cNvSpPr/>
            <p:nvPr/>
          </p:nvSpPr>
          <p:spPr>
            <a:xfrm>
              <a:off x="2810200" y="2595675"/>
              <a:ext cx="99875" cy="31075"/>
            </a:xfrm>
            <a:custGeom>
              <a:avLst/>
              <a:gdLst/>
              <a:ahLst/>
              <a:cxnLst/>
              <a:rect l="l" t="t" r="r" b="b"/>
              <a:pathLst>
                <a:path w="3995" h="1243" fill="none" extrusionOk="0">
                  <a:moveTo>
                    <a:pt x="1" y="1242"/>
                  </a:moveTo>
                  <a:lnTo>
                    <a:pt x="399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 name="Google Shape;785;p47"/>
          <p:cNvGrpSpPr/>
          <p:nvPr/>
        </p:nvGrpSpPr>
        <p:grpSpPr>
          <a:xfrm>
            <a:off x="3738634" y="2105378"/>
            <a:ext cx="170937" cy="426827"/>
            <a:chOff x="3384375" y="2267500"/>
            <a:chExt cx="203375" cy="507825"/>
          </a:xfrm>
        </p:grpSpPr>
        <p:sp>
          <p:nvSpPr>
            <p:cNvPr id="786" name="Google Shape;786;p47"/>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7"/>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8" name="Google Shape;788;p47"/>
          <p:cNvGrpSpPr/>
          <p:nvPr/>
        </p:nvGrpSpPr>
        <p:grpSpPr>
          <a:xfrm>
            <a:off x="4883941" y="2159611"/>
            <a:ext cx="140237" cy="318339"/>
            <a:chOff x="4747025" y="2332025"/>
            <a:chExt cx="166850" cy="378750"/>
          </a:xfrm>
        </p:grpSpPr>
        <p:sp>
          <p:nvSpPr>
            <p:cNvPr id="789" name="Google Shape;789;p47"/>
            <p:cNvSpPr/>
            <p:nvPr/>
          </p:nvSpPr>
          <p:spPr>
            <a:xfrm>
              <a:off x="4747025" y="2427025"/>
              <a:ext cx="166850" cy="283750"/>
            </a:xfrm>
            <a:custGeom>
              <a:avLst/>
              <a:gdLst/>
              <a:ahLst/>
              <a:cxnLst/>
              <a:rect l="l" t="t" r="r" b="b"/>
              <a:pathLst>
                <a:path w="6674" h="11350" fill="none" extrusionOk="0">
                  <a:moveTo>
                    <a:pt x="4019" y="0"/>
                  </a:moveTo>
                  <a:lnTo>
                    <a:pt x="4019" y="0"/>
                  </a:lnTo>
                  <a:lnTo>
                    <a:pt x="3873" y="73"/>
                  </a:lnTo>
                  <a:lnTo>
                    <a:pt x="3703" y="122"/>
                  </a:lnTo>
                  <a:lnTo>
                    <a:pt x="3508" y="171"/>
                  </a:lnTo>
                  <a:lnTo>
                    <a:pt x="3337" y="171"/>
                  </a:lnTo>
                  <a:lnTo>
                    <a:pt x="3337" y="171"/>
                  </a:lnTo>
                  <a:lnTo>
                    <a:pt x="3167" y="171"/>
                  </a:lnTo>
                  <a:lnTo>
                    <a:pt x="2996" y="146"/>
                  </a:lnTo>
                  <a:lnTo>
                    <a:pt x="2826" y="73"/>
                  </a:lnTo>
                  <a:lnTo>
                    <a:pt x="2655" y="24"/>
                  </a:lnTo>
                  <a:lnTo>
                    <a:pt x="2655" y="24"/>
                  </a:lnTo>
                  <a:lnTo>
                    <a:pt x="2412" y="24"/>
                  </a:lnTo>
                  <a:lnTo>
                    <a:pt x="2168" y="97"/>
                  </a:lnTo>
                  <a:lnTo>
                    <a:pt x="1949" y="171"/>
                  </a:lnTo>
                  <a:lnTo>
                    <a:pt x="1706" y="317"/>
                  </a:lnTo>
                  <a:lnTo>
                    <a:pt x="1486" y="487"/>
                  </a:lnTo>
                  <a:lnTo>
                    <a:pt x="1243" y="682"/>
                  </a:lnTo>
                  <a:lnTo>
                    <a:pt x="1048" y="926"/>
                  </a:lnTo>
                  <a:lnTo>
                    <a:pt x="853" y="1193"/>
                  </a:lnTo>
                  <a:lnTo>
                    <a:pt x="658" y="1510"/>
                  </a:lnTo>
                  <a:lnTo>
                    <a:pt x="512" y="1851"/>
                  </a:lnTo>
                  <a:lnTo>
                    <a:pt x="366" y="2216"/>
                  </a:lnTo>
                  <a:lnTo>
                    <a:pt x="244" y="2630"/>
                  </a:lnTo>
                  <a:lnTo>
                    <a:pt x="123" y="3093"/>
                  </a:lnTo>
                  <a:lnTo>
                    <a:pt x="49" y="3580"/>
                  </a:lnTo>
                  <a:lnTo>
                    <a:pt x="1" y="4092"/>
                  </a:lnTo>
                  <a:lnTo>
                    <a:pt x="1" y="4652"/>
                  </a:lnTo>
                  <a:lnTo>
                    <a:pt x="1" y="4652"/>
                  </a:lnTo>
                  <a:lnTo>
                    <a:pt x="1" y="4774"/>
                  </a:lnTo>
                  <a:lnTo>
                    <a:pt x="25" y="4895"/>
                  </a:lnTo>
                  <a:lnTo>
                    <a:pt x="74" y="4993"/>
                  </a:lnTo>
                  <a:lnTo>
                    <a:pt x="147" y="5090"/>
                  </a:lnTo>
                  <a:lnTo>
                    <a:pt x="220" y="5163"/>
                  </a:lnTo>
                  <a:lnTo>
                    <a:pt x="317" y="5236"/>
                  </a:lnTo>
                  <a:lnTo>
                    <a:pt x="415" y="5261"/>
                  </a:lnTo>
                  <a:lnTo>
                    <a:pt x="537" y="5285"/>
                  </a:lnTo>
                  <a:lnTo>
                    <a:pt x="537" y="5285"/>
                  </a:lnTo>
                  <a:lnTo>
                    <a:pt x="658" y="5261"/>
                  </a:lnTo>
                  <a:lnTo>
                    <a:pt x="756" y="5236"/>
                  </a:lnTo>
                  <a:lnTo>
                    <a:pt x="853" y="5163"/>
                  </a:lnTo>
                  <a:lnTo>
                    <a:pt x="926" y="5090"/>
                  </a:lnTo>
                  <a:lnTo>
                    <a:pt x="999" y="4993"/>
                  </a:lnTo>
                  <a:lnTo>
                    <a:pt x="1024" y="4895"/>
                  </a:lnTo>
                  <a:lnTo>
                    <a:pt x="1048" y="4774"/>
                  </a:lnTo>
                  <a:lnTo>
                    <a:pt x="1072" y="4652"/>
                  </a:lnTo>
                  <a:lnTo>
                    <a:pt x="1072" y="4652"/>
                  </a:lnTo>
                  <a:lnTo>
                    <a:pt x="1097" y="4189"/>
                  </a:lnTo>
                  <a:lnTo>
                    <a:pt x="1145" y="3726"/>
                  </a:lnTo>
                  <a:lnTo>
                    <a:pt x="1218" y="3312"/>
                  </a:lnTo>
                  <a:lnTo>
                    <a:pt x="1316" y="2923"/>
                  </a:lnTo>
                  <a:lnTo>
                    <a:pt x="1438" y="2582"/>
                  </a:lnTo>
                  <a:lnTo>
                    <a:pt x="1535" y="2338"/>
                  </a:lnTo>
                  <a:lnTo>
                    <a:pt x="1633" y="2168"/>
                  </a:lnTo>
                  <a:lnTo>
                    <a:pt x="1681" y="2143"/>
                  </a:lnTo>
                  <a:lnTo>
                    <a:pt x="1706" y="2143"/>
                  </a:lnTo>
                  <a:lnTo>
                    <a:pt x="1706" y="2143"/>
                  </a:lnTo>
                  <a:lnTo>
                    <a:pt x="1730" y="2241"/>
                  </a:lnTo>
                  <a:lnTo>
                    <a:pt x="1730" y="2509"/>
                  </a:lnTo>
                  <a:lnTo>
                    <a:pt x="1681" y="3483"/>
                  </a:lnTo>
                  <a:lnTo>
                    <a:pt x="1608" y="4822"/>
                  </a:lnTo>
                  <a:lnTo>
                    <a:pt x="1486" y="6357"/>
                  </a:lnTo>
                  <a:lnTo>
                    <a:pt x="1243" y="9231"/>
                  </a:lnTo>
                  <a:lnTo>
                    <a:pt x="1145" y="10521"/>
                  </a:lnTo>
                  <a:lnTo>
                    <a:pt x="1145" y="10521"/>
                  </a:lnTo>
                  <a:lnTo>
                    <a:pt x="1145" y="10668"/>
                  </a:lnTo>
                  <a:lnTo>
                    <a:pt x="1145" y="10814"/>
                  </a:lnTo>
                  <a:lnTo>
                    <a:pt x="1194" y="10935"/>
                  </a:lnTo>
                  <a:lnTo>
                    <a:pt x="1267" y="11057"/>
                  </a:lnTo>
                  <a:lnTo>
                    <a:pt x="1340" y="11155"/>
                  </a:lnTo>
                  <a:lnTo>
                    <a:pt x="1462" y="11252"/>
                  </a:lnTo>
                  <a:lnTo>
                    <a:pt x="1584" y="11325"/>
                  </a:lnTo>
                  <a:lnTo>
                    <a:pt x="1706" y="11349"/>
                  </a:lnTo>
                  <a:lnTo>
                    <a:pt x="1706" y="11349"/>
                  </a:lnTo>
                  <a:lnTo>
                    <a:pt x="1827" y="11349"/>
                  </a:lnTo>
                  <a:lnTo>
                    <a:pt x="1827" y="11349"/>
                  </a:lnTo>
                  <a:lnTo>
                    <a:pt x="1949" y="11349"/>
                  </a:lnTo>
                  <a:lnTo>
                    <a:pt x="2071" y="11325"/>
                  </a:lnTo>
                  <a:lnTo>
                    <a:pt x="2168" y="11252"/>
                  </a:lnTo>
                  <a:lnTo>
                    <a:pt x="2266" y="11179"/>
                  </a:lnTo>
                  <a:lnTo>
                    <a:pt x="2339" y="11106"/>
                  </a:lnTo>
                  <a:lnTo>
                    <a:pt x="2412" y="11008"/>
                  </a:lnTo>
                  <a:lnTo>
                    <a:pt x="2461" y="10887"/>
                  </a:lnTo>
                  <a:lnTo>
                    <a:pt x="2509" y="10765"/>
                  </a:lnTo>
                  <a:lnTo>
                    <a:pt x="3045" y="7014"/>
                  </a:lnTo>
                  <a:lnTo>
                    <a:pt x="3045" y="7014"/>
                  </a:lnTo>
                  <a:lnTo>
                    <a:pt x="3045" y="6966"/>
                  </a:lnTo>
                  <a:lnTo>
                    <a:pt x="3094" y="6868"/>
                  </a:lnTo>
                  <a:lnTo>
                    <a:pt x="3143" y="6819"/>
                  </a:lnTo>
                  <a:lnTo>
                    <a:pt x="3191" y="6771"/>
                  </a:lnTo>
                  <a:lnTo>
                    <a:pt x="3264" y="6746"/>
                  </a:lnTo>
                  <a:lnTo>
                    <a:pt x="3337" y="6722"/>
                  </a:lnTo>
                  <a:lnTo>
                    <a:pt x="3337" y="6722"/>
                  </a:lnTo>
                  <a:lnTo>
                    <a:pt x="3410" y="6746"/>
                  </a:lnTo>
                  <a:lnTo>
                    <a:pt x="3484" y="6771"/>
                  </a:lnTo>
                  <a:lnTo>
                    <a:pt x="3532" y="6819"/>
                  </a:lnTo>
                  <a:lnTo>
                    <a:pt x="3581" y="6868"/>
                  </a:lnTo>
                  <a:lnTo>
                    <a:pt x="3630" y="6966"/>
                  </a:lnTo>
                  <a:lnTo>
                    <a:pt x="3630" y="7014"/>
                  </a:lnTo>
                  <a:lnTo>
                    <a:pt x="4165" y="10765"/>
                  </a:lnTo>
                  <a:lnTo>
                    <a:pt x="4165" y="10765"/>
                  </a:lnTo>
                  <a:lnTo>
                    <a:pt x="4214" y="10887"/>
                  </a:lnTo>
                  <a:lnTo>
                    <a:pt x="4263" y="11008"/>
                  </a:lnTo>
                  <a:lnTo>
                    <a:pt x="4336" y="11106"/>
                  </a:lnTo>
                  <a:lnTo>
                    <a:pt x="4409" y="11179"/>
                  </a:lnTo>
                  <a:lnTo>
                    <a:pt x="4506" y="11252"/>
                  </a:lnTo>
                  <a:lnTo>
                    <a:pt x="4604" y="11325"/>
                  </a:lnTo>
                  <a:lnTo>
                    <a:pt x="4726" y="11349"/>
                  </a:lnTo>
                  <a:lnTo>
                    <a:pt x="4847" y="11349"/>
                  </a:lnTo>
                  <a:lnTo>
                    <a:pt x="4847" y="11349"/>
                  </a:lnTo>
                  <a:lnTo>
                    <a:pt x="4969" y="11349"/>
                  </a:lnTo>
                  <a:lnTo>
                    <a:pt x="4969" y="11349"/>
                  </a:lnTo>
                  <a:lnTo>
                    <a:pt x="5091" y="11325"/>
                  </a:lnTo>
                  <a:lnTo>
                    <a:pt x="5213" y="11252"/>
                  </a:lnTo>
                  <a:lnTo>
                    <a:pt x="5334" y="11155"/>
                  </a:lnTo>
                  <a:lnTo>
                    <a:pt x="5408" y="11057"/>
                  </a:lnTo>
                  <a:lnTo>
                    <a:pt x="5481" y="10935"/>
                  </a:lnTo>
                  <a:lnTo>
                    <a:pt x="5529" y="10814"/>
                  </a:lnTo>
                  <a:lnTo>
                    <a:pt x="5529" y="10668"/>
                  </a:lnTo>
                  <a:lnTo>
                    <a:pt x="5529" y="10521"/>
                  </a:lnTo>
                  <a:lnTo>
                    <a:pt x="5529" y="10521"/>
                  </a:lnTo>
                  <a:lnTo>
                    <a:pt x="5188" y="6381"/>
                  </a:lnTo>
                  <a:lnTo>
                    <a:pt x="4994" y="3507"/>
                  </a:lnTo>
                  <a:lnTo>
                    <a:pt x="4945" y="2533"/>
                  </a:lnTo>
                  <a:lnTo>
                    <a:pt x="4945" y="2241"/>
                  </a:lnTo>
                  <a:lnTo>
                    <a:pt x="4969" y="2143"/>
                  </a:lnTo>
                  <a:lnTo>
                    <a:pt x="4969" y="2143"/>
                  </a:lnTo>
                  <a:lnTo>
                    <a:pt x="4994" y="2143"/>
                  </a:lnTo>
                  <a:lnTo>
                    <a:pt x="5042" y="2168"/>
                  </a:lnTo>
                  <a:lnTo>
                    <a:pt x="5140" y="2314"/>
                  </a:lnTo>
                  <a:lnTo>
                    <a:pt x="5237" y="2557"/>
                  </a:lnTo>
                  <a:lnTo>
                    <a:pt x="5334" y="2898"/>
                  </a:lnTo>
                  <a:lnTo>
                    <a:pt x="5432" y="3288"/>
                  </a:lnTo>
                  <a:lnTo>
                    <a:pt x="5529" y="3726"/>
                  </a:lnTo>
                  <a:lnTo>
                    <a:pt x="5578" y="4189"/>
                  </a:lnTo>
                  <a:lnTo>
                    <a:pt x="5602" y="4652"/>
                  </a:lnTo>
                  <a:lnTo>
                    <a:pt x="5602" y="4652"/>
                  </a:lnTo>
                  <a:lnTo>
                    <a:pt x="5627" y="4774"/>
                  </a:lnTo>
                  <a:lnTo>
                    <a:pt x="5651" y="4895"/>
                  </a:lnTo>
                  <a:lnTo>
                    <a:pt x="5675" y="4993"/>
                  </a:lnTo>
                  <a:lnTo>
                    <a:pt x="5749" y="5090"/>
                  </a:lnTo>
                  <a:lnTo>
                    <a:pt x="5822" y="5163"/>
                  </a:lnTo>
                  <a:lnTo>
                    <a:pt x="5919" y="5236"/>
                  </a:lnTo>
                  <a:lnTo>
                    <a:pt x="6016" y="5261"/>
                  </a:lnTo>
                  <a:lnTo>
                    <a:pt x="6138" y="5285"/>
                  </a:lnTo>
                  <a:lnTo>
                    <a:pt x="6138" y="5285"/>
                  </a:lnTo>
                  <a:lnTo>
                    <a:pt x="6260" y="5261"/>
                  </a:lnTo>
                  <a:lnTo>
                    <a:pt x="6357" y="5236"/>
                  </a:lnTo>
                  <a:lnTo>
                    <a:pt x="6455" y="5163"/>
                  </a:lnTo>
                  <a:lnTo>
                    <a:pt x="6528" y="5090"/>
                  </a:lnTo>
                  <a:lnTo>
                    <a:pt x="6601" y="4993"/>
                  </a:lnTo>
                  <a:lnTo>
                    <a:pt x="6650" y="4895"/>
                  </a:lnTo>
                  <a:lnTo>
                    <a:pt x="6674" y="4774"/>
                  </a:lnTo>
                  <a:lnTo>
                    <a:pt x="6674" y="4652"/>
                  </a:lnTo>
                  <a:lnTo>
                    <a:pt x="6674" y="4652"/>
                  </a:lnTo>
                  <a:lnTo>
                    <a:pt x="6674" y="4092"/>
                  </a:lnTo>
                  <a:lnTo>
                    <a:pt x="6625" y="3556"/>
                  </a:lnTo>
                  <a:lnTo>
                    <a:pt x="6552" y="3069"/>
                  </a:lnTo>
                  <a:lnTo>
                    <a:pt x="6455" y="2630"/>
                  </a:lnTo>
                  <a:lnTo>
                    <a:pt x="6357" y="2216"/>
                  </a:lnTo>
                  <a:lnTo>
                    <a:pt x="6211" y="1827"/>
                  </a:lnTo>
                  <a:lnTo>
                    <a:pt x="6065" y="1486"/>
                  </a:lnTo>
                  <a:lnTo>
                    <a:pt x="5895" y="1169"/>
                  </a:lnTo>
                  <a:lnTo>
                    <a:pt x="5700" y="901"/>
                  </a:lnTo>
                  <a:lnTo>
                    <a:pt x="5505" y="658"/>
                  </a:lnTo>
                  <a:lnTo>
                    <a:pt x="5286" y="463"/>
                  </a:lnTo>
                  <a:lnTo>
                    <a:pt x="5042" y="292"/>
                  </a:lnTo>
                  <a:lnTo>
                    <a:pt x="4799" y="171"/>
                  </a:lnTo>
                  <a:lnTo>
                    <a:pt x="4555" y="73"/>
                  </a:lnTo>
                  <a:lnTo>
                    <a:pt x="4287" y="24"/>
                  </a:lnTo>
                  <a:lnTo>
                    <a:pt x="4019" y="0"/>
                  </a:lnTo>
                  <a:lnTo>
                    <a:pt x="4019"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7"/>
            <p:cNvSpPr/>
            <p:nvPr/>
          </p:nvSpPr>
          <p:spPr>
            <a:xfrm>
              <a:off x="4792100" y="2332025"/>
              <a:ext cx="76725" cy="84050"/>
            </a:xfrm>
            <a:custGeom>
              <a:avLst/>
              <a:gdLst/>
              <a:ahLst/>
              <a:cxnLst/>
              <a:rect l="l" t="t" r="r" b="b"/>
              <a:pathLst>
                <a:path w="3069" h="3362" fill="none" extrusionOk="0">
                  <a:moveTo>
                    <a:pt x="0" y="1511"/>
                  </a:moveTo>
                  <a:lnTo>
                    <a:pt x="0" y="1511"/>
                  </a:lnTo>
                  <a:lnTo>
                    <a:pt x="24" y="1340"/>
                  </a:lnTo>
                  <a:lnTo>
                    <a:pt x="49" y="1170"/>
                  </a:lnTo>
                  <a:lnTo>
                    <a:pt x="73" y="1024"/>
                  </a:lnTo>
                  <a:lnTo>
                    <a:pt x="122" y="877"/>
                  </a:lnTo>
                  <a:lnTo>
                    <a:pt x="195" y="756"/>
                  </a:lnTo>
                  <a:lnTo>
                    <a:pt x="268" y="634"/>
                  </a:lnTo>
                  <a:lnTo>
                    <a:pt x="365" y="512"/>
                  </a:lnTo>
                  <a:lnTo>
                    <a:pt x="463" y="415"/>
                  </a:lnTo>
                  <a:lnTo>
                    <a:pt x="682" y="220"/>
                  </a:lnTo>
                  <a:lnTo>
                    <a:pt x="950" y="98"/>
                  </a:lnTo>
                  <a:lnTo>
                    <a:pt x="1218" y="25"/>
                  </a:lnTo>
                  <a:lnTo>
                    <a:pt x="1534" y="1"/>
                  </a:lnTo>
                  <a:lnTo>
                    <a:pt x="1534" y="1"/>
                  </a:lnTo>
                  <a:lnTo>
                    <a:pt x="1851" y="25"/>
                  </a:lnTo>
                  <a:lnTo>
                    <a:pt x="2119" y="98"/>
                  </a:lnTo>
                  <a:lnTo>
                    <a:pt x="2387" y="220"/>
                  </a:lnTo>
                  <a:lnTo>
                    <a:pt x="2606" y="415"/>
                  </a:lnTo>
                  <a:lnTo>
                    <a:pt x="2703" y="512"/>
                  </a:lnTo>
                  <a:lnTo>
                    <a:pt x="2801" y="634"/>
                  </a:lnTo>
                  <a:lnTo>
                    <a:pt x="2874" y="756"/>
                  </a:lnTo>
                  <a:lnTo>
                    <a:pt x="2947" y="877"/>
                  </a:lnTo>
                  <a:lnTo>
                    <a:pt x="2996" y="1024"/>
                  </a:lnTo>
                  <a:lnTo>
                    <a:pt x="3020" y="1170"/>
                  </a:lnTo>
                  <a:lnTo>
                    <a:pt x="3044" y="1340"/>
                  </a:lnTo>
                  <a:lnTo>
                    <a:pt x="3069" y="1511"/>
                  </a:lnTo>
                  <a:lnTo>
                    <a:pt x="3069" y="1511"/>
                  </a:lnTo>
                  <a:lnTo>
                    <a:pt x="3044" y="1681"/>
                  </a:lnTo>
                  <a:lnTo>
                    <a:pt x="3020" y="1852"/>
                  </a:lnTo>
                  <a:lnTo>
                    <a:pt x="2947" y="2193"/>
                  </a:lnTo>
                  <a:lnTo>
                    <a:pt x="2801" y="2509"/>
                  </a:lnTo>
                  <a:lnTo>
                    <a:pt x="2606" y="2777"/>
                  </a:lnTo>
                  <a:lnTo>
                    <a:pt x="2509" y="2899"/>
                  </a:lnTo>
                  <a:lnTo>
                    <a:pt x="2387" y="3021"/>
                  </a:lnTo>
                  <a:lnTo>
                    <a:pt x="2265" y="3118"/>
                  </a:lnTo>
                  <a:lnTo>
                    <a:pt x="2119" y="3191"/>
                  </a:lnTo>
                  <a:lnTo>
                    <a:pt x="1997" y="3264"/>
                  </a:lnTo>
                  <a:lnTo>
                    <a:pt x="1851" y="3313"/>
                  </a:lnTo>
                  <a:lnTo>
                    <a:pt x="1681" y="3337"/>
                  </a:lnTo>
                  <a:lnTo>
                    <a:pt x="1534" y="3362"/>
                  </a:lnTo>
                  <a:lnTo>
                    <a:pt x="1534" y="3362"/>
                  </a:lnTo>
                  <a:lnTo>
                    <a:pt x="1388" y="3337"/>
                  </a:lnTo>
                  <a:lnTo>
                    <a:pt x="1218" y="3313"/>
                  </a:lnTo>
                  <a:lnTo>
                    <a:pt x="1072" y="3264"/>
                  </a:lnTo>
                  <a:lnTo>
                    <a:pt x="950" y="3191"/>
                  </a:lnTo>
                  <a:lnTo>
                    <a:pt x="804" y="3118"/>
                  </a:lnTo>
                  <a:lnTo>
                    <a:pt x="682" y="3021"/>
                  </a:lnTo>
                  <a:lnTo>
                    <a:pt x="560" y="2899"/>
                  </a:lnTo>
                  <a:lnTo>
                    <a:pt x="463" y="2777"/>
                  </a:lnTo>
                  <a:lnTo>
                    <a:pt x="268" y="2509"/>
                  </a:lnTo>
                  <a:lnTo>
                    <a:pt x="122" y="2193"/>
                  </a:lnTo>
                  <a:lnTo>
                    <a:pt x="49" y="1852"/>
                  </a:lnTo>
                  <a:lnTo>
                    <a:pt x="24" y="1681"/>
                  </a:lnTo>
                  <a:lnTo>
                    <a:pt x="0" y="1511"/>
                  </a:lnTo>
                  <a:lnTo>
                    <a:pt x="0" y="151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1" name="Google Shape;791;p47"/>
          <p:cNvGrpSpPr/>
          <p:nvPr/>
        </p:nvGrpSpPr>
        <p:grpSpPr>
          <a:xfrm>
            <a:off x="4316415" y="2107416"/>
            <a:ext cx="145343" cy="422729"/>
            <a:chOff x="4071800" y="2269925"/>
            <a:chExt cx="172925" cy="502950"/>
          </a:xfrm>
        </p:grpSpPr>
        <p:sp>
          <p:nvSpPr>
            <p:cNvPr id="792" name="Google Shape;792;p47"/>
            <p:cNvSpPr/>
            <p:nvPr/>
          </p:nvSpPr>
          <p:spPr>
            <a:xfrm>
              <a:off x="4118075" y="2269925"/>
              <a:ext cx="80375" cy="91350"/>
            </a:xfrm>
            <a:custGeom>
              <a:avLst/>
              <a:gdLst/>
              <a:ahLst/>
              <a:cxnLst/>
              <a:rect l="l" t="t" r="r" b="b"/>
              <a:pathLst>
                <a:path w="3215" h="3654" fill="none" extrusionOk="0">
                  <a:moveTo>
                    <a:pt x="0" y="1657"/>
                  </a:moveTo>
                  <a:lnTo>
                    <a:pt x="0" y="1657"/>
                  </a:lnTo>
                  <a:lnTo>
                    <a:pt x="0" y="1462"/>
                  </a:lnTo>
                  <a:lnTo>
                    <a:pt x="24" y="1291"/>
                  </a:lnTo>
                  <a:lnTo>
                    <a:pt x="73" y="1121"/>
                  </a:lnTo>
                  <a:lnTo>
                    <a:pt x="122" y="975"/>
                  </a:lnTo>
                  <a:lnTo>
                    <a:pt x="195" y="829"/>
                  </a:lnTo>
                  <a:lnTo>
                    <a:pt x="268" y="682"/>
                  </a:lnTo>
                  <a:lnTo>
                    <a:pt x="365" y="561"/>
                  </a:lnTo>
                  <a:lnTo>
                    <a:pt x="463" y="439"/>
                  </a:lnTo>
                  <a:lnTo>
                    <a:pt x="585" y="341"/>
                  </a:lnTo>
                  <a:lnTo>
                    <a:pt x="706" y="244"/>
                  </a:lnTo>
                  <a:lnTo>
                    <a:pt x="853" y="171"/>
                  </a:lnTo>
                  <a:lnTo>
                    <a:pt x="974" y="122"/>
                  </a:lnTo>
                  <a:lnTo>
                    <a:pt x="1120" y="74"/>
                  </a:lnTo>
                  <a:lnTo>
                    <a:pt x="1291" y="25"/>
                  </a:lnTo>
                  <a:lnTo>
                    <a:pt x="1437" y="0"/>
                  </a:lnTo>
                  <a:lnTo>
                    <a:pt x="1608" y="0"/>
                  </a:lnTo>
                  <a:lnTo>
                    <a:pt x="1608" y="0"/>
                  </a:lnTo>
                  <a:lnTo>
                    <a:pt x="1778" y="0"/>
                  </a:lnTo>
                  <a:lnTo>
                    <a:pt x="1924" y="25"/>
                  </a:lnTo>
                  <a:lnTo>
                    <a:pt x="2095" y="74"/>
                  </a:lnTo>
                  <a:lnTo>
                    <a:pt x="2241" y="122"/>
                  </a:lnTo>
                  <a:lnTo>
                    <a:pt x="2363" y="171"/>
                  </a:lnTo>
                  <a:lnTo>
                    <a:pt x="2509" y="244"/>
                  </a:lnTo>
                  <a:lnTo>
                    <a:pt x="2630" y="341"/>
                  </a:lnTo>
                  <a:lnTo>
                    <a:pt x="2752" y="439"/>
                  </a:lnTo>
                  <a:lnTo>
                    <a:pt x="2850" y="561"/>
                  </a:lnTo>
                  <a:lnTo>
                    <a:pt x="2947" y="682"/>
                  </a:lnTo>
                  <a:lnTo>
                    <a:pt x="3020" y="829"/>
                  </a:lnTo>
                  <a:lnTo>
                    <a:pt x="3093" y="975"/>
                  </a:lnTo>
                  <a:lnTo>
                    <a:pt x="3142" y="1121"/>
                  </a:lnTo>
                  <a:lnTo>
                    <a:pt x="3191" y="1291"/>
                  </a:lnTo>
                  <a:lnTo>
                    <a:pt x="3215" y="1462"/>
                  </a:lnTo>
                  <a:lnTo>
                    <a:pt x="3215" y="1657"/>
                  </a:lnTo>
                  <a:lnTo>
                    <a:pt x="3215" y="1657"/>
                  </a:lnTo>
                  <a:lnTo>
                    <a:pt x="3215" y="1827"/>
                  </a:lnTo>
                  <a:lnTo>
                    <a:pt x="3191" y="2022"/>
                  </a:lnTo>
                  <a:lnTo>
                    <a:pt x="3142" y="2217"/>
                  </a:lnTo>
                  <a:lnTo>
                    <a:pt x="3093" y="2387"/>
                  </a:lnTo>
                  <a:lnTo>
                    <a:pt x="3020" y="2558"/>
                  </a:lnTo>
                  <a:lnTo>
                    <a:pt x="2947" y="2728"/>
                  </a:lnTo>
                  <a:lnTo>
                    <a:pt x="2850" y="2874"/>
                  </a:lnTo>
                  <a:lnTo>
                    <a:pt x="2752" y="3020"/>
                  </a:lnTo>
                  <a:lnTo>
                    <a:pt x="2630" y="3167"/>
                  </a:lnTo>
                  <a:lnTo>
                    <a:pt x="2509" y="3288"/>
                  </a:lnTo>
                  <a:lnTo>
                    <a:pt x="2363" y="3386"/>
                  </a:lnTo>
                  <a:lnTo>
                    <a:pt x="2241" y="3483"/>
                  </a:lnTo>
                  <a:lnTo>
                    <a:pt x="2095" y="3556"/>
                  </a:lnTo>
                  <a:lnTo>
                    <a:pt x="1924" y="3605"/>
                  </a:lnTo>
                  <a:lnTo>
                    <a:pt x="1778" y="3629"/>
                  </a:lnTo>
                  <a:lnTo>
                    <a:pt x="1608" y="3654"/>
                  </a:lnTo>
                  <a:lnTo>
                    <a:pt x="1608" y="3654"/>
                  </a:lnTo>
                  <a:lnTo>
                    <a:pt x="1437" y="3629"/>
                  </a:lnTo>
                  <a:lnTo>
                    <a:pt x="1291" y="3605"/>
                  </a:lnTo>
                  <a:lnTo>
                    <a:pt x="1120" y="3556"/>
                  </a:lnTo>
                  <a:lnTo>
                    <a:pt x="974" y="3483"/>
                  </a:lnTo>
                  <a:lnTo>
                    <a:pt x="853" y="3386"/>
                  </a:lnTo>
                  <a:lnTo>
                    <a:pt x="706" y="3288"/>
                  </a:lnTo>
                  <a:lnTo>
                    <a:pt x="585" y="3167"/>
                  </a:lnTo>
                  <a:lnTo>
                    <a:pt x="463" y="3020"/>
                  </a:lnTo>
                  <a:lnTo>
                    <a:pt x="365" y="2874"/>
                  </a:lnTo>
                  <a:lnTo>
                    <a:pt x="268" y="2728"/>
                  </a:lnTo>
                  <a:lnTo>
                    <a:pt x="195" y="2558"/>
                  </a:lnTo>
                  <a:lnTo>
                    <a:pt x="122" y="2387"/>
                  </a:lnTo>
                  <a:lnTo>
                    <a:pt x="73" y="2217"/>
                  </a:lnTo>
                  <a:lnTo>
                    <a:pt x="24" y="2022"/>
                  </a:lnTo>
                  <a:lnTo>
                    <a:pt x="0" y="1827"/>
                  </a:lnTo>
                  <a:lnTo>
                    <a:pt x="0" y="1657"/>
                  </a:lnTo>
                  <a:lnTo>
                    <a:pt x="0" y="165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7"/>
            <p:cNvSpPr/>
            <p:nvPr/>
          </p:nvSpPr>
          <p:spPr>
            <a:xfrm>
              <a:off x="4071800" y="2372825"/>
              <a:ext cx="172925" cy="400050"/>
            </a:xfrm>
            <a:custGeom>
              <a:avLst/>
              <a:gdLst/>
              <a:ahLst/>
              <a:cxnLst/>
              <a:rect l="l" t="t" r="r" b="b"/>
              <a:pathLst>
                <a:path w="6917" h="16002" fill="none" extrusionOk="0">
                  <a:moveTo>
                    <a:pt x="4189" y="0"/>
                  </a:moveTo>
                  <a:lnTo>
                    <a:pt x="4189" y="0"/>
                  </a:lnTo>
                  <a:lnTo>
                    <a:pt x="4019" y="98"/>
                  </a:lnTo>
                  <a:lnTo>
                    <a:pt x="3848" y="147"/>
                  </a:lnTo>
                  <a:lnTo>
                    <a:pt x="3653" y="195"/>
                  </a:lnTo>
                  <a:lnTo>
                    <a:pt x="3459" y="220"/>
                  </a:lnTo>
                  <a:lnTo>
                    <a:pt x="3459" y="220"/>
                  </a:lnTo>
                  <a:lnTo>
                    <a:pt x="3264" y="195"/>
                  </a:lnTo>
                  <a:lnTo>
                    <a:pt x="3069" y="147"/>
                  </a:lnTo>
                  <a:lnTo>
                    <a:pt x="2898" y="98"/>
                  </a:lnTo>
                  <a:lnTo>
                    <a:pt x="2728" y="0"/>
                  </a:lnTo>
                  <a:lnTo>
                    <a:pt x="2728" y="0"/>
                  </a:lnTo>
                  <a:lnTo>
                    <a:pt x="2533" y="49"/>
                  </a:lnTo>
                  <a:lnTo>
                    <a:pt x="2338" y="122"/>
                  </a:lnTo>
                  <a:lnTo>
                    <a:pt x="2168" y="195"/>
                  </a:lnTo>
                  <a:lnTo>
                    <a:pt x="2022" y="293"/>
                  </a:lnTo>
                  <a:lnTo>
                    <a:pt x="1705" y="488"/>
                  </a:lnTo>
                  <a:lnTo>
                    <a:pt x="1437" y="755"/>
                  </a:lnTo>
                  <a:lnTo>
                    <a:pt x="1169" y="1072"/>
                  </a:lnTo>
                  <a:lnTo>
                    <a:pt x="950" y="1413"/>
                  </a:lnTo>
                  <a:lnTo>
                    <a:pt x="755" y="1803"/>
                  </a:lnTo>
                  <a:lnTo>
                    <a:pt x="585" y="2217"/>
                  </a:lnTo>
                  <a:lnTo>
                    <a:pt x="439" y="2704"/>
                  </a:lnTo>
                  <a:lnTo>
                    <a:pt x="317" y="3191"/>
                  </a:lnTo>
                  <a:lnTo>
                    <a:pt x="219" y="3727"/>
                  </a:lnTo>
                  <a:lnTo>
                    <a:pt x="146" y="4311"/>
                  </a:lnTo>
                  <a:lnTo>
                    <a:pt x="73" y="4896"/>
                  </a:lnTo>
                  <a:lnTo>
                    <a:pt x="24" y="5529"/>
                  </a:lnTo>
                  <a:lnTo>
                    <a:pt x="0" y="6187"/>
                  </a:lnTo>
                  <a:lnTo>
                    <a:pt x="0" y="6869"/>
                  </a:lnTo>
                  <a:lnTo>
                    <a:pt x="0" y="6869"/>
                  </a:lnTo>
                  <a:lnTo>
                    <a:pt x="24" y="7015"/>
                  </a:lnTo>
                  <a:lnTo>
                    <a:pt x="49" y="7161"/>
                  </a:lnTo>
                  <a:lnTo>
                    <a:pt x="98" y="7307"/>
                  </a:lnTo>
                  <a:lnTo>
                    <a:pt x="171" y="7404"/>
                  </a:lnTo>
                  <a:lnTo>
                    <a:pt x="244" y="7502"/>
                  </a:lnTo>
                  <a:lnTo>
                    <a:pt x="317" y="7575"/>
                  </a:lnTo>
                  <a:lnTo>
                    <a:pt x="414" y="7624"/>
                  </a:lnTo>
                  <a:lnTo>
                    <a:pt x="487" y="7624"/>
                  </a:lnTo>
                  <a:lnTo>
                    <a:pt x="487" y="7624"/>
                  </a:lnTo>
                  <a:lnTo>
                    <a:pt x="633" y="7624"/>
                  </a:lnTo>
                  <a:lnTo>
                    <a:pt x="731" y="7575"/>
                  </a:lnTo>
                  <a:lnTo>
                    <a:pt x="804" y="7502"/>
                  </a:lnTo>
                  <a:lnTo>
                    <a:pt x="877" y="7404"/>
                  </a:lnTo>
                  <a:lnTo>
                    <a:pt x="926" y="7307"/>
                  </a:lnTo>
                  <a:lnTo>
                    <a:pt x="950" y="7161"/>
                  </a:lnTo>
                  <a:lnTo>
                    <a:pt x="974" y="6869"/>
                  </a:lnTo>
                  <a:lnTo>
                    <a:pt x="974" y="6869"/>
                  </a:lnTo>
                  <a:lnTo>
                    <a:pt x="999" y="6503"/>
                  </a:lnTo>
                  <a:lnTo>
                    <a:pt x="1023" y="6089"/>
                  </a:lnTo>
                  <a:lnTo>
                    <a:pt x="1145" y="5091"/>
                  </a:lnTo>
                  <a:lnTo>
                    <a:pt x="1291" y="4092"/>
                  </a:lnTo>
                  <a:lnTo>
                    <a:pt x="1364" y="3654"/>
                  </a:lnTo>
                  <a:lnTo>
                    <a:pt x="1461" y="3288"/>
                  </a:lnTo>
                  <a:lnTo>
                    <a:pt x="1461" y="3288"/>
                  </a:lnTo>
                  <a:lnTo>
                    <a:pt x="1413" y="3094"/>
                  </a:lnTo>
                  <a:lnTo>
                    <a:pt x="1388" y="2899"/>
                  </a:lnTo>
                  <a:lnTo>
                    <a:pt x="1388" y="2704"/>
                  </a:lnTo>
                  <a:lnTo>
                    <a:pt x="1413" y="2533"/>
                  </a:lnTo>
                  <a:lnTo>
                    <a:pt x="1437" y="2387"/>
                  </a:lnTo>
                  <a:lnTo>
                    <a:pt x="1510" y="2241"/>
                  </a:lnTo>
                  <a:lnTo>
                    <a:pt x="1583" y="2119"/>
                  </a:lnTo>
                  <a:lnTo>
                    <a:pt x="1656" y="2046"/>
                  </a:lnTo>
                  <a:lnTo>
                    <a:pt x="1656" y="2046"/>
                  </a:lnTo>
                  <a:lnTo>
                    <a:pt x="1583" y="2144"/>
                  </a:lnTo>
                  <a:lnTo>
                    <a:pt x="1534" y="2290"/>
                  </a:lnTo>
                  <a:lnTo>
                    <a:pt x="1486" y="2485"/>
                  </a:lnTo>
                  <a:lnTo>
                    <a:pt x="1486" y="2680"/>
                  </a:lnTo>
                  <a:lnTo>
                    <a:pt x="1510" y="2874"/>
                  </a:lnTo>
                  <a:lnTo>
                    <a:pt x="1559" y="3069"/>
                  </a:lnTo>
                  <a:lnTo>
                    <a:pt x="1608" y="3167"/>
                  </a:lnTo>
                  <a:lnTo>
                    <a:pt x="1681" y="3264"/>
                  </a:lnTo>
                  <a:lnTo>
                    <a:pt x="1754" y="3337"/>
                  </a:lnTo>
                  <a:lnTo>
                    <a:pt x="1851" y="3410"/>
                  </a:lnTo>
                  <a:lnTo>
                    <a:pt x="1851" y="3410"/>
                  </a:lnTo>
                  <a:lnTo>
                    <a:pt x="1900" y="3775"/>
                  </a:lnTo>
                  <a:lnTo>
                    <a:pt x="1924" y="3970"/>
                  </a:lnTo>
                  <a:lnTo>
                    <a:pt x="1949" y="4190"/>
                  </a:lnTo>
                  <a:lnTo>
                    <a:pt x="1924" y="4433"/>
                  </a:lnTo>
                  <a:lnTo>
                    <a:pt x="1900" y="4725"/>
                  </a:lnTo>
                  <a:lnTo>
                    <a:pt x="1827" y="5018"/>
                  </a:lnTo>
                  <a:lnTo>
                    <a:pt x="1705" y="5383"/>
                  </a:lnTo>
                  <a:lnTo>
                    <a:pt x="1705" y="5383"/>
                  </a:lnTo>
                  <a:lnTo>
                    <a:pt x="1510" y="5894"/>
                  </a:lnTo>
                  <a:lnTo>
                    <a:pt x="1364" y="6381"/>
                  </a:lnTo>
                  <a:lnTo>
                    <a:pt x="1267" y="6820"/>
                  </a:lnTo>
                  <a:lnTo>
                    <a:pt x="1218" y="7210"/>
                  </a:lnTo>
                  <a:lnTo>
                    <a:pt x="1169" y="7599"/>
                  </a:lnTo>
                  <a:lnTo>
                    <a:pt x="1169" y="7989"/>
                  </a:lnTo>
                  <a:lnTo>
                    <a:pt x="1194" y="8793"/>
                  </a:lnTo>
                  <a:lnTo>
                    <a:pt x="1194" y="8793"/>
                  </a:lnTo>
                  <a:lnTo>
                    <a:pt x="1242" y="9962"/>
                  </a:lnTo>
                  <a:lnTo>
                    <a:pt x="1291" y="11131"/>
                  </a:lnTo>
                  <a:lnTo>
                    <a:pt x="1315" y="13201"/>
                  </a:lnTo>
                  <a:lnTo>
                    <a:pt x="1340" y="14686"/>
                  </a:lnTo>
                  <a:lnTo>
                    <a:pt x="1340" y="15271"/>
                  </a:lnTo>
                  <a:lnTo>
                    <a:pt x="1340" y="15271"/>
                  </a:lnTo>
                  <a:lnTo>
                    <a:pt x="1364" y="15490"/>
                  </a:lnTo>
                  <a:lnTo>
                    <a:pt x="1413" y="15661"/>
                  </a:lnTo>
                  <a:lnTo>
                    <a:pt x="1486" y="15782"/>
                  </a:lnTo>
                  <a:lnTo>
                    <a:pt x="1583" y="15880"/>
                  </a:lnTo>
                  <a:lnTo>
                    <a:pt x="1656" y="15953"/>
                  </a:lnTo>
                  <a:lnTo>
                    <a:pt x="1729" y="15977"/>
                  </a:lnTo>
                  <a:lnTo>
                    <a:pt x="1827" y="16002"/>
                  </a:lnTo>
                  <a:lnTo>
                    <a:pt x="1827" y="16002"/>
                  </a:lnTo>
                  <a:lnTo>
                    <a:pt x="1949" y="16002"/>
                  </a:lnTo>
                  <a:lnTo>
                    <a:pt x="2070" y="15953"/>
                  </a:lnTo>
                  <a:lnTo>
                    <a:pt x="2168" y="15904"/>
                  </a:lnTo>
                  <a:lnTo>
                    <a:pt x="2241" y="15831"/>
                  </a:lnTo>
                  <a:lnTo>
                    <a:pt x="2314" y="15758"/>
                  </a:lnTo>
                  <a:lnTo>
                    <a:pt x="2387" y="15636"/>
                  </a:lnTo>
                  <a:lnTo>
                    <a:pt x="2411" y="15490"/>
                  </a:lnTo>
                  <a:lnTo>
                    <a:pt x="2460" y="15344"/>
                  </a:lnTo>
                  <a:lnTo>
                    <a:pt x="3142" y="8525"/>
                  </a:lnTo>
                  <a:lnTo>
                    <a:pt x="3142" y="8525"/>
                  </a:lnTo>
                  <a:lnTo>
                    <a:pt x="3142" y="8427"/>
                  </a:lnTo>
                  <a:lnTo>
                    <a:pt x="3191" y="8257"/>
                  </a:lnTo>
                  <a:lnTo>
                    <a:pt x="3239" y="8159"/>
                  </a:lnTo>
                  <a:lnTo>
                    <a:pt x="3288" y="8062"/>
                  </a:lnTo>
                  <a:lnTo>
                    <a:pt x="3361" y="7989"/>
                  </a:lnTo>
                  <a:lnTo>
                    <a:pt x="3459" y="7965"/>
                  </a:lnTo>
                  <a:lnTo>
                    <a:pt x="3459" y="7965"/>
                  </a:lnTo>
                  <a:lnTo>
                    <a:pt x="3556" y="7989"/>
                  </a:lnTo>
                  <a:lnTo>
                    <a:pt x="3629" y="8062"/>
                  </a:lnTo>
                  <a:lnTo>
                    <a:pt x="3678" y="8159"/>
                  </a:lnTo>
                  <a:lnTo>
                    <a:pt x="3726" y="8257"/>
                  </a:lnTo>
                  <a:lnTo>
                    <a:pt x="3775" y="8427"/>
                  </a:lnTo>
                  <a:lnTo>
                    <a:pt x="3775" y="8525"/>
                  </a:lnTo>
                  <a:lnTo>
                    <a:pt x="4457" y="15344"/>
                  </a:lnTo>
                  <a:lnTo>
                    <a:pt x="4457" y="15344"/>
                  </a:lnTo>
                  <a:lnTo>
                    <a:pt x="4506" y="15490"/>
                  </a:lnTo>
                  <a:lnTo>
                    <a:pt x="4530" y="15636"/>
                  </a:lnTo>
                  <a:lnTo>
                    <a:pt x="4603" y="15758"/>
                  </a:lnTo>
                  <a:lnTo>
                    <a:pt x="4676" y="15831"/>
                  </a:lnTo>
                  <a:lnTo>
                    <a:pt x="4749" y="15904"/>
                  </a:lnTo>
                  <a:lnTo>
                    <a:pt x="4847" y="15953"/>
                  </a:lnTo>
                  <a:lnTo>
                    <a:pt x="4969" y="16002"/>
                  </a:lnTo>
                  <a:lnTo>
                    <a:pt x="5090" y="16002"/>
                  </a:lnTo>
                  <a:lnTo>
                    <a:pt x="5090" y="16002"/>
                  </a:lnTo>
                  <a:lnTo>
                    <a:pt x="5188" y="15977"/>
                  </a:lnTo>
                  <a:lnTo>
                    <a:pt x="5261" y="15953"/>
                  </a:lnTo>
                  <a:lnTo>
                    <a:pt x="5334" y="15880"/>
                  </a:lnTo>
                  <a:lnTo>
                    <a:pt x="5431" y="15782"/>
                  </a:lnTo>
                  <a:lnTo>
                    <a:pt x="5504" y="15661"/>
                  </a:lnTo>
                  <a:lnTo>
                    <a:pt x="5553" y="15490"/>
                  </a:lnTo>
                  <a:lnTo>
                    <a:pt x="5577" y="15271"/>
                  </a:lnTo>
                  <a:lnTo>
                    <a:pt x="5577" y="15271"/>
                  </a:lnTo>
                  <a:lnTo>
                    <a:pt x="5577" y="14686"/>
                  </a:lnTo>
                  <a:lnTo>
                    <a:pt x="5602" y="13201"/>
                  </a:lnTo>
                  <a:lnTo>
                    <a:pt x="5626" y="11131"/>
                  </a:lnTo>
                  <a:lnTo>
                    <a:pt x="5675" y="9962"/>
                  </a:lnTo>
                  <a:lnTo>
                    <a:pt x="5724" y="8793"/>
                  </a:lnTo>
                  <a:lnTo>
                    <a:pt x="5724" y="8793"/>
                  </a:lnTo>
                  <a:lnTo>
                    <a:pt x="5748" y="7989"/>
                  </a:lnTo>
                  <a:lnTo>
                    <a:pt x="5748" y="7599"/>
                  </a:lnTo>
                  <a:lnTo>
                    <a:pt x="5699" y="7210"/>
                  </a:lnTo>
                  <a:lnTo>
                    <a:pt x="5650" y="6820"/>
                  </a:lnTo>
                  <a:lnTo>
                    <a:pt x="5553" y="6381"/>
                  </a:lnTo>
                  <a:lnTo>
                    <a:pt x="5407" y="5894"/>
                  </a:lnTo>
                  <a:lnTo>
                    <a:pt x="5212" y="5383"/>
                  </a:lnTo>
                  <a:lnTo>
                    <a:pt x="5212" y="5383"/>
                  </a:lnTo>
                  <a:lnTo>
                    <a:pt x="5090" y="5018"/>
                  </a:lnTo>
                  <a:lnTo>
                    <a:pt x="5017" y="4725"/>
                  </a:lnTo>
                  <a:lnTo>
                    <a:pt x="4993" y="4433"/>
                  </a:lnTo>
                  <a:lnTo>
                    <a:pt x="4969" y="4190"/>
                  </a:lnTo>
                  <a:lnTo>
                    <a:pt x="4993" y="3970"/>
                  </a:lnTo>
                  <a:lnTo>
                    <a:pt x="5017" y="3775"/>
                  </a:lnTo>
                  <a:lnTo>
                    <a:pt x="5066" y="3410"/>
                  </a:lnTo>
                  <a:lnTo>
                    <a:pt x="5066" y="3410"/>
                  </a:lnTo>
                  <a:lnTo>
                    <a:pt x="5163" y="3337"/>
                  </a:lnTo>
                  <a:lnTo>
                    <a:pt x="5236" y="3264"/>
                  </a:lnTo>
                  <a:lnTo>
                    <a:pt x="5310" y="3167"/>
                  </a:lnTo>
                  <a:lnTo>
                    <a:pt x="5358" y="3069"/>
                  </a:lnTo>
                  <a:lnTo>
                    <a:pt x="5407" y="2874"/>
                  </a:lnTo>
                  <a:lnTo>
                    <a:pt x="5431" y="2680"/>
                  </a:lnTo>
                  <a:lnTo>
                    <a:pt x="5431" y="2485"/>
                  </a:lnTo>
                  <a:lnTo>
                    <a:pt x="5383" y="2290"/>
                  </a:lnTo>
                  <a:lnTo>
                    <a:pt x="5334" y="2144"/>
                  </a:lnTo>
                  <a:lnTo>
                    <a:pt x="5261" y="2046"/>
                  </a:lnTo>
                  <a:lnTo>
                    <a:pt x="5261" y="2046"/>
                  </a:lnTo>
                  <a:lnTo>
                    <a:pt x="5334" y="2119"/>
                  </a:lnTo>
                  <a:lnTo>
                    <a:pt x="5407" y="2241"/>
                  </a:lnTo>
                  <a:lnTo>
                    <a:pt x="5480" y="2387"/>
                  </a:lnTo>
                  <a:lnTo>
                    <a:pt x="5504" y="2533"/>
                  </a:lnTo>
                  <a:lnTo>
                    <a:pt x="5529" y="2704"/>
                  </a:lnTo>
                  <a:lnTo>
                    <a:pt x="5529" y="2899"/>
                  </a:lnTo>
                  <a:lnTo>
                    <a:pt x="5504" y="3094"/>
                  </a:lnTo>
                  <a:lnTo>
                    <a:pt x="5456" y="3288"/>
                  </a:lnTo>
                  <a:lnTo>
                    <a:pt x="5456" y="3288"/>
                  </a:lnTo>
                  <a:lnTo>
                    <a:pt x="5553" y="3654"/>
                  </a:lnTo>
                  <a:lnTo>
                    <a:pt x="5626" y="4092"/>
                  </a:lnTo>
                  <a:lnTo>
                    <a:pt x="5772" y="5091"/>
                  </a:lnTo>
                  <a:lnTo>
                    <a:pt x="5894" y="6089"/>
                  </a:lnTo>
                  <a:lnTo>
                    <a:pt x="5918" y="6503"/>
                  </a:lnTo>
                  <a:lnTo>
                    <a:pt x="5943" y="6869"/>
                  </a:lnTo>
                  <a:lnTo>
                    <a:pt x="5943" y="6869"/>
                  </a:lnTo>
                  <a:lnTo>
                    <a:pt x="5967" y="7161"/>
                  </a:lnTo>
                  <a:lnTo>
                    <a:pt x="5991" y="7307"/>
                  </a:lnTo>
                  <a:lnTo>
                    <a:pt x="6040" y="7404"/>
                  </a:lnTo>
                  <a:lnTo>
                    <a:pt x="6113" y="7502"/>
                  </a:lnTo>
                  <a:lnTo>
                    <a:pt x="6186" y="7575"/>
                  </a:lnTo>
                  <a:lnTo>
                    <a:pt x="6284" y="7624"/>
                  </a:lnTo>
                  <a:lnTo>
                    <a:pt x="6430" y="7624"/>
                  </a:lnTo>
                  <a:lnTo>
                    <a:pt x="6430" y="7624"/>
                  </a:lnTo>
                  <a:lnTo>
                    <a:pt x="6503" y="7624"/>
                  </a:lnTo>
                  <a:lnTo>
                    <a:pt x="6600" y="7575"/>
                  </a:lnTo>
                  <a:lnTo>
                    <a:pt x="6673" y="7502"/>
                  </a:lnTo>
                  <a:lnTo>
                    <a:pt x="6746" y="7404"/>
                  </a:lnTo>
                  <a:lnTo>
                    <a:pt x="6820" y="7307"/>
                  </a:lnTo>
                  <a:lnTo>
                    <a:pt x="6868" y="7161"/>
                  </a:lnTo>
                  <a:lnTo>
                    <a:pt x="6893" y="7015"/>
                  </a:lnTo>
                  <a:lnTo>
                    <a:pt x="6917" y="6869"/>
                  </a:lnTo>
                  <a:lnTo>
                    <a:pt x="6917" y="6869"/>
                  </a:lnTo>
                  <a:lnTo>
                    <a:pt x="6917" y="6187"/>
                  </a:lnTo>
                  <a:lnTo>
                    <a:pt x="6893" y="5529"/>
                  </a:lnTo>
                  <a:lnTo>
                    <a:pt x="6844" y="4896"/>
                  </a:lnTo>
                  <a:lnTo>
                    <a:pt x="6771" y="4311"/>
                  </a:lnTo>
                  <a:lnTo>
                    <a:pt x="6698" y="3727"/>
                  </a:lnTo>
                  <a:lnTo>
                    <a:pt x="6600" y="3191"/>
                  </a:lnTo>
                  <a:lnTo>
                    <a:pt x="6479" y="2704"/>
                  </a:lnTo>
                  <a:lnTo>
                    <a:pt x="6332" y="2217"/>
                  </a:lnTo>
                  <a:lnTo>
                    <a:pt x="6162" y="1803"/>
                  </a:lnTo>
                  <a:lnTo>
                    <a:pt x="5967" y="1413"/>
                  </a:lnTo>
                  <a:lnTo>
                    <a:pt x="5748" y="1072"/>
                  </a:lnTo>
                  <a:lnTo>
                    <a:pt x="5480" y="755"/>
                  </a:lnTo>
                  <a:lnTo>
                    <a:pt x="5212" y="488"/>
                  </a:lnTo>
                  <a:lnTo>
                    <a:pt x="4895" y="293"/>
                  </a:lnTo>
                  <a:lnTo>
                    <a:pt x="4749" y="195"/>
                  </a:lnTo>
                  <a:lnTo>
                    <a:pt x="4579" y="122"/>
                  </a:lnTo>
                  <a:lnTo>
                    <a:pt x="4384" y="49"/>
                  </a:lnTo>
                  <a:lnTo>
                    <a:pt x="4189" y="0"/>
                  </a:lnTo>
                  <a:lnTo>
                    <a:pt x="4189"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4" name="Google Shape;794;p47"/>
          <p:cNvSpPr/>
          <p:nvPr/>
        </p:nvSpPr>
        <p:spPr>
          <a:xfrm>
            <a:off x="5359036" y="2152016"/>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5" name="Google Shape;795;p47"/>
          <p:cNvGrpSpPr/>
          <p:nvPr/>
        </p:nvGrpSpPr>
        <p:grpSpPr>
          <a:xfrm>
            <a:off x="5914121" y="2158077"/>
            <a:ext cx="345971" cy="325505"/>
            <a:chOff x="5972700" y="2330200"/>
            <a:chExt cx="411625" cy="387275"/>
          </a:xfrm>
        </p:grpSpPr>
        <p:sp>
          <p:nvSpPr>
            <p:cNvPr id="796" name="Google Shape;796;p47"/>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47"/>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47"/>
          <p:cNvGrpSpPr/>
          <p:nvPr/>
        </p:nvGrpSpPr>
        <p:grpSpPr>
          <a:xfrm>
            <a:off x="1509418" y="2686206"/>
            <a:ext cx="109538" cy="399195"/>
            <a:chOff x="732125" y="2958550"/>
            <a:chExt cx="130325" cy="474950"/>
          </a:xfrm>
        </p:grpSpPr>
        <p:sp>
          <p:nvSpPr>
            <p:cNvPr id="799" name="Google Shape;799;p47"/>
            <p:cNvSpPr/>
            <p:nvPr/>
          </p:nvSpPr>
          <p:spPr>
            <a:xfrm>
              <a:off x="732125" y="2958550"/>
              <a:ext cx="130325" cy="474950"/>
            </a:xfrm>
            <a:custGeom>
              <a:avLst/>
              <a:gdLst/>
              <a:ahLst/>
              <a:cxnLst/>
              <a:rect l="l" t="t" r="r" b="b"/>
              <a:pathLst>
                <a:path w="5213" h="18998" fill="none" extrusionOk="0">
                  <a:moveTo>
                    <a:pt x="4336" y="14443"/>
                  </a:moveTo>
                  <a:lnTo>
                    <a:pt x="4336" y="1754"/>
                  </a:lnTo>
                  <a:lnTo>
                    <a:pt x="4336" y="1754"/>
                  </a:lnTo>
                  <a:lnTo>
                    <a:pt x="4336" y="1584"/>
                  </a:lnTo>
                  <a:lnTo>
                    <a:pt x="4311" y="1389"/>
                  </a:lnTo>
                  <a:lnTo>
                    <a:pt x="4262" y="1243"/>
                  </a:lnTo>
                  <a:lnTo>
                    <a:pt x="4214" y="1073"/>
                  </a:lnTo>
                  <a:lnTo>
                    <a:pt x="4141" y="926"/>
                  </a:lnTo>
                  <a:lnTo>
                    <a:pt x="4043" y="780"/>
                  </a:lnTo>
                  <a:lnTo>
                    <a:pt x="3946" y="634"/>
                  </a:lnTo>
                  <a:lnTo>
                    <a:pt x="3824" y="512"/>
                  </a:lnTo>
                  <a:lnTo>
                    <a:pt x="3702" y="415"/>
                  </a:lnTo>
                  <a:lnTo>
                    <a:pt x="3580" y="318"/>
                  </a:lnTo>
                  <a:lnTo>
                    <a:pt x="3434" y="220"/>
                  </a:lnTo>
                  <a:lnTo>
                    <a:pt x="3288" y="147"/>
                  </a:lnTo>
                  <a:lnTo>
                    <a:pt x="3118" y="98"/>
                  </a:lnTo>
                  <a:lnTo>
                    <a:pt x="2947" y="50"/>
                  </a:lnTo>
                  <a:lnTo>
                    <a:pt x="2777" y="25"/>
                  </a:lnTo>
                  <a:lnTo>
                    <a:pt x="2606" y="1"/>
                  </a:lnTo>
                  <a:lnTo>
                    <a:pt x="2606" y="1"/>
                  </a:lnTo>
                  <a:lnTo>
                    <a:pt x="2436" y="25"/>
                  </a:lnTo>
                  <a:lnTo>
                    <a:pt x="2265" y="50"/>
                  </a:lnTo>
                  <a:lnTo>
                    <a:pt x="2095" y="98"/>
                  </a:lnTo>
                  <a:lnTo>
                    <a:pt x="1924" y="147"/>
                  </a:lnTo>
                  <a:lnTo>
                    <a:pt x="1778" y="220"/>
                  </a:lnTo>
                  <a:lnTo>
                    <a:pt x="1632" y="318"/>
                  </a:lnTo>
                  <a:lnTo>
                    <a:pt x="1510" y="415"/>
                  </a:lnTo>
                  <a:lnTo>
                    <a:pt x="1389" y="512"/>
                  </a:lnTo>
                  <a:lnTo>
                    <a:pt x="1267" y="634"/>
                  </a:lnTo>
                  <a:lnTo>
                    <a:pt x="1169" y="780"/>
                  </a:lnTo>
                  <a:lnTo>
                    <a:pt x="1072" y="926"/>
                  </a:lnTo>
                  <a:lnTo>
                    <a:pt x="999" y="1073"/>
                  </a:lnTo>
                  <a:lnTo>
                    <a:pt x="950" y="1243"/>
                  </a:lnTo>
                  <a:lnTo>
                    <a:pt x="901" y="1389"/>
                  </a:lnTo>
                  <a:lnTo>
                    <a:pt x="877" y="1584"/>
                  </a:lnTo>
                  <a:lnTo>
                    <a:pt x="877" y="1754"/>
                  </a:lnTo>
                  <a:lnTo>
                    <a:pt x="877" y="14443"/>
                  </a:lnTo>
                  <a:lnTo>
                    <a:pt x="877" y="14443"/>
                  </a:lnTo>
                  <a:lnTo>
                    <a:pt x="682" y="14638"/>
                  </a:lnTo>
                  <a:lnTo>
                    <a:pt x="512" y="14833"/>
                  </a:lnTo>
                  <a:lnTo>
                    <a:pt x="366" y="15052"/>
                  </a:lnTo>
                  <a:lnTo>
                    <a:pt x="244" y="15296"/>
                  </a:lnTo>
                  <a:lnTo>
                    <a:pt x="146" y="15564"/>
                  </a:lnTo>
                  <a:lnTo>
                    <a:pt x="73" y="15832"/>
                  </a:lnTo>
                  <a:lnTo>
                    <a:pt x="25" y="16100"/>
                  </a:lnTo>
                  <a:lnTo>
                    <a:pt x="0" y="16392"/>
                  </a:lnTo>
                  <a:lnTo>
                    <a:pt x="0" y="16392"/>
                  </a:lnTo>
                  <a:lnTo>
                    <a:pt x="25" y="16635"/>
                  </a:lnTo>
                  <a:lnTo>
                    <a:pt x="49" y="16903"/>
                  </a:lnTo>
                  <a:lnTo>
                    <a:pt x="122" y="17147"/>
                  </a:lnTo>
                  <a:lnTo>
                    <a:pt x="195" y="17390"/>
                  </a:lnTo>
                  <a:lnTo>
                    <a:pt x="317" y="17634"/>
                  </a:lnTo>
                  <a:lnTo>
                    <a:pt x="439" y="17829"/>
                  </a:lnTo>
                  <a:lnTo>
                    <a:pt x="609" y="18048"/>
                  </a:lnTo>
                  <a:lnTo>
                    <a:pt x="755" y="18218"/>
                  </a:lnTo>
                  <a:lnTo>
                    <a:pt x="950" y="18389"/>
                  </a:lnTo>
                  <a:lnTo>
                    <a:pt x="1145" y="18535"/>
                  </a:lnTo>
                  <a:lnTo>
                    <a:pt x="1364" y="18681"/>
                  </a:lnTo>
                  <a:lnTo>
                    <a:pt x="1583" y="18779"/>
                  </a:lnTo>
                  <a:lnTo>
                    <a:pt x="1827" y="18876"/>
                  </a:lnTo>
                  <a:lnTo>
                    <a:pt x="2070" y="18925"/>
                  </a:lnTo>
                  <a:lnTo>
                    <a:pt x="2338" y="18973"/>
                  </a:lnTo>
                  <a:lnTo>
                    <a:pt x="2606" y="18998"/>
                  </a:lnTo>
                  <a:lnTo>
                    <a:pt x="2606" y="18998"/>
                  </a:lnTo>
                  <a:lnTo>
                    <a:pt x="2874" y="18973"/>
                  </a:lnTo>
                  <a:lnTo>
                    <a:pt x="3142" y="18925"/>
                  </a:lnTo>
                  <a:lnTo>
                    <a:pt x="3386" y="18876"/>
                  </a:lnTo>
                  <a:lnTo>
                    <a:pt x="3629" y="18779"/>
                  </a:lnTo>
                  <a:lnTo>
                    <a:pt x="3848" y="18681"/>
                  </a:lnTo>
                  <a:lnTo>
                    <a:pt x="4068" y="18535"/>
                  </a:lnTo>
                  <a:lnTo>
                    <a:pt x="4262" y="18389"/>
                  </a:lnTo>
                  <a:lnTo>
                    <a:pt x="4457" y="18218"/>
                  </a:lnTo>
                  <a:lnTo>
                    <a:pt x="4603" y="18048"/>
                  </a:lnTo>
                  <a:lnTo>
                    <a:pt x="4774" y="17829"/>
                  </a:lnTo>
                  <a:lnTo>
                    <a:pt x="4896" y="17634"/>
                  </a:lnTo>
                  <a:lnTo>
                    <a:pt x="5017" y="17390"/>
                  </a:lnTo>
                  <a:lnTo>
                    <a:pt x="5091" y="17147"/>
                  </a:lnTo>
                  <a:lnTo>
                    <a:pt x="5164" y="16903"/>
                  </a:lnTo>
                  <a:lnTo>
                    <a:pt x="5188" y="16635"/>
                  </a:lnTo>
                  <a:lnTo>
                    <a:pt x="5212" y="16392"/>
                  </a:lnTo>
                  <a:lnTo>
                    <a:pt x="5212" y="16392"/>
                  </a:lnTo>
                  <a:lnTo>
                    <a:pt x="5188" y="16100"/>
                  </a:lnTo>
                  <a:lnTo>
                    <a:pt x="5139" y="15832"/>
                  </a:lnTo>
                  <a:lnTo>
                    <a:pt x="5066" y="15564"/>
                  </a:lnTo>
                  <a:lnTo>
                    <a:pt x="4969" y="15296"/>
                  </a:lnTo>
                  <a:lnTo>
                    <a:pt x="4847" y="15052"/>
                  </a:lnTo>
                  <a:lnTo>
                    <a:pt x="4701" y="14833"/>
                  </a:lnTo>
                  <a:lnTo>
                    <a:pt x="4530" y="14638"/>
                  </a:lnTo>
                  <a:lnTo>
                    <a:pt x="4336" y="14443"/>
                  </a:lnTo>
                  <a:lnTo>
                    <a:pt x="4336" y="1444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47"/>
            <p:cNvSpPr/>
            <p:nvPr/>
          </p:nvSpPr>
          <p:spPr>
            <a:xfrm>
              <a:off x="756475" y="3090675"/>
              <a:ext cx="81625" cy="318475"/>
            </a:xfrm>
            <a:custGeom>
              <a:avLst/>
              <a:gdLst/>
              <a:ahLst/>
              <a:cxnLst/>
              <a:rect l="l" t="t" r="r" b="b"/>
              <a:pathLst>
                <a:path w="3265" h="12739" fill="none" extrusionOk="0">
                  <a:moveTo>
                    <a:pt x="2387" y="1"/>
                  </a:moveTo>
                  <a:lnTo>
                    <a:pt x="877" y="1"/>
                  </a:lnTo>
                  <a:lnTo>
                    <a:pt x="877" y="9158"/>
                  </a:lnTo>
                  <a:lnTo>
                    <a:pt x="877" y="9158"/>
                  </a:lnTo>
                  <a:lnTo>
                    <a:pt x="853" y="9353"/>
                  </a:lnTo>
                  <a:lnTo>
                    <a:pt x="780" y="9548"/>
                  </a:lnTo>
                  <a:lnTo>
                    <a:pt x="682" y="9719"/>
                  </a:lnTo>
                  <a:lnTo>
                    <a:pt x="536" y="9889"/>
                  </a:lnTo>
                  <a:lnTo>
                    <a:pt x="536" y="9889"/>
                  </a:lnTo>
                  <a:lnTo>
                    <a:pt x="415" y="10011"/>
                  </a:lnTo>
                  <a:lnTo>
                    <a:pt x="317" y="10133"/>
                  </a:lnTo>
                  <a:lnTo>
                    <a:pt x="220" y="10279"/>
                  </a:lnTo>
                  <a:lnTo>
                    <a:pt x="147" y="10425"/>
                  </a:lnTo>
                  <a:lnTo>
                    <a:pt x="74" y="10595"/>
                  </a:lnTo>
                  <a:lnTo>
                    <a:pt x="49" y="10766"/>
                  </a:lnTo>
                  <a:lnTo>
                    <a:pt x="1" y="10936"/>
                  </a:lnTo>
                  <a:lnTo>
                    <a:pt x="1" y="11107"/>
                  </a:lnTo>
                  <a:lnTo>
                    <a:pt x="1" y="11107"/>
                  </a:lnTo>
                  <a:lnTo>
                    <a:pt x="1" y="11253"/>
                  </a:lnTo>
                  <a:lnTo>
                    <a:pt x="25" y="11423"/>
                  </a:lnTo>
                  <a:lnTo>
                    <a:pt x="74" y="11570"/>
                  </a:lnTo>
                  <a:lnTo>
                    <a:pt x="122" y="11740"/>
                  </a:lnTo>
                  <a:lnTo>
                    <a:pt x="195" y="11862"/>
                  </a:lnTo>
                  <a:lnTo>
                    <a:pt x="293" y="12008"/>
                  </a:lnTo>
                  <a:lnTo>
                    <a:pt x="366" y="12130"/>
                  </a:lnTo>
                  <a:lnTo>
                    <a:pt x="488" y="12251"/>
                  </a:lnTo>
                  <a:lnTo>
                    <a:pt x="585" y="12349"/>
                  </a:lnTo>
                  <a:lnTo>
                    <a:pt x="731" y="12446"/>
                  </a:lnTo>
                  <a:lnTo>
                    <a:pt x="853" y="12519"/>
                  </a:lnTo>
                  <a:lnTo>
                    <a:pt x="999" y="12592"/>
                  </a:lnTo>
                  <a:lnTo>
                    <a:pt x="1145" y="12666"/>
                  </a:lnTo>
                  <a:lnTo>
                    <a:pt x="1316" y="12690"/>
                  </a:lnTo>
                  <a:lnTo>
                    <a:pt x="1462" y="12714"/>
                  </a:lnTo>
                  <a:lnTo>
                    <a:pt x="1632" y="12739"/>
                  </a:lnTo>
                  <a:lnTo>
                    <a:pt x="1632" y="12739"/>
                  </a:lnTo>
                  <a:lnTo>
                    <a:pt x="1803" y="12714"/>
                  </a:lnTo>
                  <a:lnTo>
                    <a:pt x="1949" y="12690"/>
                  </a:lnTo>
                  <a:lnTo>
                    <a:pt x="2119" y="12666"/>
                  </a:lnTo>
                  <a:lnTo>
                    <a:pt x="2266" y="12592"/>
                  </a:lnTo>
                  <a:lnTo>
                    <a:pt x="2412" y="12519"/>
                  </a:lnTo>
                  <a:lnTo>
                    <a:pt x="2533" y="12446"/>
                  </a:lnTo>
                  <a:lnTo>
                    <a:pt x="2680" y="12349"/>
                  </a:lnTo>
                  <a:lnTo>
                    <a:pt x="2777" y="12251"/>
                  </a:lnTo>
                  <a:lnTo>
                    <a:pt x="2899" y="12130"/>
                  </a:lnTo>
                  <a:lnTo>
                    <a:pt x="2972" y="12008"/>
                  </a:lnTo>
                  <a:lnTo>
                    <a:pt x="3069" y="11862"/>
                  </a:lnTo>
                  <a:lnTo>
                    <a:pt x="3142" y="11740"/>
                  </a:lnTo>
                  <a:lnTo>
                    <a:pt x="3191" y="11570"/>
                  </a:lnTo>
                  <a:lnTo>
                    <a:pt x="3240" y="11423"/>
                  </a:lnTo>
                  <a:lnTo>
                    <a:pt x="3264" y="11253"/>
                  </a:lnTo>
                  <a:lnTo>
                    <a:pt x="3264" y="11107"/>
                  </a:lnTo>
                  <a:lnTo>
                    <a:pt x="3264" y="11107"/>
                  </a:lnTo>
                  <a:lnTo>
                    <a:pt x="3264" y="10936"/>
                  </a:lnTo>
                  <a:lnTo>
                    <a:pt x="3215" y="10766"/>
                  </a:lnTo>
                  <a:lnTo>
                    <a:pt x="3191" y="10595"/>
                  </a:lnTo>
                  <a:lnTo>
                    <a:pt x="3118" y="10425"/>
                  </a:lnTo>
                  <a:lnTo>
                    <a:pt x="3045" y="10279"/>
                  </a:lnTo>
                  <a:lnTo>
                    <a:pt x="2947" y="10133"/>
                  </a:lnTo>
                  <a:lnTo>
                    <a:pt x="2850" y="10011"/>
                  </a:lnTo>
                  <a:lnTo>
                    <a:pt x="2728" y="9889"/>
                  </a:lnTo>
                  <a:lnTo>
                    <a:pt x="2728" y="9889"/>
                  </a:lnTo>
                  <a:lnTo>
                    <a:pt x="2582" y="9719"/>
                  </a:lnTo>
                  <a:lnTo>
                    <a:pt x="2485" y="9548"/>
                  </a:lnTo>
                  <a:lnTo>
                    <a:pt x="2412" y="9353"/>
                  </a:lnTo>
                  <a:lnTo>
                    <a:pt x="2387" y="9158"/>
                  </a:lnTo>
                  <a:lnTo>
                    <a:pt x="2387"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7"/>
            <p:cNvSpPr/>
            <p:nvPr/>
          </p:nvSpPr>
          <p:spPr>
            <a:xfrm>
              <a:off x="802750" y="3129050"/>
              <a:ext cx="13425" cy="25"/>
            </a:xfrm>
            <a:custGeom>
              <a:avLst/>
              <a:gdLst/>
              <a:ahLst/>
              <a:cxnLst/>
              <a:rect l="l" t="t" r="r" b="b"/>
              <a:pathLst>
                <a:path w="537" h="1" fill="none" extrusionOk="0">
                  <a:moveTo>
                    <a:pt x="536"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7"/>
            <p:cNvSpPr/>
            <p:nvPr/>
          </p:nvSpPr>
          <p:spPr>
            <a:xfrm>
              <a:off x="802750" y="3162525"/>
              <a:ext cx="13425" cy="25"/>
            </a:xfrm>
            <a:custGeom>
              <a:avLst/>
              <a:gdLst/>
              <a:ahLst/>
              <a:cxnLst/>
              <a:rect l="l" t="t" r="r" b="b"/>
              <a:pathLst>
                <a:path w="537" h="1" fill="none" extrusionOk="0">
                  <a:moveTo>
                    <a:pt x="536"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47"/>
            <p:cNvSpPr/>
            <p:nvPr/>
          </p:nvSpPr>
          <p:spPr>
            <a:xfrm>
              <a:off x="802750" y="3196025"/>
              <a:ext cx="13425" cy="25"/>
            </a:xfrm>
            <a:custGeom>
              <a:avLst/>
              <a:gdLst/>
              <a:ahLst/>
              <a:cxnLst/>
              <a:rect l="l" t="t" r="r" b="b"/>
              <a:pathLst>
                <a:path w="537" h="1" fill="none" extrusionOk="0">
                  <a:moveTo>
                    <a:pt x="536"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47"/>
            <p:cNvSpPr/>
            <p:nvPr/>
          </p:nvSpPr>
          <p:spPr>
            <a:xfrm>
              <a:off x="802750" y="3229500"/>
              <a:ext cx="13425" cy="25"/>
            </a:xfrm>
            <a:custGeom>
              <a:avLst/>
              <a:gdLst/>
              <a:ahLst/>
              <a:cxnLst/>
              <a:rect l="l" t="t" r="r" b="b"/>
              <a:pathLst>
                <a:path w="537" h="1" fill="none" extrusionOk="0">
                  <a:moveTo>
                    <a:pt x="536"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7"/>
            <p:cNvSpPr/>
            <p:nvPr/>
          </p:nvSpPr>
          <p:spPr>
            <a:xfrm>
              <a:off x="802750" y="3263000"/>
              <a:ext cx="13425" cy="25"/>
            </a:xfrm>
            <a:custGeom>
              <a:avLst/>
              <a:gdLst/>
              <a:ahLst/>
              <a:cxnLst/>
              <a:rect l="l" t="t" r="r" b="b"/>
              <a:pathLst>
                <a:path w="537" h="1" fill="none" extrusionOk="0">
                  <a:moveTo>
                    <a:pt x="536"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7"/>
            <p:cNvSpPr/>
            <p:nvPr/>
          </p:nvSpPr>
          <p:spPr>
            <a:xfrm>
              <a:off x="802750" y="3296475"/>
              <a:ext cx="13425" cy="25"/>
            </a:xfrm>
            <a:custGeom>
              <a:avLst/>
              <a:gdLst/>
              <a:ahLst/>
              <a:cxnLst/>
              <a:rect l="l" t="t" r="r" b="b"/>
              <a:pathLst>
                <a:path w="537" h="1" fill="none" extrusionOk="0">
                  <a:moveTo>
                    <a:pt x="536"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7" name="Google Shape;807;p47"/>
          <p:cNvSpPr/>
          <p:nvPr/>
        </p:nvSpPr>
        <p:spPr>
          <a:xfrm>
            <a:off x="2526338" y="2670435"/>
            <a:ext cx="335738" cy="430924"/>
          </a:xfrm>
          <a:custGeom>
            <a:avLst/>
            <a:gdLst/>
            <a:ahLst/>
            <a:cxnLst/>
            <a:rect l="l" t="t" r="r" b="b"/>
            <a:pathLst>
              <a:path w="15978" h="20508" fill="none" extrusionOk="0">
                <a:moveTo>
                  <a:pt x="15977" y="1292"/>
                </a:moveTo>
                <a:lnTo>
                  <a:pt x="15977" y="19217"/>
                </a:lnTo>
                <a:lnTo>
                  <a:pt x="15977" y="19217"/>
                </a:lnTo>
                <a:lnTo>
                  <a:pt x="15953" y="19485"/>
                </a:lnTo>
                <a:lnTo>
                  <a:pt x="15880" y="19728"/>
                </a:lnTo>
                <a:lnTo>
                  <a:pt x="15758" y="19948"/>
                </a:lnTo>
                <a:lnTo>
                  <a:pt x="15612" y="20142"/>
                </a:lnTo>
                <a:lnTo>
                  <a:pt x="15417" y="20289"/>
                </a:lnTo>
                <a:lnTo>
                  <a:pt x="15198" y="20410"/>
                </a:lnTo>
                <a:lnTo>
                  <a:pt x="14955" y="20483"/>
                </a:lnTo>
                <a:lnTo>
                  <a:pt x="14711" y="20508"/>
                </a:lnTo>
                <a:lnTo>
                  <a:pt x="1267" y="20508"/>
                </a:lnTo>
                <a:lnTo>
                  <a:pt x="1267" y="20508"/>
                </a:lnTo>
                <a:lnTo>
                  <a:pt x="1023" y="20483"/>
                </a:lnTo>
                <a:lnTo>
                  <a:pt x="780" y="20410"/>
                </a:lnTo>
                <a:lnTo>
                  <a:pt x="561" y="20289"/>
                </a:lnTo>
                <a:lnTo>
                  <a:pt x="366" y="20142"/>
                </a:lnTo>
                <a:lnTo>
                  <a:pt x="220" y="19948"/>
                </a:lnTo>
                <a:lnTo>
                  <a:pt x="98" y="19728"/>
                </a:lnTo>
                <a:lnTo>
                  <a:pt x="25" y="19485"/>
                </a:lnTo>
                <a:lnTo>
                  <a:pt x="1" y="19217"/>
                </a:lnTo>
                <a:lnTo>
                  <a:pt x="1" y="1292"/>
                </a:lnTo>
                <a:lnTo>
                  <a:pt x="1" y="1292"/>
                </a:lnTo>
                <a:lnTo>
                  <a:pt x="25" y="1024"/>
                </a:lnTo>
                <a:lnTo>
                  <a:pt x="98" y="780"/>
                </a:lnTo>
                <a:lnTo>
                  <a:pt x="220" y="561"/>
                </a:lnTo>
                <a:lnTo>
                  <a:pt x="366" y="366"/>
                </a:lnTo>
                <a:lnTo>
                  <a:pt x="561" y="220"/>
                </a:lnTo>
                <a:lnTo>
                  <a:pt x="780" y="98"/>
                </a:lnTo>
                <a:lnTo>
                  <a:pt x="1023" y="25"/>
                </a:lnTo>
                <a:lnTo>
                  <a:pt x="1267" y="1"/>
                </a:lnTo>
                <a:lnTo>
                  <a:pt x="14711" y="1"/>
                </a:lnTo>
                <a:lnTo>
                  <a:pt x="14711" y="1"/>
                </a:lnTo>
                <a:lnTo>
                  <a:pt x="14955" y="25"/>
                </a:lnTo>
                <a:lnTo>
                  <a:pt x="15198" y="98"/>
                </a:lnTo>
                <a:lnTo>
                  <a:pt x="15417" y="220"/>
                </a:lnTo>
                <a:lnTo>
                  <a:pt x="15612" y="366"/>
                </a:lnTo>
                <a:lnTo>
                  <a:pt x="15758" y="561"/>
                </a:lnTo>
                <a:lnTo>
                  <a:pt x="15880" y="780"/>
                </a:lnTo>
                <a:lnTo>
                  <a:pt x="15953" y="1024"/>
                </a:lnTo>
                <a:lnTo>
                  <a:pt x="15977" y="1292"/>
                </a:lnTo>
                <a:lnTo>
                  <a:pt x="15977" y="1292"/>
                </a:lnTo>
                <a:close/>
                <a:moveTo>
                  <a:pt x="7989" y="19899"/>
                </a:moveTo>
                <a:lnTo>
                  <a:pt x="7989" y="19899"/>
                </a:lnTo>
                <a:lnTo>
                  <a:pt x="8159" y="19875"/>
                </a:lnTo>
                <a:lnTo>
                  <a:pt x="8306" y="19826"/>
                </a:lnTo>
                <a:lnTo>
                  <a:pt x="8452" y="19753"/>
                </a:lnTo>
                <a:lnTo>
                  <a:pt x="8574" y="19655"/>
                </a:lnTo>
                <a:lnTo>
                  <a:pt x="8671" y="19534"/>
                </a:lnTo>
                <a:lnTo>
                  <a:pt x="8744" y="19387"/>
                </a:lnTo>
                <a:lnTo>
                  <a:pt x="8793" y="19241"/>
                </a:lnTo>
                <a:lnTo>
                  <a:pt x="8817" y="19071"/>
                </a:lnTo>
                <a:lnTo>
                  <a:pt x="8817" y="19071"/>
                </a:lnTo>
                <a:lnTo>
                  <a:pt x="8793" y="18900"/>
                </a:lnTo>
                <a:lnTo>
                  <a:pt x="8744" y="18754"/>
                </a:lnTo>
                <a:lnTo>
                  <a:pt x="8671" y="18608"/>
                </a:lnTo>
                <a:lnTo>
                  <a:pt x="8574" y="18486"/>
                </a:lnTo>
                <a:lnTo>
                  <a:pt x="8452" y="18389"/>
                </a:lnTo>
                <a:lnTo>
                  <a:pt x="8306" y="18316"/>
                </a:lnTo>
                <a:lnTo>
                  <a:pt x="8159" y="18267"/>
                </a:lnTo>
                <a:lnTo>
                  <a:pt x="7989" y="18243"/>
                </a:lnTo>
                <a:lnTo>
                  <a:pt x="7989" y="18243"/>
                </a:lnTo>
                <a:lnTo>
                  <a:pt x="7819" y="18267"/>
                </a:lnTo>
                <a:lnTo>
                  <a:pt x="7672" y="18316"/>
                </a:lnTo>
                <a:lnTo>
                  <a:pt x="7526" y="18389"/>
                </a:lnTo>
                <a:lnTo>
                  <a:pt x="7404" y="18486"/>
                </a:lnTo>
                <a:lnTo>
                  <a:pt x="7307" y="18608"/>
                </a:lnTo>
                <a:lnTo>
                  <a:pt x="7234" y="18754"/>
                </a:lnTo>
                <a:lnTo>
                  <a:pt x="7185" y="18900"/>
                </a:lnTo>
                <a:lnTo>
                  <a:pt x="7161" y="19071"/>
                </a:lnTo>
                <a:lnTo>
                  <a:pt x="7161" y="19071"/>
                </a:lnTo>
                <a:lnTo>
                  <a:pt x="7185" y="19241"/>
                </a:lnTo>
                <a:lnTo>
                  <a:pt x="7234" y="19387"/>
                </a:lnTo>
                <a:lnTo>
                  <a:pt x="7307" y="19534"/>
                </a:lnTo>
                <a:lnTo>
                  <a:pt x="7404" y="19655"/>
                </a:lnTo>
                <a:lnTo>
                  <a:pt x="7526" y="19753"/>
                </a:lnTo>
                <a:lnTo>
                  <a:pt x="7672" y="19826"/>
                </a:lnTo>
                <a:lnTo>
                  <a:pt x="7819" y="19875"/>
                </a:lnTo>
                <a:lnTo>
                  <a:pt x="7989" y="19899"/>
                </a:lnTo>
                <a:lnTo>
                  <a:pt x="7989" y="19899"/>
                </a:lnTo>
                <a:close/>
                <a:moveTo>
                  <a:pt x="14394" y="1584"/>
                </a:moveTo>
                <a:lnTo>
                  <a:pt x="1584" y="1584"/>
                </a:lnTo>
                <a:lnTo>
                  <a:pt x="1584" y="17634"/>
                </a:lnTo>
                <a:lnTo>
                  <a:pt x="14394" y="17634"/>
                </a:lnTo>
                <a:lnTo>
                  <a:pt x="14394" y="1584"/>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47"/>
          <p:cNvSpPr/>
          <p:nvPr/>
        </p:nvSpPr>
        <p:spPr>
          <a:xfrm>
            <a:off x="2004830" y="2670435"/>
            <a:ext cx="248746" cy="430924"/>
          </a:xfrm>
          <a:custGeom>
            <a:avLst/>
            <a:gdLst/>
            <a:ahLst/>
            <a:cxnLst/>
            <a:rect l="l" t="t" r="r" b="b"/>
            <a:pathLst>
              <a:path w="11838" h="20508" fill="none" extrusionOk="0">
                <a:moveTo>
                  <a:pt x="10547" y="1"/>
                </a:moveTo>
                <a:lnTo>
                  <a:pt x="1292" y="1"/>
                </a:lnTo>
                <a:lnTo>
                  <a:pt x="1292" y="1"/>
                </a:lnTo>
                <a:lnTo>
                  <a:pt x="1024" y="25"/>
                </a:lnTo>
                <a:lnTo>
                  <a:pt x="780" y="98"/>
                </a:lnTo>
                <a:lnTo>
                  <a:pt x="561" y="220"/>
                </a:lnTo>
                <a:lnTo>
                  <a:pt x="366" y="366"/>
                </a:lnTo>
                <a:lnTo>
                  <a:pt x="220" y="561"/>
                </a:lnTo>
                <a:lnTo>
                  <a:pt x="98" y="780"/>
                </a:lnTo>
                <a:lnTo>
                  <a:pt x="25" y="1024"/>
                </a:lnTo>
                <a:lnTo>
                  <a:pt x="1" y="1292"/>
                </a:lnTo>
                <a:lnTo>
                  <a:pt x="1" y="19217"/>
                </a:lnTo>
                <a:lnTo>
                  <a:pt x="1" y="19217"/>
                </a:lnTo>
                <a:lnTo>
                  <a:pt x="25" y="19485"/>
                </a:lnTo>
                <a:lnTo>
                  <a:pt x="98" y="19728"/>
                </a:lnTo>
                <a:lnTo>
                  <a:pt x="220" y="19948"/>
                </a:lnTo>
                <a:lnTo>
                  <a:pt x="366" y="20142"/>
                </a:lnTo>
                <a:lnTo>
                  <a:pt x="561" y="20289"/>
                </a:lnTo>
                <a:lnTo>
                  <a:pt x="780" y="20410"/>
                </a:lnTo>
                <a:lnTo>
                  <a:pt x="1024" y="20483"/>
                </a:lnTo>
                <a:lnTo>
                  <a:pt x="1292" y="20508"/>
                </a:lnTo>
                <a:lnTo>
                  <a:pt x="10547" y="20508"/>
                </a:lnTo>
                <a:lnTo>
                  <a:pt x="10547" y="20508"/>
                </a:lnTo>
                <a:lnTo>
                  <a:pt x="10814" y="20483"/>
                </a:lnTo>
                <a:lnTo>
                  <a:pt x="11058" y="20410"/>
                </a:lnTo>
                <a:lnTo>
                  <a:pt x="11277" y="20289"/>
                </a:lnTo>
                <a:lnTo>
                  <a:pt x="11472" y="20142"/>
                </a:lnTo>
                <a:lnTo>
                  <a:pt x="11618" y="19948"/>
                </a:lnTo>
                <a:lnTo>
                  <a:pt x="11740" y="19728"/>
                </a:lnTo>
                <a:lnTo>
                  <a:pt x="11813" y="19485"/>
                </a:lnTo>
                <a:lnTo>
                  <a:pt x="11837" y="19217"/>
                </a:lnTo>
                <a:lnTo>
                  <a:pt x="11837" y="1292"/>
                </a:lnTo>
                <a:lnTo>
                  <a:pt x="11837" y="1292"/>
                </a:lnTo>
                <a:lnTo>
                  <a:pt x="11813" y="1024"/>
                </a:lnTo>
                <a:lnTo>
                  <a:pt x="11740" y="780"/>
                </a:lnTo>
                <a:lnTo>
                  <a:pt x="11618" y="561"/>
                </a:lnTo>
                <a:lnTo>
                  <a:pt x="11472" y="366"/>
                </a:lnTo>
                <a:lnTo>
                  <a:pt x="11277" y="220"/>
                </a:lnTo>
                <a:lnTo>
                  <a:pt x="11058" y="98"/>
                </a:lnTo>
                <a:lnTo>
                  <a:pt x="10814" y="25"/>
                </a:lnTo>
                <a:lnTo>
                  <a:pt x="10547" y="1"/>
                </a:lnTo>
                <a:lnTo>
                  <a:pt x="10547" y="1"/>
                </a:lnTo>
                <a:close/>
                <a:moveTo>
                  <a:pt x="5554" y="975"/>
                </a:moveTo>
                <a:lnTo>
                  <a:pt x="6284" y="975"/>
                </a:lnTo>
                <a:lnTo>
                  <a:pt x="6284" y="975"/>
                </a:lnTo>
                <a:lnTo>
                  <a:pt x="6406" y="999"/>
                </a:lnTo>
                <a:lnTo>
                  <a:pt x="6479" y="1073"/>
                </a:lnTo>
                <a:lnTo>
                  <a:pt x="6552" y="1146"/>
                </a:lnTo>
                <a:lnTo>
                  <a:pt x="6577" y="1267"/>
                </a:lnTo>
                <a:lnTo>
                  <a:pt x="6577" y="1267"/>
                </a:lnTo>
                <a:lnTo>
                  <a:pt x="6552" y="1365"/>
                </a:lnTo>
                <a:lnTo>
                  <a:pt x="6479" y="1462"/>
                </a:lnTo>
                <a:lnTo>
                  <a:pt x="6406" y="1511"/>
                </a:lnTo>
                <a:lnTo>
                  <a:pt x="6284" y="1535"/>
                </a:lnTo>
                <a:lnTo>
                  <a:pt x="5554" y="1535"/>
                </a:lnTo>
                <a:lnTo>
                  <a:pt x="5554" y="1535"/>
                </a:lnTo>
                <a:lnTo>
                  <a:pt x="5432" y="1511"/>
                </a:lnTo>
                <a:lnTo>
                  <a:pt x="5359" y="1462"/>
                </a:lnTo>
                <a:lnTo>
                  <a:pt x="5286" y="1365"/>
                </a:lnTo>
                <a:lnTo>
                  <a:pt x="5262" y="1267"/>
                </a:lnTo>
                <a:lnTo>
                  <a:pt x="5262" y="1267"/>
                </a:lnTo>
                <a:lnTo>
                  <a:pt x="5286" y="1146"/>
                </a:lnTo>
                <a:lnTo>
                  <a:pt x="5359" y="1073"/>
                </a:lnTo>
                <a:lnTo>
                  <a:pt x="5432" y="999"/>
                </a:lnTo>
                <a:lnTo>
                  <a:pt x="5554" y="975"/>
                </a:lnTo>
                <a:lnTo>
                  <a:pt x="5554" y="975"/>
                </a:lnTo>
                <a:close/>
                <a:moveTo>
                  <a:pt x="5919" y="19436"/>
                </a:moveTo>
                <a:lnTo>
                  <a:pt x="5919" y="19436"/>
                </a:lnTo>
                <a:lnTo>
                  <a:pt x="5749" y="19412"/>
                </a:lnTo>
                <a:lnTo>
                  <a:pt x="5578" y="19363"/>
                </a:lnTo>
                <a:lnTo>
                  <a:pt x="5432" y="19290"/>
                </a:lnTo>
                <a:lnTo>
                  <a:pt x="5310" y="19193"/>
                </a:lnTo>
                <a:lnTo>
                  <a:pt x="5213" y="19071"/>
                </a:lnTo>
                <a:lnTo>
                  <a:pt x="5140" y="18925"/>
                </a:lnTo>
                <a:lnTo>
                  <a:pt x="5091" y="18754"/>
                </a:lnTo>
                <a:lnTo>
                  <a:pt x="5067" y="18584"/>
                </a:lnTo>
                <a:lnTo>
                  <a:pt x="5067" y="18584"/>
                </a:lnTo>
                <a:lnTo>
                  <a:pt x="5091" y="18413"/>
                </a:lnTo>
                <a:lnTo>
                  <a:pt x="5140" y="18243"/>
                </a:lnTo>
                <a:lnTo>
                  <a:pt x="5213" y="18097"/>
                </a:lnTo>
                <a:lnTo>
                  <a:pt x="5310" y="17975"/>
                </a:lnTo>
                <a:lnTo>
                  <a:pt x="5432" y="17877"/>
                </a:lnTo>
                <a:lnTo>
                  <a:pt x="5578" y="17804"/>
                </a:lnTo>
                <a:lnTo>
                  <a:pt x="5749" y="17756"/>
                </a:lnTo>
                <a:lnTo>
                  <a:pt x="5919" y="17731"/>
                </a:lnTo>
                <a:lnTo>
                  <a:pt x="5919" y="17731"/>
                </a:lnTo>
                <a:lnTo>
                  <a:pt x="6090" y="17756"/>
                </a:lnTo>
                <a:lnTo>
                  <a:pt x="6260" y="17804"/>
                </a:lnTo>
                <a:lnTo>
                  <a:pt x="6406" y="17877"/>
                </a:lnTo>
                <a:lnTo>
                  <a:pt x="6528" y="17975"/>
                </a:lnTo>
                <a:lnTo>
                  <a:pt x="6625" y="18097"/>
                </a:lnTo>
                <a:lnTo>
                  <a:pt x="6699" y="18243"/>
                </a:lnTo>
                <a:lnTo>
                  <a:pt x="6747" y="18413"/>
                </a:lnTo>
                <a:lnTo>
                  <a:pt x="6772" y="18584"/>
                </a:lnTo>
                <a:lnTo>
                  <a:pt x="6772" y="18584"/>
                </a:lnTo>
                <a:lnTo>
                  <a:pt x="6747" y="18754"/>
                </a:lnTo>
                <a:lnTo>
                  <a:pt x="6699" y="18925"/>
                </a:lnTo>
                <a:lnTo>
                  <a:pt x="6625" y="19071"/>
                </a:lnTo>
                <a:lnTo>
                  <a:pt x="6528" y="19193"/>
                </a:lnTo>
                <a:lnTo>
                  <a:pt x="6406" y="19290"/>
                </a:lnTo>
                <a:lnTo>
                  <a:pt x="6260" y="19363"/>
                </a:lnTo>
                <a:lnTo>
                  <a:pt x="6090" y="19412"/>
                </a:lnTo>
                <a:lnTo>
                  <a:pt x="5919" y="19436"/>
                </a:lnTo>
                <a:lnTo>
                  <a:pt x="5919" y="19436"/>
                </a:lnTo>
                <a:close/>
                <a:moveTo>
                  <a:pt x="10547" y="16660"/>
                </a:moveTo>
                <a:lnTo>
                  <a:pt x="1292" y="16660"/>
                </a:lnTo>
                <a:lnTo>
                  <a:pt x="1292" y="2558"/>
                </a:lnTo>
                <a:lnTo>
                  <a:pt x="10547" y="2558"/>
                </a:lnTo>
                <a:lnTo>
                  <a:pt x="10547" y="1666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 name="Google Shape;809;p47"/>
          <p:cNvGrpSpPr/>
          <p:nvPr/>
        </p:nvGrpSpPr>
        <p:grpSpPr>
          <a:xfrm>
            <a:off x="3065162" y="2699002"/>
            <a:ext cx="387933" cy="367467"/>
            <a:chOff x="2583100" y="2973775"/>
            <a:chExt cx="461550" cy="437200"/>
          </a:xfrm>
        </p:grpSpPr>
        <p:sp>
          <p:nvSpPr>
            <p:cNvPr id="810" name="Google Shape;810;p47"/>
            <p:cNvSpPr/>
            <p:nvPr/>
          </p:nvSpPr>
          <p:spPr>
            <a:xfrm>
              <a:off x="2701225" y="3315975"/>
              <a:ext cx="225300" cy="95000"/>
            </a:xfrm>
            <a:custGeom>
              <a:avLst/>
              <a:gdLst/>
              <a:ahLst/>
              <a:cxnLst/>
              <a:rect l="l" t="t" r="r" b="b"/>
              <a:pathLst>
                <a:path w="9012" h="3800" fill="none" extrusionOk="0">
                  <a:moveTo>
                    <a:pt x="2947" y="0"/>
                  </a:moveTo>
                  <a:lnTo>
                    <a:pt x="2947" y="2947"/>
                  </a:lnTo>
                  <a:lnTo>
                    <a:pt x="853" y="2947"/>
                  </a:lnTo>
                  <a:lnTo>
                    <a:pt x="853" y="2947"/>
                  </a:lnTo>
                  <a:lnTo>
                    <a:pt x="682" y="2947"/>
                  </a:lnTo>
                  <a:lnTo>
                    <a:pt x="512" y="2996"/>
                  </a:lnTo>
                  <a:lnTo>
                    <a:pt x="365" y="3093"/>
                  </a:lnTo>
                  <a:lnTo>
                    <a:pt x="244" y="3191"/>
                  </a:lnTo>
                  <a:lnTo>
                    <a:pt x="146" y="3313"/>
                  </a:lnTo>
                  <a:lnTo>
                    <a:pt x="49" y="3459"/>
                  </a:lnTo>
                  <a:lnTo>
                    <a:pt x="0" y="3629"/>
                  </a:lnTo>
                  <a:lnTo>
                    <a:pt x="0" y="3800"/>
                  </a:lnTo>
                  <a:lnTo>
                    <a:pt x="9011" y="3800"/>
                  </a:lnTo>
                  <a:lnTo>
                    <a:pt x="9011" y="3800"/>
                  </a:lnTo>
                  <a:lnTo>
                    <a:pt x="9011" y="3629"/>
                  </a:lnTo>
                  <a:lnTo>
                    <a:pt x="8963" y="3459"/>
                  </a:lnTo>
                  <a:lnTo>
                    <a:pt x="8865" y="3313"/>
                  </a:lnTo>
                  <a:lnTo>
                    <a:pt x="8768" y="3191"/>
                  </a:lnTo>
                  <a:lnTo>
                    <a:pt x="8646" y="3093"/>
                  </a:lnTo>
                  <a:lnTo>
                    <a:pt x="8500" y="2996"/>
                  </a:lnTo>
                  <a:lnTo>
                    <a:pt x="8330" y="2947"/>
                  </a:lnTo>
                  <a:lnTo>
                    <a:pt x="8159" y="2947"/>
                  </a:lnTo>
                  <a:lnTo>
                    <a:pt x="6065" y="2947"/>
                  </a:lnTo>
                  <a:lnTo>
                    <a:pt x="606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47"/>
            <p:cNvSpPr/>
            <p:nvPr/>
          </p:nvSpPr>
          <p:spPr>
            <a:xfrm>
              <a:off x="2583100" y="2973775"/>
              <a:ext cx="461550" cy="336125"/>
            </a:xfrm>
            <a:custGeom>
              <a:avLst/>
              <a:gdLst/>
              <a:ahLst/>
              <a:cxnLst/>
              <a:rect l="l" t="t" r="r" b="b"/>
              <a:pathLst>
                <a:path w="18462" h="13445" fill="none" extrusionOk="0">
                  <a:moveTo>
                    <a:pt x="17974" y="1"/>
                  </a:moveTo>
                  <a:lnTo>
                    <a:pt x="487" y="1"/>
                  </a:lnTo>
                  <a:lnTo>
                    <a:pt x="487" y="1"/>
                  </a:lnTo>
                  <a:lnTo>
                    <a:pt x="390" y="1"/>
                  </a:lnTo>
                  <a:lnTo>
                    <a:pt x="317" y="50"/>
                  </a:lnTo>
                  <a:lnTo>
                    <a:pt x="220" y="74"/>
                  </a:lnTo>
                  <a:lnTo>
                    <a:pt x="146" y="147"/>
                  </a:lnTo>
                  <a:lnTo>
                    <a:pt x="98" y="220"/>
                  </a:lnTo>
                  <a:lnTo>
                    <a:pt x="49" y="293"/>
                  </a:lnTo>
                  <a:lnTo>
                    <a:pt x="25" y="390"/>
                  </a:lnTo>
                  <a:lnTo>
                    <a:pt x="0" y="488"/>
                  </a:lnTo>
                  <a:lnTo>
                    <a:pt x="0" y="12958"/>
                  </a:lnTo>
                  <a:lnTo>
                    <a:pt x="0" y="12958"/>
                  </a:lnTo>
                  <a:lnTo>
                    <a:pt x="25" y="13055"/>
                  </a:lnTo>
                  <a:lnTo>
                    <a:pt x="49" y="13152"/>
                  </a:lnTo>
                  <a:lnTo>
                    <a:pt x="98" y="13226"/>
                  </a:lnTo>
                  <a:lnTo>
                    <a:pt x="146" y="13299"/>
                  </a:lnTo>
                  <a:lnTo>
                    <a:pt x="220" y="13372"/>
                  </a:lnTo>
                  <a:lnTo>
                    <a:pt x="317" y="13396"/>
                  </a:lnTo>
                  <a:lnTo>
                    <a:pt x="390" y="13445"/>
                  </a:lnTo>
                  <a:lnTo>
                    <a:pt x="487" y="13445"/>
                  </a:lnTo>
                  <a:lnTo>
                    <a:pt x="17974" y="13445"/>
                  </a:lnTo>
                  <a:lnTo>
                    <a:pt x="17974" y="13445"/>
                  </a:lnTo>
                  <a:lnTo>
                    <a:pt x="18072" y="13445"/>
                  </a:lnTo>
                  <a:lnTo>
                    <a:pt x="18145" y="13396"/>
                  </a:lnTo>
                  <a:lnTo>
                    <a:pt x="18242" y="13372"/>
                  </a:lnTo>
                  <a:lnTo>
                    <a:pt x="18315" y="13299"/>
                  </a:lnTo>
                  <a:lnTo>
                    <a:pt x="18364" y="13226"/>
                  </a:lnTo>
                  <a:lnTo>
                    <a:pt x="18413" y="13152"/>
                  </a:lnTo>
                  <a:lnTo>
                    <a:pt x="18437" y="13055"/>
                  </a:lnTo>
                  <a:lnTo>
                    <a:pt x="18461" y="12958"/>
                  </a:lnTo>
                  <a:lnTo>
                    <a:pt x="18461" y="488"/>
                  </a:lnTo>
                  <a:lnTo>
                    <a:pt x="18461" y="488"/>
                  </a:lnTo>
                  <a:lnTo>
                    <a:pt x="18437" y="390"/>
                  </a:lnTo>
                  <a:lnTo>
                    <a:pt x="18413" y="293"/>
                  </a:lnTo>
                  <a:lnTo>
                    <a:pt x="18364" y="220"/>
                  </a:lnTo>
                  <a:lnTo>
                    <a:pt x="18315" y="147"/>
                  </a:lnTo>
                  <a:lnTo>
                    <a:pt x="18242" y="74"/>
                  </a:lnTo>
                  <a:lnTo>
                    <a:pt x="18145" y="50"/>
                  </a:lnTo>
                  <a:lnTo>
                    <a:pt x="18072" y="1"/>
                  </a:lnTo>
                  <a:lnTo>
                    <a:pt x="17974" y="1"/>
                  </a:lnTo>
                  <a:lnTo>
                    <a:pt x="17974" y="1"/>
                  </a:lnTo>
                  <a:close/>
                  <a:moveTo>
                    <a:pt x="17000" y="11983"/>
                  </a:moveTo>
                  <a:lnTo>
                    <a:pt x="1462" y="11983"/>
                  </a:lnTo>
                  <a:lnTo>
                    <a:pt x="1462" y="1462"/>
                  </a:lnTo>
                  <a:lnTo>
                    <a:pt x="17000" y="1462"/>
                  </a:lnTo>
                  <a:lnTo>
                    <a:pt x="17000" y="1198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2" name="Google Shape;812;p47"/>
          <p:cNvSpPr/>
          <p:nvPr/>
        </p:nvSpPr>
        <p:spPr>
          <a:xfrm>
            <a:off x="4776106" y="2707797"/>
            <a:ext cx="356204" cy="356204"/>
          </a:xfrm>
          <a:custGeom>
            <a:avLst/>
            <a:gdLst/>
            <a:ahLst/>
            <a:cxnLst/>
            <a:rect l="l" t="t" r="r" b="b"/>
            <a:pathLst>
              <a:path w="16952" h="16952" fill="none" extrusionOk="0">
                <a:moveTo>
                  <a:pt x="16173" y="7015"/>
                </a:moveTo>
                <a:lnTo>
                  <a:pt x="14419" y="6820"/>
                </a:lnTo>
                <a:lnTo>
                  <a:pt x="14419" y="6820"/>
                </a:lnTo>
                <a:lnTo>
                  <a:pt x="14322" y="6479"/>
                </a:lnTo>
                <a:lnTo>
                  <a:pt x="14175" y="6114"/>
                </a:lnTo>
                <a:lnTo>
                  <a:pt x="14029" y="5773"/>
                </a:lnTo>
                <a:lnTo>
                  <a:pt x="13859" y="5432"/>
                </a:lnTo>
                <a:lnTo>
                  <a:pt x="14955" y="4068"/>
                </a:lnTo>
                <a:lnTo>
                  <a:pt x="14955" y="4068"/>
                </a:lnTo>
                <a:lnTo>
                  <a:pt x="15028" y="3922"/>
                </a:lnTo>
                <a:lnTo>
                  <a:pt x="15077" y="3776"/>
                </a:lnTo>
                <a:lnTo>
                  <a:pt x="15125" y="3630"/>
                </a:lnTo>
                <a:lnTo>
                  <a:pt x="15125" y="3484"/>
                </a:lnTo>
                <a:lnTo>
                  <a:pt x="15101" y="3313"/>
                </a:lnTo>
                <a:lnTo>
                  <a:pt x="15052" y="3167"/>
                </a:lnTo>
                <a:lnTo>
                  <a:pt x="14979" y="3021"/>
                </a:lnTo>
                <a:lnTo>
                  <a:pt x="14882" y="2899"/>
                </a:lnTo>
                <a:lnTo>
                  <a:pt x="14054" y="2071"/>
                </a:lnTo>
                <a:lnTo>
                  <a:pt x="14054" y="2071"/>
                </a:lnTo>
                <a:lnTo>
                  <a:pt x="13932" y="1974"/>
                </a:lnTo>
                <a:lnTo>
                  <a:pt x="13786" y="1901"/>
                </a:lnTo>
                <a:lnTo>
                  <a:pt x="13640" y="1852"/>
                </a:lnTo>
                <a:lnTo>
                  <a:pt x="13469" y="1827"/>
                </a:lnTo>
                <a:lnTo>
                  <a:pt x="13323" y="1827"/>
                </a:lnTo>
                <a:lnTo>
                  <a:pt x="13177" y="1876"/>
                </a:lnTo>
                <a:lnTo>
                  <a:pt x="13031" y="1925"/>
                </a:lnTo>
                <a:lnTo>
                  <a:pt x="12885" y="2022"/>
                </a:lnTo>
                <a:lnTo>
                  <a:pt x="11521" y="3094"/>
                </a:lnTo>
                <a:lnTo>
                  <a:pt x="11521" y="3094"/>
                </a:lnTo>
                <a:lnTo>
                  <a:pt x="11180" y="2923"/>
                </a:lnTo>
                <a:lnTo>
                  <a:pt x="10839" y="2777"/>
                </a:lnTo>
                <a:lnTo>
                  <a:pt x="10473" y="2631"/>
                </a:lnTo>
                <a:lnTo>
                  <a:pt x="10133" y="2534"/>
                </a:lnTo>
                <a:lnTo>
                  <a:pt x="9938" y="780"/>
                </a:lnTo>
                <a:lnTo>
                  <a:pt x="9938" y="780"/>
                </a:lnTo>
                <a:lnTo>
                  <a:pt x="9889" y="634"/>
                </a:lnTo>
                <a:lnTo>
                  <a:pt x="9840" y="488"/>
                </a:lnTo>
                <a:lnTo>
                  <a:pt x="9743" y="342"/>
                </a:lnTo>
                <a:lnTo>
                  <a:pt x="9645" y="244"/>
                </a:lnTo>
                <a:lnTo>
                  <a:pt x="9499" y="147"/>
                </a:lnTo>
                <a:lnTo>
                  <a:pt x="9378" y="74"/>
                </a:lnTo>
                <a:lnTo>
                  <a:pt x="9231" y="25"/>
                </a:lnTo>
                <a:lnTo>
                  <a:pt x="9061" y="1"/>
                </a:lnTo>
                <a:lnTo>
                  <a:pt x="7892" y="1"/>
                </a:lnTo>
                <a:lnTo>
                  <a:pt x="7892" y="1"/>
                </a:lnTo>
                <a:lnTo>
                  <a:pt x="7721" y="25"/>
                </a:lnTo>
                <a:lnTo>
                  <a:pt x="7575" y="74"/>
                </a:lnTo>
                <a:lnTo>
                  <a:pt x="7453" y="147"/>
                </a:lnTo>
                <a:lnTo>
                  <a:pt x="7307" y="244"/>
                </a:lnTo>
                <a:lnTo>
                  <a:pt x="7210" y="342"/>
                </a:lnTo>
                <a:lnTo>
                  <a:pt x="7112" y="488"/>
                </a:lnTo>
                <a:lnTo>
                  <a:pt x="7064" y="634"/>
                </a:lnTo>
                <a:lnTo>
                  <a:pt x="7015" y="780"/>
                </a:lnTo>
                <a:lnTo>
                  <a:pt x="6820" y="2534"/>
                </a:lnTo>
                <a:lnTo>
                  <a:pt x="6820" y="2534"/>
                </a:lnTo>
                <a:lnTo>
                  <a:pt x="6479" y="2631"/>
                </a:lnTo>
                <a:lnTo>
                  <a:pt x="6114" y="2777"/>
                </a:lnTo>
                <a:lnTo>
                  <a:pt x="5773" y="2923"/>
                </a:lnTo>
                <a:lnTo>
                  <a:pt x="5432" y="3094"/>
                </a:lnTo>
                <a:lnTo>
                  <a:pt x="4068" y="2022"/>
                </a:lnTo>
                <a:lnTo>
                  <a:pt x="4068" y="2022"/>
                </a:lnTo>
                <a:lnTo>
                  <a:pt x="3922" y="1925"/>
                </a:lnTo>
                <a:lnTo>
                  <a:pt x="3776" y="1876"/>
                </a:lnTo>
                <a:lnTo>
                  <a:pt x="3630" y="1827"/>
                </a:lnTo>
                <a:lnTo>
                  <a:pt x="3484" y="1827"/>
                </a:lnTo>
                <a:lnTo>
                  <a:pt x="3313" y="1852"/>
                </a:lnTo>
                <a:lnTo>
                  <a:pt x="3167" y="1901"/>
                </a:lnTo>
                <a:lnTo>
                  <a:pt x="3021" y="1974"/>
                </a:lnTo>
                <a:lnTo>
                  <a:pt x="2899" y="2071"/>
                </a:lnTo>
                <a:lnTo>
                  <a:pt x="2071" y="2899"/>
                </a:lnTo>
                <a:lnTo>
                  <a:pt x="2071" y="2899"/>
                </a:lnTo>
                <a:lnTo>
                  <a:pt x="1974" y="3021"/>
                </a:lnTo>
                <a:lnTo>
                  <a:pt x="1901" y="3167"/>
                </a:lnTo>
                <a:lnTo>
                  <a:pt x="1852" y="3313"/>
                </a:lnTo>
                <a:lnTo>
                  <a:pt x="1827" y="3484"/>
                </a:lnTo>
                <a:lnTo>
                  <a:pt x="1827" y="3630"/>
                </a:lnTo>
                <a:lnTo>
                  <a:pt x="1876" y="3776"/>
                </a:lnTo>
                <a:lnTo>
                  <a:pt x="1925" y="3922"/>
                </a:lnTo>
                <a:lnTo>
                  <a:pt x="2022" y="4068"/>
                </a:lnTo>
                <a:lnTo>
                  <a:pt x="3094" y="5432"/>
                </a:lnTo>
                <a:lnTo>
                  <a:pt x="3094" y="5432"/>
                </a:lnTo>
                <a:lnTo>
                  <a:pt x="2923" y="5773"/>
                </a:lnTo>
                <a:lnTo>
                  <a:pt x="2777" y="6114"/>
                </a:lnTo>
                <a:lnTo>
                  <a:pt x="2631" y="6479"/>
                </a:lnTo>
                <a:lnTo>
                  <a:pt x="2534" y="6820"/>
                </a:lnTo>
                <a:lnTo>
                  <a:pt x="780" y="7015"/>
                </a:lnTo>
                <a:lnTo>
                  <a:pt x="780" y="7015"/>
                </a:lnTo>
                <a:lnTo>
                  <a:pt x="634" y="7064"/>
                </a:lnTo>
                <a:lnTo>
                  <a:pt x="488" y="7112"/>
                </a:lnTo>
                <a:lnTo>
                  <a:pt x="342" y="7210"/>
                </a:lnTo>
                <a:lnTo>
                  <a:pt x="244" y="7307"/>
                </a:lnTo>
                <a:lnTo>
                  <a:pt x="147" y="7453"/>
                </a:lnTo>
                <a:lnTo>
                  <a:pt x="74" y="7575"/>
                </a:lnTo>
                <a:lnTo>
                  <a:pt x="25" y="7721"/>
                </a:lnTo>
                <a:lnTo>
                  <a:pt x="1" y="7892"/>
                </a:lnTo>
                <a:lnTo>
                  <a:pt x="1" y="9061"/>
                </a:lnTo>
                <a:lnTo>
                  <a:pt x="1" y="9061"/>
                </a:lnTo>
                <a:lnTo>
                  <a:pt x="25" y="9231"/>
                </a:lnTo>
                <a:lnTo>
                  <a:pt x="74" y="9377"/>
                </a:lnTo>
                <a:lnTo>
                  <a:pt x="147" y="9499"/>
                </a:lnTo>
                <a:lnTo>
                  <a:pt x="244" y="9645"/>
                </a:lnTo>
                <a:lnTo>
                  <a:pt x="342" y="9743"/>
                </a:lnTo>
                <a:lnTo>
                  <a:pt x="488" y="9840"/>
                </a:lnTo>
                <a:lnTo>
                  <a:pt x="634" y="9889"/>
                </a:lnTo>
                <a:lnTo>
                  <a:pt x="780" y="9938"/>
                </a:lnTo>
                <a:lnTo>
                  <a:pt x="2534" y="10132"/>
                </a:lnTo>
                <a:lnTo>
                  <a:pt x="2534" y="10132"/>
                </a:lnTo>
                <a:lnTo>
                  <a:pt x="2631" y="10473"/>
                </a:lnTo>
                <a:lnTo>
                  <a:pt x="2777" y="10839"/>
                </a:lnTo>
                <a:lnTo>
                  <a:pt x="2923" y="11180"/>
                </a:lnTo>
                <a:lnTo>
                  <a:pt x="3094" y="11521"/>
                </a:lnTo>
                <a:lnTo>
                  <a:pt x="2022" y="12885"/>
                </a:lnTo>
                <a:lnTo>
                  <a:pt x="2022" y="12885"/>
                </a:lnTo>
                <a:lnTo>
                  <a:pt x="1925" y="13031"/>
                </a:lnTo>
                <a:lnTo>
                  <a:pt x="1876" y="13177"/>
                </a:lnTo>
                <a:lnTo>
                  <a:pt x="1827" y="13323"/>
                </a:lnTo>
                <a:lnTo>
                  <a:pt x="1827" y="13469"/>
                </a:lnTo>
                <a:lnTo>
                  <a:pt x="1852" y="13640"/>
                </a:lnTo>
                <a:lnTo>
                  <a:pt x="1901" y="13786"/>
                </a:lnTo>
                <a:lnTo>
                  <a:pt x="1974" y="13932"/>
                </a:lnTo>
                <a:lnTo>
                  <a:pt x="2071" y="14054"/>
                </a:lnTo>
                <a:lnTo>
                  <a:pt x="2899" y="14882"/>
                </a:lnTo>
                <a:lnTo>
                  <a:pt x="2899" y="14882"/>
                </a:lnTo>
                <a:lnTo>
                  <a:pt x="3021" y="14979"/>
                </a:lnTo>
                <a:lnTo>
                  <a:pt x="3167" y="15052"/>
                </a:lnTo>
                <a:lnTo>
                  <a:pt x="3313" y="15101"/>
                </a:lnTo>
                <a:lnTo>
                  <a:pt x="3484" y="15125"/>
                </a:lnTo>
                <a:lnTo>
                  <a:pt x="3630" y="15125"/>
                </a:lnTo>
                <a:lnTo>
                  <a:pt x="3776" y="15077"/>
                </a:lnTo>
                <a:lnTo>
                  <a:pt x="3922" y="15028"/>
                </a:lnTo>
                <a:lnTo>
                  <a:pt x="4068" y="14955"/>
                </a:lnTo>
                <a:lnTo>
                  <a:pt x="5432" y="13859"/>
                </a:lnTo>
                <a:lnTo>
                  <a:pt x="5432" y="13859"/>
                </a:lnTo>
                <a:lnTo>
                  <a:pt x="5773" y="14029"/>
                </a:lnTo>
                <a:lnTo>
                  <a:pt x="6114" y="14175"/>
                </a:lnTo>
                <a:lnTo>
                  <a:pt x="6479" y="14322"/>
                </a:lnTo>
                <a:lnTo>
                  <a:pt x="6820" y="14419"/>
                </a:lnTo>
                <a:lnTo>
                  <a:pt x="7015" y="16173"/>
                </a:lnTo>
                <a:lnTo>
                  <a:pt x="7015" y="16173"/>
                </a:lnTo>
                <a:lnTo>
                  <a:pt x="7064" y="16319"/>
                </a:lnTo>
                <a:lnTo>
                  <a:pt x="7112" y="16465"/>
                </a:lnTo>
                <a:lnTo>
                  <a:pt x="7210" y="16611"/>
                </a:lnTo>
                <a:lnTo>
                  <a:pt x="7307" y="16708"/>
                </a:lnTo>
                <a:lnTo>
                  <a:pt x="7453" y="16806"/>
                </a:lnTo>
                <a:lnTo>
                  <a:pt x="7575" y="16879"/>
                </a:lnTo>
                <a:lnTo>
                  <a:pt x="7721" y="16928"/>
                </a:lnTo>
                <a:lnTo>
                  <a:pt x="7892" y="16952"/>
                </a:lnTo>
                <a:lnTo>
                  <a:pt x="9061" y="16952"/>
                </a:lnTo>
                <a:lnTo>
                  <a:pt x="9061" y="16952"/>
                </a:lnTo>
                <a:lnTo>
                  <a:pt x="9231" y="16928"/>
                </a:lnTo>
                <a:lnTo>
                  <a:pt x="9378" y="16879"/>
                </a:lnTo>
                <a:lnTo>
                  <a:pt x="9499" y="16806"/>
                </a:lnTo>
                <a:lnTo>
                  <a:pt x="9645" y="16708"/>
                </a:lnTo>
                <a:lnTo>
                  <a:pt x="9743" y="16611"/>
                </a:lnTo>
                <a:lnTo>
                  <a:pt x="9840" y="16465"/>
                </a:lnTo>
                <a:lnTo>
                  <a:pt x="9889" y="16319"/>
                </a:lnTo>
                <a:lnTo>
                  <a:pt x="9938" y="16173"/>
                </a:lnTo>
                <a:lnTo>
                  <a:pt x="10133" y="14419"/>
                </a:lnTo>
                <a:lnTo>
                  <a:pt x="10133" y="14419"/>
                </a:lnTo>
                <a:lnTo>
                  <a:pt x="10473" y="14322"/>
                </a:lnTo>
                <a:lnTo>
                  <a:pt x="10839" y="14175"/>
                </a:lnTo>
                <a:lnTo>
                  <a:pt x="11180" y="14029"/>
                </a:lnTo>
                <a:lnTo>
                  <a:pt x="11521" y="13859"/>
                </a:lnTo>
                <a:lnTo>
                  <a:pt x="12885" y="14955"/>
                </a:lnTo>
                <a:lnTo>
                  <a:pt x="12885" y="14955"/>
                </a:lnTo>
                <a:lnTo>
                  <a:pt x="13031" y="15028"/>
                </a:lnTo>
                <a:lnTo>
                  <a:pt x="13177" y="15077"/>
                </a:lnTo>
                <a:lnTo>
                  <a:pt x="13323" y="15125"/>
                </a:lnTo>
                <a:lnTo>
                  <a:pt x="13469" y="15125"/>
                </a:lnTo>
                <a:lnTo>
                  <a:pt x="13640" y="15101"/>
                </a:lnTo>
                <a:lnTo>
                  <a:pt x="13786" y="15052"/>
                </a:lnTo>
                <a:lnTo>
                  <a:pt x="13932" y="14979"/>
                </a:lnTo>
                <a:lnTo>
                  <a:pt x="14054" y="14882"/>
                </a:lnTo>
                <a:lnTo>
                  <a:pt x="14882" y="14054"/>
                </a:lnTo>
                <a:lnTo>
                  <a:pt x="14882" y="14054"/>
                </a:lnTo>
                <a:lnTo>
                  <a:pt x="14979" y="13932"/>
                </a:lnTo>
                <a:lnTo>
                  <a:pt x="15052" y="13786"/>
                </a:lnTo>
                <a:lnTo>
                  <a:pt x="15101" y="13640"/>
                </a:lnTo>
                <a:lnTo>
                  <a:pt x="15125" y="13469"/>
                </a:lnTo>
                <a:lnTo>
                  <a:pt x="15125" y="13323"/>
                </a:lnTo>
                <a:lnTo>
                  <a:pt x="15077" y="13177"/>
                </a:lnTo>
                <a:lnTo>
                  <a:pt x="15028" y="13031"/>
                </a:lnTo>
                <a:lnTo>
                  <a:pt x="14955" y="12885"/>
                </a:lnTo>
                <a:lnTo>
                  <a:pt x="13859" y="11521"/>
                </a:lnTo>
                <a:lnTo>
                  <a:pt x="13859" y="11521"/>
                </a:lnTo>
                <a:lnTo>
                  <a:pt x="14029" y="11180"/>
                </a:lnTo>
                <a:lnTo>
                  <a:pt x="14175" y="10839"/>
                </a:lnTo>
                <a:lnTo>
                  <a:pt x="14322" y="10473"/>
                </a:lnTo>
                <a:lnTo>
                  <a:pt x="14419" y="10132"/>
                </a:lnTo>
                <a:lnTo>
                  <a:pt x="16173" y="9938"/>
                </a:lnTo>
                <a:lnTo>
                  <a:pt x="16173" y="9938"/>
                </a:lnTo>
                <a:lnTo>
                  <a:pt x="16319" y="9889"/>
                </a:lnTo>
                <a:lnTo>
                  <a:pt x="16465" y="9840"/>
                </a:lnTo>
                <a:lnTo>
                  <a:pt x="16611" y="9743"/>
                </a:lnTo>
                <a:lnTo>
                  <a:pt x="16708" y="9645"/>
                </a:lnTo>
                <a:lnTo>
                  <a:pt x="16806" y="9499"/>
                </a:lnTo>
                <a:lnTo>
                  <a:pt x="16879" y="9377"/>
                </a:lnTo>
                <a:lnTo>
                  <a:pt x="16928" y="9231"/>
                </a:lnTo>
                <a:lnTo>
                  <a:pt x="16952" y="9061"/>
                </a:lnTo>
                <a:lnTo>
                  <a:pt x="16952" y="7892"/>
                </a:lnTo>
                <a:lnTo>
                  <a:pt x="16952" y="7892"/>
                </a:lnTo>
                <a:lnTo>
                  <a:pt x="16928" y="7721"/>
                </a:lnTo>
                <a:lnTo>
                  <a:pt x="16879" y="7575"/>
                </a:lnTo>
                <a:lnTo>
                  <a:pt x="16806" y="7453"/>
                </a:lnTo>
                <a:lnTo>
                  <a:pt x="16708" y="7307"/>
                </a:lnTo>
                <a:lnTo>
                  <a:pt x="16611" y="7210"/>
                </a:lnTo>
                <a:lnTo>
                  <a:pt x="16465" y="7112"/>
                </a:lnTo>
                <a:lnTo>
                  <a:pt x="16319" y="7064"/>
                </a:lnTo>
                <a:lnTo>
                  <a:pt x="16173" y="7015"/>
                </a:lnTo>
                <a:lnTo>
                  <a:pt x="16173" y="7015"/>
                </a:lnTo>
                <a:close/>
                <a:moveTo>
                  <a:pt x="10425" y="10425"/>
                </a:moveTo>
                <a:lnTo>
                  <a:pt x="10425" y="10425"/>
                </a:lnTo>
                <a:lnTo>
                  <a:pt x="10206" y="10620"/>
                </a:lnTo>
                <a:lnTo>
                  <a:pt x="9986" y="10766"/>
                </a:lnTo>
                <a:lnTo>
                  <a:pt x="9767" y="10912"/>
                </a:lnTo>
                <a:lnTo>
                  <a:pt x="9524" y="11034"/>
                </a:lnTo>
                <a:lnTo>
                  <a:pt x="9256" y="11107"/>
                </a:lnTo>
                <a:lnTo>
                  <a:pt x="9012" y="11180"/>
                </a:lnTo>
                <a:lnTo>
                  <a:pt x="8744" y="11228"/>
                </a:lnTo>
                <a:lnTo>
                  <a:pt x="8476" y="11228"/>
                </a:lnTo>
                <a:lnTo>
                  <a:pt x="8208" y="11228"/>
                </a:lnTo>
                <a:lnTo>
                  <a:pt x="7941" y="11180"/>
                </a:lnTo>
                <a:lnTo>
                  <a:pt x="7697" y="11107"/>
                </a:lnTo>
                <a:lnTo>
                  <a:pt x="7429" y="11034"/>
                </a:lnTo>
                <a:lnTo>
                  <a:pt x="7186" y="10912"/>
                </a:lnTo>
                <a:lnTo>
                  <a:pt x="6966" y="10766"/>
                </a:lnTo>
                <a:lnTo>
                  <a:pt x="6747" y="10620"/>
                </a:lnTo>
                <a:lnTo>
                  <a:pt x="6528" y="10425"/>
                </a:lnTo>
                <a:lnTo>
                  <a:pt x="6528" y="10425"/>
                </a:lnTo>
                <a:lnTo>
                  <a:pt x="6333" y="10206"/>
                </a:lnTo>
                <a:lnTo>
                  <a:pt x="6187" y="9986"/>
                </a:lnTo>
                <a:lnTo>
                  <a:pt x="6041" y="9767"/>
                </a:lnTo>
                <a:lnTo>
                  <a:pt x="5919" y="9524"/>
                </a:lnTo>
                <a:lnTo>
                  <a:pt x="5846" y="9256"/>
                </a:lnTo>
                <a:lnTo>
                  <a:pt x="5773" y="9012"/>
                </a:lnTo>
                <a:lnTo>
                  <a:pt x="5724" y="8744"/>
                </a:lnTo>
                <a:lnTo>
                  <a:pt x="5724" y="8476"/>
                </a:lnTo>
                <a:lnTo>
                  <a:pt x="5724" y="8208"/>
                </a:lnTo>
                <a:lnTo>
                  <a:pt x="5773" y="7941"/>
                </a:lnTo>
                <a:lnTo>
                  <a:pt x="5846" y="7697"/>
                </a:lnTo>
                <a:lnTo>
                  <a:pt x="5919" y="7429"/>
                </a:lnTo>
                <a:lnTo>
                  <a:pt x="6041" y="7186"/>
                </a:lnTo>
                <a:lnTo>
                  <a:pt x="6187" y="6966"/>
                </a:lnTo>
                <a:lnTo>
                  <a:pt x="6333" y="6747"/>
                </a:lnTo>
                <a:lnTo>
                  <a:pt x="6528" y="6528"/>
                </a:lnTo>
                <a:lnTo>
                  <a:pt x="6528" y="6528"/>
                </a:lnTo>
                <a:lnTo>
                  <a:pt x="6747" y="6333"/>
                </a:lnTo>
                <a:lnTo>
                  <a:pt x="6966" y="6187"/>
                </a:lnTo>
                <a:lnTo>
                  <a:pt x="7186" y="6041"/>
                </a:lnTo>
                <a:lnTo>
                  <a:pt x="7429" y="5919"/>
                </a:lnTo>
                <a:lnTo>
                  <a:pt x="7697" y="5846"/>
                </a:lnTo>
                <a:lnTo>
                  <a:pt x="7941" y="5773"/>
                </a:lnTo>
                <a:lnTo>
                  <a:pt x="8208" y="5724"/>
                </a:lnTo>
                <a:lnTo>
                  <a:pt x="8476" y="5724"/>
                </a:lnTo>
                <a:lnTo>
                  <a:pt x="8744" y="5724"/>
                </a:lnTo>
                <a:lnTo>
                  <a:pt x="9012" y="5773"/>
                </a:lnTo>
                <a:lnTo>
                  <a:pt x="9256" y="5846"/>
                </a:lnTo>
                <a:lnTo>
                  <a:pt x="9524" y="5919"/>
                </a:lnTo>
                <a:lnTo>
                  <a:pt x="9767" y="6041"/>
                </a:lnTo>
                <a:lnTo>
                  <a:pt x="9986" y="6187"/>
                </a:lnTo>
                <a:lnTo>
                  <a:pt x="10206" y="6333"/>
                </a:lnTo>
                <a:lnTo>
                  <a:pt x="10425" y="6528"/>
                </a:lnTo>
                <a:lnTo>
                  <a:pt x="10425" y="6528"/>
                </a:lnTo>
                <a:lnTo>
                  <a:pt x="10620" y="6747"/>
                </a:lnTo>
                <a:lnTo>
                  <a:pt x="10766" y="6966"/>
                </a:lnTo>
                <a:lnTo>
                  <a:pt x="10912" y="7186"/>
                </a:lnTo>
                <a:lnTo>
                  <a:pt x="11034" y="7429"/>
                </a:lnTo>
                <a:lnTo>
                  <a:pt x="11107" y="7697"/>
                </a:lnTo>
                <a:lnTo>
                  <a:pt x="11180" y="7941"/>
                </a:lnTo>
                <a:lnTo>
                  <a:pt x="11228" y="8208"/>
                </a:lnTo>
                <a:lnTo>
                  <a:pt x="11228" y="8476"/>
                </a:lnTo>
                <a:lnTo>
                  <a:pt x="11228" y="8744"/>
                </a:lnTo>
                <a:lnTo>
                  <a:pt x="11180" y="9012"/>
                </a:lnTo>
                <a:lnTo>
                  <a:pt x="11107" y="9256"/>
                </a:lnTo>
                <a:lnTo>
                  <a:pt x="11034" y="9524"/>
                </a:lnTo>
                <a:lnTo>
                  <a:pt x="10912" y="9767"/>
                </a:lnTo>
                <a:lnTo>
                  <a:pt x="10766" y="9986"/>
                </a:lnTo>
                <a:lnTo>
                  <a:pt x="10620" y="10206"/>
                </a:lnTo>
                <a:lnTo>
                  <a:pt x="10425" y="10425"/>
                </a:lnTo>
                <a:lnTo>
                  <a:pt x="10425" y="10425"/>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3" name="Google Shape;813;p47"/>
          <p:cNvGrpSpPr/>
          <p:nvPr/>
        </p:nvGrpSpPr>
        <p:grpSpPr>
          <a:xfrm>
            <a:off x="5304611" y="2727159"/>
            <a:ext cx="435022" cy="323445"/>
            <a:chOff x="5247525" y="3007275"/>
            <a:chExt cx="517575" cy="384825"/>
          </a:xfrm>
        </p:grpSpPr>
        <p:sp>
          <p:nvSpPr>
            <p:cNvPr id="814" name="Google Shape;814;p47"/>
            <p:cNvSpPr/>
            <p:nvPr/>
          </p:nvSpPr>
          <p:spPr>
            <a:xfrm>
              <a:off x="5247525" y="3007275"/>
              <a:ext cx="348900" cy="348900"/>
            </a:xfrm>
            <a:custGeom>
              <a:avLst/>
              <a:gdLst/>
              <a:ahLst/>
              <a:cxnLst/>
              <a:rect l="l" t="t" r="r" b="b"/>
              <a:pathLst>
                <a:path w="13956" h="13956" fill="none" extrusionOk="0">
                  <a:moveTo>
                    <a:pt x="13323" y="5772"/>
                  </a:moveTo>
                  <a:lnTo>
                    <a:pt x="11861" y="5626"/>
                  </a:lnTo>
                  <a:lnTo>
                    <a:pt x="11861" y="5626"/>
                  </a:lnTo>
                  <a:lnTo>
                    <a:pt x="11788" y="5334"/>
                  </a:lnTo>
                  <a:lnTo>
                    <a:pt x="11667" y="5042"/>
                  </a:lnTo>
                  <a:lnTo>
                    <a:pt x="11545" y="4750"/>
                  </a:lnTo>
                  <a:lnTo>
                    <a:pt x="11399" y="4482"/>
                  </a:lnTo>
                  <a:lnTo>
                    <a:pt x="12300" y="3337"/>
                  </a:lnTo>
                  <a:lnTo>
                    <a:pt x="12300" y="3337"/>
                  </a:lnTo>
                  <a:lnTo>
                    <a:pt x="12373" y="3240"/>
                  </a:lnTo>
                  <a:lnTo>
                    <a:pt x="12422" y="3118"/>
                  </a:lnTo>
                  <a:lnTo>
                    <a:pt x="12446" y="2996"/>
                  </a:lnTo>
                  <a:lnTo>
                    <a:pt x="12446" y="2850"/>
                  </a:lnTo>
                  <a:lnTo>
                    <a:pt x="12422" y="2728"/>
                  </a:lnTo>
                  <a:lnTo>
                    <a:pt x="12397" y="2606"/>
                  </a:lnTo>
                  <a:lnTo>
                    <a:pt x="12324" y="2485"/>
                  </a:lnTo>
                  <a:lnTo>
                    <a:pt x="12251" y="2387"/>
                  </a:lnTo>
                  <a:lnTo>
                    <a:pt x="11569" y="1705"/>
                  </a:lnTo>
                  <a:lnTo>
                    <a:pt x="11569" y="1705"/>
                  </a:lnTo>
                  <a:lnTo>
                    <a:pt x="11472" y="1632"/>
                  </a:lnTo>
                  <a:lnTo>
                    <a:pt x="11350" y="1559"/>
                  </a:lnTo>
                  <a:lnTo>
                    <a:pt x="11228" y="1510"/>
                  </a:lnTo>
                  <a:lnTo>
                    <a:pt x="11106" y="1510"/>
                  </a:lnTo>
                  <a:lnTo>
                    <a:pt x="10960" y="1510"/>
                  </a:lnTo>
                  <a:lnTo>
                    <a:pt x="10838" y="1535"/>
                  </a:lnTo>
                  <a:lnTo>
                    <a:pt x="10717" y="1583"/>
                  </a:lnTo>
                  <a:lnTo>
                    <a:pt x="10619" y="1656"/>
                  </a:lnTo>
                  <a:lnTo>
                    <a:pt x="9475" y="2558"/>
                  </a:lnTo>
                  <a:lnTo>
                    <a:pt x="9475" y="2558"/>
                  </a:lnTo>
                  <a:lnTo>
                    <a:pt x="9207" y="2411"/>
                  </a:lnTo>
                  <a:lnTo>
                    <a:pt x="8914" y="2290"/>
                  </a:lnTo>
                  <a:lnTo>
                    <a:pt x="8622" y="2168"/>
                  </a:lnTo>
                  <a:lnTo>
                    <a:pt x="8330" y="2070"/>
                  </a:lnTo>
                  <a:lnTo>
                    <a:pt x="8159" y="634"/>
                  </a:lnTo>
                  <a:lnTo>
                    <a:pt x="8159" y="634"/>
                  </a:lnTo>
                  <a:lnTo>
                    <a:pt x="8135" y="512"/>
                  </a:lnTo>
                  <a:lnTo>
                    <a:pt x="8086" y="390"/>
                  </a:lnTo>
                  <a:lnTo>
                    <a:pt x="8013" y="293"/>
                  </a:lnTo>
                  <a:lnTo>
                    <a:pt x="7940" y="195"/>
                  </a:lnTo>
                  <a:lnTo>
                    <a:pt x="7818" y="122"/>
                  </a:lnTo>
                  <a:lnTo>
                    <a:pt x="7721" y="49"/>
                  </a:lnTo>
                  <a:lnTo>
                    <a:pt x="7575" y="25"/>
                  </a:lnTo>
                  <a:lnTo>
                    <a:pt x="7453" y="0"/>
                  </a:lnTo>
                  <a:lnTo>
                    <a:pt x="6479" y="0"/>
                  </a:lnTo>
                  <a:lnTo>
                    <a:pt x="6479" y="0"/>
                  </a:lnTo>
                  <a:lnTo>
                    <a:pt x="6357" y="25"/>
                  </a:lnTo>
                  <a:lnTo>
                    <a:pt x="6235" y="49"/>
                  </a:lnTo>
                  <a:lnTo>
                    <a:pt x="6114" y="122"/>
                  </a:lnTo>
                  <a:lnTo>
                    <a:pt x="6016" y="195"/>
                  </a:lnTo>
                  <a:lnTo>
                    <a:pt x="5919" y="293"/>
                  </a:lnTo>
                  <a:lnTo>
                    <a:pt x="5846" y="390"/>
                  </a:lnTo>
                  <a:lnTo>
                    <a:pt x="5797" y="512"/>
                  </a:lnTo>
                  <a:lnTo>
                    <a:pt x="5773" y="634"/>
                  </a:lnTo>
                  <a:lnTo>
                    <a:pt x="5602" y="2070"/>
                  </a:lnTo>
                  <a:lnTo>
                    <a:pt x="5602" y="2070"/>
                  </a:lnTo>
                  <a:lnTo>
                    <a:pt x="5310" y="2168"/>
                  </a:lnTo>
                  <a:lnTo>
                    <a:pt x="5018" y="2290"/>
                  </a:lnTo>
                  <a:lnTo>
                    <a:pt x="4750" y="2411"/>
                  </a:lnTo>
                  <a:lnTo>
                    <a:pt x="4482" y="2558"/>
                  </a:lnTo>
                  <a:lnTo>
                    <a:pt x="3337" y="1656"/>
                  </a:lnTo>
                  <a:lnTo>
                    <a:pt x="3337" y="1656"/>
                  </a:lnTo>
                  <a:lnTo>
                    <a:pt x="3215" y="1583"/>
                  </a:lnTo>
                  <a:lnTo>
                    <a:pt x="3094" y="1535"/>
                  </a:lnTo>
                  <a:lnTo>
                    <a:pt x="2972" y="1510"/>
                  </a:lnTo>
                  <a:lnTo>
                    <a:pt x="2850" y="1510"/>
                  </a:lnTo>
                  <a:lnTo>
                    <a:pt x="2728" y="1510"/>
                  </a:lnTo>
                  <a:lnTo>
                    <a:pt x="2582" y="1559"/>
                  </a:lnTo>
                  <a:lnTo>
                    <a:pt x="2485" y="1632"/>
                  </a:lnTo>
                  <a:lnTo>
                    <a:pt x="2387" y="1705"/>
                  </a:lnTo>
                  <a:lnTo>
                    <a:pt x="1705" y="2387"/>
                  </a:lnTo>
                  <a:lnTo>
                    <a:pt x="1705" y="2387"/>
                  </a:lnTo>
                  <a:lnTo>
                    <a:pt x="1608" y="2485"/>
                  </a:lnTo>
                  <a:lnTo>
                    <a:pt x="1559" y="2606"/>
                  </a:lnTo>
                  <a:lnTo>
                    <a:pt x="1511" y="2728"/>
                  </a:lnTo>
                  <a:lnTo>
                    <a:pt x="1486" y="2850"/>
                  </a:lnTo>
                  <a:lnTo>
                    <a:pt x="1486" y="2996"/>
                  </a:lnTo>
                  <a:lnTo>
                    <a:pt x="1511" y="3118"/>
                  </a:lnTo>
                  <a:lnTo>
                    <a:pt x="1559" y="3240"/>
                  </a:lnTo>
                  <a:lnTo>
                    <a:pt x="1632" y="3337"/>
                  </a:lnTo>
                  <a:lnTo>
                    <a:pt x="2533" y="4482"/>
                  </a:lnTo>
                  <a:lnTo>
                    <a:pt x="2533" y="4482"/>
                  </a:lnTo>
                  <a:lnTo>
                    <a:pt x="2387" y="4750"/>
                  </a:lnTo>
                  <a:lnTo>
                    <a:pt x="2266" y="5042"/>
                  </a:lnTo>
                  <a:lnTo>
                    <a:pt x="2168" y="5334"/>
                  </a:lnTo>
                  <a:lnTo>
                    <a:pt x="2071" y="5626"/>
                  </a:lnTo>
                  <a:lnTo>
                    <a:pt x="634" y="5772"/>
                  </a:lnTo>
                  <a:lnTo>
                    <a:pt x="634" y="5772"/>
                  </a:lnTo>
                  <a:lnTo>
                    <a:pt x="512" y="5821"/>
                  </a:lnTo>
                  <a:lnTo>
                    <a:pt x="390" y="5870"/>
                  </a:lnTo>
                  <a:lnTo>
                    <a:pt x="268" y="5943"/>
                  </a:lnTo>
                  <a:lnTo>
                    <a:pt x="171" y="6016"/>
                  </a:lnTo>
                  <a:lnTo>
                    <a:pt x="98" y="6138"/>
                  </a:lnTo>
                  <a:lnTo>
                    <a:pt x="49" y="6235"/>
                  </a:lnTo>
                  <a:lnTo>
                    <a:pt x="1" y="6381"/>
                  </a:lnTo>
                  <a:lnTo>
                    <a:pt x="1" y="6503"/>
                  </a:lnTo>
                  <a:lnTo>
                    <a:pt x="1" y="7453"/>
                  </a:lnTo>
                  <a:lnTo>
                    <a:pt x="1" y="7453"/>
                  </a:lnTo>
                  <a:lnTo>
                    <a:pt x="1" y="7599"/>
                  </a:lnTo>
                  <a:lnTo>
                    <a:pt x="49" y="7721"/>
                  </a:lnTo>
                  <a:lnTo>
                    <a:pt x="98" y="7843"/>
                  </a:lnTo>
                  <a:lnTo>
                    <a:pt x="171" y="7940"/>
                  </a:lnTo>
                  <a:lnTo>
                    <a:pt x="268" y="8037"/>
                  </a:lnTo>
                  <a:lnTo>
                    <a:pt x="390" y="8111"/>
                  </a:lnTo>
                  <a:lnTo>
                    <a:pt x="512" y="8159"/>
                  </a:lnTo>
                  <a:lnTo>
                    <a:pt x="634" y="8184"/>
                  </a:lnTo>
                  <a:lnTo>
                    <a:pt x="2071" y="8354"/>
                  </a:lnTo>
                  <a:lnTo>
                    <a:pt x="2071" y="8354"/>
                  </a:lnTo>
                  <a:lnTo>
                    <a:pt x="2168" y="8646"/>
                  </a:lnTo>
                  <a:lnTo>
                    <a:pt x="2266" y="8914"/>
                  </a:lnTo>
                  <a:lnTo>
                    <a:pt x="2387" y="9206"/>
                  </a:lnTo>
                  <a:lnTo>
                    <a:pt x="2533" y="9474"/>
                  </a:lnTo>
                  <a:lnTo>
                    <a:pt x="1632" y="10619"/>
                  </a:lnTo>
                  <a:lnTo>
                    <a:pt x="1632" y="10619"/>
                  </a:lnTo>
                  <a:lnTo>
                    <a:pt x="1559" y="10741"/>
                  </a:lnTo>
                  <a:lnTo>
                    <a:pt x="1511" y="10863"/>
                  </a:lnTo>
                  <a:lnTo>
                    <a:pt x="1486" y="10984"/>
                  </a:lnTo>
                  <a:lnTo>
                    <a:pt x="1486" y="11106"/>
                  </a:lnTo>
                  <a:lnTo>
                    <a:pt x="1511" y="11228"/>
                  </a:lnTo>
                  <a:lnTo>
                    <a:pt x="1559" y="11350"/>
                  </a:lnTo>
                  <a:lnTo>
                    <a:pt x="1608" y="11472"/>
                  </a:lnTo>
                  <a:lnTo>
                    <a:pt x="1705" y="11569"/>
                  </a:lnTo>
                  <a:lnTo>
                    <a:pt x="2387" y="12251"/>
                  </a:lnTo>
                  <a:lnTo>
                    <a:pt x="2387" y="12251"/>
                  </a:lnTo>
                  <a:lnTo>
                    <a:pt x="2485" y="12348"/>
                  </a:lnTo>
                  <a:lnTo>
                    <a:pt x="2582" y="12397"/>
                  </a:lnTo>
                  <a:lnTo>
                    <a:pt x="2728" y="12446"/>
                  </a:lnTo>
                  <a:lnTo>
                    <a:pt x="2850" y="12470"/>
                  </a:lnTo>
                  <a:lnTo>
                    <a:pt x="2972" y="12470"/>
                  </a:lnTo>
                  <a:lnTo>
                    <a:pt x="3094" y="12421"/>
                  </a:lnTo>
                  <a:lnTo>
                    <a:pt x="3215" y="12373"/>
                  </a:lnTo>
                  <a:lnTo>
                    <a:pt x="3337" y="12324"/>
                  </a:lnTo>
                  <a:lnTo>
                    <a:pt x="4482" y="11423"/>
                  </a:lnTo>
                  <a:lnTo>
                    <a:pt x="4482" y="11423"/>
                  </a:lnTo>
                  <a:lnTo>
                    <a:pt x="4750" y="11545"/>
                  </a:lnTo>
                  <a:lnTo>
                    <a:pt x="5018" y="11691"/>
                  </a:lnTo>
                  <a:lnTo>
                    <a:pt x="5310" y="11788"/>
                  </a:lnTo>
                  <a:lnTo>
                    <a:pt x="5602" y="11886"/>
                  </a:lnTo>
                  <a:lnTo>
                    <a:pt x="5773" y="13322"/>
                  </a:lnTo>
                  <a:lnTo>
                    <a:pt x="5773" y="13322"/>
                  </a:lnTo>
                  <a:lnTo>
                    <a:pt x="5797" y="13444"/>
                  </a:lnTo>
                  <a:lnTo>
                    <a:pt x="5846" y="13566"/>
                  </a:lnTo>
                  <a:lnTo>
                    <a:pt x="5919" y="13688"/>
                  </a:lnTo>
                  <a:lnTo>
                    <a:pt x="6016" y="13785"/>
                  </a:lnTo>
                  <a:lnTo>
                    <a:pt x="6114" y="13858"/>
                  </a:lnTo>
                  <a:lnTo>
                    <a:pt x="6235" y="13907"/>
                  </a:lnTo>
                  <a:lnTo>
                    <a:pt x="6357" y="13956"/>
                  </a:lnTo>
                  <a:lnTo>
                    <a:pt x="6479" y="13956"/>
                  </a:lnTo>
                  <a:lnTo>
                    <a:pt x="7453" y="13956"/>
                  </a:lnTo>
                  <a:lnTo>
                    <a:pt x="7453" y="13956"/>
                  </a:lnTo>
                  <a:lnTo>
                    <a:pt x="7575" y="13956"/>
                  </a:lnTo>
                  <a:lnTo>
                    <a:pt x="7721" y="13907"/>
                  </a:lnTo>
                  <a:lnTo>
                    <a:pt x="7818" y="13858"/>
                  </a:lnTo>
                  <a:lnTo>
                    <a:pt x="7940" y="13785"/>
                  </a:lnTo>
                  <a:lnTo>
                    <a:pt x="8013" y="13688"/>
                  </a:lnTo>
                  <a:lnTo>
                    <a:pt x="8086" y="13566"/>
                  </a:lnTo>
                  <a:lnTo>
                    <a:pt x="8135" y="13444"/>
                  </a:lnTo>
                  <a:lnTo>
                    <a:pt x="8159" y="13322"/>
                  </a:lnTo>
                  <a:lnTo>
                    <a:pt x="8330" y="11886"/>
                  </a:lnTo>
                  <a:lnTo>
                    <a:pt x="8330" y="11886"/>
                  </a:lnTo>
                  <a:lnTo>
                    <a:pt x="8622" y="11788"/>
                  </a:lnTo>
                  <a:lnTo>
                    <a:pt x="8914" y="11691"/>
                  </a:lnTo>
                  <a:lnTo>
                    <a:pt x="9207" y="11545"/>
                  </a:lnTo>
                  <a:lnTo>
                    <a:pt x="9475" y="11423"/>
                  </a:lnTo>
                  <a:lnTo>
                    <a:pt x="10619" y="12324"/>
                  </a:lnTo>
                  <a:lnTo>
                    <a:pt x="10619" y="12324"/>
                  </a:lnTo>
                  <a:lnTo>
                    <a:pt x="10717" y="12373"/>
                  </a:lnTo>
                  <a:lnTo>
                    <a:pt x="10838" y="12421"/>
                  </a:lnTo>
                  <a:lnTo>
                    <a:pt x="10960" y="12470"/>
                  </a:lnTo>
                  <a:lnTo>
                    <a:pt x="11106" y="12470"/>
                  </a:lnTo>
                  <a:lnTo>
                    <a:pt x="11228" y="12446"/>
                  </a:lnTo>
                  <a:lnTo>
                    <a:pt x="11350" y="12397"/>
                  </a:lnTo>
                  <a:lnTo>
                    <a:pt x="11472" y="12348"/>
                  </a:lnTo>
                  <a:lnTo>
                    <a:pt x="11569" y="12251"/>
                  </a:lnTo>
                  <a:lnTo>
                    <a:pt x="12251" y="11569"/>
                  </a:lnTo>
                  <a:lnTo>
                    <a:pt x="12251" y="11569"/>
                  </a:lnTo>
                  <a:lnTo>
                    <a:pt x="12324" y="11472"/>
                  </a:lnTo>
                  <a:lnTo>
                    <a:pt x="12397" y="11350"/>
                  </a:lnTo>
                  <a:lnTo>
                    <a:pt x="12422" y="11228"/>
                  </a:lnTo>
                  <a:lnTo>
                    <a:pt x="12446" y="11106"/>
                  </a:lnTo>
                  <a:lnTo>
                    <a:pt x="12446" y="10984"/>
                  </a:lnTo>
                  <a:lnTo>
                    <a:pt x="12422" y="10863"/>
                  </a:lnTo>
                  <a:lnTo>
                    <a:pt x="12373" y="10741"/>
                  </a:lnTo>
                  <a:lnTo>
                    <a:pt x="12300" y="10619"/>
                  </a:lnTo>
                  <a:lnTo>
                    <a:pt x="11399" y="9474"/>
                  </a:lnTo>
                  <a:lnTo>
                    <a:pt x="11399" y="9474"/>
                  </a:lnTo>
                  <a:lnTo>
                    <a:pt x="11545" y="9206"/>
                  </a:lnTo>
                  <a:lnTo>
                    <a:pt x="11667" y="8914"/>
                  </a:lnTo>
                  <a:lnTo>
                    <a:pt x="11788" y="8646"/>
                  </a:lnTo>
                  <a:lnTo>
                    <a:pt x="11861" y="8354"/>
                  </a:lnTo>
                  <a:lnTo>
                    <a:pt x="13323" y="8184"/>
                  </a:lnTo>
                  <a:lnTo>
                    <a:pt x="13323" y="8184"/>
                  </a:lnTo>
                  <a:lnTo>
                    <a:pt x="13444" y="8159"/>
                  </a:lnTo>
                  <a:lnTo>
                    <a:pt x="13566" y="8111"/>
                  </a:lnTo>
                  <a:lnTo>
                    <a:pt x="13664" y="8037"/>
                  </a:lnTo>
                  <a:lnTo>
                    <a:pt x="13761" y="7940"/>
                  </a:lnTo>
                  <a:lnTo>
                    <a:pt x="13834" y="7843"/>
                  </a:lnTo>
                  <a:lnTo>
                    <a:pt x="13907" y="7721"/>
                  </a:lnTo>
                  <a:lnTo>
                    <a:pt x="13932" y="7599"/>
                  </a:lnTo>
                  <a:lnTo>
                    <a:pt x="13956" y="7453"/>
                  </a:lnTo>
                  <a:lnTo>
                    <a:pt x="13956" y="6503"/>
                  </a:lnTo>
                  <a:lnTo>
                    <a:pt x="13956" y="6503"/>
                  </a:lnTo>
                  <a:lnTo>
                    <a:pt x="13932" y="6381"/>
                  </a:lnTo>
                  <a:lnTo>
                    <a:pt x="13907" y="6235"/>
                  </a:lnTo>
                  <a:lnTo>
                    <a:pt x="13834" y="6138"/>
                  </a:lnTo>
                  <a:lnTo>
                    <a:pt x="13761" y="6016"/>
                  </a:lnTo>
                  <a:lnTo>
                    <a:pt x="13664" y="5943"/>
                  </a:lnTo>
                  <a:lnTo>
                    <a:pt x="13566" y="5870"/>
                  </a:lnTo>
                  <a:lnTo>
                    <a:pt x="13444" y="5821"/>
                  </a:lnTo>
                  <a:lnTo>
                    <a:pt x="13323" y="5772"/>
                  </a:lnTo>
                  <a:lnTo>
                    <a:pt x="13323" y="5772"/>
                  </a:lnTo>
                  <a:close/>
                  <a:moveTo>
                    <a:pt x="8573" y="8598"/>
                  </a:moveTo>
                  <a:lnTo>
                    <a:pt x="8573" y="8598"/>
                  </a:lnTo>
                  <a:lnTo>
                    <a:pt x="8403" y="8744"/>
                  </a:lnTo>
                  <a:lnTo>
                    <a:pt x="8232" y="8890"/>
                  </a:lnTo>
                  <a:lnTo>
                    <a:pt x="8038" y="8987"/>
                  </a:lnTo>
                  <a:lnTo>
                    <a:pt x="7818" y="9085"/>
                  </a:lnTo>
                  <a:lnTo>
                    <a:pt x="7624" y="9158"/>
                  </a:lnTo>
                  <a:lnTo>
                    <a:pt x="7404" y="9206"/>
                  </a:lnTo>
                  <a:lnTo>
                    <a:pt x="7185" y="9231"/>
                  </a:lnTo>
                  <a:lnTo>
                    <a:pt x="6966" y="9255"/>
                  </a:lnTo>
                  <a:lnTo>
                    <a:pt x="6747" y="9231"/>
                  </a:lnTo>
                  <a:lnTo>
                    <a:pt x="6528" y="9206"/>
                  </a:lnTo>
                  <a:lnTo>
                    <a:pt x="6333" y="9158"/>
                  </a:lnTo>
                  <a:lnTo>
                    <a:pt x="6114" y="9085"/>
                  </a:lnTo>
                  <a:lnTo>
                    <a:pt x="5919" y="8987"/>
                  </a:lnTo>
                  <a:lnTo>
                    <a:pt x="5724" y="8890"/>
                  </a:lnTo>
                  <a:lnTo>
                    <a:pt x="5529" y="8744"/>
                  </a:lnTo>
                  <a:lnTo>
                    <a:pt x="5359" y="8598"/>
                  </a:lnTo>
                  <a:lnTo>
                    <a:pt x="5359" y="8598"/>
                  </a:lnTo>
                  <a:lnTo>
                    <a:pt x="5212" y="8427"/>
                  </a:lnTo>
                  <a:lnTo>
                    <a:pt x="5066" y="8232"/>
                  </a:lnTo>
                  <a:lnTo>
                    <a:pt x="4969" y="8037"/>
                  </a:lnTo>
                  <a:lnTo>
                    <a:pt x="4871" y="7843"/>
                  </a:lnTo>
                  <a:lnTo>
                    <a:pt x="4798" y="7623"/>
                  </a:lnTo>
                  <a:lnTo>
                    <a:pt x="4750" y="7404"/>
                  </a:lnTo>
                  <a:lnTo>
                    <a:pt x="4701" y="7209"/>
                  </a:lnTo>
                  <a:lnTo>
                    <a:pt x="4701" y="6990"/>
                  </a:lnTo>
                  <a:lnTo>
                    <a:pt x="4701" y="6771"/>
                  </a:lnTo>
                  <a:lnTo>
                    <a:pt x="4750" y="6552"/>
                  </a:lnTo>
                  <a:lnTo>
                    <a:pt x="4798" y="6333"/>
                  </a:lnTo>
                  <a:lnTo>
                    <a:pt x="4871" y="6138"/>
                  </a:lnTo>
                  <a:lnTo>
                    <a:pt x="4969" y="5919"/>
                  </a:lnTo>
                  <a:lnTo>
                    <a:pt x="5066" y="5724"/>
                  </a:lnTo>
                  <a:lnTo>
                    <a:pt x="5212" y="5553"/>
                  </a:lnTo>
                  <a:lnTo>
                    <a:pt x="5359" y="5383"/>
                  </a:lnTo>
                  <a:lnTo>
                    <a:pt x="5359" y="5383"/>
                  </a:lnTo>
                  <a:lnTo>
                    <a:pt x="5529" y="5212"/>
                  </a:lnTo>
                  <a:lnTo>
                    <a:pt x="5724" y="5091"/>
                  </a:lnTo>
                  <a:lnTo>
                    <a:pt x="5919" y="4969"/>
                  </a:lnTo>
                  <a:lnTo>
                    <a:pt x="6114" y="4871"/>
                  </a:lnTo>
                  <a:lnTo>
                    <a:pt x="6333" y="4798"/>
                  </a:lnTo>
                  <a:lnTo>
                    <a:pt x="6528" y="4750"/>
                  </a:lnTo>
                  <a:lnTo>
                    <a:pt x="6747" y="4725"/>
                  </a:lnTo>
                  <a:lnTo>
                    <a:pt x="6966" y="4701"/>
                  </a:lnTo>
                  <a:lnTo>
                    <a:pt x="7185" y="4725"/>
                  </a:lnTo>
                  <a:lnTo>
                    <a:pt x="7404" y="4750"/>
                  </a:lnTo>
                  <a:lnTo>
                    <a:pt x="7624" y="4798"/>
                  </a:lnTo>
                  <a:lnTo>
                    <a:pt x="7818" y="4871"/>
                  </a:lnTo>
                  <a:lnTo>
                    <a:pt x="8038" y="4969"/>
                  </a:lnTo>
                  <a:lnTo>
                    <a:pt x="8232" y="5091"/>
                  </a:lnTo>
                  <a:lnTo>
                    <a:pt x="8403" y="5212"/>
                  </a:lnTo>
                  <a:lnTo>
                    <a:pt x="8573" y="5383"/>
                  </a:lnTo>
                  <a:lnTo>
                    <a:pt x="8573" y="5383"/>
                  </a:lnTo>
                  <a:lnTo>
                    <a:pt x="8744" y="5553"/>
                  </a:lnTo>
                  <a:lnTo>
                    <a:pt x="8866" y="5724"/>
                  </a:lnTo>
                  <a:lnTo>
                    <a:pt x="8987" y="5919"/>
                  </a:lnTo>
                  <a:lnTo>
                    <a:pt x="9085" y="6138"/>
                  </a:lnTo>
                  <a:lnTo>
                    <a:pt x="9158" y="6333"/>
                  </a:lnTo>
                  <a:lnTo>
                    <a:pt x="9207" y="6552"/>
                  </a:lnTo>
                  <a:lnTo>
                    <a:pt x="9231" y="6771"/>
                  </a:lnTo>
                  <a:lnTo>
                    <a:pt x="9231" y="6990"/>
                  </a:lnTo>
                  <a:lnTo>
                    <a:pt x="9231" y="7209"/>
                  </a:lnTo>
                  <a:lnTo>
                    <a:pt x="9207" y="7404"/>
                  </a:lnTo>
                  <a:lnTo>
                    <a:pt x="9158" y="7623"/>
                  </a:lnTo>
                  <a:lnTo>
                    <a:pt x="9085" y="7843"/>
                  </a:lnTo>
                  <a:lnTo>
                    <a:pt x="8987" y="8037"/>
                  </a:lnTo>
                  <a:lnTo>
                    <a:pt x="8866" y="8232"/>
                  </a:lnTo>
                  <a:lnTo>
                    <a:pt x="8744" y="8427"/>
                  </a:lnTo>
                  <a:lnTo>
                    <a:pt x="8573" y="8598"/>
                  </a:lnTo>
                  <a:lnTo>
                    <a:pt x="8573" y="859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47"/>
            <p:cNvSpPr/>
            <p:nvPr/>
          </p:nvSpPr>
          <p:spPr>
            <a:xfrm>
              <a:off x="5566575" y="3193575"/>
              <a:ext cx="198525" cy="198525"/>
            </a:xfrm>
            <a:custGeom>
              <a:avLst/>
              <a:gdLst/>
              <a:ahLst/>
              <a:cxnLst/>
              <a:rect l="l" t="t" r="r" b="b"/>
              <a:pathLst>
                <a:path w="7941" h="7941" fill="none" extrusionOk="0">
                  <a:moveTo>
                    <a:pt x="7258" y="2144"/>
                  </a:moveTo>
                  <a:lnTo>
                    <a:pt x="6138" y="2388"/>
                  </a:lnTo>
                  <a:lnTo>
                    <a:pt x="6138" y="2388"/>
                  </a:lnTo>
                  <a:lnTo>
                    <a:pt x="6016" y="2217"/>
                  </a:lnTo>
                  <a:lnTo>
                    <a:pt x="5870" y="2071"/>
                  </a:lnTo>
                  <a:lnTo>
                    <a:pt x="6260" y="975"/>
                  </a:lnTo>
                  <a:lnTo>
                    <a:pt x="6260" y="975"/>
                  </a:lnTo>
                  <a:lnTo>
                    <a:pt x="6284" y="902"/>
                  </a:lnTo>
                  <a:lnTo>
                    <a:pt x="6284" y="829"/>
                  </a:lnTo>
                  <a:lnTo>
                    <a:pt x="6260" y="683"/>
                  </a:lnTo>
                  <a:lnTo>
                    <a:pt x="6162" y="561"/>
                  </a:lnTo>
                  <a:lnTo>
                    <a:pt x="6114" y="488"/>
                  </a:lnTo>
                  <a:lnTo>
                    <a:pt x="6065" y="464"/>
                  </a:lnTo>
                  <a:lnTo>
                    <a:pt x="5553" y="196"/>
                  </a:lnTo>
                  <a:lnTo>
                    <a:pt x="5553" y="196"/>
                  </a:lnTo>
                  <a:lnTo>
                    <a:pt x="5480" y="171"/>
                  </a:lnTo>
                  <a:lnTo>
                    <a:pt x="5407" y="171"/>
                  </a:lnTo>
                  <a:lnTo>
                    <a:pt x="5261" y="171"/>
                  </a:lnTo>
                  <a:lnTo>
                    <a:pt x="5115" y="244"/>
                  </a:lnTo>
                  <a:lnTo>
                    <a:pt x="5066" y="293"/>
                  </a:lnTo>
                  <a:lnTo>
                    <a:pt x="5018" y="342"/>
                  </a:lnTo>
                  <a:lnTo>
                    <a:pt x="4384" y="1316"/>
                  </a:lnTo>
                  <a:lnTo>
                    <a:pt x="4384" y="1316"/>
                  </a:lnTo>
                  <a:lnTo>
                    <a:pt x="4165" y="1292"/>
                  </a:lnTo>
                  <a:lnTo>
                    <a:pt x="3970" y="1292"/>
                  </a:lnTo>
                  <a:lnTo>
                    <a:pt x="3483" y="244"/>
                  </a:lnTo>
                  <a:lnTo>
                    <a:pt x="3483" y="244"/>
                  </a:lnTo>
                  <a:lnTo>
                    <a:pt x="3435" y="171"/>
                  </a:lnTo>
                  <a:lnTo>
                    <a:pt x="3386" y="123"/>
                  </a:lnTo>
                  <a:lnTo>
                    <a:pt x="3264" y="50"/>
                  </a:lnTo>
                  <a:lnTo>
                    <a:pt x="3118" y="1"/>
                  </a:lnTo>
                  <a:lnTo>
                    <a:pt x="3045" y="1"/>
                  </a:lnTo>
                  <a:lnTo>
                    <a:pt x="2972" y="25"/>
                  </a:lnTo>
                  <a:lnTo>
                    <a:pt x="2436" y="196"/>
                  </a:lnTo>
                  <a:lnTo>
                    <a:pt x="2436" y="196"/>
                  </a:lnTo>
                  <a:lnTo>
                    <a:pt x="2363" y="220"/>
                  </a:lnTo>
                  <a:lnTo>
                    <a:pt x="2290" y="269"/>
                  </a:lnTo>
                  <a:lnTo>
                    <a:pt x="2192" y="391"/>
                  </a:lnTo>
                  <a:lnTo>
                    <a:pt x="2144" y="537"/>
                  </a:lnTo>
                  <a:lnTo>
                    <a:pt x="2144" y="610"/>
                  </a:lnTo>
                  <a:lnTo>
                    <a:pt x="2144" y="683"/>
                  </a:lnTo>
                  <a:lnTo>
                    <a:pt x="2387" y="1828"/>
                  </a:lnTo>
                  <a:lnTo>
                    <a:pt x="2387" y="1828"/>
                  </a:lnTo>
                  <a:lnTo>
                    <a:pt x="2217" y="1949"/>
                  </a:lnTo>
                  <a:lnTo>
                    <a:pt x="2071" y="2095"/>
                  </a:lnTo>
                  <a:lnTo>
                    <a:pt x="999" y="1681"/>
                  </a:lnTo>
                  <a:lnTo>
                    <a:pt x="999" y="1681"/>
                  </a:lnTo>
                  <a:lnTo>
                    <a:pt x="926" y="1681"/>
                  </a:lnTo>
                  <a:lnTo>
                    <a:pt x="829" y="1657"/>
                  </a:lnTo>
                  <a:lnTo>
                    <a:pt x="682" y="1706"/>
                  </a:lnTo>
                  <a:lnTo>
                    <a:pt x="561" y="1779"/>
                  </a:lnTo>
                  <a:lnTo>
                    <a:pt x="512" y="1828"/>
                  </a:lnTo>
                  <a:lnTo>
                    <a:pt x="463" y="1901"/>
                  </a:lnTo>
                  <a:lnTo>
                    <a:pt x="220" y="2388"/>
                  </a:lnTo>
                  <a:lnTo>
                    <a:pt x="220" y="2388"/>
                  </a:lnTo>
                  <a:lnTo>
                    <a:pt x="195" y="2461"/>
                  </a:lnTo>
                  <a:lnTo>
                    <a:pt x="171" y="2534"/>
                  </a:lnTo>
                  <a:lnTo>
                    <a:pt x="195" y="2704"/>
                  </a:lnTo>
                  <a:lnTo>
                    <a:pt x="244" y="2826"/>
                  </a:lnTo>
                  <a:lnTo>
                    <a:pt x="293" y="2899"/>
                  </a:lnTo>
                  <a:lnTo>
                    <a:pt x="366" y="2948"/>
                  </a:lnTo>
                  <a:lnTo>
                    <a:pt x="1340" y="3581"/>
                  </a:lnTo>
                  <a:lnTo>
                    <a:pt x="1340" y="3581"/>
                  </a:lnTo>
                  <a:lnTo>
                    <a:pt x="1316" y="3776"/>
                  </a:lnTo>
                  <a:lnTo>
                    <a:pt x="1291" y="3995"/>
                  </a:lnTo>
                  <a:lnTo>
                    <a:pt x="244" y="4482"/>
                  </a:lnTo>
                  <a:lnTo>
                    <a:pt x="244" y="4482"/>
                  </a:lnTo>
                  <a:lnTo>
                    <a:pt x="195" y="4507"/>
                  </a:lnTo>
                  <a:lnTo>
                    <a:pt x="122" y="4555"/>
                  </a:lnTo>
                  <a:lnTo>
                    <a:pt x="49" y="4701"/>
                  </a:lnTo>
                  <a:lnTo>
                    <a:pt x="0" y="4848"/>
                  </a:lnTo>
                  <a:lnTo>
                    <a:pt x="25" y="4921"/>
                  </a:lnTo>
                  <a:lnTo>
                    <a:pt x="25" y="4994"/>
                  </a:lnTo>
                  <a:lnTo>
                    <a:pt x="220" y="5530"/>
                  </a:lnTo>
                  <a:lnTo>
                    <a:pt x="220" y="5530"/>
                  </a:lnTo>
                  <a:lnTo>
                    <a:pt x="244" y="5578"/>
                  </a:lnTo>
                  <a:lnTo>
                    <a:pt x="293" y="5651"/>
                  </a:lnTo>
                  <a:lnTo>
                    <a:pt x="390" y="5749"/>
                  </a:lnTo>
                  <a:lnTo>
                    <a:pt x="536" y="5797"/>
                  </a:lnTo>
                  <a:lnTo>
                    <a:pt x="609" y="5797"/>
                  </a:lnTo>
                  <a:lnTo>
                    <a:pt x="682" y="5797"/>
                  </a:lnTo>
                  <a:lnTo>
                    <a:pt x="1827" y="5554"/>
                  </a:lnTo>
                  <a:lnTo>
                    <a:pt x="1827" y="5554"/>
                  </a:lnTo>
                  <a:lnTo>
                    <a:pt x="1949" y="5724"/>
                  </a:lnTo>
                  <a:lnTo>
                    <a:pt x="2095" y="5870"/>
                  </a:lnTo>
                  <a:lnTo>
                    <a:pt x="1705" y="6966"/>
                  </a:lnTo>
                  <a:lnTo>
                    <a:pt x="1705" y="6966"/>
                  </a:lnTo>
                  <a:lnTo>
                    <a:pt x="1681" y="7040"/>
                  </a:lnTo>
                  <a:lnTo>
                    <a:pt x="1681" y="7113"/>
                  </a:lnTo>
                  <a:lnTo>
                    <a:pt x="1705" y="7259"/>
                  </a:lnTo>
                  <a:lnTo>
                    <a:pt x="1778" y="7380"/>
                  </a:lnTo>
                  <a:lnTo>
                    <a:pt x="1851" y="7429"/>
                  </a:lnTo>
                  <a:lnTo>
                    <a:pt x="1900" y="7478"/>
                  </a:lnTo>
                  <a:lnTo>
                    <a:pt x="2412" y="7721"/>
                  </a:lnTo>
                  <a:lnTo>
                    <a:pt x="2412" y="7721"/>
                  </a:lnTo>
                  <a:lnTo>
                    <a:pt x="2485" y="7770"/>
                  </a:lnTo>
                  <a:lnTo>
                    <a:pt x="2558" y="7770"/>
                  </a:lnTo>
                  <a:lnTo>
                    <a:pt x="2704" y="7770"/>
                  </a:lnTo>
                  <a:lnTo>
                    <a:pt x="2850" y="7697"/>
                  </a:lnTo>
                  <a:lnTo>
                    <a:pt x="2899" y="7648"/>
                  </a:lnTo>
                  <a:lnTo>
                    <a:pt x="2947" y="7600"/>
                  </a:lnTo>
                  <a:lnTo>
                    <a:pt x="3581" y="6625"/>
                  </a:lnTo>
                  <a:lnTo>
                    <a:pt x="3581" y="6625"/>
                  </a:lnTo>
                  <a:lnTo>
                    <a:pt x="3800" y="6650"/>
                  </a:lnTo>
                  <a:lnTo>
                    <a:pt x="3995" y="6650"/>
                  </a:lnTo>
                  <a:lnTo>
                    <a:pt x="4482" y="7697"/>
                  </a:lnTo>
                  <a:lnTo>
                    <a:pt x="4482" y="7697"/>
                  </a:lnTo>
                  <a:lnTo>
                    <a:pt x="4531" y="7770"/>
                  </a:lnTo>
                  <a:lnTo>
                    <a:pt x="4579" y="7819"/>
                  </a:lnTo>
                  <a:lnTo>
                    <a:pt x="4701" y="7892"/>
                  </a:lnTo>
                  <a:lnTo>
                    <a:pt x="4847" y="7941"/>
                  </a:lnTo>
                  <a:lnTo>
                    <a:pt x="4920" y="7941"/>
                  </a:lnTo>
                  <a:lnTo>
                    <a:pt x="4993" y="7916"/>
                  </a:lnTo>
                  <a:lnTo>
                    <a:pt x="5529" y="7746"/>
                  </a:lnTo>
                  <a:lnTo>
                    <a:pt x="5529" y="7746"/>
                  </a:lnTo>
                  <a:lnTo>
                    <a:pt x="5602" y="7721"/>
                  </a:lnTo>
                  <a:lnTo>
                    <a:pt x="5651" y="7673"/>
                  </a:lnTo>
                  <a:lnTo>
                    <a:pt x="5748" y="7551"/>
                  </a:lnTo>
                  <a:lnTo>
                    <a:pt x="5821" y="7405"/>
                  </a:lnTo>
                  <a:lnTo>
                    <a:pt x="5821" y="7332"/>
                  </a:lnTo>
                  <a:lnTo>
                    <a:pt x="5821" y="7259"/>
                  </a:lnTo>
                  <a:lnTo>
                    <a:pt x="5578" y="6114"/>
                  </a:lnTo>
                  <a:lnTo>
                    <a:pt x="5578" y="6114"/>
                  </a:lnTo>
                  <a:lnTo>
                    <a:pt x="5724" y="5992"/>
                  </a:lnTo>
                  <a:lnTo>
                    <a:pt x="5894" y="5846"/>
                  </a:lnTo>
                  <a:lnTo>
                    <a:pt x="6966" y="6260"/>
                  </a:lnTo>
                  <a:lnTo>
                    <a:pt x="6966" y="6260"/>
                  </a:lnTo>
                  <a:lnTo>
                    <a:pt x="7039" y="6260"/>
                  </a:lnTo>
                  <a:lnTo>
                    <a:pt x="7112" y="6285"/>
                  </a:lnTo>
                  <a:lnTo>
                    <a:pt x="7258" y="6236"/>
                  </a:lnTo>
                  <a:lnTo>
                    <a:pt x="7404" y="6163"/>
                  </a:lnTo>
                  <a:lnTo>
                    <a:pt x="7453" y="6114"/>
                  </a:lnTo>
                  <a:lnTo>
                    <a:pt x="7502" y="6041"/>
                  </a:lnTo>
                  <a:lnTo>
                    <a:pt x="7745" y="5530"/>
                  </a:lnTo>
                  <a:lnTo>
                    <a:pt x="7745" y="5530"/>
                  </a:lnTo>
                  <a:lnTo>
                    <a:pt x="7770" y="5481"/>
                  </a:lnTo>
                  <a:lnTo>
                    <a:pt x="7794" y="5383"/>
                  </a:lnTo>
                  <a:lnTo>
                    <a:pt x="7770" y="5237"/>
                  </a:lnTo>
                  <a:lnTo>
                    <a:pt x="7697" y="5115"/>
                  </a:lnTo>
                  <a:lnTo>
                    <a:pt x="7648" y="5042"/>
                  </a:lnTo>
                  <a:lnTo>
                    <a:pt x="7599" y="4994"/>
                  </a:lnTo>
                  <a:lnTo>
                    <a:pt x="6625" y="4360"/>
                  </a:lnTo>
                  <a:lnTo>
                    <a:pt x="6625" y="4360"/>
                  </a:lnTo>
                  <a:lnTo>
                    <a:pt x="6649" y="4166"/>
                  </a:lnTo>
                  <a:lnTo>
                    <a:pt x="6649" y="3946"/>
                  </a:lnTo>
                  <a:lnTo>
                    <a:pt x="7697" y="3459"/>
                  </a:lnTo>
                  <a:lnTo>
                    <a:pt x="7697" y="3459"/>
                  </a:lnTo>
                  <a:lnTo>
                    <a:pt x="7770" y="3435"/>
                  </a:lnTo>
                  <a:lnTo>
                    <a:pt x="7843" y="3386"/>
                  </a:lnTo>
                  <a:lnTo>
                    <a:pt x="7916" y="3240"/>
                  </a:lnTo>
                  <a:lnTo>
                    <a:pt x="7940" y="3094"/>
                  </a:lnTo>
                  <a:lnTo>
                    <a:pt x="7940" y="3021"/>
                  </a:lnTo>
                  <a:lnTo>
                    <a:pt x="7940" y="2948"/>
                  </a:lnTo>
                  <a:lnTo>
                    <a:pt x="7745" y="2412"/>
                  </a:lnTo>
                  <a:lnTo>
                    <a:pt x="7745" y="2412"/>
                  </a:lnTo>
                  <a:lnTo>
                    <a:pt x="7721" y="2339"/>
                  </a:lnTo>
                  <a:lnTo>
                    <a:pt x="7672" y="2290"/>
                  </a:lnTo>
                  <a:lnTo>
                    <a:pt x="7551" y="2193"/>
                  </a:lnTo>
                  <a:lnTo>
                    <a:pt x="7429" y="2144"/>
                  </a:lnTo>
                  <a:lnTo>
                    <a:pt x="7356" y="2144"/>
                  </a:lnTo>
                  <a:lnTo>
                    <a:pt x="7258" y="2144"/>
                  </a:lnTo>
                  <a:lnTo>
                    <a:pt x="7258" y="2144"/>
                  </a:lnTo>
                  <a:close/>
                  <a:moveTo>
                    <a:pt x="5480" y="4726"/>
                  </a:moveTo>
                  <a:lnTo>
                    <a:pt x="5480" y="4726"/>
                  </a:lnTo>
                  <a:lnTo>
                    <a:pt x="5383" y="4872"/>
                  </a:lnTo>
                  <a:lnTo>
                    <a:pt x="5286" y="4994"/>
                  </a:lnTo>
                  <a:lnTo>
                    <a:pt x="5188" y="5140"/>
                  </a:lnTo>
                  <a:lnTo>
                    <a:pt x="5066" y="5237"/>
                  </a:lnTo>
                  <a:lnTo>
                    <a:pt x="4945" y="5335"/>
                  </a:lnTo>
                  <a:lnTo>
                    <a:pt x="4798" y="5432"/>
                  </a:lnTo>
                  <a:lnTo>
                    <a:pt x="4652" y="5505"/>
                  </a:lnTo>
                  <a:lnTo>
                    <a:pt x="4506" y="5554"/>
                  </a:lnTo>
                  <a:lnTo>
                    <a:pt x="4360" y="5603"/>
                  </a:lnTo>
                  <a:lnTo>
                    <a:pt x="4190" y="5627"/>
                  </a:lnTo>
                  <a:lnTo>
                    <a:pt x="4043" y="5651"/>
                  </a:lnTo>
                  <a:lnTo>
                    <a:pt x="3873" y="5627"/>
                  </a:lnTo>
                  <a:lnTo>
                    <a:pt x="3702" y="5627"/>
                  </a:lnTo>
                  <a:lnTo>
                    <a:pt x="3556" y="5578"/>
                  </a:lnTo>
                  <a:lnTo>
                    <a:pt x="3386" y="5530"/>
                  </a:lnTo>
                  <a:lnTo>
                    <a:pt x="3240" y="5456"/>
                  </a:lnTo>
                  <a:lnTo>
                    <a:pt x="3240" y="5456"/>
                  </a:lnTo>
                  <a:lnTo>
                    <a:pt x="3094" y="5383"/>
                  </a:lnTo>
                  <a:lnTo>
                    <a:pt x="2947" y="5286"/>
                  </a:lnTo>
                  <a:lnTo>
                    <a:pt x="2826" y="5164"/>
                  </a:lnTo>
                  <a:lnTo>
                    <a:pt x="2704" y="5067"/>
                  </a:lnTo>
                  <a:lnTo>
                    <a:pt x="2606" y="4921"/>
                  </a:lnTo>
                  <a:lnTo>
                    <a:pt x="2533" y="4799"/>
                  </a:lnTo>
                  <a:lnTo>
                    <a:pt x="2460" y="4653"/>
                  </a:lnTo>
                  <a:lnTo>
                    <a:pt x="2387" y="4507"/>
                  </a:lnTo>
                  <a:lnTo>
                    <a:pt x="2363" y="4336"/>
                  </a:lnTo>
                  <a:lnTo>
                    <a:pt x="2314" y="4190"/>
                  </a:lnTo>
                  <a:lnTo>
                    <a:pt x="2314" y="4020"/>
                  </a:lnTo>
                  <a:lnTo>
                    <a:pt x="2314" y="3873"/>
                  </a:lnTo>
                  <a:lnTo>
                    <a:pt x="2339" y="3703"/>
                  </a:lnTo>
                  <a:lnTo>
                    <a:pt x="2363" y="3532"/>
                  </a:lnTo>
                  <a:lnTo>
                    <a:pt x="2412" y="3386"/>
                  </a:lnTo>
                  <a:lnTo>
                    <a:pt x="2485" y="3216"/>
                  </a:lnTo>
                  <a:lnTo>
                    <a:pt x="2485" y="3216"/>
                  </a:lnTo>
                  <a:lnTo>
                    <a:pt x="2582" y="3070"/>
                  </a:lnTo>
                  <a:lnTo>
                    <a:pt x="2680" y="2948"/>
                  </a:lnTo>
                  <a:lnTo>
                    <a:pt x="2777" y="2802"/>
                  </a:lnTo>
                  <a:lnTo>
                    <a:pt x="2899" y="2704"/>
                  </a:lnTo>
                  <a:lnTo>
                    <a:pt x="3020" y="2607"/>
                  </a:lnTo>
                  <a:lnTo>
                    <a:pt x="3167" y="2509"/>
                  </a:lnTo>
                  <a:lnTo>
                    <a:pt x="3313" y="2436"/>
                  </a:lnTo>
                  <a:lnTo>
                    <a:pt x="3459" y="2388"/>
                  </a:lnTo>
                  <a:lnTo>
                    <a:pt x="3605" y="2339"/>
                  </a:lnTo>
                  <a:lnTo>
                    <a:pt x="3775" y="2315"/>
                  </a:lnTo>
                  <a:lnTo>
                    <a:pt x="3922" y="2290"/>
                  </a:lnTo>
                  <a:lnTo>
                    <a:pt x="4092" y="2315"/>
                  </a:lnTo>
                  <a:lnTo>
                    <a:pt x="4263" y="2315"/>
                  </a:lnTo>
                  <a:lnTo>
                    <a:pt x="4409" y="2363"/>
                  </a:lnTo>
                  <a:lnTo>
                    <a:pt x="4579" y="2412"/>
                  </a:lnTo>
                  <a:lnTo>
                    <a:pt x="4725" y="2485"/>
                  </a:lnTo>
                  <a:lnTo>
                    <a:pt x="4725" y="2485"/>
                  </a:lnTo>
                  <a:lnTo>
                    <a:pt x="4871" y="2558"/>
                  </a:lnTo>
                  <a:lnTo>
                    <a:pt x="5018" y="2656"/>
                  </a:lnTo>
                  <a:lnTo>
                    <a:pt x="5139" y="2777"/>
                  </a:lnTo>
                  <a:lnTo>
                    <a:pt x="5261" y="2875"/>
                  </a:lnTo>
                  <a:lnTo>
                    <a:pt x="5359" y="3021"/>
                  </a:lnTo>
                  <a:lnTo>
                    <a:pt x="5432" y="3143"/>
                  </a:lnTo>
                  <a:lnTo>
                    <a:pt x="5505" y="3289"/>
                  </a:lnTo>
                  <a:lnTo>
                    <a:pt x="5578" y="3435"/>
                  </a:lnTo>
                  <a:lnTo>
                    <a:pt x="5602" y="3605"/>
                  </a:lnTo>
                  <a:lnTo>
                    <a:pt x="5626" y="3752"/>
                  </a:lnTo>
                  <a:lnTo>
                    <a:pt x="5651" y="3922"/>
                  </a:lnTo>
                  <a:lnTo>
                    <a:pt x="5651" y="4068"/>
                  </a:lnTo>
                  <a:lnTo>
                    <a:pt x="5626" y="4239"/>
                  </a:lnTo>
                  <a:lnTo>
                    <a:pt x="5602" y="4409"/>
                  </a:lnTo>
                  <a:lnTo>
                    <a:pt x="5553" y="4555"/>
                  </a:lnTo>
                  <a:lnTo>
                    <a:pt x="5480" y="4726"/>
                  </a:lnTo>
                  <a:lnTo>
                    <a:pt x="5480" y="472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 name="Google Shape;816;p47"/>
          <p:cNvGrpSpPr/>
          <p:nvPr/>
        </p:nvGrpSpPr>
        <p:grpSpPr>
          <a:xfrm>
            <a:off x="4215597" y="2708731"/>
            <a:ext cx="342882" cy="350068"/>
            <a:chOff x="3951850" y="2985350"/>
            <a:chExt cx="407950" cy="416500"/>
          </a:xfrm>
        </p:grpSpPr>
        <p:sp>
          <p:nvSpPr>
            <p:cNvPr id="817" name="Google Shape;817;p47"/>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47"/>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47"/>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47"/>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 name="Google Shape;821;p47"/>
          <p:cNvGrpSpPr/>
          <p:nvPr/>
        </p:nvGrpSpPr>
        <p:grpSpPr>
          <a:xfrm>
            <a:off x="1372269" y="3298279"/>
            <a:ext cx="397136" cy="305017"/>
            <a:chOff x="568950" y="3686775"/>
            <a:chExt cx="472500" cy="362900"/>
          </a:xfrm>
        </p:grpSpPr>
        <p:sp>
          <p:nvSpPr>
            <p:cNvPr id="822" name="Google Shape;822;p47"/>
            <p:cNvSpPr/>
            <p:nvPr/>
          </p:nvSpPr>
          <p:spPr>
            <a:xfrm>
              <a:off x="568950" y="3686775"/>
              <a:ext cx="472500" cy="362900"/>
            </a:xfrm>
            <a:custGeom>
              <a:avLst/>
              <a:gdLst/>
              <a:ahLst/>
              <a:cxnLst/>
              <a:rect l="l" t="t" r="r" b="b"/>
              <a:pathLst>
                <a:path w="18900" h="14516" fill="none" extrusionOk="0">
                  <a:moveTo>
                    <a:pt x="18900" y="7989"/>
                  </a:moveTo>
                  <a:lnTo>
                    <a:pt x="18900" y="7989"/>
                  </a:lnTo>
                  <a:lnTo>
                    <a:pt x="18705" y="8111"/>
                  </a:lnTo>
                  <a:lnTo>
                    <a:pt x="18510" y="8184"/>
                  </a:lnTo>
                  <a:lnTo>
                    <a:pt x="18291" y="8232"/>
                  </a:lnTo>
                  <a:lnTo>
                    <a:pt x="18072" y="8232"/>
                  </a:lnTo>
                  <a:lnTo>
                    <a:pt x="17852" y="8184"/>
                  </a:lnTo>
                  <a:lnTo>
                    <a:pt x="17658" y="8111"/>
                  </a:lnTo>
                  <a:lnTo>
                    <a:pt x="17487" y="8013"/>
                  </a:lnTo>
                  <a:lnTo>
                    <a:pt x="17341" y="7891"/>
                  </a:lnTo>
                  <a:lnTo>
                    <a:pt x="17341" y="7891"/>
                  </a:lnTo>
                  <a:lnTo>
                    <a:pt x="17243" y="7745"/>
                  </a:lnTo>
                  <a:lnTo>
                    <a:pt x="17170" y="7575"/>
                  </a:lnTo>
                  <a:lnTo>
                    <a:pt x="17170" y="7404"/>
                  </a:lnTo>
                  <a:lnTo>
                    <a:pt x="17195" y="7234"/>
                  </a:lnTo>
                  <a:lnTo>
                    <a:pt x="17243" y="7088"/>
                  </a:lnTo>
                  <a:lnTo>
                    <a:pt x="17341" y="6942"/>
                  </a:lnTo>
                  <a:lnTo>
                    <a:pt x="17487" y="6844"/>
                  </a:lnTo>
                  <a:lnTo>
                    <a:pt x="17658" y="6795"/>
                  </a:lnTo>
                  <a:lnTo>
                    <a:pt x="17658" y="6795"/>
                  </a:lnTo>
                  <a:lnTo>
                    <a:pt x="17755" y="6771"/>
                  </a:lnTo>
                  <a:lnTo>
                    <a:pt x="17828" y="6771"/>
                  </a:lnTo>
                  <a:lnTo>
                    <a:pt x="17901" y="6795"/>
                  </a:lnTo>
                  <a:lnTo>
                    <a:pt x="17974" y="6820"/>
                  </a:lnTo>
                  <a:lnTo>
                    <a:pt x="18023" y="6869"/>
                  </a:lnTo>
                  <a:lnTo>
                    <a:pt x="18047" y="6917"/>
                  </a:lnTo>
                  <a:lnTo>
                    <a:pt x="18096" y="7063"/>
                  </a:lnTo>
                  <a:lnTo>
                    <a:pt x="18072" y="7210"/>
                  </a:lnTo>
                  <a:lnTo>
                    <a:pt x="18023" y="7356"/>
                  </a:lnTo>
                  <a:lnTo>
                    <a:pt x="17950" y="7477"/>
                  </a:lnTo>
                  <a:lnTo>
                    <a:pt x="17828" y="7599"/>
                  </a:lnTo>
                  <a:lnTo>
                    <a:pt x="17828" y="7599"/>
                  </a:lnTo>
                  <a:lnTo>
                    <a:pt x="17633" y="7697"/>
                  </a:lnTo>
                  <a:lnTo>
                    <a:pt x="17438" y="7770"/>
                  </a:lnTo>
                  <a:lnTo>
                    <a:pt x="17219" y="7794"/>
                  </a:lnTo>
                  <a:lnTo>
                    <a:pt x="17000" y="7794"/>
                  </a:lnTo>
                  <a:lnTo>
                    <a:pt x="17000" y="7794"/>
                  </a:lnTo>
                  <a:lnTo>
                    <a:pt x="16878" y="7794"/>
                  </a:lnTo>
                  <a:lnTo>
                    <a:pt x="16781" y="7770"/>
                  </a:lnTo>
                  <a:lnTo>
                    <a:pt x="16708" y="7745"/>
                  </a:lnTo>
                  <a:lnTo>
                    <a:pt x="16635" y="7697"/>
                  </a:lnTo>
                  <a:lnTo>
                    <a:pt x="16586" y="7648"/>
                  </a:lnTo>
                  <a:lnTo>
                    <a:pt x="16562" y="7550"/>
                  </a:lnTo>
                  <a:lnTo>
                    <a:pt x="16537" y="7331"/>
                  </a:lnTo>
                  <a:lnTo>
                    <a:pt x="16537" y="7331"/>
                  </a:lnTo>
                  <a:lnTo>
                    <a:pt x="16513" y="7015"/>
                  </a:lnTo>
                  <a:lnTo>
                    <a:pt x="16488" y="6698"/>
                  </a:lnTo>
                  <a:lnTo>
                    <a:pt x="16440" y="6381"/>
                  </a:lnTo>
                  <a:lnTo>
                    <a:pt x="16367" y="6065"/>
                  </a:lnTo>
                  <a:lnTo>
                    <a:pt x="16269" y="5748"/>
                  </a:lnTo>
                  <a:lnTo>
                    <a:pt x="16172" y="5456"/>
                  </a:lnTo>
                  <a:lnTo>
                    <a:pt x="16050" y="5164"/>
                  </a:lnTo>
                  <a:lnTo>
                    <a:pt x="15904" y="4871"/>
                  </a:lnTo>
                  <a:lnTo>
                    <a:pt x="15758" y="4604"/>
                  </a:lnTo>
                  <a:lnTo>
                    <a:pt x="15587" y="4311"/>
                  </a:lnTo>
                  <a:lnTo>
                    <a:pt x="15393" y="4068"/>
                  </a:lnTo>
                  <a:lnTo>
                    <a:pt x="15198" y="3800"/>
                  </a:lnTo>
                  <a:lnTo>
                    <a:pt x="14978" y="3556"/>
                  </a:lnTo>
                  <a:lnTo>
                    <a:pt x="14759" y="3313"/>
                  </a:lnTo>
                  <a:lnTo>
                    <a:pt x="14516" y="3094"/>
                  </a:lnTo>
                  <a:lnTo>
                    <a:pt x="14272" y="2874"/>
                  </a:lnTo>
                  <a:lnTo>
                    <a:pt x="14004" y="2655"/>
                  </a:lnTo>
                  <a:lnTo>
                    <a:pt x="13712" y="2460"/>
                  </a:lnTo>
                  <a:lnTo>
                    <a:pt x="13420" y="2265"/>
                  </a:lnTo>
                  <a:lnTo>
                    <a:pt x="13128" y="2095"/>
                  </a:lnTo>
                  <a:lnTo>
                    <a:pt x="12811" y="1924"/>
                  </a:lnTo>
                  <a:lnTo>
                    <a:pt x="12494" y="1778"/>
                  </a:lnTo>
                  <a:lnTo>
                    <a:pt x="12178" y="1632"/>
                  </a:lnTo>
                  <a:lnTo>
                    <a:pt x="11837" y="1510"/>
                  </a:lnTo>
                  <a:lnTo>
                    <a:pt x="11496" y="1389"/>
                  </a:lnTo>
                  <a:lnTo>
                    <a:pt x="11130" y="1291"/>
                  </a:lnTo>
                  <a:lnTo>
                    <a:pt x="10765" y="1218"/>
                  </a:lnTo>
                  <a:lnTo>
                    <a:pt x="10400" y="1145"/>
                  </a:lnTo>
                  <a:lnTo>
                    <a:pt x="10034" y="1096"/>
                  </a:lnTo>
                  <a:lnTo>
                    <a:pt x="9645" y="1048"/>
                  </a:lnTo>
                  <a:lnTo>
                    <a:pt x="9255" y="1023"/>
                  </a:lnTo>
                  <a:lnTo>
                    <a:pt x="8865" y="1023"/>
                  </a:lnTo>
                  <a:lnTo>
                    <a:pt x="8865" y="1023"/>
                  </a:lnTo>
                  <a:lnTo>
                    <a:pt x="8330" y="1023"/>
                  </a:lnTo>
                  <a:lnTo>
                    <a:pt x="7794" y="1072"/>
                  </a:lnTo>
                  <a:lnTo>
                    <a:pt x="7258" y="1145"/>
                  </a:lnTo>
                  <a:lnTo>
                    <a:pt x="6747" y="1267"/>
                  </a:lnTo>
                  <a:lnTo>
                    <a:pt x="6747" y="1267"/>
                  </a:lnTo>
                  <a:lnTo>
                    <a:pt x="6600" y="1048"/>
                  </a:lnTo>
                  <a:lnTo>
                    <a:pt x="6454" y="877"/>
                  </a:lnTo>
                  <a:lnTo>
                    <a:pt x="6284" y="707"/>
                  </a:lnTo>
                  <a:lnTo>
                    <a:pt x="6138" y="561"/>
                  </a:lnTo>
                  <a:lnTo>
                    <a:pt x="5967" y="439"/>
                  </a:lnTo>
                  <a:lnTo>
                    <a:pt x="5821" y="341"/>
                  </a:lnTo>
                  <a:lnTo>
                    <a:pt x="5504" y="195"/>
                  </a:lnTo>
                  <a:lnTo>
                    <a:pt x="5237" y="98"/>
                  </a:lnTo>
                  <a:lnTo>
                    <a:pt x="5017" y="49"/>
                  </a:lnTo>
                  <a:lnTo>
                    <a:pt x="4822" y="0"/>
                  </a:lnTo>
                  <a:lnTo>
                    <a:pt x="4822" y="0"/>
                  </a:lnTo>
                  <a:lnTo>
                    <a:pt x="4725" y="195"/>
                  </a:lnTo>
                  <a:lnTo>
                    <a:pt x="4628" y="390"/>
                  </a:lnTo>
                  <a:lnTo>
                    <a:pt x="4530" y="682"/>
                  </a:lnTo>
                  <a:lnTo>
                    <a:pt x="4433" y="999"/>
                  </a:lnTo>
                  <a:lnTo>
                    <a:pt x="4384" y="1389"/>
                  </a:lnTo>
                  <a:lnTo>
                    <a:pt x="4360" y="1778"/>
                  </a:lnTo>
                  <a:lnTo>
                    <a:pt x="4360" y="1998"/>
                  </a:lnTo>
                  <a:lnTo>
                    <a:pt x="4408" y="2217"/>
                  </a:lnTo>
                  <a:lnTo>
                    <a:pt x="4408" y="2217"/>
                  </a:lnTo>
                  <a:lnTo>
                    <a:pt x="4067" y="2436"/>
                  </a:lnTo>
                  <a:lnTo>
                    <a:pt x="3678" y="2728"/>
                  </a:lnTo>
                  <a:lnTo>
                    <a:pt x="3264" y="3142"/>
                  </a:lnTo>
                  <a:lnTo>
                    <a:pt x="2825" y="3605"/>
                  </a:lnTo>
                  <a:lnTo>
                    <a:pt x="2411" y="4116"/>
                  </a:lnTo>
                  <a:lnTo>
                    <a:pt x="2022" y="4652"/>
                  </a:lnTo>
                  <a:lnTo>
                    <a:pt x="1851" y="4945"/>
                  </a:lnTo>
                  <a:lnTo>
                    <a:pt x="1705" y="5237"/>
                  </a:lnTo>
                  <a:lnTo>
                    <a:pt x="1559" y="5529"/>
                  </a:lnTo>
                  <a:lnTo>
                    <a:pt x="1461" y="5797"/>
                  </a:lnTo>
                  <a:lnTo>
                    <a:pt x="560" y="5797"/>
                  </a:lnTo>
                  <a:lnTo>
                    <a:pt x="560" y="5797"/>
                  </a:lnTo>
                  <a:lnTo>
                    <a:pt x="463" y="5821"/>
                  </a:lnTo>
                  <a:lnTo>
                    <a:pt x="341" y="5846"/>
                  </a:lnTo>
                  <a:lnTo>
                    <a:pt x="244" y="5894"/>
                  </a:lnTo>
                  <a:lnTo>
                    <a:pt x="171" y="5967"/>
                  </a:lnTo>
                  <a:lnTo>
                    <a:pt x="98" y="6040"/>
                  </a:lnTo>
                  <a:lnTo>
                    <a:pt x="49" y="6138"/>
                  </a:lnTo>
                  <a:lnTo>
                    <a:pt x="25" y="6260"/>
                  </a:lnTo>
                  <a:lnTo>
                    <a:pt x="0" y="6357"/>
                  </a:lnTo>
                  <a:lnTo>
                    <a:pt x="0" y="8598"/>
                  </a:lnTo>
                  <a:lnTo>
                    <a:pt x="0" y="8598"/>
                  </a:lnTo>
                  <a:lnTo>
                    <a:pt x="25" y="8720"/>
                  </a:lnTo>
                  <a:lnTo>
                    <a:pt x="49" y="8817"/>
                  </a:lnTo>
                  <a:lnTo>
                    <a:pt x="98" y="8914"/>
                  </a:lnTo>
                  <a:lnTo>
                    <a:pt x="171" y="8987"/>
                  </a:lnTo>
                  <a:lnTo>
                    <a:pt x="244" y="9060"/>
                  </a:lnTo>
                  <a:lnTo>
                    <a:pt x="341" y="9109"/>
                  </a:lnTo>
                  <a:lnTo>
                    <a:pt x="463" y="9158"/>
                  </a:lnTo>
                  <a:lnTo>
                    <a:pt x="560" y="9158"/>
                  </a:lnTo>
                  <a:lnTo>
                    <a:pt x="1510" y="9158"/>
                  </a:lnTo>
                  <a:lnTo>
                    <a:pt x="1510" y="9158"/>
                  </a:lnTo>
                  <a:lnTo>
                    <a:pt x="1583" y="9353"/>
                  </a:lnTo>
                  <a:lnTo>
                    <a:pt x="1681" y="9572"/>
                  </a:lnTo>
                  <a:lnTo>
                    <a:pt x="1924" y="9986"/>
                  </a:lnTo>
                  <a:lnTo>
                    <a:pt x="2216" y="10376"/>
                  </a:lnTo>
                  <a:lnTo>
                    <a:pt x="2582" y="10765"/>
                  </a:lnTo>
                  <a:lnTo>
                    <a:pt x="2972" y="11131"/>
                  </a:lnTo>
                  <a:lnTo>
                    <a:pt x="3410" y="11472"/>
                  </a:lnTo>
                  <a:lnTo>
                    <a:pt x="3897" y="11788"/>
                  </a:lnTo>
                  <a:lnTo>
                    <a:pt x="4408" y="12032"/>
                  </a:lnTo>
                  <a:lnTo>
                    <a:pt x="4408" y="14516"/>
                  </a:lnTo>
                  <a:lnTo>
                    <a:pt x="5090" y="14516"/>
                  </a:lnTo>
                  <a:lnTo>
                    <a:pt x="6308" y="12860"/>
                  </a:lnTo>
                  <a:lnTo>
                    <a:pt x="6308" y="12860"/>
                  </a:lnTo>
                  <a:lnTo>
                    <a:pt x="6917" y="13030"/>
                  </a:lnTo>
                  <a:lnTo>
                    <a:pt x="7550" y="13128"/>
                  </a:lnTo>
                  <a:lnTo>
                    <a:pt x="8208" y="13201"/>
                  </a:lnTo>
                  <a:lnTo>
                    <a:pt x="8865" y="13225"/>
                  </a:lnTo>
                  <a:lnTo>
                    <a:pt x="8865" y="13225"/>
                  </a:lnTo>
                  <a:lnTo>
                    <a:pt x="9523" y="13201"/>
                  </a:lnTo>
                  <a:lnTo>
                    <a:pt x="10181" y="13128"/>
                  </a:lnTo>
                  <a:lnTo>
                    <a:pt x="10814" y="13030"/>
                  </a:lnTo>
                  <a:lnTo>
                    <a:pt x="11423" y="12860"/>
                  </a:lnTo>
                  <a:lnTo>
                    <a:pt x="12592" y="14516"/>
                  </a:lnTo>
                  <a:lnTo>
                    <a:pt x="13347" y="14516"/>
                  </a:lnTo>
                  <a:lnTo>
                    <a:pt x="13347" y="12032"/>
                  </a:lnTo>
                  <a:lnTo>
                    <a:pt x="13347" y="12032"/>
                  </a:lnTo>
                  <a:lnTo>
                    <a:pt x="13688" y="11886"/>
                  </a:lnTo>
                  <a:lnTo>
                    <a:pt x="14004" y="11715"/>
                  </a:lnTo>
                  <a:lnTo>
                    <a:pt x="14297" y="11545"/>
                  </a:lnTo>
                  <a:lnTo>
                    <a:pt x="14589" y="11350"/>
                  </a:lnTo>
                  <a:lnTo>
                    <a:pt x="14857" y="11131"/>
                  </a:lnTo>
                  <a:lnTo>
                    <a:pt x="15100" y="10911"/>
                  </a:lnTo>
                  <a:lnTo>
                    <a:pt x="15344" y="10668"/>
                  </a:lnTo>
                  <a:lnTo>
                    <a:pt x="15563" y="10400"/>
                  </a:lnTo>
                  <a:lnTo>
                    <a:pt x="15733" y="10132"/>
                  </a:lnTo>
                  <a:lnTo>
                    <a:pt x="15904" y="9864"/>
                  </a:lnTo>
                  <a:lnTo>
                    <a:pt x="16074" y="9572"/>
                  </a:lnTo>
                  <a:lnTo>
                    <a:pt x="16196" y="9255"/>
                  </a:lnTo>
                  <a:lnTo>
                    <a:pt x="16318" y="8939"/>
                  </a:lnTo>
                  <a:lnTo>
                    <a:pt x="16391" y="8598"/>
                  </a:lnTo>
                  <a:lnTo>
                    <a:pt x="16464" y="8257"/>
                  </a:lnTo>
                  <a:lnTo>
                    <a:pt x="16513" y="7916"/>
                  </a:lnTo>
                  <a:lnTo>
                    <a:pt x="16513" y="7916"/>
                  </a:lnTo>
                  <a:lnTo>
                    <a:pt x="16513" y="759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47"/>
            <p:cNvSpPr/>
            <p:nvPr/>
          </p:nvSpPr>
          <p:spPr>
            <a:xfrm>
              <a:off x="645650" y="3820725"/>
              <a:ext cx="34125" cy="34125"/>
            </a:xfrm>
            <a:custGeom>
              <a:avLst/>
              <a:gdLst/>
              <a:ahLst/>
              <a:cxnLst/>
              <a:rect l="l" t="t" r="r" b="b"/>
              <a:pathLst>
                <a:path w="1365" h="1365" fill="none" extrusionOk="0">
                  <a:moveTo>
                    <a:pt x="683" y="1364"/>
                  </a:moveTo>
                  <a:lnTo>
                    <a:pt x="683" y="1364"/>
                  </a:lnTo>
                  <a:lnTo>
                    <a:pt x="537" y="1340"/>
                  </a:lnTo>
                  <a:lnTo>
                    <a:pt x="415" y="1316"/>
                  </a:lnTo>
                  <a:lnTo>
                    <a:pt x="293" y="1243"/>
                  </a:lnTo>
                  <a:lnTo>
                    <a:pt x="196" y="1170"/>
                  </a:lnTo>
                  <a:lnTo>
                    <a:pt x="123" y="1072"/>
                  </a:lnTo>
                  <a:lnTo>
                    <a:pt x="50" y="950"/>
                  </a:lnTo>
                  <a:lnTo>
                    <a:pt x="25" y="829"/>
                  </a:lnTo>
                  <a:lnTo>
                    <a:pt x="1" y="682"/>
                  </a:lnTo>
                  <a:lnTo>
                    <a:pt x="1" y="682"/>
                  </a:lnTo>
                  <a:lnTo>
                    <a:pt x="25" y="536"/>
                  </a:lnTo>
                  <a:lnTo>
                    <a:pt x="50" y="415"/>
                  </a:lnTo>
                  <a:lnTo>
                    <a:pt x="123" y="317"/>
                  </a:lnTo>
                  <a:lnTo>
                    <a:pt x="196" y="195"/>
                  </a:lnTo>
                  <a:lnTo>
                    <a:pt x="293" y="122"/>
                  </a:lnTo>
                  <a:lnTo>
                    <a:pt x="415" y="74"/>
                  </a:lnTo>
                  <a:lnTo>
                    <a:pt x="537" y="25"/>
                  </a:lnTo>
                  <a:lnTo>
                    <a:pt x="683" y="1"/>
                  </a:lnTo>
                  <a:lnTo>
                    <a:pt x="683" y="1"/>
                  </a:lnTo>
                  <a:lnTo>
                    <a:pt x="805" y="25"/>
                  </a:lnTo>
                  <a:lnTo>
                    <a:pt x="951" y="74"/>
                  </a:lnTo>
                  <a:lnTo>
                    <a:pt x="1048" y="122"/>
                  </a:lnTo>
                  <a:lnTo>
                    <a:pt x="1170" y="195"/>
                  </a:lnTo>
                  <a:lnTo>
                    <a:pt x="1243" y="317"/>
                  </a:lnTo>
                  <a:lnTo>
                    <a:pt x="1292" y="415"/>
                  </a:lnTo>
                  <a:lnTo>
                    <a:pt x="1340" y="536"/>
                  </a:lnTo>
                  <a:lnTo>
                    <a:pt x="1365" y="682"/>
                  </a:lnTo>
                  <a:lnTo>
                    <a:pt x="1365" y="682"/>
                  </a:lnTo>
                  <a:lnTo>
                    <a:pt x="1340" y="829"/>
                  </a:lnTo>
                  <a:lnTo>
                    <a:pt x="1292" y="950"/>
                  </a:lnTo>
                  <a:lnTo>
                    <a:pt x="1243" y="1072"/>
                  </a:lnTo>
                  <a:lnTo>
                    <a:pt x="1170" y="1170"/>
                  </a:lnTo>
                  <a:lnTo>
                    <a:pt x="1048" y="1243"/>
                  </a:lnTo>
                  <a:lnTo>
                    <a:pt x="951" y="1316"/>
                  </a:lnTo>
                  <a:lnTo>
                    <a:pt x="805" y="1340"/>
                  </a:lnTo>
                  <a:lnTo>
                    <a:pt x="683" y="1364"/>
                  </a:lnTo>
                  <a:lnTo>
                    <a:pt x="683" y="136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47"/>
            <p:cNvSpPr/>
            <p:nvPr/>
          </p:nvSpPr>
          <p:spPr>
            <a:xfrm>
              <a:off x="747950" y="3753750"/>
              <a:ext cx="85275" cy="12200"/>
            </a:xfrm>
            <a:custGeom>
              <a:avLst/>
              <a:gdLst/>
              <a:ahLst/>
              <a:cxnLst/>
              <a:rect l="l" t="t" r="r" b="b"/>
              <a:pathLst>
                <a:path w="3411" h="488" fill="none" extrusionOk="0">
                  <a:moveTo>
                    <a:pt x="3410" y="488"/>
                  </a:moveTo>
                  <a:lnTo>
                    <a:pt x="3410" y="488"/>
                  </a:lnTo>
                  <a:lnTo>
                    <a:pt x="3215" y="366"/>
                  </a:lnTo>
                  <a:lnTo>
                    <a:pt x="3021" y="268"/>
                  </a:lnTo>
                  <a:lnTo>
                    <a:pt x="2826" y="195"/>
                  </a:lnTo>
                  <a:lnTo>
                    <a:pt x="2607" y="122"/>
                  </a:lnTo>
                  <a:lnTo>
                    <a:pt x="2387" y="74"/>
                  </a:lnTo>
                  <a:lnTo>
                    <a:pt x="2168" y="25"/>
                  </a:lnTo>
                  <a:lnTo>
                    <a:pt x="1925" y="0"/>
                  </a:lnTo>
                  <a:lnTo>
                    <a:pt x="1705" y="0"/>
                  </a:lnTo>
                  <a:lnTo>
                    <a:pt x="1462" y="0"/>
                  </a:lnTo>
                  <a:lnTo>
                    <a:pt x="1243" y="25"/>
                  </a:lnTo>
                  <a:lnTo>
                    <a:pt x="1023" y="74"/>
                  </a:lnTo>
                  <a:lnTo>
                    <a:pt x="804" y="122"/>
                  </a:lnTo>
                  <a:lnTo>
                    <a:pt x="585" y="195"/>
                  </a:lnTo>
                  <a:lnTo>
                    <a:pt x="366" y="268"/>
                  </a:lnTo>
                  <a:lnTo>
                    <a:pt x="171" y="366"/>
                  </a:lnTo>
                  <a:lnTo>
                    <a:pt x="1" y="48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5" name="Google Shape;825;p47"/>
          <p:cNvSpPr/>
          <p:nvPr/>
        </p:nvSpPr>
        <p:spPr>
          <a:xfrm>
            <a:off x="5949111" y="2691427"/>
            <a:ext cx="270221" cy="388962"/>
          </a:xfrm>
          <a:custGeom>
            <a:avLst/>
            <a:gdLst/>
            <a:ahLst/>
            <a:cxnLst/>
            <a:rect l="l" t="t" r="r" b="b"/>
            <a:pathLst>
              <a:path w="12860" h="18511" fill="none" extrusionOk="0">
                <a:moveTo>
                  <a:pt x="12373" y="7526"/>
                </a:moveTo>
                <a:lnTo>
                  <a:pt x="11618" y="7526"/>
                </a:lnTo>
                <a:lnTo>
                  <a:pt x="11618" y="5188"/>
                </a:lnTo>
                <a:lnTo>
                  <a:pt x="11618" y="5188"/>
                </a:lnTo>
                <a:lnTo>
                  <a:pt x="11593" y="4677"/>
                </a:lnTo>
                <a:lnTo>
                  <a:pt x="11520" y="4141"/>
                </a:lnTo>
                <a:lnTo>
                  <a:pt x="11398" y="3654"/>
                </a:lnTo>
                <a:lnTo>
                  <a:pt x="11204" y="3167"/>
                </a:lnTo>
                <a:lnTo>
                  <a:pt x="10984" y="2728"/>
                </a:lnTo>
                <a:lnTo>
                  <a:pt x="10741" y="2290"/>
                </a:lnTo>
                <a:lnTo>
                  <a:pt x="10424" y="1900"/>
                </a:lnTo>
                <a:lnTo>
                  <a:pt x="10108" y="1535"/>
                </a:lnTo>
                <a:lnTo>
                  <a:pt x="9718" y="1194"/>
                </a:lnTo>
                <a:lnTo>
                  <a:pt x="9328" y="902"/>
                </a:lnTo>
                <a:lnTo>
                  <a:pt x="8914" y="634"/>
                </a:lnTo>
                <a:lnTo>
                  <a:pt x="8452" y="415"/>
                </a:lnTo>
                <a:lnTo>
                  <a:pt x="7964" y="244"/>
                </a:lnTo>
                <a:lnTo>
                  <a:pt x="7477" y="122"/>
                </a:lnTo>
                <a:lnTo>
                  <a:pt x="6966" y="25"/>
                </a:lnTo>
                <a:lnTo>
                  <a:pt x="6430" y="0"/>
                </a:lnTo>
                <a:lnTo>
                  <a:pt x="6430" y="0"/>
                </a:lnTo>
                <a:lnTo>
                  <a:pt x="5894" y="25"/>
                </a:lnTo>
                <a:lnTo>
                  <a:pt x="5383" y="122"/>
                </a:lnTo>
                <a:lnTo>
                  <a:pt x="4896" y="244"/>
                </a:lnTo>
                <a:lnTo>
                  <a:pt x="4409" y="415"/>
                </a:lnTo>
                <a:lnTo>
                  <a:pt x="3970" y="634"/>
                </a:lnTo>
                <a:lnTo>
                  <a:pt x="3532" y="902"/>
                </a:lnTo>
                <a:lnTo>
                  <a:pt x="3142" y="1194"/>
                </a:lnTo>
                <a:lnTo>
                  <a:pt x="2752" y="1535"/>
                </a:lnTo>
                <a:lnTo>
                  <a:pt x="2436" y="1900"/>
                </a:lnTo>
                <a:lnTo>
                  <a:pt x="2119" y="2290"/>
                </a:lnTo>
                <a:lnTo>
                  <a:pt x="1876" y="2728"/>
                </a:lnTo>
                <a:lnTo>
                  <a:pt x="1656" y="3167"/>
                </a:lnTo>
                <a:lnTo>
                  <a:pt x="1462" y="3654"/>
                </a:lnTo>
                <a:lnTo>
                  <a:pt x="1340" y="4141"/>
                </a:lnTo>
                <a:lnTo>
                  <a:pt x="1267" y="4677"/>
                </a:lnTo>
                <a:lnTo>
                  <a:pt x="1242" y="5188"/>
                </a:lnTo>
                <a:lnTo>
                  <a:pt x="1242" y="7526"/>
                </a:lnTo>
                <a:lnTo>
                  <a:pt x="487" y="7526"/>
                </a:lnTo>
                <a:lnTo>
                  <a:pt x="487" y="7526"/>
                </a:lnTo>
                <a:lnTo>
                  <a:pt x="390" y="7526"/>
                </a:lnTo>
                <a:lnTo>
                  <a:pt x="293" y="7551"/>
                </a:lnTo>
                <a:lnTo>
                  <a:pt x="220" y="7599"/>
                </a:lnTo>
                <a:lnTo>
                  <a:pt x="146" y="7648"/>
                </a:lnTo>
                <a:lnTo>
                  <a:pt x="73" y="7721"/>
                </a:lnTo>
                <a:lnTo>
                  <a:pt x="49" y="7818"/>
                </a:lnTo>
                <a:lnTo>
                  <a:pt x="0" y="7891"/>
                </a:lnTo>
                <a:lnTo>
                  <a:pt x="0" y="8013"/>
                </a:lnTo>
                <a:lnTo>
                  <a:pt x="0" y="18023"/>
                </a:lnTo>
                <a:lnTo>
                  <a:pt x="0" y="18023"/>
                </a:lnTo>
                <a:lnTo>
                  <a:pt x="0" y="18121"/>
                </a:lnTo>
                <a:lnTo>
                  <a:pt x="49" y="18218"/>
                </a:lnTo>
                <a:lnTo>
                  <a:pt x="73" y="18291"/>
                </a:lnTo>
                <a:lnTo>
                  <a:pt x="146" y="18364"/>
                </a:lnTo>
                <a:lnTo>
                  <a:pt x="220" y="18413"/>
                </a:lnTo>
                <a:lnTo>
                  <a:pt x="293" y="18462"/>
                </a:lnTo>
                <a:lnTo>
                  <a:pt x="390" y="18486"/>
                </a:lnTo>
                <a:lnTo>
                  <a:pt x="487" y="18510"/>
                </a:lnTo>
                <a:lnTo>
                  <a:pt x="12373" y="18510"/>
                </a:lnTo>
                <a:lnTo>
                  <a:pt x="12373" y="18510"/>
                </a:lnTo>
                <a:lnTo>
                  <a:pt x="12470" y="18486"/>
                </a:lnTo>
                <a:lnTo>
                  <a:pt x="12568" y="18462"/>
                </a:lnTo>
                <a:lnTo>
                  <a:pt x="12641" y="18413"/>
                </a:lnTo>
                <a:lnTo>
                  <a:pt x="12714" y="18364"/>
                </a:lnTo>
                <a:lnTo>
                  <a:pt x="12787" y="18291"/>
                </a:lnTo>
                <a:lnTo>
                  <a:pt x="12811" y="18218"/>
                </a:lnTo>
                <a:lnTo>
                  <a:pt x="12860" y="18121"/>
                </a:lnTo>
                <a:lnTo>
                  <a:pt x="12860" y="18023"/>
                </a:lnTo>
                <a:lnTo>
                  <a:pt x="12860" y="8013"/>
                </a:lnTo>
                <a:lnTo>
                  <a:pt x="12860" y="8013"/>
                </a:lnTo>
                <a:lnTo>
                  <a:pt x="12860" y="7891"/>
                </a:lnTo>
                <a:lnTo>
                  <a:pt x="12811" y="7818"/>
                </a:lnTo>
                <a:lnTo>
                  <a:pt x="12787" y="7721"/>
                </a:lnTo>
                <a:lnTo>
                  <a:pt x="12714" y="7648"/>
                </a:lnTo>
                <a:lnTo>
                  <a:pt x="12641" y="7599"/>
                </a:lnTo>
                <a:lnTo>
                  <a:pt x="12568" y="7551"/>
                </a:lnTo>
                <a:lnTo>
                  <a:pt x="12470" y="7526"/>
                </a:lnTo>
                <a:lnTo>
                  <a:pt x="12373" y="7526"/>
                </a:lnTo>
                <a:lnTo>
                  <a:pt x="12373" y="7526"/>
                </a:lnTo>
                <a:close/>
                <a:moveTo>
                  <a:pt x="2801" y="5188"/>
                </a:moveTo>
                <a:lnTo>
                  <a:pt x="2801" y="5188"/>
                </a:lnTo>
                <a:lnTo>
                  <a:pt x="2826" y="4823"/>
                </a:lnTo>
                <a:lnTo>
                  <a:pt x="2874" y="4457"/>
                </a:lnTo>
                <a:lnTo>
                  <a:pt x="2972" y="4116"/>
                </a:lnTo>
                <a:lnTo>
                  <a:pt x="3093" y="3775"/>
                </a:lnTo>
                <a:lnTo>
                  <a:pt x="3240" y="3459"/>
                </a:lnTo>
                <a:lnTo>
                  <a:pt x="3410" y="3167"/>
                </a:lnTo>
                <a:lnTo>
                  <a:pt x="3629" y="2874"/>
                </a:lnTo>
                <a:lnTo>
                  <a:pt x="3873" y="2631"/>
                </a:lnTo>
                <a:lnTo>
                  <a:pt x="4116" y="2387"/>
                </a:lnTo>
                <a:lnTo>
                  <a:pt x="4409" y="2192"/>
                </a:lnTo>
                <a:lnTo>
                  <a:pt x="4701" y="1998"/>
                </a:lnTo>
                <a:lnTo>
                  <a:pt x="5017" y="1851"/>
                </a:lnTo>
                <a:lnTo>
                  <a:pt x="5358" y="1730"/>
                </a:lnTo>
                <a:lnTo>
                  <a:pt x="5699" y="1632"/>
                </a:lnTo>
                <a:lnTo>
                  <a:pt x="6065" y="1584"/>
                </a:lnTo>
                <a:lnTo>
                  <a:pt x="6430" y="1559"/>
                </a:lnTo>
                <a:lnTo>
                  <a:pt x="6430" y="1559"/>
                </a:lnTo>
                <a:lnTo>
                  <a:pt x="6795" y="1584"/>
                </a:lnTo>
                <a:lnTo>
                  <a:pt x="7161" y="1632"/>
                </a:lnTo>
                <a:lnTo>
                  <a:pt x="7502" y="1730"/>
                </a:lnTo>
                <a:lnTo>
                  <a:pt x="7843" y="1851"/>
                </a:lnTo>
                <a:lnTo>
                  <a:pt x="8159" y="1998"/>
                </a:lnTo>
                <a:lnTo>
                  <a:pt x="8452" y="2192"/>
                </a:lnTo>
                <a:lnTo>
                  <a:pt x="8744" y="2387"/>
                </a:lnTo>
                <a:lnTo>
                  <a:pt x="8987" y="2631"/>
                </a:lnTo>
                <a:lnTo>
                  <a:pt x="9231" y="2874"/>
                </a:lnTo>
                <a:lnTo>
                  <a:pt x="9450" y="3167"/>
                </a:lnTo>
                <a:lnTo>
                  <a:pt x="9621" y="3459"/>
                </a:lnTo>
                <a:lnTo>
                  <a:pt x="9767" y="3775"/>
                </a:lnTo>
                <a:lnTo>
                  <a:pt x="9888" y="4116"/>
                </a:lnTo>
                <a:lnTo>
                  <a:pt x="9986" y="4457"/>
                </a:lnTo>
                <a:lnTo>
                  <a:pt x="10035" y="4823"/>
                </a:lnTo>
                <a:lnTo>
                  <a:pt x="10059" y="5188"/>
                </a:lnTo>
                <a:lnTo>
                  <a:pt x="10059" y="7526"/>
                </a:lnTo>
                <a:lnTo>
                  <a:pt x="2801" y="7526"/>
                </a:lnTo>
                <a:lnTo>
                  <a:pt x="2801" y="5188"/>
                </a:lnTo>
                <a:close/>
                <a:moveTo>
                  <a:pt x="7063" y="13225"/>
                </a:moveTo>
                <a:lnTo>
                  <a:pt x="7209" y="15052"/>
                </a:lnTo>
                <a:lnTo>
                  <a:pt x="5651" y="15052"/>
                </a:lnTo>
                <a:lnTo>
                  <a:pt x="5797" y="13225"/>
                </a:lnTo>
                <a:lnTo>
                  <a:pt x="5797" y="13225"/>
                </a:lnTo>
                <a:lnTo>
                  <a:pt x="5675" y="13152"/>
                </a:lnTo>
                <a:lnTo>
                  <a:pt x="5553" y="13030"/>
                </a:lnTo>
                <a:lnTo>
                  <a:pt x="5456" y="12933"/>
                </a:lnTo>
                <a:lnTo>
                  <a:pt x="5358" y="12787"/>
                </a:lnTo>
                <a:lnTo>
                  <a:pt x="5285" y="12665"/>
                </a:lnTo>
                <a:lnTo>
                  <a:pt x="5237" y="12495"/>
                </a:lnTo>
                <a:lnTo>
                  <a:pt x="5212" y="12348"/>
                </a:lnTo>
                <a:lnTo>
                  <a:pt x="5212" y="12178"/>
                </a:lnTo>
                <a:lnTo>
                  <a:pt x="5212" y="12178"/>
                </a:lnTo>
                <a:lnTo>
                  <a:pt x="5237" y="11934"/>
                </a:lnTo>
                <a:lnTo>
                  <a:pt x="5310" y="11715"/>
                </a:lnTo>
                <a:lnTo>
                  <a:pt x="5407" y="11496"/>
                </a:lnTo>
                <a:lnTo>
                  <a:pt x="5553" y="11326"/>
                </a:lnTo>
                <a:lnTo>
                  <a:pt x="5748" y="11179"/>
                </a:lnTo>
                <a:lnTo>
                  <a:pt x="5943" y="11058"/>
                </a:lnTo>
                <a:lnTo>
                  <a:pt x="6187" y="10985"/>
                </a:lnTo>
                <a:lnTo>
                  <a:pt x="6430" y="10960"/>
                </a:lnTo>
                <a:lnTo>
                  <a:pt x="6430" y="10960"/>
                </a:lnTo>
                <a:lnTo>
                  <a:pt x="6674" y="10985"/>
                </a:lnTo>
                <a:lnTo>
                  <a:pt x="6917" y="11058"/>
                </a:lnTo>
                <a:lnTo>
                  <a:pt x="7112" y="11179"/>
                </a:lnTo>
                <a:lnTo>
                  <a:pt x="7307" y="11326"/>
                </a:lnTo>
                <a:lnTo>
                  <a:pt x="7453" y="11496"/>
                </a:lnTo>
                <a:lnTo>
                  <a:pt x="7550" y="11715"/>
                </a:lnTo>
                <a:lnTo>
                  <a:pt x="7623" y="11934"/>
                </a:lnTo>
                <a:lnTo>
                  <a:pt x="7648" y="12178"/>
                </a:lnTo>
                <a:lnTo>
                  <a:pt x="7648" y="12178"/>
                </a:lnTo>
                <a:lnTo>
                  <a:pt x="7648" y="12348"/>
                </a:lnTo>
                <a:lnTo>
                  <a:pt x="7623" y="12495"/>
                </a:lnTo>
                <a:lnTo>
                  <a:pt x="7575" y="12665"/>
                </a:lnTo>
                <a:lnTo>
                  <a:pt x="7502" y="12787"/>
                </a:lnTo>
                <a:lnTo>
                  <a:pt x="7404" y="12933"/>
                </a:lnTo>
                <a:lnTo>
                  <a:pt x="7307" y="13030"/>
                </a:lnTo>
                <a:lnTo>
                  <a:pt x="7185" y="13152"/>
                </a:lnTo>
                <a:lnTo>
                  <a:pt x="7063" y="13225"/>
                </a:lnTo>
                <a:lnTo>
                  <a:pt x="7063" y="13225"/>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6" name="Google Shape;826;p47"/>
          <p:cNvGrpSpPr/>
          <p:nvPr/>
        </p:nvGrpSpPr>
        <p:grpSpPr>
          <a:xfrm>
            <a:off x="1940321" y="3323872"/>
            <a:ext cx="377700" cy="253852"/>
            <a:chOff x="1244800" y="3717225"/>
            <a:chExt cx="449375" cy="302025"/>
          </a:xfrm>
        </p:grpSpPr>
        <p:sp>
          <p:nvSpPr>
            <p:cNvPr id="827" name="Google Shape;827;p47"/>
            <p:cNvSpPr/>
            <p:nvPr/>
          </p:nvSpPr>
          <p:spPr>
            <a:xfrm>
              <a:off x="1244800" y="3717225"/>
              <a:ext cx="449375" cy="302025"/>
            </a:xfrm>
            <a:custGeom>
              <a:avLst/>
              <a:gdLst/>
              <a:ahLst/>
              <a:cxnLst/>
              <a:rect l="l" t="t" r="r" b="b"/>
              <a:pathLst>
                <a:path w="17975" h="12081" fill="none" extrusionOk="0">
                  <a:moveTo>
                    <a:pt x="17000" y="0"/>
                  </a:moveTo>
                  <a:lnTo>
                    <a:pt x="974" y="0"/>
                  </a:lnTo>
                  <a:lnTo>
                    <a:pt x="974" y="0"/>
                  </a:lnTo>
                  <a:lnTo>
                    <a:pt x="780" y="25"/>
                  </a:lnTo>
                  <a:lnTo>
                    <a:pt x="585" y="73"/>
                  </a:lnTo>
                  <a:lnTo>
                    <a:pt x="414" y="171"/>
                  </a:lnTo>
                  <a:lnTo>
                    <a:pt x="292" y="292"/>
                  </a:lnTo>
                  <a:lnTo>
                    <a:pt x="171" y="439"/>
                  </a:lnTo>
                  <a:lnTo>
                    <a:pt x="73" y="609"/>
                  </a:lnTo>
                  <a:lnTo>
                    <a:pt x="25" y="780"/>
                  </a:lnTo>
                  <a:lnTo>
                    <a:pt x="0" y="974"/>
                  </a:lnTo>
                  <a:lnTo>
                    <a:pt x="0" y="11106"/>
                  </a:lnTo>
                  <a:lnTo>
                    <a:pt x="0" y="11106"/>
                  </a:lnTo>
                  <a:lnTo>
                    <a:pt x="25" y="11301"/>
                  </a:lnTo>
                  <a:lnTo>
                    <a:pt x="73" y="11471"/>
                  </a:lnTo>
                  <a:lnTo>
                    <a:pt x="171" y="11642"/>
                  </a:lnTo>
                  <a:lnTo>
                    <a:pt x="292" y="11788"/>
                  </a:lnTo>
                  <a:lnTo>
                    <a:pt x="414" y="11910"/>
                  </a:lnTo>
                  <a:lnTo>
                    <a:pt x="585" y="12007"/>
                  </a:lnTo>
                  <a:lnTo>
                    <a:pt x="780" y="12056"/>
                  </a:lnTo>
                  <a:lnTo>
                    <a:pt x="974" y="12080"/>
                  </a:lnTo>
                  <a:lnTo>
                    <a:pt x="17000" y="12080"/>
                  </a:lnTo>
                  <a:lnTo>
                    <a:pt x="17000" y="12080"/>
                  </a:lnTo>
                  <a:lnTo>
                    <a:pt x="17195" y="12056"/>
                  </a:lnTo>
                  <a:lnTo>
                    <a:pt x="17390" y="12007"/>
                  </a:lnTo>
                  <a:lnTo>
                    <a:pt x="17560" y="11910"/>
                  </a:lnTo>
                  <a:lnTo>
                    <a:pt x="17682" y="11788"/>
                  </a:lnTo>
                  <a:lnTo>
                    <a:pt x="17804" y="11642"/>
                  </a:lnTo>
                  <a:lnTo>
                    <a:pt x="17901" y="11471"/>
                  </a:lnTo>
                  <a:lnTo>
                    <a:pt x="17950" y="11301"/>
                  </a:lnTo>
                  <a:lnTo>
                    <a:pt x="17974" y="11106"/>
                  </a:lnTo>
                  <a:lnTo>
                    <a:pt x="17974" y="974"/>
                  </a:lnTo>
                  <a:lnTo>
                    <a:pt x="17974" y="974"/>
                  </a:lnTo>
                  <a:lnTo>
                    <a:pt x="17950" y="780"/>
                  </a:lnTo>
                  <a:lnTo>
                    <a:pt x="17901" y="609"/>
                  </a:lnTo>
                  <a:lnTo>
                    <a:pt x="17804" y="439"/>
                  </a:lnTo>
                  <a:lnTo>
                    <a:pt x="17682" y="292"/>
                  </a:lnTo>
                  <a:lnTo>
                    <a:pt x="17560" y="171"/>
                  </a:lnTo>
                  <a:lnTo>
                    <a:pt x="17390" y="73"/>
                  </a:lnTo>
                  <a:lnTo>
                    <a:pt x="17195" y="25"/>
                  </a:lnTo>
                  <a:lnTo>
                    <a:pt x="17000" y="0"/>
                  </a:lnTo>
                  <a:lnTo>
                    <a:pt x="1700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47"/>
            <p:cNvSpPr/>
            <p:nvPr/>
          </p:nvSpPr>
          <p:spPr>
            <a:xfrm>
              <a:off x="1244800" y="3795150"/>
              <a:ext cx="449375" cy="25"/>
            </a:xfrm>
            <a:custGeom>
              <a:avLst/>
              <a:gdLst/>
              <a:ahLst/>
              <a:cxnLst/>
              <a:rect l="l" t="t" r="r" b="b"/>
              <a:pathLst>
                <a:path w="17975" h="1" fill="none" extrusionOk="0">
                  <a:moveTo>
                    <a:pt x="17974"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47"/>
            <p:cNvSpPr/>
            <p:nvPr/>
          </p:nvSpPr>
          <p:spPr>
            <a:xfrm>
              <a:off x="1244800" y="3853000"/>
              <a:ext cx="449375" cy="25"/>
            </a:xfrm>
            <a:custGeom>
              <a:avLst/>
              <a:gdLst/>
              <a:ahLst/>
              <a:cxnLst/>
              <a:rect l="l" t="t" r="r" b="b"/>
              <a:pathLst>
                <a:path w="17975" h="1" fill="none" extrusionOk="0">
                  <a:moveTo>
                    <a:pt x="0" y="0"/>
                  </a:moveTo>
                  <a:lnTo>
                    <a:pt x="1797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47"/>
            <p:cNvSpPr/>
            <p:nvPr/>
          </p:nvSpPr>
          <p:spPr>
            <a:xfrm>
              <a:off x="1302625" y="3893800"/>
              <a:ext cx="161375" cy="25"/>
            </a:xfrm>
            <a:custGeom>
              <a:avLst/>
              <a:gdLst/>
              <a:ahLst/>
              <a:cxnLst/>
              <a:rect l="l" t="t" r="r" b="b"/>
              <a:pathLst>
                <a:path w="6455" h="1" fill="none" extrusionOk="0">
                  <a:moveTo>
                    <a:pt x="6455" y="0"/>
                  </a:move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47"/>
            <p:cNvSpPr/>
            <p:nvPr/>
          </p:nvSpPr>
          <p:spPr>
            <a:xfrm>
              <a:off x="1302625" y="3933975"/>
              <a:ext cx="110250" cy="25"/>
            </a:xfrm>
            <a:custGeom>
              <a:avLst/>
              <a:gdLst/>
              <a:ahLst/>
              <a:cxnLst/>
              <a:rect l="l" t="t" r="r" b="b"/>
              <a:pathLst>
                <a:path w="4410" h="1" fill="none" extrusionOk="0">
                  <a:moveTo>
                    <a:pt x="4409" y="1"/>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47"/>
            <p:cNvSpPr/>
            <p:nvPr/>
          </p:nvSpPr>
          <p:spPr>
            <a:xfrm>
              <a:off x="1572975" y="3899875"/>
              <a:ext cx="62125" cy="40225"/>
            </a:xfrm>
            <a:custGeom>
              <a:avLst/>
              <a:gdLst/>
              <a:ahLst/>
              <a:cxnLst/>
              <a:rect l="l" t="t" r="r" b="b"/>
              <a:pathLst>
                <a:path w="2485" h="1609" fill="none" extrusionOk="0">
                  <a:moveTo>
                    <a:pt x="1998" y="1"/>
                  </a:moveTo>
                  <a:lnTo>
                    <a:pt x="488" y="1"/>
                  </a:lnTo>
                  <a:lnTo>
                    <a:pt x="488" y="1"/>
                  </a:lnTo>
                  <a:lnTo>
                    <a:pt x="390" y="1"/>
                  </a:lnTo>
                  <a:lnTo>
                    <a:pt x="293" y="25"/>
                  </a:lnTo>
                  <a:lnTo>
                    <a:pt x="220" y="74"/>
                  </a:lnTo>
                  <a:lnTo>
                    <a:pt x="147" y="147"/>
                  </a:lnTo>
                  <a:lnTo>
                    <a:pt x="98" y="220"/>
                  </a:lnTo>
                  <a:lnTo>
                    <a:pt x="49" y="293"/>
                  </a:lnTo>
                  <a:lnTo>
                    <a:pt x="25" y="390"/>
                  </a:lnTo>
                  <a:lnTo>
                    <a:pt x="0" y="488"/>
                  </a:lnTo>
                  <a:lnTo>
                    <a:pt x="0" y="1121"/>
                  </a:lnTo>
                  <a:lnTo>
                    <a:pt x="0" y="1121"/>
                  </a:lnTo>
                  <a:lnTo>
                    <a:pt x="25" y="1218"/>
                  </a:lnTo>
                  <a:lnTo>
                    <a:pt x="49" y="1316"/>
                  </a:lnTo>
                  <a:lnTo>
                    <a:pt x="98" y="1389"/>
                  </a:lnTo>
                  <a:lnTo>
                    <a:pt x="147" y="1462"/>
                  </a:lnTo>
                  <a:lnTo>
                    <a:pt x="220" y="1511"/>
                  </a:lnTo>
                  <a:lnTo>
                    <a:pt x="293" y="1559"/>
                  </a:lnTo>
                  <a:lnTo>
                    <a:pt x="390" y="1584"/>
                  </a:lnTo>
                  <a:lnTo>
                    <a:pt x="488" y="1608"/>
                  </a:lnTo>
                  <a:lnTo>
                    <a:pt x="1998" y="1608"/>
                  </a:lnTo>
                  <a:lnTo>
                    <a:pt x="1998" y="1608"/>
                  </a:lnTo>
                  <a:lnTo>
                    <a:pt x="2095" y="1584"/>
                  </a:lnTo>
                  <a:lnTo>
                    <a:pt x="2192" y="1559"/>
                  </a:lnTo>
                  <a:lnTo>
                    <a:pt x="2265" y="1511"/>
                  </a:lnTo>
                  <a:lnTo>
                    <a:pt x="2339" y="1462"/>
                  </a:lnTo>
                  <a:lnTo>
                    <a:pt x="2387" y="1389"/>
                  </a:lnTo>
                  <a:lnTo>
                    <a:pt x="2436" y="1316"/>
                  </a:lnTo>
                  <a:lnTo>
                    <a:pt x="2485" y="1218"/>
                  </a:lnTo>
                  <a:lnTo>
                    <a:pt x="2485" y="1121"/>
                  </a:lnTo>
                  <a:lnTo>
                    <a:pt x="2485" y="488"/>
                  </a:lnTo>
                  <a:lnTo>
                    <a:pt x="2485" y="488"/>
                  </a:lnTo>
                  <a:lnTo>
                    <a:pt x="2485" y="390"/>
                  </a:lnTo>
                  <a:lnTo>
                    <a:pt x="2436" y="293"/>
                  </a:lnTo>
                  <a:lnTo>
                    <a:pt x="2387" y="220"/>
                  </a:lnTo>
                  <a:lnTo>
                    <a:pt x="2339" y="147"/>
                  </a:lnTo>
                  <a:lnTo>
                    <a:pt x="2265" y="74"/>
                  </a:lnTo>
                  <a:lnTo>
                    <a:pt x="2192" y="25"/>
                  </a:lnTo>
                  <a:lnTo>
                    <a:pt x="2095" y="1"/>
                  </a:lnTo>
                  <a:lnTo>
                    <a:pt x="1998" y="1"/>
                  </a:lnTo>
                  <a:lnTo>
                    <a:pt x="1998"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 name="Google Shape;833;p47"/>
          <p:cNvGrpSpPr/>
          <p:nvPr/>
        </p:nvGrpSpPr>
        <p:grpSpPr>
          <a:xfrm>
            <a:off x="2510411" y="3304414"/>
            <a:ext cx="367467" cy="287115"/>
            <a:chOff x="1923075" y="3694075"/>
            <a:chExt cx="437200" cy="341600"/>
          </a:xfrm>
        </p:grpSpPr>
        <p:sp>
          <p:nvSpPr>
            <p:cNvPr id="834" name="Google Shape;834;p47"/>
            <p:cNvSpPr/>
            <p:nvPr/>
          </p:nvSpPr>
          <p:spPr>
            <a:xfrm>
              <a:off x="22476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3"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3" y="1900"/>
                  </a:lnTo>
                  <a:lnTo>
                    <a:pt x="317" y="1778"/>
                  </a:lnTo>
                  <a:lnTo>
                    <a:pt x="171" y="1632"/>
                  </a:lnTo>
                  <a:lnTo>
                    <a:pt x="74" y="1437"/>
                  </a:lnTo>
                  <a:lnTo>
                    <a:pt x="25" y="1242"/>
                  </a:lnTo>
                  <a:lnTo>
                    <a:pt x="1" y="1048"/>
                  </a:lnTo>
                  <a:lnTo>
                    <a:pt x="1" y="104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47"/>
            <p:cNvSpPr/>
            <p:nvPr/>
          </p:nvSpPr>
          <p:spPr>
            <a:xfrm>
              <a:off x="20351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4"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4" y="1900"/>
                  </a:lnTo>
                  <a:lnTo>
                    <a:pt x="317" y="1778"/>
                  </a:lnTo>
                  <a:lnTo>
                    <a:pt x="171" y="1632"/>
                  </a:lnTo>
                  <a:lnTo>
                    <a:pt x="74" y="1437"/>
                  </a:lnTo>
                  <a:lnTo>
                    <a:pt x="25" y="1242"/>
                  </a:lnTo>
                  <a:lnTo>
                    <a:pt x="1" y="1048"/>
                  </a:lnTo>
                  <a:lnTo>
                    <a:pt x="1" y="104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47"/>
            <p:cNvSpPr/>
            <p:nvPr/>
          </p:nvSpPr>
          <p:spPr>
            <a:xfrm>
              <a:off x="1923075" y="3694075"/>
              <a:ext cx="437200" cy="280100"/>
            </a:xfrm>
            <a:custGeom>
              <a:avLst/>
              <a:gdLst/>
              <a:ahLst/>
              <a:cxnLst/>
              <a:rect l="l" t="t" r="r" b="b"/>
              <a:pathLst>
                <a:path w="17488" h="11204" fill="none" extrusionOk="0">
                  <a:moveTo>
                    <a:pt x="14516" y="10912"/>
                  </a:moveTo>
                  <a:lnTo>
                    <a:pt x="5675" y="10912"/>
                  </a:lnTo>
                  <a:lnTo>
                    <a:pt x="6089" y="9889"/>
                  </a:lnTo>
                  <a:lnTo>
                    <a:pt x="6089" y="9889"/>
                  </a:lnTo>
                  <a:lnTo>
                    <a:pt x="6235" y="9913"/>
                  </a:lnTo>
                  <a:lnTo>
                    <a:pt x="6406" y="9913"/>
                  </a:lnTo>
                  <a:lnTo>
                    <a:pt x="13810" y="9231"/>
                  </a:lnTo>
                  <a:lnTo>
                    <a:pt x="13810" y="9231"/>
                  </a:lnTo>
                  <a:lnTo>
                    <a:pt x="13980" y="9207"/>
                  </a:lnTo>
                  <a:lnTo>
                    <a:pt x="14151" y="9134"/>
                  </a:lnTo>
                  <a:lnTo>
                    <a:pt x="14297" y="9061"/>
                  </a:lnTo>
                  <a:lnTo>
                    <a:pt x="14467" y="8963"/>
                  </a:lnTo>
                  <a:lnTo>
                    <a:pt x="14614" y="8866"/>
                  </a:lnTo>
                  <a:lnTo>
                    <a:pt x="14735" y="8744"/>
                  </a:lnTo>
                  <a:lnTo>
                    <a:pt x="14833" y="8598"/>
                  </a:lnTo>
                  <a:lnTo>
                    <a:pt x="14930" y="8452"/>
                  </a:lnTo>
                  <a:lnTo>
                    <a:pt x="17414" y="3142"/>
                  </a:lnTo>
                  <a:lnTo>
                    <a:pt x="17414" y="3142"/>
                  </a:lnTo>
                  <a:lnTo>
                    <a:pt x="17463" y="2996"/>
                  </a:lnTo>
                  <a:lnTo>
                    <a:pt x="17487" y="2875"/>
                  </a:lnTo>
                  <a:lnTo>
                    <a:pt x="17463" y="2753"/>
                  </a:lnTo>
                  <a:lnTo>
                    <a:pt x="17439" y="2631"/>
                  </a:lnTo>
                  <a:lnTo>
                    <a:pt x="17366" y="2558"/>
                  </a:lnTo>
                  <a:lnTo>
                    <a:pt x="17244" y="2485"/>
                  </a:lnTo>
                  <a:lnTo>
                    <a:pt x="17122" y="2436"/>
                  </a:lnTo>
                  <a:lnTo>
                    <a:pt x="16976" y="2412"/>
                  </a:lnTo>
                  <a:lnTo>
                    <a:pt x="4579" y="1998"/>
                  </a:lnTo>
                  <a:lnTo>
                    <a:pt x="4214" y="366"/>
                  </a:lnTo>
                  <a:lnTo>
                    <a:pt x="4214" y="366"/>
                  </a:lnTo>
                  <a:lnTo>
                    <a:pt x="4141" y="220"/>
                  </a:lnTo>
                  <a:lnTo>
                    <a:pt x="4043" y="98"/>
                  </a:lnTo>
                  <a:lnTo>
                    <a:pt x="3897" y="25"/>
                  </a:lnTo>
                  <a:lnTo>
                    <a:pt x="3727" y="1"/>
                  </a:lnTo>
                  <a:lnTo>
                    <a:pt x="488" y="1"/>
                  </a:lnTo>
                  <a:lnTo>
                    <a:pt x="488" y="1"/>
                  </a:lnTo>
                  <a:lnTo>
                    <a:pt x="390" y="1"/>
                  </a:lnTo>
                  <a:lnTo>
                    <a:pt x="293" y="25"/>
                  </a:lnTo>
                  <a:lnTo>
                    <a:pt x="220" y="74"/>
                  </a:lnTo>
                  <a:lnTo>
                    <a:pt x="147" y="122"/>
                  </a:lnTo>
                  <a:lnTo>
                    <a:pt x="74" y="196"/>
                  </a:lnTo>
                  <a:lnTo>
                    <a:pt x="25" y="293"/>
                  </a:lnTo>
                  <a:lnTo>
                    <a:pt x="1" y="366"/>
                  </a:lnTo>
                  <a:lnTo>
                    <a:pt x="1" y="488"/>
                  </a:lnTo>
                  <a:lnTo>
                    <a:pt x="1" y="488"/>
                  </a:lnTo>
                  <a:lnTo>
                    <a:pt x="1" y="585"/>
                  </a:lnTo>
                  <a:lnTo>
                    <a:pt x="25" y="658"/>
                  </a:lnTo>
                  <a:lnTo>
                    <a:pt x="74" y="756"/>
                  </a:lnTo>
                  <a:lnTo>
                    <a:pt x="147" y="829"/>
                  </a:lnTo>
                  <a:lnTo>
                    <a:pt x="220" y="877"/>
                  </a:lnTo>
                  <a:lnTo>
                    <a:pt x="293" y="926"/>
                  </a:lnTo>
                  <a:lnTo>
                    <a:pt x="390" y="951"/>
                  </a:lnTo>
                  <a:lnTo>
                    <a:pt x="488" y="975"/>
                  </a:lnTo>
                  <a:lnTo>
                    <a:pt x="3337" y="975"/>
                  </a:lnTo>
                  <a:lnTo>
                    <a:pt x="5286" y="9256"/>
                  </a:lnTo>
                  <a:lnTo>
                    <a:pt x="4506" y="1120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47"/>
            <p:cNvSpPr/>
            <p:nvPr/>
          </p:nvSpPr>
          <p:spPr>
            <a:xfrm>
              <a:off x="2261000" y="3781750"/>
              <a:ext cx="48725" cy="108400"/>
            </a:xfrm>
            <a:custGeom>
              <a:avLst/>
              <a:gdLst/>
              <a:ahLst/>
              <a:cxnLst/>
              <a:rect l="l" t="t" r="r" b="b"/>
              <a:pathLst>
                <a:path w="1949" h="4336" fill="none" extrusionOk="0">
                  <a:moveTo>
                    <a:pt x="1" y="4336"/>
                  </a:moveTo>
                  <a:lnTo>
                    <a:pt x="1949"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47"/>
            <p:cNvSpPr/>
            <p:nvPr/>
          </p:nvSpPr>
          <p:spPr>
            <a:xfrm>
              <a:off x="2225675" y="3780550"/>
              <a:ext cx="32300" cy="113875"/>
            </a:xfrm>
            <a:custGeom>
              <a:avLst/>
              <a:gdLst/>
              <a:ahLst/>
              <a:cxnLst/>
              <a:rect l="l" t="t" r="r" b="b"/>
              <a:pathLst>
                <a:path w="1292" h="4555" fill="none" extrusionOk="0">
                  <a:moveTo>
                    <a:pt x="1" y="4554"/>
                  </a:moveTo>
                  <a:lnTo>
                    <a:pt x="1292"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47"/>
            <p:cNvSpPr/>
            <p:nvPr/>
          </p:nvSpPr>
          <p:spPr>
            <a:xfrm>
              <a:off x="2190375" y="3779325"/>
              <a:ext cx="15850" cy="119350"/>
            </a:xfrm>
            <a:custGeom>
              <a:avLst/>
              <a:gdLst/>
              <a:ahLst/>
              <a:cxnLst/>
              <a:rect l="l" t="t" r="r" b="b"/>
              <a:pathLst>
                <a:path w="634" h="4774" fill="none" extrusionOk="0">
                  <a:moveTo>
                    <a:pt x="0" y="4774"/>
                  </a:moveTo>
                  <a:lnTo>
                    <a:pt x="63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47"/>
            <p:cNvSpPr/>
            <p:nvPr/>
          </p:nvSpPr>
          <p:spPr>
            <a:xfrm>
              <a:off x="2154450" y="3777500"/>
              <a:ext cx="1250" cy="126050"/>
            </a:xfrm>
            <a:custGeom>
              <a:avLst/>
              <a:gdLst/>
              <a:ahLst/>
              <a:cxnLst/>
              <a:rect l="l" t="t" r="r" b="b"/>
              <a:pathLst>
                <a:path w="50" h="5042" fill="none" extrusionOk="0">
                  <a:moveTo>
                    <a:pt x="49" y="5042"/>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47"/>
            <p:cNvSpPr/>
            <p:nvPr/>
          </p:nvSpPr>
          <p:spPr>
            <a:xfrm>
              <a:off x="2103300" y="3776275"/>
              <a:ext cx="17075" cy="131550"/>
            </a:xfrm>
            <a:custGeom>
              <a:avLst/>
              <a:gdLst/>
              <a:ahLst/>
              <a:cxnLst/>
              <a:rect l="l" t="t" r="r" b="b"/>
              <a:pathLst>
                <a:path w="683" h="5262" fill="none" extrusionOk="0">
                  <a:moveTo>
                    <a:pt x="683" y="5261"/>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47"/>
            <p:cNvSpPr/>
            <p:nvPr/>
          </p:nvSpPr>
          <p:spPr>
            <a:xfrm>
              <a:off x="2051550" y="3775050"/>
              <a:ext cx="34125" cy="137025"/>
            </a:xfrm>
            <a:custGeom>
              <a:avLst/>
              <a:gdLst/>
              <a:ahLst/>
              <a:cxnLst/>
              <a:rect l="l" t="t" r="r" b="b"/>
              <a:pathLst>
                <a:path w="1365" h="5481" fill="none" extrusionOk="0">
                  <a:moveTo>
                    <a:pt x="1364" y="548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3" name="Google Shape;843;p47"/>
          <p:cNvGrpSpPr/>
          <p:nvPr/>
        </p:nvGrpSpPr>
        <p:grpSpPr>
          <a:xfrm>
            <a:off x="3078967" y="3299813"/>
            <a:ext cx="360301" cy="295814"/>
            <a:chOff x="2599525" y="3688600"/>
            <a:chExt cx="428675" cy="351950"/>
          </a:xfrm>
        </p:grpSpPr>
        <p:sp>
          <p:nvSpPr>
            <p:cNvPr id="844" name="Google Shape;844;p47"/>
            <p:cNvSpPr/>
            <p:nvPr/>
          </p:nvSpPr>
          <p:spPr>
            <a:xfrm>
              <a:off x="2599525" y="3688600"/>
              <a:ext cx="428675" cy="168675"/>
            </a:xfrm>
            <a:custGeom>
              <a:avLst/>
              <a:gdLst/>
              <a:ahLst/>
              <a:cxnLst/>
              <a:rect l="l" t="t" r="r" b="b"/>
              <a:pathLst>
                <a:path w="17147" h="6747" fill="none" extrusionOk="0">
                  <a:moveTo>
                    <a:pt x="16660" y="1876"/>
                  </a:moveTo>
                  <a:lnTo>
                    <a:pt x="11594" y="1876"/>
                  </a:lnTo>
                  <a:lnTo>
                    <a:pt x="11594" y="1462"/>
                  </a:lnTo>
                  <a:lnTo>
                    <a:pt x="11594" y="1462"/>
                  </a:lnTo>
                  <a:lnTo>
                    <a:pt x="11594" y="1316"/>
                  </a:lnTo>
                  <a:lnTo>
                    <a:pt x="11569" y="1170"/>
                  </a:lnTo>
                  <a:lnTo>
                    <a:pt x="11472" y="902"/>
                  </a:lnTo>
                  <a:lnTo>
                    <a:pt x="11350" y="658"/>
                  </a:lnTo>
                  <a:lnTo>
                    <a:pt x="11155" y="439"/>
                  </a:lnTo>
                  <a:lnTo>
                    <a:pt x="10961" y="268"/>
                  </a:lnTo>
                  <a:lnTo>
                    <a:pt x="10693" y="122"/>
                  </a:lnTo>
                  <a:lnTo>
                    <a:pt x="10425" y="49"/>
                  </a:lnTo>
                  <a:lnTo>
                    <a:pt x="10279" y="25"/>
                  </a:lnTo>
                  <a:lnTo>
                    <a:pt x="10133" y="1"/>
                  </a:lnTo>
                  <a:lnTo>
                    <a:pt x="7015" y="1"/>
                  </a:lnTo>
                  <a:lnTo>
                    <a:pt x="7015" y="1"/>
                  </a:lnTo>
                  <a:lnTo>
                    <a:pt x="6869" y="25"/>
                  </a:lnTo>
                  <a:lnTo>
                    <a:pt x="6723" y="49"/>
                  </a:lnTo>
                  <a:lnTo>
                    <a:pt x="6455" y="122"/>
                  </a:lnTo>
                  <a:lnTo>
                    <a:pt x="6187" y="268"/>
                  </a:lnTo>
                  <a:lnTo>
                    <a:pt x="5992" y="439"/>
                  </a:lnTo>
                  <a:lnTo>
                    <a:pt x="5797" y="658"/>
                  </a:lnTo>
                  <a:lnTo>
                    <a:pt x="5676" y="902"/>
                  </a:lnTo>
                  <a:lnTo>
                    <a:pt x="5578" y="1170"/>
                  </a:lnTo>
                  <a:lnTo>
                    <a:pt x="5554" y="1316"/>
                  </a:lnTo>
                  <a:lnTo>
                    <a:pt x="5554" y="1462"/>
                  </a:lnTo>
                  <a:lnTo>
                    <a:pt x="5554" y="1876"/>
                  </a:lnTo>
                  <a:lnTo>
                    <a:pt x="488" y="1876"/>
                  </a:lnTo>
                  <a:lnTo>
                    <a:pt x="488" y="1876"/>
                  </a:lnTo>
                  <a:lnTo>
                    <a:pt x="391" y="1876"/>
                  </a:lnTo>
                  <a:lnTo>
                    <a:pt x="293" y="1900"/>
                  </a:lnTo>
                  <a:lnTo>
                    <a:pt x="220" y="1949"/>
                  </a:lnTo>
                  <a:lnTo>
                    <a:pt x="147" y="2022"/>
                  </a:lnTo>
                  <a:lnTo>
                    <a:pt x="74" y="2071"/>
                  </a:lnTo>
                  <a:lnTo>
                    <a:pt x="50" y="2168"/>
                  </a:lnTo>
                  <a:lnTo>
                    <a:pt x="1" y="2266"/>
                  </a:lnTo>
                  <a:lnTo>
                    <a:pt x="1" y="2363"/>
                  </a:lnTo>
                  <a:lnTo>
                    <a:pt x="1" y="5773"/>
                  </a:lnTo>
                  <a:lnTo>
                    <a:pt x="1" y="5773"/>
                  </a:lnTo>
                  <a:lnTo>
                    <a:pt x="25" y="5967"/>
                  </a:lnTo>
                  <a:lnTo>
                    <a:pt x="74" y="6138"/>
                  </a:lnTo>
                  <a:lnTo>
                    <a:pt x="171" y="6308"/>
                  </a:lnTo>
                  <a:lnTo>
                    <a:pt x="293" y="6455"/>
                  </a:lnTo>
                  <a:lnTo>
                    <a:pt x="439" y="6576"/>
                  </a:lnTo>
                  <a:lnTo>
                    <a:pt x="585" y="6674"/>
                  </a:lnTo>
                  <a:lnTo>
                    <a:pt x="780" y="6722"/>
                  </a:lnTo>
                  <a:lnTo>
                    <a:pt x="975" y="6747"/>
                  </a:lnTo>
                  <a:lnTo>
                    <a:pt x="7721" y="6747"/>
                  </a:lnTo>
                  <a:lnTo>
                    <a:pt x="7721" y="6138"/>
                  </a:lnTo>
                  <a:lnTo>
                    <a:pt x="7721" y="6138"/>
                  </a:lnTo>
                  <a:lnTo>
                    <a:pt x="7746" y="6041"/>
                  </a:lnTo>
                  <a:lnTo>
                    <a:pt x="7770" y="5967"/>
                  </a:lnTo>
                  <a:lnTo>
                    <a:pt x="7819" y="5870"/>
                  </a:lnTo>
                  <a:lnTo>
                    <a:pt x="7868" y="5797"/>
                  </a:lnTo>
                  <a:lnTo>
                    <a:pt x="7941" y="5748"/>
                  </a:lnTo>
                  <a:lnTo>
                    <a:pt x="8038" y="5700"/>
                  </a:lnTo>
                  <a:lnTo>
                    <a:pt x="8111" y="5675"/>
                  </a:lnTo>
                  <a:lnTo>
                    <a:pt x="8209" y="5651"/>
                  </a:lnTo>
                  <a:lnTo>
                    <a:pt x="8939" y="5651"/>
                  </a:lnTo>
                  <a:lnTo>
                    <a:pt x="8939" y="5651"/>
                  </a:lnTo>
                  <a:lnTo>
                    <a:pt x="9037" y="5675"/>
                  </a:lnTo>
                  <a:lnTo>
                    <a:pt x="9110" y="5700"/>
                  </a:lnTo>
                  <a:lnTo>
                    <a:pt x="9207" y="5748"/>
                  </a:lnTo>
                  <a:lnTo>
                    <a:pt x="9280" y="5797"/>
                  </a:lnTo>
                  <a:lnTo>
                    <a:pt x="9329" y="5870"/>
                  </a:lnTo>
                  <a:lnTo>
                    <a:pt x="9378" y="5967"/>
                  </a:lnTo>
                  <a:lnTo>
                    <a:pt x="9402" y="6041"/>
                  </a:lnTo>
                  <a:lnTo>
                    <a:pt x="9426" y="6138"/>
                  </a:lnTo>
                  <a:lnTo>
                    <a:pt x="9426" y="6747"/>
                  </a:lnTo>
                  <a:lnTo>
                    <a:pt x="16173" y="6747"/>
                  </a:lnTo>
                  <a:lnTo>
                    <a:pt x="16173" y="6747"/>
                  </a:lnTo>
                  <a:lnTo>
                    <a:pt x="16367" y="6722"/>
                  </a:lnTo>
                  <a:lnTo>
                    <a:pt x="16562" y="6674"/>
                  </a:lnTo>
                  <a:lnTo>
                    <a:pt x="16708" y="6576"/>
                  </a:lnTo>
                  <a:lnTo>
                    <a:pt x="16855" y="6455"/>
                  </a:lnTo>
                  <a:lnTo>
                    <a:pt x="16976" y="6308"/>
                  </a:lnTo>
                  <a:lnTo>
                    <a:pt x="17074" y="6138"/>
                  </a:lnTo>
                  <a:lnTo>
                    <a:pt x="17122" y="5967"/>
                  </a:lnTo>
                  <a:lnTo>
                    <a:pt x="17147" y="5773"/>
                  </a:lnTo>
                  <a:lnTo>
                    <a:pt x="17147" y="2363"/>
                  </a:lnTo>
                  <a:lnTo>
                    <a:pt x="17147" y="2363"/>
                  </a:lnTo>
                  <a:lnTo>
                    <a:pt x="17147" y="2266"/>
                  </a:lnTo>
                  <a:lnTo>
                    <a:pt x="17098" y="2168"/>
                  </a:lnTo>
                  <a:lnTo>
                    <a:pt x="17074" y="2071"/>
                  </a:lnTo>
                  <a:lnTo>
                    <a:pt x="17001" y="2022"/>
                  </a:lnTo>
                  <a:lnTo>
                    <a:pt x="16928" y="1949"/>
                  </a:lnTo>
                  <a:lnTo>
                    <a:pt x="16855" y="1900"/>
                  </a:lnTo>
                  <a:lnTo>
                    <a:pt x="16757" y="1876"/>
                  </a:lnTo>
                  <a:lnTo>
                    <a:pt x="16660" y="1876"/>
                  </a:lnTo>
                  <a:lnTo>
                    <a:pt x="16660" y="1876"/>
                  </a:lnTo>
                  <a:close/>
                  <a:moveTo>
                    <a:pt x="10620" y="1876"/>
                  </a:moveTo>
                  <a:lnTo>
                    <a:pt x="6528" y="1876"/>
                  </a:lnTo>
                  <a:lnTo>
                    <a:pt x="6528" y="1462"/>
                  </a:lnTo>
                  <a:lnTo>
                    <a:pt x="6528" y="1462"/>
                  </a:lnTo>
                  <a:lnTo>
                    <a:pt x="6528" y="1364"/>
                  </a:lnTo>
                  <a:lnTo>
                    <a:pt x="6577" y="1291"/>
                  </a:lnTo>
                  <a:lnTo>
                    <a:pt x="6601" y="1194"/>
                  </a:lnTo>
                  <a:lnTo>
                    <a:pt x="6674" y="1121"/>
                  </a:lnTo>
                  <a:lnTo>
                    <a:pt x="6747" y="1072"/>
                  </a:lnTo>
                  <a:lnTo>
                    <a:pt x="6820" y="1023"/>
                  </a:lnTo>
                  <a:lnTo>
                    <a:pt x="6918" y="999"/>
                  </a:lnTo>
                  <a:lnTo>
                    <a:pt x="7015" y="975"/>
                  </a:lnTo>
                  <a:lnTo>
                    <a:pt x="10133" y="975"/>
                  </a:lnTo>
                  <a:lnTo>
                    <a:pt x="10133" y="975"/>
                  </a:lnTo>
                  <a:lnTo>
                    <a:pt x="10230" y="999"/>
                  </a:lnTo>
                  <a:lnTo>
                    <a:pt x="10327" y="1023"/>
                  </a:lnTo>
                  <a:lnTo>
                    <a:pt x="10400" y="1072"/>
                  </a:lnTo>
                  <a:lnTo>
                    <a:pt x="10474" y="1121"/>
                  </a:lnTo>
                  <a:lnTo>
                    <a:pt x="10547" y="1194"/>
                  </a:lnTo>
                  <a:lnTo>
                    <a:pt x="10571" y="1291"/>
                  </a:lnTo>
                  <a:lnTo>
                    <a:pt x="10620" y="1364"/>
                  </a:lnTo>
                  <a:lnTo>
                    <a:pt x="10620" y="1462"/>
                  </a:lnTo>
                  <a:lnTo>
                    <a:pt x="10620" y="187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47"/>
            <p:cNvSpPr/>
            <p:nvPr/>
          </p:nvSpPr>
          <p:spPr>
            <a:xfrm>
              <a:off x="2792550" y="3862125"/>
              <a:ext cx="42650" cy="23775"/>
            </a:xfrm>
            <a:custGeom>
              <a:avLst/>
              <a:gdLst/>
              <a:ahLst/>
              <a:cxnLst/>
              <a:rect l="l" t="t" r="r" b="b"/>
              <a:pathLst>
                <a:path w="1706" h="951" fill="none" extrusionOk="0">
                  <a:moveTo>
                    <a:pt x="1705" y="1"/>
                  </a:moveTo>
                  <a:lnTo>
                    <a:pt x="1705" y="463"/>
                  </a:lnTo>
                  <a:lnTo>
                    <a:pt x="1705" y="463"/>
                  </a:lnTo>
                  <a:lnTo>
                    <a:pt x="1681" y="561"/>
                  </a:lnTo>
                  <a:lnTo>
                    <a:pt x="1657" y="658"/>
                  </a:lnTo>
                  <a:lnTo>
                    <a:pt x="1608" y="756"/>
                  </a:lnTo>
                  <a:lnTo>
                    <a:pt x="1559" y="804"/>
                  </a:lnTo>
                  <a:lnTo>
                    <a:pt x="1486" y="877"/>
                  </a:lnTo>
                  <a:lnTo>
                    <a:pt x="1389" y="926"/>
                  </a:lnTo>
                  <a:lnTo>
                    <a:pt x="1316" y="951"/>
                  </a:lnTo>
                  <a:lnTo>
                    <a:pt x="1218" y="951"/>
                  </a:lnTo>
                  <a:lnTo>
                    <a:pt x="488" y="951"/>
                  </a:lnTo>
                  <a:lnTo>
                    <a:pt x="488" y="951"/>
                  </a:lnTo>
                  <a:lnTo>
                    <a:pt x="390" y="951"/>
                  </a:lnTo>
                  <a:lnTo>
                    <a:pt x="317" y="926"/>
                  </a:lnTo>
                  <a:lnTo>
                    <a:pt x="220" y="877"/>
                  </a:lnTo>
                  <a:lnTo>
                    <a:pt x="147" y="804"/>
                  </a:lnTo>
                  <a:lnTo>
                    <a:pt x="98" y="756"/>
                  </a:lnTo>
                  <a:lnTo>
                    <a:pt x="49" y="658"/>
                  </a:lnTo>
                  <a:lnTo>
                    <a:pt x="25" y="561"/>
                  </a:lnTo>
                  <a:lnTo>
                    <a:pt x="0" y="463"/>
                  </a:ln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47"/>
            <p:cNvSpPr/>
            <p:nvPr/>
          </p:nvSpPr>
          <p:spPr>
            <a:xfrm>
              <a:off x="2599525" y="3852375"/>
              <a:ext cx="428675" cy="188175"/>
            </a:xfrm>
            <a:custGeom>
              <a:avLst/>
              <a:gdLst/>
              <a:ahLst/>
              <a:cxnLst/>
              <a:rect l="l" t="t" r="r" b="b"/>
              <a:pathLst>
                <a:path w="17147" h="7527" fill="none" extrusionOk="0">
                  <a:moveTo>
                    <a:pt x="1" y="1"/>
                  </a:moveTo>
                  <a:lnTo>
                    <a:pt x="1" y="7040"/>
                  </a:lnTo>
                  <a:lnTo>
                    <a:pt x="1" y="7040"/>
                  </a:lnTo>
                  <a:lnTo>
                    <a:pt x="1" y="7137"/>
                  </a:lnTo>
                  <a:lnTo>
                    <a:pt x="50" y="7210"/>
                  </a:lnTo>
                  <a:lnTo>
                    <a:pt x="74" y="7307"/>
                  </a:lnTo>
                  <a:lnTo>
                    <a:pt x="147" y="7381"/>
                  </a:lnTo>
                  <a:lnTo>
                    <a:pt x="220" y="7429"/>
                  </a:lnTo>
                  <a:lnTo>
                    <a:pt x="293" y="7478"/>
                  </a:lnTo>
                  <a:lnTo>
                    <a:pt x="391" y="7502"/>
                  </a:lnTo>
                  <a:lnTo>
                    <a:pt x="488" y="7527"/>
                  </a:lnTo>
                  <a:lnTo>
                    <a:pt x="16660" y="7527"/>
                  </a:lnTo>
                  <a:lnTo>
                    <a:pt x="16660" y="7527"/>
                  </a:lnTo>
                  <a:lnTo>
                    <a:pt x="16757" y="7502"/>
                  </a:lnTo>
                  <a:lnTo>
                    <a:pt x="16855" y="7478"/>
                  </a:lnTo>
                  <a:lnTo>
                    <a:pt x="16928" y="7429"/>
                  </a:lnTo>
                  <a:lnTo>
                    <a:pt x="17001" y="7381"/>
                  </a:lnTo>
                  <a:lnTo>
                    <a:pt x="17074" y="7307"/>
                  </a:lnTo>
                  <a:lnTo>
                    <a:pt x="17098" y="7210"/>
                  </a:lnTo>
                  <a:lnTo>
                    <a:pt x="17147" y="7137"/>
                  </a:lnTo>
                  <a:lnTo>
                    <a:pt x="17147" y="7040"/>
                  </a:lnTo>
                  <a:lnTo>
                    <a:pt x="17147"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 name="Google Shape;847;p47"/>
          <p:cNvGrpSpPr/>
          <p:nvPr/>
        </p:nvGrpSpPr>
        <p:grpSpPr>
          <a:xfrm>
            <a:off x="3661350" y="3279346"/>
            <a:ext cx="333700" cy="329077"/>
            <a:chOff x="3292425" y="3664250"/>
            <a:chExt cx="397025" cy="391525"/>
          </a:xfrm>
        </p:grpSpPr>
        <p:sp>
          <p:nvSpPr>
            <p:cNvPr id="848" name="Google Shape;848;p47"/>
            <p:cNvSpPr/>
            <p:nvPr/>
          </p:nvSpPr>
          <p:spPr>
            <a:xfrm>
              <a:off x="3292425" y="3680675"/>
              <a:ext cx="375100" cy="375100"/>
            </a:xfrm>
            <a:custGeom>
              <a:avLst/>
              <a:gdLst/>
              <a:ahLst/>
              <a:cxnLst/>
              <a:rect l="l" t="t" r="r" b="b"/>
              <a:pathLst>
                <a:path w="15004" h="15004" fill="none" extrusionOk="0">
                  <a:moveTo>
                    <a:pt x="7502" y="1"/>
                  </a:moveTo>
                  <a:lnTo>
                    <a:pt x="7502" y="1"/>
                  </a:lnTo>
                  <a:lnTo>
                    <a:pt x="7112" y="1"/>
                  </a:lnTo>
                  <a:lnTo>
                    <a:pt x="6747" y="50"/>
                  </a:lnTo>
                  <a:lnTo>
                    <a:pt x="6357" y="98"/>
                  </a:lnTo>
                  <a:lnTo>
                    <a:pt x="5992" y="147"/>
                  </a:lnTo>
                  <a:lnTo>
                    <a:pt x="5627" y="244"/>
                  </a:lnTo>
                  <a:lnTo>
                    <a:pt x="5261" y="342"/>
                  </a:lnTo>
                  <a:lnTo>
                    <a:pt x="4921" y="464"/>
                  </a:lnTo>
                  <a:lnTo>
                    <a:pt x="4580" y="585"/>
                  </a:lnTo>
                  <a:lnTo>
                    <a:pt x="4239" y="732"/>
                  </a:lnTo>
                  <a:lnTo>
                    <a:pt x="3922" y="902"/>
                  </a:lnTo>
                  <a:lnTo>
                    <a:pt x="3605" y="1097"/>
                  </a:lnTo>
                  <a:lnTo>
                    <a:pt x="3313" y="1292"/>
                  </a:lnTo>
                  <a:lnTo>
                    <a:pt x="3021" y="1487"/>
                  </a:lnTo>
                  <a:lnTo>
                    <a:pt x="2729" y="1706"/>
                  </a:lnTo>
                  <a:lnTo>
                    <a:pt x="2461" y="1949"/>
                  </a:lnTo>
                  <a:lnTo>
                    <a:pt x="2193" y="2193"/>
                  </a:lnTo>
                  <a:lnTo>
                    <a:pt x="1949" y="2461"/>
                  </a:lnTo>
                  <a:lnTo>
                    <a:pt x="1706" y="2729"/>
                  </a:lnTo>
                  <a:lnTo>
                    <a:pt x="1486" y="3021"/>
                  </a:lnTo>
                  <a:lnTo>
                    <a:pt x="1292" y="3313"/>
                  </a:lnTo>
                  <a:lnTo>
                    <a:pt x="1097" y="3605"/>
                  </a:lnTo>
                  <a:lnTo>
                    <a:pt x="902" y="3922"/>
                  </a:lnTo>
                  <a:lnTo>
                    <a:pt x="731" y="4239"/>
                  </a:lnTo>
                  <a:lnTo>
                    <a:pt x="585" y="4580"/>
                  </a:lnTo>
                  <a:lnTo>
                    <a:pt x="464" y="4921"/>
                  </a:lnTo>
                  <a:lnTo>
                    <a:pt x="342" y="5262"/>
                  </a:lnTo>
                  <a:lnTo>
                    <a:pt x="244" y="5627"/>
                  </a:lnTo>
                  <a:lnTo>
                    <a:pt x="147" y="5992"/>
                  </a:lnTo>
                  <a:lnTo>
                    <a:pt x="98" y="6358"/>
                  </a:lnTo>
                  <a:lnTo>
                    <a:pt x="50" y="6747"/>
                  </a:lnTo>
                  <a:lnTo>
                    <a:pt x="1" y="7113"/>
                  </a:lnTo>
                  <a:lnTo>
                    <a:pt x="1" y="7502"/>
                  </a:lnTo>
                  <a:lnTo>
                    <a:pt x="1" y="7502"/>
                  </a:lnTo>
                  <a:lnTo>
                    <a:pt x="1" y="7892"/>
                  </a:lnTo>
                  <a:lnTo>
                    <a:pt x="50" y="8257"/>
                  </a:lnTo>
                  <a:lnTo>
                    <a:pt x="98" y="8647"/>
                  </a:lnTo>
                  <a:lnTo>
                    <a:pt x="147" y="9012"/>
                  </a:lnTo>
                  <a:lnTo>
                    <a:pt x="244" y="9378"/>
                  </a:lnTo>
                  <a:lnTo>
                    <a:pt x="342" y="9743"/>
                  </a:lnTo>
                  <a:lnTo>
                    <a:pt x="464" y="10084"/>
                  </a:lnTo>
                  <a:lnTo>
                    <a:pt x="585" y="10425"/>
                  </a:lnTo>
                  <a:lnTo>
                    <a:pt x="731" y="10766"/>
                  </a:lnTo>
                  <a:lnTo>
                    <a:pt x="902" y="11082"/>
                  </a:lnTo>
                  <a:lnTo>
                    <a:pt x="1097" y="11399"/>
                  </a:lnTo>
                  <a:lnTo>
                    <a:pt x="1292" y="11691"/>
                  </a:lnTo>
                  <a:lnTo>
                    <a:pt x="1486" y="11984"/>
                  </a:lnTo>
                  <a:lnTo>
                    <a:pt x="1706" y="12276"/>
                  </a:lnTo>
                  <a:lnTo>
                    <a:pt x="1949" y="12544"/>
                  </a:lnTo>
                  <a:lnTo>
                    <a:pt x="2193" y="12812"/>
                  </a:lnTo>
                  <a:lnTo>
                    <a:pt x="2461" y="13055"/>
                  </a:lnTo>
                  <a:lnTo>
                    <a:pt x="2729" y="13299"/>
                  </a:lnTo>
                  <a:lnTo>
                    <a:pt x="3021" y="13518"/>
                  </a:lnTo>
                  <a:lnTo>
                    <a:pt x="3313" y="13713"/>
                  </a:lnTo>
                  <a:lnTo>
                    <a:pt x="3605" y="13908"/>
                  </a:lnTo>
                  <a:lnTo>
                    <a:pt x="3922" y="14102"/>
                  </a:lnTo>
                  <a:lnTo>
                    <a:pt x="4239" y="14273"/>
                  </a:lnTo>
                  <a:lnTo>
                    <a:pt x="4580" y="14419"/>
                  </a:lnTo>
                  <a:lnTo>
                    <a:pt x="4921" y="14541"/>
                  </a:lnTo>
                  <a:lnTo>
                    <a:pt x="5261" y="14663"/>
                  </a:lnTo>
                  <a:lnTo>
                    <a:pt x="5627" y="14760"/>
                  </a:lnTo>
                  <a:lnTo>
                    <a:pt x="5992" y="14857"/>
                  </a:lnTo>
                  <a:lnTo>
                    <a:pt x="6357" y="14906"/>
                  </a:lnTo>
                  <a:lnTo>
                    <a:pt x="6747" y="14955"/>
                  </a:lnTo>
                  <a:lnTo>
                    <a:pt x="7112" y="15004"/>
                  </a:lnTo>
                  <a:lnTo>
                    <a:pt x="7502" y="15004"/>
                  </a:lnTo>
                  <a:lnTo>
                    <a:pt x="7502" y="15004"/>
                  </a:lnTo>
                  <a:lnTo>
                    <a:pt x="7892" y="15004"/>
                  </a:lnTo>
                  <a:lnTo>
                    <a:pt x="8257" y="14955"/>
                  </a:lnTo>
                  <a:lnTo>
                    <a:pt x="8647" y="14906"/>
                  </a:lnTo>
                  <a:lnTo>
                    <a:pt x="9012" y="14857"/>
                  </a:lnTo>
                  <a:lnTo>
                    <a:pt x="9377" y="14760"/>
                  </a:lnTo>
                  <a:lnTo>
                    <a:pt x="9743" y="14663"/>
                  </a:lnTo>
                  <a:lnTo>
                    <a:pt x="10084" y="14541"/>
                  </a:lnTo>
                  <a:lnTo>
                    <a:pt x="10425" y="14419"/>
                  </a:lnTo>
                  <a:lnTo>
                    <a:pt x="10766" y="14273"/>
                  </a:lnTo>
                  <a:lnTo>
                    <a:pt x="11082" y="14102"/>
                  </a:lnTo>
                  <a:lnTo>
                    <a:pt x="11399" y="13908"/>
                  </a:lnTo>
                  <a:lnTo>
                    <a:pt x="11691" y="13713"/>
                  </a:lnTo>
                  <a:lnTo>
                    <a:pt x="11983" y="13518"/>
                  </a:lnTo>
                  <a:lnTo>
                    <a:pt x="12276" y="13299"/>
                  </a:lnTo>
                  <a:lnTo>
                    <a:pt x="12544" y="13055"/>
                  </a:lnTo>
                  <a:lnTo>
                    <a:pt x="12812" y="12812"/>
                  </a:lnTo>
                  <a:lnTo>
                    <a:pt x="13055" y="12544"/>
                  </a:lnTo>
                  <a:lnTo>
                    <a:pt x="13299" y="12276"/>
                  </a:lnTo>
                  <a:lnTo>
                    <a:pt x="13518" y="11984"/>
                  </a:lnTo>
                  <a:lnTo>
                    <a:pt x="13713" y="11691"/>
                  </a:lnTo>
                  <a:lnTo>
                    <a:pt x="13907" y="11399"/>
                  </a:lnTo>
                  <a:lnTo>
                    <a:pt x="14102" y="11082"/>
                  </a:lnTo>
                  <a:lnTo>
                    <a:pt x="14273" y="10766"/>
                  </a:lnTo>
                  <a:lnTo>
                    <a:pt x="14419" y="10425"/>
                  </a:lnTo>
                  <a:lnTo>
                    <a:pt x="14541" y="10084"/>
                  </a:lnTo>
                  <a:lnTo>
                    <a:pt x="14662" y="9743"/>
                  </a:lnTo>
                  <a:lnTo>
                    <a:pt x="14760" y="9378"/>
                  </a:lnTo>
                  <a:lnTo>
                    <a:pt x="14857" y="9012"/>
                  </a:lnTo>
                  <a:lnTo>
                    <a:pt x="14906" y="8647"/>
                  </a:lnTo>
                  <a:lnTo>
                    <a:pt x="14955" y="8257"/>
                  </a:lnTo>
                  <a:lnTo>
                    <a:pt x="15003" y="7892"/>
                  </a:lnTo>
                  <a:lnTo>
                    <a:pt x="15003" y="7502"/>
                  </a:lnTo>
                  <a:lnTo>
                    <a:pt x="7502" y="7502"/>
                  </a:lnTo>
                  <a:lnTo>
                    <a:pt x="7502"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47"/>
            <p:cNvSpPr/>
            <p:nvPr/>
          </p:nvSpPr>
          <p:spPr>
            <a:xfrm>
              <a:off x="3504325" y="3664250"/>
              <a:ext cx="131525" cy="153450"/>
            </a:xfrm>
            <a:custGeom>
              <a:avLst/>
              <a:gdLst/>
              <a:ahLst/>
              <a:cxnLst/>
              <a:rect l="l" t="t" r="r" b="b"/>
              <a:pathLst>
                <a:path w="5261" h="6138" fill="none" extrusionOk="0">
                  <a:moveTo>
                    <a:pt x="0" y="0"/>
                  </a:moveTo>
                  <a:lnTo>
                    <a:pt x="0" y="0"/>
                  </a:lnTo>
                  <a:lnTo>
                    <a:pt x="390" y="25"/>
                  </a:lnTo>
                  <a:lnTo>
                    <a:pt x="780" y="98"/>
                  </a:lnTo>
                  <a:lnTo>
                    <a:pt x="1169" y="171"/>
                  </a:lnTo>
                  <a:lnTo>
                    <a:pt x="1559" y="268"/>
                  </a:lnTo>
                  <a:lnTo>
                    <a:pt x="1924" y="414"/>
                  </a:lnTo>
                  <a:lnTo>
                    <a:pt x="2314" y="560"/>
                  </a:lnTo>
                  <a:lnTo>
                    <a:pt x="2655" y="731"/>
                  </a:lnTo>
                  <a:lnTo>
                    <a:pt x="3020" y="901"/>
                  </a:lnTo>
                  <a:lnTo>
                    <a:pt x="3020" y="901"/>
                  </a:lnTo>
                  <a:lnTo>
                    <a:pt x="3337" y="1121"/>
                  </a:lnTo>
                  <a:lnTo>
                    <a:pt x="3654" y="1340"/>
                  </a:lnTo>
                  <a:lnTo>
                    <a:pt x="3946" y="1559"/>
                  </a:lnTo>
                  <a:lnTo>
                    <a:pt x="4238" y="1803"/>
                  </a:lnTo>
                  <a:lnTo>
                    <a:pt x="4530" y="2070"/>
                  </a:lnTo>
                  <a:lnTo>
                    <a:pt x="4774" y="2363"/>
                  </a:lnTo>
                  <a:lnTo>
                    <a:pt x="5017" y="2655"/>
                  </a:lnTo>
                  <a:lnTo>
                    <a:pt x="5261" y="2972"/>
                  </a:lnTo>
                  <a:lnTo>
                    <a:pt x="0" y="6138"/>
                  </a:lnTo>
                  <a:lnTo>
                    <a:pt x="0"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47"/>
            <p:cNvSpPr/>
            <p:nvPr/>
          </p:nvSpPr>
          <p:spPr>
            <a:xfrm>
              <a:off x="3501875" y="3749500"/>
              <a:ext cx="187575" cy="96825"/>
            </a:xfrm>
            <a:custGeom>
              <a:avLst/>
              <a:gdLst/>
              <a:ahLst/>
              <a:cxnLst/>
              <a:rect l="l" t="t" r="r" b="b"/>
              <a:pathLst>
                <a:path w="7503" h="3873" fill="none" extrusionOk="0">
                  <a:moveTo>
                    <a:pt x="6431" y="0"/>
                  </a:moveTo>
                  <a:lnTo>
                    <a:pt x="1" y="3872"/>
                  </a:lnTo>
                  <a:lnTo>
                    <a:pt x="7502" y="3872"/>
                  </a:lnTo>
                  <a:lnTo>
                    <a:pt x="7502" y="3872"/>
                  </a:lnTo>
                  <a:lnTo>
                    <a:pt x="7478" y="3337"/>
                  </a:lnTo>
                  <a:lnTo>
                    <a:pt x="7429" y="2825"/>
                  </a:lnTo>
                  <a:lnTo>
                    <a:pt x="7332" y="2314"/>
                  </a:lnTo>
                  <a:lnTo>
                    <a:pt x="7210" y="1827"/>
                  </a:lnTo>
                  <a:lnTo>
                    <a:pt x="7064" y="1340"/>
                  </a:lnTo>
                  <a:lnTo>
                    <a:pt x="6893" y="877"/>
                  </a:lnTo>
                  <a:lnTo>
                    <a:pt x="6674" y="438"/>
                  </a:lnTo>
                  <a:lnTo>
                    <a:pt x="6431" y="0"/>
                  </a:lnTo>
                  <a:lnTo>
                    <a:pt x="6431"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 name="Google Shape;851;p47"/>
          <p:cNvGrpSpPr/>
          <p:nvPr/>
        </p:nvGrpSpPr>
        <p:grpSpPr>
          <a:xfrm>
            <a:off x="4199207" y="3321813"/>
            <a:ext cx="369526" cy="268183"/>
            <a:chOff x="3932350" y="3714775"/>
            <a:chExt cx="439650" cy="319075"/>
          </a:xfrm>
        </p:grpSpPr>
        <p:sp>
          <p:nvSpPr>
            <p:cNvPr id="852" name="Google Shape;852;p47"/>
            <p:cNvSpPr/>
            <p:nvPr/>
          </p:nvSpPr>
          <p:spPr>
            <a:xfrm>
              <a:off x="3932350" y="3714775"/>
              <a:ext cx="439650" cy="319075"/>
            </a:xfrm>
            <a:custGeom>
              <a:avLst/>
              <a:gdLst/>
              <a:ahLst/>
              <a:cxnLst/>
              <a:rect l="l" t="t" r="r" b="b"/>
              <a:pathLst>
                <a:path w="17586" h="12763" fill="none" extrusionOk="0">
                  <a:moveTo>
                    <a:pt x="1" y="1"/>
                  </a:moveTo>
                  <a:lnTo>
                    <a:pt x="1" y="12276"/>
                  </a:lnTo>
                  <a:lnTo>
                    <a:pt x="1" y="12276"/>
                  </a:lnTo>
                  <a:lnTo>
                    <a:pt x="1" y="12373"/>
                  </a:lnTo>
                  <a:lnTo>
                    <a:pt x="25" y="12471"/>
                  </a:lnTo>
                  <a:lnTo>
                    <a:pt x="74" y="12544"/>
                  </a:lnTo>
                  <a:lnTo>
                    <a:pt x="123" y="12617"/>
                  </a:lnTo>
                  <a:lnTo>
                    <a:pt x="196" y="12690"/>
                  </a:lnTo>
                  <a:lnTo>
                    <a:pt x="293" y="12714"/>
                  </a:lnTo>
                  <a:lnTo>
                    <a:pt x="366" y="12763"/>
                  </a:lnTo>
                  <a:lnTo>
                    <a:pt x="488" y="12763"/>
                  </a:lnTo>
                  <a:lnTo>
                    <a:pt x="17585" y="1276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47"/>
            <p:cNvSpPr/>
            <p:nvPr/>
          </p:nvSpPr>
          <p:spPr>
            <a:xfrm>
              <a:off x="39701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47"/>
            <p:cNvSpPr/>
            <p:nvPr/>
          </p:nvSpPr>
          <p:spPr>
            <a:xfrm>
              <a:off x="42788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0"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47"/>
            <p:cNvSpPr/>
            <p:nvPr/>
          </p:nvSpPr>
          <p:spPr>
            <a:xfrm>
              <a:off x="4073000" y="3716600"/>
              <a:ext cx="77350" cy="278900"/>
            </a:xfrm>
            <a:custGeom>
              <a:avLst/>
              <a:gdLst/>
              <a:ahLst/>
              <a:cxnLst/>
              <a:rect l="l" t="t" r="r" b="b"/>
              <a:pathLst>
                <a:path w="3094" h="11156" fill="none" extrusionOk="0">
                  <a:moveTo>
                    <a:pt x="3094" y="11155"/>
                  </a:moveTo>
                  <a:lnTo>
                    <a:pt x="3094" y="488"/>
                  </a:lnTo>
                  <a:lnTo>
                    <a:pt x="3094" y="488"/>
                  </a:lnTo>
                  <a:lnTo>
                    <a:pt x="3094" y="391"/>
                  </a:lnTo>
                  <a:lnTo>
                    <a:pt x="3070" y="293"/>
                  </a:lnTo>
                  <a:lnTo>
                    <a:pt x="3021" y="220"/>
                  </a:lnTo>
                  <a:lnTo>
                    <a:pt x="2948" y="147"/>
                  </a:lnTo>
                  <a:lnTo>
                    <a:pt x="2899" y="98"/>
                  </a:lnTo>
                  <a:lnTo>
                    <a:pt x="2802" y="50"/>
                  </a:lnTo>
                  <a:lnTo>
                    <a:pt x="2704" y="25"/>
                  </a:lnTo>
                  <a:lnTo>
                    <a:pt x="2607" y="1"/>
                  </a:lnTo>
                  <a:lnTo>
                    <a:pt x="488" y="1"/>
                  </a:lnTo>
                  <a:lnTo>
                    <a:pt x="488" y="1"/>
                  </a:lnTo>
                  <a:lnTo>
                    <a:pt x="391" y="25"/>
                  </a:lnTo>
                  <a:lnTo>
                    <a:pt x="293" y="50"/>
                  </a:lnTo>
                  <a:lnTo>
                    <a:pt x="220" y="98"/>
                  </a:lnTo>
                  <a:lnTo>
                    <a:pt x="147" y="147"/>
                  </a:lnTo>
                  <a:lnTo>
                    <a:pt x="74" y="220"/>
                  </a:lnTo>
                  <a:lnTo>
                    <a:pt x="50" y="293"/>
                  </a:lnTo>
                  <a:lnTo>
                    <a:pt x="1" y="391"/>
                  </a:lnTo>
                  <a:lnTo>
                    <a:pt x="1" y="488"/>
                  </a:lnTo>
                  <a:lnTo>
                    <a:pt x="1" y="11155"/>
                  </a:lnTo>
                  <a:lnTo>
                    <a:pt x="3094" y="1115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47"/>
            <p:cNvSpPr/>
            <p:nvPr/>
          </p:nvSpPr>
          <p:spPr>
            <a:xfrm>
              <a:off x="4175900" y="3787250"/>
              <a:ext cx="77350" cy="208250"/>
            </a:xfrm>
            <a:custGeom>
              <a:avLst/>
              <a:gdLst/>
              <a:ahLst/>
              <a:cxnLst/>
              <a:rect l="l" t="t" r="r" b="b"/>
              <a:pathLst>
                <a:path w="3094" h="8330" fill="none" extrusionOk="0">
                  <a:moveTo>
                    <a:pt x="3094" y="832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8329"/>
                  </a:lnTo>
                  <a:lnTo>
                    <a:pt x="3094" y="832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 name="Google Shape;857;p47"/>
          <p:cNvGrpSpPr/>
          <p:nvPr/>
        </p:nvGrpSpPr>
        <p:grpSpPr>
          <a:xfrm>
            <a:off x="4764191" y="3321813"/>
            <a:ext cx="369505" cy="268183"/>
            <a:chOff x="4604550" y="3714775"/>
            <a:chExt cx="439625" cy="319075"/>
          </a:xfrm>
        </p:grpSpPr>
        <p:sp>
          <p:nvSpPr>
            <p:cNvPr id="858" name="Google Shape;858;p47"/>
            <p:cNvSpPr/>
            <p:nvPr/>
          </p:nvSpPr>
          <p:spPr>
            <a:xfrm>
              <a:off x="4604550" y="3714775"/>
              <a:ext cx="439625" cy="319075"/>
            </a:xfrm>
            <a:custGeom>
              <a:avLst/>
              <a:gdLst/>
              <a:ahLst/>
              <a:cxnLst/>
              <a:rect l="l" t="t" r="r" b="b"/>
              <a:pathLst>
                <a:path w="17585" h="12763" fill="none" extrusionOk="0">
                  <a:moveTo>
                    <a:pt x="1" y="1"/>
                  </a:moveTo>
                  <a:lnTo>
                    <a:pt x="1" y="12276"/>
                  </a:lnTo>
                  <a:lnTo>
                    <a:pt x="1" y="12276"/>
                  </a:lnTo>
                  <a:lnTo>
                    <a:pt x="1" y="12373"/>
                  </a:lnTo>
                  <a:lnTo>
                    <a:pt x="25" y="12471"/>
                  </a:lnTo>
                  <a:lnTo>
                    <a:pt x="74" y="12544"/>
                  </a:lnTo>
                  <a:lnTo>
                    <a:pt x="122" y="12617"/>
                  </a:lnTo>
                  <a:lnTo>
                    <a:pt x="196" y="12690"/>
                  </a:lnTo>
                  <a:lnTo>
                    <a:pt x="293" y="12714"/>
                  </a:lnTo>
                  <a:lnTo>
                    <a:pt x="366" y="12763"/>
                  </a:lnTo>
                  <a:lnTo>
                    <a:pt x="488" y="12763"/>
                  </a:lnTo>
                  <a:lnTo>
                    <a:pt x="17585" y="1276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47"/>
            <p:cNvSpPr/>
            <p:nvPr/>
          </p:nvSpPr>
          <p:spPr>
            <a:xfrm>
              <a:off x="4647175" y="3761675"/>
              <a:ext cx="354400" cy="213725"/>
            </a:xfrm>
            <a:custGeom>
              <a:avLst/>
              <a:gdLst/>
              <a:ahLst/>
              <a:cxnLst/>
              <a:rect l="l" t="t" r="r" b="b"/>
              <a:pathLst>
                <a:path w="14176" h="8549" fill="none" extrusionOk="0">
                  <a:moveTo>
                    <a:pt x="1" y="8549"/>
                  </a:moveTo>
                  <a:lnTo>
                    <a:pt x="3654" y="4408"/>
                  </a:lnTo>
                  <a:lnTo>
                    <a:pt x="5821" y="5699"/>
                  </a:lnTo>
                  <a:lnTo>
                    <a:pt x="9085" y="1924"/>
                  </a:lnTo>
                  <a:lnTo>
                    <a:pt x="9085" y="1924"/>
                  </a:lnTo>
                  <a:lnTo>
                    <a:pt x="9085" y="1924"/>
                  </a:lnTo>
                  <a:lnTo>
                    <a:pt x="9085" y="1924"/>
                  </a:lnTo>
                  <a:lnTo>
                    <a:pt x="9061" y="1924"/>
                  </a:lnTo>
                  <a:lnTo>
                    <a:pt x="9085" y="1924"/>
                  </a:lnTo>
                  <a:lnTo>
                    <a:pt x="9085" y="1924"/>
                  </a:lnTo>
                  <a:lnTo>
                    <a:pt x="9085" y="1924"/>
                  </a:lnTo>
                  <a:lnTo>
                    <a:pt x="9085" y="1924"/>
                  </a:lnTo>
                  <a:lnTo>
                    <a:pt x="9061" y="1924"/>
                  </a:lnTo>
                  <a:lnTo>
                    <a:pt x="9085" y="1924"/>
                  </a:lnTo>
                  <a:lnTo>
                    <a:pt x="10571" y="3337"/>
                  </a:lnTo>
                  <a:lnTo>
                    <a:pt x="1417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 name="Google Shape;860;p47"/>
          <p:cNvGrpSpPr/>
          <p:nvPr/>
        </p:nvGrpSpPr>
        <p:grpSpPr>
          <a:xfrm>
            <a:off x="5342476" y="3294181"/>
            <a:ext cx="353136" cy="313738"/>
            <a:chOff x="5292575" y="3681900"/>
            <a:chExt cx="420150" cy="373275"/>
          </a:xfrm>
        </p:grpSpPr>
        <p:sp>
          <p:nvSpPr>
            <p:cNvPr id="861" name="Google Shape;861;p47"/>
            <p:cNvSpPr/>
            <p:nvPr/>
          </p:nvSpPr>
          <p:spPr>
            <a:xfrm>
              <a:off x="5292575" y="3706875"/>
              <a:ext cx="420150" cy="266700"/>
            </a:xfrm>
            <a:custGeom>
              <a:avLst/>
              <a:gdLst/>
              <a:ahLst/>
              <a:cxnLst/>
              <a:rect l="l" t="t" r="r" b="b"/>
              <a:pathLst>
                <a:path w="16806" h="10668" fill="none" extrusionOk="0">
                  <a:moveTo>
                    <a:pt x="16319" y="0"/>
                  </a:moveTo>
                  <a:lnTo>
                    <a:pt x="488" y="0"/>
                  </a:lnTo>
                  <a:lnTo>
                    <a:pt x="488" y="0"/>
                  </a:lnTo>
                  <a:lnTo>
                    <a:pt x="390" y="0"/>
                  </a:lnTo>
                  <a:lnTo>
                    <a:pt x="293" y="25"/>
                  </a:lnTo>
                  <a:lnTo>
                    <a:pt x="196" y="73"/>
                  </a:lnTo>
                  <a:lnTo>
                    <a:pt x="123" y="146"/>
                  </a:lnTo>
                  <a:lnTo>
                    <a:pt x="74" y="219"/>
                  </a:lnTo>
                  <a:lnTo>
                    <a:pt x="25" y="292"/>
                  </a:lnTo>
                  <a:lnTo>
                    <a:pt x="1" y="390"/>
                  </a:lnTo>
                  <a:lnTo>
                    <a:pt x="1" y="487"/>
                  </a:lnTo>
                  <a:lnTo>
                    <a:pt x="1" y="10181"/>
                  </a:lnTo>
                  <a:lnTo>
                    <a:pt x="1" y="10181"/>
                  </a:lnTo>
                  <a:lnTo>
                    <a:pt x="1" y="10278"/>
                  </a:lnTo>
                  <a:lnTo>
                    <a:pt x="25" y="10375"/>
                  </a:lnTo>
                  <a:lnTo>
                    <a:pt x="74" y="10448"/>
                  </a:lnTo>
                  <a:lnTo>
                    <a:pt x="123" y="10522"/>
                  </a:lnTo>
                  <a:lnTo>
                    <a:pt x="196" y="10570"/>
                  </a:lnTo>
                  <a:lnTo>
                    <a:pt x="293" y="10619"/>
                  </a:lnTo>
                  <a:lnTo>
                    <a:pt x="390" y="10643"/>
                  </a:lnTo>
                  <a:lnTo>
                    <a:pt x="488" y="10668"/>
                  </a:lnTo>
                  <a:lnTo>
                    <a:pt x="16319" y="10668"/>
                  </a:lnTo>
                  <a:lnTo>
                    <a:pt x="16319" y="10668"/>
                  </a:lnTo>
                  <a:lnTo>
                    <a:pt x="16416" y="10643"/>
                  </a:lnTo>
                  <a:lnTo>
                    <a:pt x="16513" y="10619"/>
                  </a:lnTo>
                  <a:lnTo>
                    <a:pt x="16611" y="10570"/>
                  </a:lnTo>
                  <a:lnTo>
                    <a:pt x="16684" y="10522"/>
                  </a:lnTo>
                  <a:lnTo>
                    <a:pt x="16733" y="10448"/>
                  </a:lnTo>
                  <a:lnTo>
                    <a:pt x="16781" y="10375"/>
                  </a:lnTo>
                  <a:lnTo>
                    <a:pt x="16806" y="10278"/>
                  </a:lnTo>
                  <a:lnTo>
                    <a:pt x="16806" y="10181"/>
                  </a:lnTo>
                  <a:lnTo>
                    <a:pt x="16806" y="487"/>
                  </a:lnTo>
                  <a:lnTo>
                    <a:pt x="16806" y="487"/>
                  </a:lnTo>
                  <a:lnTo>
                    <a:pt x="16806" y="390"/>
                  </a:lnTo>
                  <a:lnTo>
                    <a:pt x="16781" y="292"/>
                  </a:lnTo>
                  <a:lnTo>
                    <a:pt x="16733" y="219"/>
                  </a:lnTo>
                  <a:lnTo>
                    <a:pt x="16684" y="146"/>
                  </a:lnTo>
                  <a:lnTo>
                    <a:pt x="16611" y="73"/>
                  </a:lnTo>
                  <a:lnTo>
                    <a:pt x="16513" y="25"/>
                  </a:lnTo>
                  <a:lnTo>
                    <a:pt x="16416" y="0"/>
                  </a:lnTo>
                  <a:lnTo>
                    <a:pt x="16319" y="0"/>
                  </a:lnTo>
                  <a:lnTo>
                    <a:pt x="16319"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47"/>
            <p:cNvSpPr/>
            <p:nvPr/>
          </p:nvSpPr>
          <p:spPr>
            <a:xfrm>
              <a:off x="5490475" y="3681900"/>
              <a:ext cx="24375" cy="25000"/>
            </a:xfrm>
            <a:custGeom>
              <a:avLst/>
              <a:gdLst/>
              <a:ahLst/>
              <a:cxnLst/>
              <a:rect l="l" t="t" r="r" b="b"/>
              <a:pathLst>
                <a:path w="975" h="1000" fill="none" extrusionOk="0">
                  <a:moveTo>
                    <a:pt x="974" y="999"/>
                  </a:moveTo>
                  <a:lnTo>
                    <a:pt x="974" y="488"/>
                  </a:lnTo>
                  <a:lnTo>
                    <a:pt x="974" y="488"/>
                  </a:lnTo>
                  <a:lnTo>
                    <a:pt x="974" y="390"/>
                  </a:lnTo>
                  <a:lnTo>
                    <a:pt x="926" y="293"/>
                  </a:lnTo>
                  <a:lnTo>
                    <a:pt x="901" y="220"/>
                  </a:lnTo>
                  <a:lnTo>
                    <a:pt x="828" y="147"/>
                  </a:lnTo>
                  <a:lnTo>
                    <a:pt x="755" y="74"/>
                  </a:lnTo>
                  <a:lnTo>
                    <a:pt x="682" y="49"/>
                  </a:lnTo>
                  <a:lnTo>
                    <a:pt x="585" y="1"/>
                  </a:lnTo>
                  <a:lnTo>
                    <a:pt x="487" y="1"/>
                  </a:lnTo>
                  <a:lnTo>
                    <a:pt x="487" y="1"/>
                  </a:lnTo>
                  <a:lnTo>
                    <a:pt x="390" y="1"/>
                  </a:lnTo>
                  <a:lnTo>
                    <a:pt x="292" y="49"/>
                  </a:lnTo>
                  <a:lnTo>
                    <a:pt x="219" y="74"/>
                  </a:lnTo>
                  <a:lnTo>
                    <a:pt x="146" y="147"/>
                  </a:lnTo>
                  <a:lnTo>
                    <a:pt x="73" y="220"/>
                  </a:lnTo>
                  <a:lnTo>
                    <a:pt x="49" y="293"/>
                  </a:lnTo>
                  <a:lnTo>
                    <a:pt x="0" y="390"/>
                  </a:lnTo>
                  <a:lnTo>
                    <a:pt x="0" y="488"/>
                  </a:lnTo>
                  <a:lnTo>
                    <a:pt x="0" y="99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47"/>
            <p:cNvSpPr/>
            <p:nvPr/>
          </p:nvSpPr>
          <p:spPr>
            <a:xfrm>
              <a:off x="5358350" y="3973550"/>
              <a:ext cx="60900" cy="81625"/>
            </a:xfrm>
            <a:custGeom>
              <a:avLst/>
              <a:gdLst/>
              <a:ahLst/>
              <a:cxnLst/>
              <a:rect l="l" t="t" r="r" b="b"/>
              <a:pathLst>
                <a:path w="2436" h="3265" fill="none" extrusionOk="0">
                  <a:moveTo>
                    <a:pt x="1340" y="1"/>
                  </a:moveTo>
                  <a:lnTo>
                    <a:pt x="49" y="2558"/>
                  </a:lnTo>
                  <a:lnTo>
                    <a:pt x="49" y="2558"/>
                  </a:lnTo>
                  <a:lnTo>
                    <a:pt x="24" y="2631"/>
                  </a:lnTo>
                  <a:lnTo>
                    <a:pt x="0" y="2728"/>
                  </a:lnTo>
                  <a:lnTo>
                    <a:pt x="0" y="2826"/>
                  </a:lnTo>
                  <a:lnTo>
                    <a:pt x="24" y="2923"/>
                  </a:lnTo>
                  <a:lnTo>
                    <a:pt x="73" y="2996"/>
                  </a:lnTo>
                  <a:lnTo>
                    <a:pt x="122" y="3094"/>
                  </a:lnTo>
                  <a:lnTo>
                    <a:pt x="195" y="3142"/>
                  </a:lnTo>
                  <a:lnTo>
                    <a:pt x="268" y="3215"/>
                  </a:lnTo>
                  <a:lnTo>
                    <a:pt x="268" y="3215"/>
                  </a:lnTo>
                  <a:lnTo>
                    <a:pt x="390" y="3240"/>
                  </a:lnTo>
                  <a:lnTo>
                    <a:pt x="487" y="3264"/>
                  </a:lnTo>
                  <a:lnTo>
                    <a:pt x="487" y="3264"/>
                  </a:lnTo>
                  <a:lnTo>
                    <a:pt x="633" y="3240"/>
                  </a:lnTo>
                  <a:lnTo>
                    <a:pt x="755" y="3191"/>
                  </a:lnTo>
                  <a:lnTo>
                    <a:pt x="853" y="3094"/>
                  </a:lnTo>
                  <a:lnTo>
                    <a:pt x="926" y="2996"/>
                  </a:lnTo>
                  <a:lnTo>
                    <a:pt x="2436"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47"/>
            <p:cNvSpPr/>
            <p:nvPr/>
          </p:nvSpPr>
          <p:spPr>
            <a:xfrm>
              <a:off x="5586050" y="3973550"/>
              <a:ext cx="60925" cy="81625"/>
            </a:xfrm>
            <a:custGeom>
              <a:avLst/>
              <a:gdLst/>
              <a:ahLst/>
              <a:cxnLst/>
              <a:rect l="l" t="t" r="r" b="b"/>
              <a:pathLst>
                <a:path w="2437" h="3265" fill="none" extrusionOk="0">
                  <a:moveTo>
                    <a:pt x="1" y="1"/>
                  </a:moveTo>
                  <a:lnTo>
                    <a:pt x="1511" y="2996"/>
                  </a:lnTo>
                  <a:lnTo>
                    <a:pt x="1511" y="2996"/>
                  </a:lnTo>
                  <a:lnTo>
                    <a:pt x="1584" y="3094"/>
                  </a:lnTo>
                  <a:lnTo>
                    <a:pt x="1681" y="3191"/>
                  </a:lnTo>
                  <a:lnTo>
                    <a:pt x="1803" y="3240"/>
                  </a:lnTo>
                  <a:lnTo>
                    <a:pt x="1949" y="3264"/>
                  </a:lnTo>
                  <a:lnTo>
                    <a:pt x="1949" y="3264"/>
                  </a:lnTo>
                  <a:lnTo>
                    <a:pt x="2047" y="3240"/>
                  </a:lnTo>
                  <a:lnTo>
                    <a:pt x="2168" y="3215"/>
                  </a:lnTo>
                  <a:lnTo>
                    <a:pt x="2168" y="3215"/>
                  </a:lnTo>
                  <a:lnTo>
                    <a:pt x="2241" y="3142"/>
                  </a:lnTo>
                  <a:lnTo>
                    <a:pt x="2315" y="3094"/>
                  </a:lnTo>
                  <a:lnTo>
                    <a:pt x="2363" y="2996"/>
                  </a:lnTo>
                  <a:lnTo>
                    <a:pt x="2412" y="2923"/>
                  </a:lnTo>
                  <a:lnTo>
                    <a:pt x="2436" y="2826"/>
                  </a:lnTo>
                  <a:lnTo>
                    <a:pt x="2436" y="2728"/>
                  </a:lnTo>
                  <a:lnTo>
                    <a:pt x="2412" y="2631"/>
                  </a:lnTo>
                  <a:lnTo>
                    <a:pt x="2388" y="2558"/>
                  </a:lnTo>
                  <a:lnTo>
                    <a:pt x="1097"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47"/>
            <p:cNvSpPr/>
            <p:nvPr/>
          </p:nvSpPr>
          <p:spPr>
            <a:xfrm>
              <a:off x="5316925" y="3731225"/>
              <a:ext cx="371450" cy="218000"/>
            </a:xfrm>
            <a:custGeom>
              <a:avLst/>
              <a:gdLst/>
              <a:ahLst/>
              <a:cxnLst/>
              <a:rect l="l" t="t" r="r" b="b"/>
              <a:pathLst>
                <a:path w="14858" h="8720" fill="none" extrusionOk="0">
                  <a:moveTo>
                    <a:pt x="1" y="0"/>
                  </a:moveTo>
                  <a:lnTo>
                    <a:pt x="1" y="8719"/>
                  </a:lnTo>
                  <a:lnTo>
                    <a:pt x="14857" y="8719"/>
                  </a:lnTo>
                  <a:lnTo>
                    <a:pt x="14857" y="0"/>
                  </a:lnTo>
                  <a:lnTo>
                    <a:pt x="1"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47"/>
            <p:cNvSpPr/>
            <p:nvPr/>
          </p:nvSpPr>
          <p:spPr>
            <a:xfrm>
              <a:off x="5380250" y="3784800"/>
              <a:ext cx="230200" cy="115725"/>
            </a:xfrm>
            <a:custGeom>
              <a:avLst/>
              <a:gdLst/>
              <a:ahLst/>
              <a:cxnLst/>
              <a:rect l="l" t="t" r="r" b="b"/>
              <a:pathLst>
                <a:path w="9208" h="4629" fill="none" extrusionOk="0">
                  <a:moveTo>
                    <a:pt x="9207" y="1"/>
                  </a:moveTo>
                  <a:lnTo>
                    <a:pt x="5213" y="3995"/>
                  </a:lnTo>
                  <a:lnTo>
                    <a:pt x="5213" y="3995"/>
                  </a:lnTo>
                  <a:lnTo>
                    <a:pt x="5140" y="4044"/>
                  </a:lnTo>
                  <a:lnTo>
                    <a:pt x="5067" y="4092"/>
                  </a:lnTo>
                  <a:lnTo>
                    <a:pt x="4969" y="4117"/>
                  </a:lnTo>
                  <a:lnTo>
                    <a:pt x="4872" y="4141"/>
                  </a:lnTo>
                  <a:lnTo>
                    <a:pt x="4774" y="4117"/>
                  </a:lnTo>
                  <a:lnTo>
                    <a:pt x="4677" y="4092"/>
                  </a:lnTo>
                  <a:lnTo>
                    <a:pt x="4604" y="4044"/>
                  </a:lnTo>
                  <a:lnTo>
                    <a:pt x="4531" y="3995"/>
                  </a:lnTo>
                  <a:lnTo>
                    <a:pt x="2582" y="2046"/>
                  </a:lnTo>
                  <a:lnTo>
                    <a:pt x="1" y="462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47"/>
            <p:cNvSpPr/>
            <p:nvPr/>
          </p:nvSpPr>
          <p:spPr>
            <a:xfrm>
              <a:off x="5547700" y="3779925"/>
              <a:ext cx="68825" cy="68825"/>
            </a:xfrm>
            <a:custGeom>
              <a:avLst/>
              <a:gdLst/>
              <a:ahLst/>
              <a:cxnLst/>
              <a:rect l="l" t="t" r="r" b="b"/>
              <a:pathLst>
                <a:path w="2753" h="2753" fill="none" extrusionOk="0">
                  <a:moveTo>
                    <a:pt x="0" y="1"/>
                  </a:moveTo>
                  <a:lnTo>
                    <a:pt x="2265" y="1"/>
                  </a:lnTo>
                  <a:lnTo>
                    <a:pt x="2265" y="1"/>
                  </a:lnTo>
                  <a:lnTo>
                    <a:pt x="2363" y="1"/>
                  </a:lnTo>
                  <a:lnTo>
                    <a:pt x="2460" y="25"/>
                  </a:lnTo>
                  <a:lnTo>
                    <a:pt x="2533" y="74"/>
                  </a:lnTo>
                  <a:lnTo>
                    <a:pt x="2606" y="147"/>
                  </a:lnTo>
                  <a:lnTo>
                    <a:pt x="2680" y="220"/>
                  </a:lnTo>
                  <a:lnTo>
                    <a:pt x="2728" y="293"/>
                  </a:lnTo>
                  <a:lnTo>
                    <a:pt x="2753" y="390"/>
                  </a:lnTo>
                  <a:lnTo>
                    <a:pt x="2753" y="488"/>
                  </a:lnTo>
                  <a:lnTo>
                    <a:pt x="2753" y="275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 name="Google Shape;868;p47"/>
          <p:cNvGrpSpPr/>
          <p:nvPr/>
        </p:nvGrpSpPr>
        <p:grpSpPr>
          <a:xfrm>
            <a:off x="5887498" y="3254258"/>
            <a:ext cx="393060" cy="393060"/>
            <a:chOff x="5941025" y="3634400"/>
            <a:chExt cx="467650" cy="467650"/>
          </a:xfrm>
        </p:grpSpPr>
        <p:sp>
          <p:nvSpPr>
            <p:cNvPr id="869" name="Google Shape;869;p47"/>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47"/>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47"/>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47"/>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47"/>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47"/>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 name="Google Shape;875;p47"/>
          <p:cNvGrpSpPr/>
          <p:nvPr/>
        </p:nvGrpSpPr>
        <p:grpSpPr>
          <a:xfrm>
            <a:off x="6477571" y="3279346"/>
            <a:ext cx="342882" cy="342903"/>
            <a:chOff x="6643075" y="3664250"/>
            <a:chExt cx="407950" cy="407975"/>
          </a:xfrm>
        </p:grpSpPr>
        <p:sp>
          <p:nvSpPr>
            <p:cNvPr id="876" name="Google Shape;876;p47"/>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47"/>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 name="Google Shape;878;p47"/>
          <p:cNvGrpSpPr/>
          <p:nvPr/>
        </p:nvGrpSpPr>
        <p:grpSpPr>
          <a:xfrm>
            <a:off x="1378405" y="3830000"/>
            <a:ext cx="371564" cy="371543"/>
            <a:chOff x="576250" y="4319400"/>
            <a:chExt cx="442075" cy="442050"/>
          </a:xfrm>
        </p:grpSpPr>
        <p:sp>
          <p:nvSpPr>
            <p:cNvPr id="879" name="Google Shape;879;p47"/>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47"/>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47"/>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47"/>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3" name="Google Shape;883;p47"/>
          <p:cNvSpPr/>
          <p:nvPr/>
        </p:nvSpPr>
        <p:spPr>
          <a:xfrm>
            <a:off x="1928068" y="3902298"/>
            <a:ext cx="402263" cy="227229"/>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47"/>
          <p:cNvSpPr/>
          <p:nvPr/>
        </p:nvSpPr>
        <p:spPr>
          <a:xfrm>
            <a:off x="4218791" y="3845478"/>
            <a:ext cx="340844" cy="340865"/>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47"/>
          <p:cNvSpPr/>
          <p:nvPr/>
        </p:nvSpPr>
        <p:spPr>
          <a:xfrm>
            <a:off x="3653786" y="3866974"/>
            <a:ext cx="340844" cy="297873"/>
          </a:xfrm>
          <a:custGeom>
            <a:avLst/>
            <a:gdLst/>
            <a:ahLst/>
            <a:cxnLst/>
            <a:rect l="l" t="t" r="r" b="b"/>
            <a:pathLst>
              <a:path w="16221" h="14176" fill="none" extrusionOk="0">
                <a:moveTo>
                  <a:pt x="16075" y="12665"/>
                </a:moveTo>
                <a:lnTo>
                  <a:pt x="8987" y="488"/>
                </a:lnTo>
                <a:lnTo>
                  <a:pt x="8987" y="488"/>
                </a:lnTo>
                <a:lnTo>
                  <a:pt x="8914" y="390"/>
                </a:lnTo>
                <a:lnTo>
                  <a:pt x="8817" y="293"/>
                </a:lnTo>
                <a:lnTo>
                  <a:pt x="8720" y="196"/>
                </a:lnTo>
                <a:lnTo>
                  <a:pt x="8622" y="123"/>
                </a:lnTo>
                <a:lnTo>
                  <a:pt x="8500" y="74"/>
                </a:lnTo>
                <a:lnTo>
                  <a:pt x="8379" y="25"/>
                </a:lnTo>
                <a:lnTo>
                  <a:pt x="8232" y="1"/>
                </a:lnTo>
                <a:lnTo>
                  <a:pt x="8111" y="1"/>
                </a:lnTo>
                <a:lnTo>
                  <a:pt x="8111" y="1"/>
                </a:lnTo>
                <a:lnTo>
                  <a:pt x="7965" y="1"/>
                </a:lnTo>
                <a:lnTo>
                  <a:pt x="7843" y="25"/>
                </a:lnTo>
                <a:lnTo>
                  <a:pt x="7721" y="74"/>
                </a:lnTo>
                <a:lnTo>
                  <a:pt x="7599" y="123"/>
                </a:lnTo>
                <a:lnTo>
                  <a:pt x="7502" y="196"/>
                </a:lnTo>
                <a:lnTo>
                  <a:pt x="7404" y="293"/>
                </a:lnTo>
                <a:lnTo>
                  <a:pt x="7307" y="390"/>
                </a:lnTo>
                <a:lnTo>
                  <a:pt x="7234" y="488"/>
                </a:lnTo>
                <a:lnTo>
                  <a:pt x="147" y="12665"/>
                </a:lnTo>
                <a:lnTo>
                  <a:pt x="147" y="12665"/>
                </a:lnTo>
                <a:lnTo>
                  <a:pt x="74" y="12787"/>
                </a:lnTo>
                <a:lnTo>
                  <a:pt x="25" y="12909"/>
                </a:lnTo>
                <a:lnTo>
                  <a:pt x="0" y="13031"/>
                </a:lnTo>
                <a:lnTo>
                  <a:pt x="0" y="13177"/>
                </a:lnTo>
                <a:lnTo>
                  <a:pt x="0" y="13177"/>
                </a:lnTo>
                <a:lnTo>
                  <a:pt x="0" y="13299"/>
                </a:lnTo>
                <a:lnTo>
                  <a:pt x="25" y="13420"/>
                </a:lnTo>
                <a:lnTo>
                  <a:pt x="74" y="13567"/>
                </a:lnTo>
                <a:lnTo>
                  <a:pt x="147" y="13688"/>
                </a:lnTo>
                <a:lnTo>
                  <a:pt x="147" y="13688"/>
                </a:lnTo>
                <a:lnTo>
                  <a:pt x="220" y="13786"/>
                </a:lnTo>
                <a:lnTo>
                  <a:pt x="293" y="13883"/>
                </a:lnTo>
                <a:lnTo>
                  <a:pt x="390" y="13981"/>
                </a:lnTo>
                <a:lnTo>
                  <a:pt x="512" y="14054"/>
                </a:lnTo>
                <a:lnTo>
                  <a:pt x="634" y="14102"/>
                </a:lnTo>
                <a:lnTo>
                  <a:pt x="755" y="14151"/>
                </a:lnTo>
                <a:lnTo>
                  <a:pt x="877" y="14175"/>
                </a:lnTo>
                <a:lnTo>
                  <a:pt x="1023" y="14175"/>
                </a:lnTo>
                <a:lnTo>
                  <a:pt x="15198" y="14175"/>
                </a:lnTo>
                <a:lnTo>
                  <a:pt x="15198" y="14175"/>
                </a:lnTo>
                <a:lnTo>
                  <a:pt x="15344" y="14175"/>
                </a:lnTo>
                <a:lnTo>
                  <a:pt x="15466" y="14151"/>
                </a:lnTo>
                <a:lnTo>
                  <a:pt x="15588" y="14102"/>
                </a:lnTo>
                <a:lnTo>
                  <a:pt x="15709" y="14054"/>
                </a:lnTo>
                <a:lnTo>
                  <a:pt x="15831" y="13981"/>
                </a:lnTo>
                <a:lnTo>
                  <a:pt x="15929" y="13883"/>
                </a:lnTo>
                <a:lnTo>
                  <a:pt x="16002" y="13786"/>
                </a:lnTo>
                <a:lnTo>
                  <a:pt x="16075" y="13688"/>
                </a:lnTo>
                <a:lnTo>
                  <a:pt x="16075" y="13688"/>
                </a:lnTo>
                <a:lnTo>
                  <a:pt x="16148" y="13567"/>
                </a:lnTo>
                <a:lnTo>
                  <a:pt x="16197" y="13420"/>
                </a:lnTo>
                <a:lnTo>
                  <a:pt x="16221" y="13299"/>
                </a:lnTo>
                <a:lnTo>
                  <a:pt x="16221" y="13177"/>
                </a:lnTo>
                <a:lnTo>
                  <a:pt x="16221" y="13177"/>
                </a:lnTo>
                <a:lnTo>
                  <a:pt x="16221" y="13031"/>
                </a:lnTo>
                <a:lnTo>
                  <a:pt x="16197" y="12909"/>
                </a:lnTo>
                <a:lnTo>
                  <a:pt x="16148" y="12787"/>
                </a:lnTo>
                <a:lnTo>
                  <a:pt x="16075" y="12665"/>
                </a:lnTo>
                <a:lnTo>
                  <a:pt x="16075" y="12665"/>
                </a:lnTo>
                <a:close/>
                <a:moveTo>
                  <a:pt x="8111" y="12349"/>
                </a:moveTo>
                <a:lnTo>
                  <a:pt x="8111" y="12349"/>
                </a:lnTo>
                <a:lnTo>
                  <a:pt x="7916" y="12324"/>
                </a:lnTo>
                <a:lnTo>
                  <a:pt x="7721" y="12276"/>
                </a:lnTo>
                <a:lnTo>
                  <a:pt x="7575" y="12178"/>
                </a:lnTo>
                <a:lnTo>
                  <a:pt x="7429" y="12057"/>
                </a:lnTo>
                <a:lnTo>
                  <a:pt x="7307" y="11910"/>
                </a:lnTo>
                <a:lnTo>
                  <a:pt x="7210" y="11764"/>
                </a:lnTo>
                <a:lnTo>
                  <a:pt x="7161" y="11569"/>
                </a:lnTo>
                <a:lnTo>
                  <a:pt x="7136" y="11375"/>
                </a:lnTo>
                <a:lnTo>
                  <a:pt x="7136" y="11375"/>
                </a:lnTo>
                <a:lnTo>
                  <a:pt x="7161" y="11180"/>
                </a:lnTo>
                <a:lnTo>
                  <a:pt x="7210" y="11009"/>
                </a:lnTo>
                <a:lnTo>
                  <a:pt x="7307" y="10839"/>
                </a:lnTo>
                <a:lnTo>
                  <a:pt x="7429" y="10693"/>
                </a:lnTo>
                <a:lnTo>
                  <a:pt x="7575" y="10571"/>
                </a:lnTo>
                <a:lnTo>
                  <a:pt x="7721" y="10473"/>
                </a:lnTo>
                <a:lnTo>
                  <a:pt x="7916" y="10425"/>
                </a:lnTo>
                <a:lnTo>
                  <a:pt x="8111" y="10400"/>
                </a:lnTo>
                <a:lnTo>
                  <a:pt x="8111" y="10400"/>
                </a:lnTo>
                <a:lnTo>
                  <a:pt x="8306" y="10425"/>
                </a:lnTo>
                <a:lnTo>
                  <a:pt x="8476" y="10473"/>
                </a:lnTo>
                <a:lnTo>
                  <a:pt x="8646" y="10571"/>
                </a:lnTo>
                <a:lnTo>
                  <a:pt x="8793" y="10693"/>
                </a:lnTo>
                <a:lnTo>
                  <a:pt x="8914" y="10839"/>
                </a:lnTo>
                <a:lnTo>
                  <a:pt x="9012" y="11009"/>
                </a:lnTo>
                <a:lnTo>
                  <a:pt x="9061" y="11180"/>
                </a:lnTo>
                <a:lnTo>
                  <a:pt x="9085" y="11375"/>
                </a:lnTo>
                <a:lnTo>
                  <a:pt x="9085" y="11375"/>
                </a:lnTo>
                <a:lnTo>
                  <a:pt x="9061" y="11569"/>
                </a:lnTo>
                <a:lnTo>
                  <a:pt x="9012" y="11764"/>
                </a:lnTo>
                <a:lnTo>
                  <a:pt x="8914" y="11910"/>
                </a:lnTo>
                <a:lnTo>
                  <a:pt x="8793" y="12057"/>
                </a:lnTo>
                <a:lnTo>
                  <a:pt x="8646" y="12178"/>
                </a:lnTo>
                <a:lnTo>
                  <a:pt x="8476" y="12276"/>
                </a:lnTo>
                <a:lnTo>
                  <a:pt x="8306" y="12324"/>
                </a:lnTo>
                <a:lnTo>
                  <a:pt x="8111" y="12349"/>
                </a:lnTo>
                <a:lnTo>
                  <a:pt x="8111" y="12349"/>
                </a:lnTo>
                <a:close/>
                <a:moveTo>
                  <a:pt x="9231" y="5091"/>
                </a:moveTo>
                <a:lnTo>
                  <a:pt x="8939" y="8915"/>
                </a:lnTo>
                <a:lnTo>
                  <a:pt x="8939" y="8915"/>
                </a:lnTo>
                <a:lnTo>
                  <a:pt x="8914" y="9061"/>
                </a:lnTo>
                <a:lnTo>
                  <a:pt x="8866" y="9207"/>
                </a:lnTo>
                <a:lnTo>
                  <a:pt x="8793" y="9304"/>
                </a:lnTo>
                <a:lnTo>
                  <a:pt x="8695" y="9426"/>
                </a:lnTo>
                <a:lnTo>
                  <a:pt x="8573" y="9499"/>
                </a:lnTo>
                <a:lnTo>
                  <a:pt x="8452" y="9572"/>
                </a:lnTo>
                <a:lnTo>
                  <a:pt x="8330" y="9621"/>
                </a:lnTo>
                <a:lnTo>
                  <a:pt x="8184" y="9621"/>
                </a:lnTo>
                <a:lnTo>
                  <a:pt x="8038" y="9621"/>
                </a:lnTo>
                <a:lnTo>
                  <a:pt x="8038" y="9621"/>
                </a:lnTo>
                <a:lnTo>
                  <a:pt x="7891" y="9621"/>
                </a:lnTo>
                <a:lnTo>
                  <a:pt x="7770" y="9572"/>
                </a:lnTo>
                <a:lnTo>
                  <a:pt x="7648" y="9499"/>
                </a:lnTo>
                <a:lnTo>
                  <a:pt x="7526" y="9426"/>
                </a:lnTo>
                <a:lnTo>
                  <a:pt x="7429" y="9304"/>
                </a:lnTo>
                <a:lnTo>
                  <a:pt x="7356" y="9207"/>
                </a:lnTo>
                <a:lnTo>
                  <a:pt x="7307" y="9061"/>
                </a:lnTo>
                <a:lnTo>
                  <a:pt x="7283" y="8915"/>
                </a:lnTo>
                <a:lnTo>
                  <a:pt x="6990" y="5091"/>
                </a:lnTo>
                <a:lnTo>
                  <a:pt x="6990" y="5091"/>
                </a:lnTo>
                <a:lnTo>
                  <a:pt x="7015" y="4945"/>
                </a:lnTo>
                <a:lnTo>
                  <a:pt x="7039" y="4823"/>
                </a:lnTo>
                <a:lnTo>
                  <a:pt x="7088" y="4701"/>
                </a:lnTo>
                <a:lnTo>
                  <a:pt x="7161" y="4604"/>
                </a:lnTo>
                <a:lnTo>
                  <a:pt x="7258" y="4506"/>
                </a:lnTo>
                <a:lnTo>
                  <a:pt x="7380" y="4433"/>
                </a:lnTo>
                <a:lnTo>
                  <a:pt x="7526" y="4409"/>
                </a:lnTo>
                <a:lnTo>
                  <a:pt x="7648" y="4385"/>
                </a:lnTo>
                <a:lnTo>
                  <a:pt x="8573" y="4385"/>
                </a:lnTo>
                <a:lnTo>
                  <a:pt x="8573" y="4385"/>
                </a:lnTo>
                <a:lnTo>
                  <a:pt x="8695" y="4409"/>
                </a:lnTo>
                <a:lnTo>
                  <a:pt x="8841" y="4433"/>
                </a:lnTo>
                <a:lnTo>
                  <a:pt x="8963" y="4506"/>
                </a:lnTo>
                <a:lnTo>
                  <a:pt x="9061" y="4604"/>
                </a:lnTo>
                <a:lnTo>
                  <a:pt x="9134" y="4701"/>
                </a:lnTo>
                <a:lnTo>
                  <a:pt x="9182" y="4823"/>
                </a:lnTo>
                <a:lnTo>
                  <a:pt x="9207" y="4945"/>
                </a:lnTo>
                <a:lnTo>
                  <a:pt x="9231" y="5091"/>
                </a:lnTo>
                <a:lnTo>
                  <a:pt x="9231" y="509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47"/>
          <p:cNvSpPr/>
          <p:nvPr/>
        </p:nvSpPr>
        <p:spPr>
          <a:xfrm>
            <a:off x="4782263" y="3843944"/>
            <a:ext cx="343912" cy="343933"/>
          </a:xfrm>
          <a:custGeom>
            <a:avLst/>
            <a:gdLst/>
            <a:ahLst/>
            <a:cxnLst/>
            <a:rect l="l" t="t" r="r" b="b"/>
            <a:pathLst>
              <a:path w="16367" h="16368" fill="none" extrusionOk="0">
                <a:moveTo>
                  <a:pt x="16074" y="4385"/>
                </a:moveTo>
                <a:lnTo>
                  <a:pt x="11983" y="293"/>
                </a:lnTo>
                <a:lnTo>
                  <a:pt x="11983" y="293"/>
                </a:lnTo>
                <a:lnTo>
                  <a:pt x="11812" y="171"/>
                </a:lnTo>
                <a:lnTo>
                  <a:pt x="11642" y="74"/>
                </a:lnTo>
                <a:lnTo>
                  <a:pt x="11447" y="25"/>
                </a:lnTo>
                <a:lnTo>
                  <a:pt x="11252" y="1"/>
                </a:lnTo>
                <a:lnTo>
                  <a:pt x="5115" y="1"/>
                </a:lnTo>
                <a:lnTo>
                  <a:pt x="5115" y="1"/>
                </a:lnTo>
                <a:lnTo>
                  <a:pt x="4920" y="25"/>
                </a:lnTo>
                <a:lnTo>
                  <a:pt x="4725" y="74"/>
                </a:lnTo>
                <a:lnTo>
                  <a:pt x="4554" y="171"/>
                </a:lnTo>
                <a:lnTo>
                  <a:pt x="4384" y="293"/>
                </a:lnTo>
                <a:lnTo>
                  <a:pt x="292" y="4385"/>
                </a:lnTo>
                <a:lnTo>
                  <a:pt x="292" y="4385"/>
                </a:lnTo>
                <a:lnTo>
                  <a:pt x="171" y="4555"/>
                </a:lnTo>
                <a:lnTo>
                  <a:pt x="73" y="4726"/>
                </a:lnTo>
                <a:lnTo>
                  <a:pt x="24" y="4921"/>
                </a:lnTo>
                <a:lnTo>
                  <a:pt x="0" y="5115"/>
                </a:lnTo>
                <a:lnTo>
                  <a:pt x="0" y="11253"/>
                </a:lnTo>
                <a:lnTo>
                  <a:pt x="0" y="11253"/>
                </a:lnTo>
                <a:lnTo>
                  <a:pt x="24" y="11448"/>
                </a:lnTo>
                <a:lnTo>
                  <a:pt x="73" y="11642"/>
                </a:lnTo>
                <a:lnTo>
                  <a:pt x="171" y="11813"/>
                </a:lnTo>
                <a:lnTo>
                  <a:pt x="292" y="11983"/>
                </a:lnTo>
                <a:lnTo>
                  <a:pt x="4384" y="16075"/>
                </a:lnTo>
                <a:lnTo>
                  <a:pt x="4384" y="16075"/>
                </a:lnTo>
                <a:lnTo>
                  <a:pt x="4554" y="16197"/>
                </a:lnTo>
                <a:lnTo>
                  <a:pt x="4725" y="16294"/>
                </a:lnTo>
                <a:lnTo>
                  <a:pt x="4920" y="16343"/>
                </a:lnTo>
                <a:lnTo>
                  <a:pt x="5115" y="16367"/>
                </a:lnTo>
                <a:lnTo>
                  <a:pt x="11252" y="16367"/>
                </a:lnTo>
                <a:lnTo>
                  <a:pt x="11252" y="16367"/>
                </a:lnTo>
                <a:lnTo>
                  <a:pt x="11447" y="16343"/>
                </a:lnTo>
                <a:lnTo>
                  <a:pt x="11642" y="16294"/>
                </a:lnTo>
                <a:lnTo>
                  <a:pt x="11812" y="16197"/>
                </a:lnTo>
                <a:lnTo>
                  <a:pt x="11983" y="16075"/>
                </a:lnTo>
                <a:lnTo>
                  <a:pt x="16074" y="11983"/>
                </a:lnTo>
                <a:lnTo>
                  <a:pt x="16074" y="11983"/>
                </a:lnTo>
                <a:lnTo>
                  <a:pt x="16196" y="11813"/>
                </a:lnTo>
                <a:lnTo>
                  <a:pt x="16294" y="11642"/>
                </a:lnTo>
                <a:lnTo>
                  <a:pt x="16342" y="11448"/>
                </a:lnTo>
                <a:lnTo>
                  <a:pt x="16367" y="11253"/>
                </a:lnTo>
                <a:lnTo>
                  <a:pt x="16367" y="5115"/>
                </a:lnTo>
                <a:lnTo>
                  <a:pt x="16367" y="5115"/>
                </a:lnTo>
                <a:lnTo>
                  <a:pt x="16342" y="4921"/>
                </a:lnTo>
                <a:lnTo>
                  <a:pt x="16294" y="4726"/>
                </a:lnTo>
                <a:lnTo>
                  <a:pt x="16196" y="4555"/>
                </a:lnTo>
                <a:lnTo>
                  <a:pt x="16074" y="4385"/>
                </a:lnTo>
                <a:lnTo>
                  <a:pt x="16074" y="4385"/>
                </a:lnTo>
                <a:close/>
                <a:moveTo>
                  <a:pt x="9864" y="8452"/>
                </a:moveTo>
                <a:lnTo>
                  <a:pt x="11203" y="9792"/>
                </a:lnTo>
                <a:lnTo>
                  <a:pt x="11203" y="9792"/>
                </a:lnTo>
                <a:lnTo>
                  <a:pt x="11252" y="9840"/>
                </a:lnTo>
                <a:lnTo>
                  <a:pt x="11276" y="9913"/>
                </a:lnTo>
                <a:lnTo>
                  <a:pt x="11301" y="10059"/>
                </a:lnTo>
                <a:lnTo>
                  <a:pt x="11276" y="10206"/>
                </a:lnTo>
                <a:lnTo>
                  <a:pt x="11252" y="10279"/>
                </a:lnTo>
                <a:lnTo>
                  <a:pt x="11203" y="10327"/>
                </a:lnTo>
                <a:lnTo>
                  <a:pt x="10327" y="11204"/>
                </a:lnTo>
                <a:lnTo>
                  <a:pt x="10327" y="11204"/>
                </a:lnTo>
                <a:lnTo>
                  <a:pt x="10278" y="11253"/>
                </a:lnTo>
                <a:lnTo>
                  <a:pt x="10205" y="11277"/>
                </a:lnTo>
                <a:lnTo>
                  <a:pt x="10059" y="11302"/>
                </a:lnTo>
                <a:lnTo>
                  <a:pt x="9913" y="11277"/>
                </a:lnTo>
                <a:lnTo>
                  <a:pt x="9840" y="11253"/>
                </a:lnTo>
                <a:lnTo>
                  <a:pt x="9791" y="11204"/>
                </a:lnTo>
                <a:lnTo>
                  <a:pt x="8451" y="9865"/>
                </a:lnTo>
                <a:lnTo>
                  <a:pt x="8451" y="9865"/>
                </a:lnTo>
                <a:lnTo>
                  <a:pt x="8403" y="9816"/>
                </a:lnTo>
                <a:lnTo>
                  <a:pt x="8330" y="9792"/>
                </a:lnTo>
                <a:lnTo>
                  <a:pt x="8183" y="9767"/>
                </a:lnTo>
                <a:lnTo>
                  <a:pt x="8037" y="9792"/>
                </a:lnTo>
                <a:lnTo>
                  <a:pt x="7964" y="9816"/>
                </a:lnTo>
                <a:lnTo>
                  <a:pt x="7915" y="9865"/>
                </a:lnTo>
                <a:lnTo>
                  <a:pt x="6576" y="11204"/>
                </a:lnTo>
                <a:lnTo>
                  <a:pt x="6576" y="11204"/>
                </a:lnTo>
                <a:lnTo>
                  <a:pt x="6527" y="11253"/>
                </a:lnTo>
                <a:lnTo>
                  <a:pt x="6454" y="11277"/>
                </a:lnTo>
                <a:lnTo>
                  <a:pt x="6308" y="11302"/>
                </a:lnTo>
                <a:lnTo>
                  <a:pt x="6162" y="11277"/>
                </a:lnTo>
                <a:lnTo>
                  <a:pt x="6089" y="11253"/>
                </a:lnTo>
                <a:lnTo>
                  <a:pt x="6040" y="11204"/>
                </a:lnTo>
                <a:lnTo>
                  <a:pt x="5163" y="10327"/>
                </a:lnTo>
                <a:lnTo>
                  <a:pt x="5163" y="10327"/>
                </a:lnTo>
                <a:lnTo>
                  <a:pt x="5115" y="10279"/>
                </a:lnTo>
                <a:lnTo>
                  <a:pt x="5090" y="10206"/>
                </a:lnTo>
                <a:lnTo>
                  <a:pt x="5066" y="10059"/>
                </a:lnTo>
                <a:lnTo>
                  <a:pt x="5090" y="9913"/>
                </a:lnTo>
                <a:lnTo>
                  <a:pt x="5115" y="9840"/>
                </a:lnTo>
                <a:lnTo>
                  <a:pt x="5163" y="9792"/>
                </a:lnTo>
                <a:lnTo>
                  <a:pt x="6503" y="8452"/>
                </a:lnTo>
                <a:lnTo>
                  <a:pt x="6503" y="8452"/>
                </a:lnTo>
                <a:lnTo>
                  <a:pt x="6552" y="8403"/>
                </a:lnTo>
                <a:lnTo>
                  <a:pt x="6576" y="8330"/>
                </a:lnTo>
                <a:lnTo>
                  <a:pt x="6600" y="8184"/>
                </a:lnTo>
                <a:lnTo>
                  <a:pt x="6576" y="8038"/>
                </a:lnTo>
                <a:lnTo>
                  <a:pt x="6552" y="7965"/>
                </a:lnTo>
                <a:lnTo>
                  <a:pt x="6503" y="7916"/>
                </a:lnTo>
                <a:lnTo>
                  <a:pt x="5163" y="6577"/>
                </a:lnTo>
                <a:lnTo>
                  <a:pt x="5163" y="6577"/>
                </a:lnTo>
                <a:lnTo>
                  <a:pt x="5115" y="6528"/>
                </a:lnTo>
                <a:lnTo>
                  <a:pt x="5090" y="6455"/>
                </a:lnTo>
                <a:lnTo>
                  <a:pt x="5066" y="6309"/>
                </a:lnTo>
                <a:lnTo>
                  <a:pt x="5090" y="6163"/>
                </a:lnTo>
                <a:lnTo>
                  <a:pt x="5115" y="6090"/>
                </a:lnTo>
                <a:lnTo>
                  <a:pt x="5163" y="6041"/>
                </a:lnTo>
                <a:lnTo>
                  <a:pt x="6040" y="5164"/>
                </a:lnTo>
                <a:lnTo>
                  <a:pt x="6040" y="5164"/>
                </a:lnTo>
                <a:lnTo>
                  <a:pt x="6089" y="5115"/>
                </a:lnTo>
                <a:lnTo>
                  <a:pt x="6162" y="5091"/>
                </a:lnTo>
                <a:lnTo>
                  <a:pt x="6308" y="5067"/>
                </a:lnTo>
                <a:lnTo>
                  <a:pt x="6454" y="5091"/>
                </a:lnTo>
                <a:lnTo>
                  <a:pt x="6527" y="5115"/>
                </a:lnTo>
                <a:lnTo>
                  <a:pt x="6576" y="5164"/>
                </a:lnTo>
                <a:lnTo>
                  <a:pt x="7915" y="6504"/>
                </a:lnTo>
                <a:lnTo>
                  <a:pt x="7915" y="6504"/>
                </a:lnTo>
                <a:lnTo>
                  <a:pt x="7964" y="6552"/>
                </a:lnTo>
                <a:lnTo>
                  <a:pt x="8037" y="6577"/>
                </a:lnTo>
                <a:lnTo>
                  <a:pt x="8183" y="6601"/>
                </a:lnTo>
                <a:lnTo>
                  <a:pt x="8330" y="6577"/>
                </a:lnTo>
                <a:lnTo>
                  <a:pt x="8403" y="6552"/>
                </a:lnTo>
                <a:lnTo>
                  <a:pt x="8451" y="6504"/>
                </a:lnTo>
                <a:lnTo>
                  <a:pt x="9791" y="5164"/>
                </a:lnTo>
                <a:lnTo>
                  <a:pt x="9791" y="5164"/>
                </a:lnTo>
                <a:lnTo>
                  <a:pt x="9840" y="5115"/>
                </a:lnTo>
                <a:lnTo>
                  <a:pt x="9913" y="5091"/>
                </a:lnTo>
                <a:lnTo>
                  <a:pt x="10059" y="5067"/>
                </a:lnTo>
                <a:lnTo>
                  <a:pt x="10205" y="5091"/>
                </a:lnTo>
                <a:lnTo>
                  <a:pt x="10278" y="5115"/>
                </a:lnTo>
                <a:lnTo>
                  <a:pt x="10327" y="5164"/>
                </a:lnTo>
                <a:lnTo>
                  <a:pt x="11203" y="6041"/>
                </a:lnTo>
                <a:lnTo>
                  <a:pt x="11203" y="6041"/>
                </a:lnTo>
                <a:lnTo>
                  <a:pt x="11252" y="6090"/>
                </a:lnTo>
                <a:lnTo>
                  <a:pt x="11276" y="6163"/>
                </a:lnTo>
                <a:lnTo>
                  <a:pt x="11301" y="6309"/>
                </a:lnTo>
                <a:lnTo>
                  <a:pt x="11276" y="6455"/>
                </a:lnTo>
                <a:lnTo>
                  <a:pt x="11252" y="6528"/>
                </a:lnTo>
                <a:lnTo>
                  <a:pt x="11203" y="6577"/>
                </a:lnTo>
                <a:lnTo>
                  <a:pt x="9864" y="7916"/>
                </a:lnTo>
                <a:lnTo>
                  <a:pt x="9864" y="7916"/>
                </a:lnTo>
                <a:lnTo>
                  <a:pt x="9815" y="7965"/>
                </a:lnTo>
                <a:lnTo>
                  <a:pt x="9791" y="8038"/>
                </a:lnTo>
                <a:lnTo>
                  <a:pt x="9766" y="8184"/>
                </a:lnTo>
                <a:lnTo>
                  <a:pt x="9791" y="8330"/>
                </a:lnTo>
                <a:lnTo>
                  <a:pt x="9815" y="8403"/>
                </a:lnTo>
                <a:lnTo>
                  <a:pt x="9864" y="8452"/>
                </a:lnTo>
                <a:lnTo>
                  <a:pt x="9864" y="845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7" name="Google Shape;887;p47"/>
          <p:cNvGrpSpPr/>
          <p:nvPr/>
        </p:nvGrpSpPr>
        <p:grpSpPr>
          <a:xfrm>
            <a:off x="5322010" y="3848932"/>
            <a:ext cx="394068" cy="325505"/>
            <a:chOff x="5268225" y="4341925"/>
            <a:chExt cx="468850" cy="387275"/>
          </a:xfrm>
        </p:grpSpPr>
        <p:sp>
          <p:nvSpPr>
            <p:cNvPr id="888" name="Google Shape;888;p47"/>
            <p:cNvSpPr/>
            <p:nvPr/>
          </p:nvSpPr>
          <p:spPr>
            <a:xfrm>
              <a:off x="5652425" y="4676800"/>
              <a:ext cx="65775" cy="52400"/>
            </a:xfrm>
            <a:custGeom>
              <a:avLst/>
              <a:gdLst/>
              <a:ahLst/>
              <a:cxnLst/>
              <a:rect l="l" t="t" r="r" b="b"/>
              <a:pathLst>
                <a:path w="2631" h="2096" fill="none" extrusionOk="0">
                  <a:moveTo>
                    <a:pt x="1" y="1"/>
                  </a:moveTo>
                  <a:lnTo>
                    <a:pt x="1" y="780"/>
                  </a:lnTo>
                  <a:lnTo>
                    <a:pt x="1" y="780"/>
                  </a:lnTo>
                  <a:lnTo>
                    <a:pt x="25" y="1048"/>
                  </a:lnTo>
                  <a:lnTo>
                    <a:pt x="122" y="1291"/>
                  </a:lnTo>
                  <a:lnTo>
                    <a:pt x="244" y="1511"/>
                  </a:lnTo>
                  <a:lnTo>
                    <a:pt x="390" y="1705"/>
                  </a:lnTo>
                  <a:lnTo>
                    <a:pt x="585" y="1852"/>
                  </a:lnTo>
                  <a:lnTo>
                    <a:pt x="804" y="1973"/>
                  </a:lnTo>
                  <a:lnTo>
                    <a:pt x="1048" y="2071"/>
                  </a:lnTo>
                  <a:lnTo>
                    <a:pt x="1316" y="2095"/>
                  </a:lnTo>
                  <a:lnTo>
                    <a:pt x="1316" y="2095"/>
                  </a:lnTo>
                  <a:lnTo>
                    <a:pt x="1584" y="2071"/>
                  </a:lnTo>
                  <a:lnTo>
                    <a:pt x="1827" y="1973"/>
                  </a:lnTo>
                  <a:lnTo>
                    <a:pt x="2046" y="1852"/>
                  </a:lnTo>
                  <a:lnTo>
                    <a:pt x="2241" y="1705"/>
                  </a:lnTo>
                  <a:lnTo>
                    <a:pt x="2412" y="1511"/>
                  </a:lnTo>
                  <a:lnTo>
                    <a:pt x="2533" y="1291"/>
                  </a:lnTo>
                  <a:lnTo>
                    <a:pt x="2607" y="1048"/>
                  </a:lnTo>
                  <a:lnTo>
                    <a:pt x="2631" y="780"/>
                  </a:lnTo>
                  <a:lnTo>
                    <a:pt x="263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47"/>
            <p:cNvSpPr/>
            <p:nvPr/>
          </p:nvSpPr>
          <p:spPr>
            <a:xfrm>
              <a:off x="5287100" y="4676800"/>
              <a:ext cx="65775" cy="52400"/>
            </a:xfrm>
            <a:custGeom>
              <a:avLst/>
              <a:gdLst/>
              <a:ahLst/>
              <a:cxnLst/>
              <a:rect l="l" t="t" r="r" b="b"/>
              <a:pathLst>
                <a:path w="2631" h="2096" fill="none" extrusionOk="0">
                  <a:moveTo>
                    <a:pt x="1" y="1"/>
                  </a:moveTo>
                  <a:lnTo>
                    <a:pt x="1" y="780"/>
                  </a:lnTo>
                  <a:lnTo>
                    <a:pt x="1" y="780"/>
                  </a:lnTo>
                  <a:lnTo>
                    <a:pt x="25" y="1048"/>
                  </a:lnTo>
                  <a:lnTo>
                    <a:pt x="98" y="1291"/>
                  </a:lnTo>
                  <a:lnTo>
                    <a:pt x="220" y="1511"/>
                  </a:lnTo>
                  <a:lnTo>
                    <a:pt x="390" y="1705"/>
                  </a:lnTo>
                  <a:lnTo>
                    <a:pt x="585" y="1852"/>
                  </a:lnTo>
                  <a:lnTo>
                    <a:pt x="804" y="1973"/>
                  </a:lnTo>
                  <a:lnTo>
                    <a:pt x="1048" y="2071"/>
                  </a:lnTo>
                  <a:lnTo>
                    <a:pt x="1316" y="2095"/>
                  </a:lnTo>
                  <a:lnTo>
                    <a:pt x="1316" y="2095"/>
                  </a:lnTo>
                  <a:lnTo>
                    <a:pt x="1584" y="2071"/>
                  </a:lnTo>
                  <a:lnTo>
                    <a:pt x="1827" y="1973"/>
                  </a:lnTo>
                  <a:lnTo>
                    <a:pt x="2046" y="1852"/>
                  </a:lnTo>
                  <a:lnTo>
                    <a:pt x="2241" y="1705"/>
                  </a:lnTo>
                  <a:lnTo>
                    <a:pt x="2387" y="1511"/>
                  </a:lnTo>
                  <a:lnTo>
                    <a:pt x="2509" y="1291"/>
                  </a:lnTo>
                  <a:lnTo>
                    <a:pt x="2607" y="1048"/>
                  </a:lnTo>
                  <a:lnTo>
                    <a:pt x="2631" y="780"/>
                  </a:lnTo>
                  <a:lnTo>
                    <a:pt x="263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47"/>
            <p:cNvSpPr/>
            <p:nvPr/>
          </p:nvSpPr>
          <p:spPr>
            <a:xfrm>
              <a:off x="5268225" y="4341925"/>
              <a:ext cx="468850" cy="333075"/>
            </a:xfrm>
            <a:custGeom>
              <a:avLst/>
              <a:gdLst/>
              <a:ahLst/>
              <a:cxnLst/>
              <a:rect l="l" t="t" r="r" b="b"/>
              <a:pathLst>
                <a:path w="18754" h="13323" fill="none" extrusionOk="0">
                  <a:moveTo>
                    <a:pt x="18754" y="5553"/>
                  </a:moveTo>
                  <a:lnTo>
                    <a:pt x="18754" y="5553"/>
                  </a:lnTo>
                  <a:lnTo>
                    <a:pt x="18730" y="5334"/>
                  </a:lnTo>
                  <a:lnTo>
                    <a:pt x="18681" y="5091"/>
                  </a:lnTo>
                  <a:lnTo>
                    <a:pt x="18583" y="4847"/>
                  </a:lnTo>
                  <a:lnTo>
                    <a:pt x="18462" y="4628"/>
                  </a:lnTo>
                  <a:lnTo>
                    <a:pt x="18291" y="4433"/>
                  </a:lnTo>
                  <a:lnTo>
                    <a:pt x="18121" y="4287"/>
                  </a:lnTo>
                  <a:lnTo>
                    <a:pt x="18023" y="4214"/>
                  </a:lnTo>
                  <a:lnTo>
                    <a:pt x="17926" y="4165"/>
                  </a:lnTo>
                  <a:lnTo>
                    <a:pt x="17828" y="4141"/>
                  </a:lnTo>
                  <a:lnTo>
                    <a:pt x="17731" y="4141"/>
                  </a:lnTo>
                  <a:lnTo>
                    <a:pt x="16489" y="4141"/>
                  </a:lnTo>
                  <a:lnTo>
                    <a:pt x="15588" y="1803"/>
                  </a:lnTo>
                  <a:lnTo>
                    <a:pt x="15588" y="1803"/>
                  </a:lnTo>
                  <a:lnTo>
                    <a:pt x="15490" y="1583"/>
                  </a:lnTo>
                  <a:lnTo>
                    <a:pt x="15344" y="1364"/>
                  </a:lnTo>
                  <a:lnTo>
                    <a:pt x="15174" y="1169"/>
                  </a:lnTo>
                  <a:lnTo>
                    <a:pt x="15003" y="975"/>
                  </a:lnTo>
                  <a:lnTo>
                    <a:pt x="14784" y="804"/>
                  </a:lnTo>
                  <a:lnTo>
                    <a:pt x="14565" y="658"/>
                  </a:lnTo>
                  <a:lnTo>
                    <a:pt x="14346" y="536"/>
                  </a:lnTo>
                  <a:lnTo>
                    <a:pt x="14102" y="439"/>
                  </a:lnTo>
                  <a:lnTo>
                    <a:pt x="14102" y="439"/>
                  </a:lnTo>
                  <a:lnTo>
                    <a:pt x="13810" y="390"/>
                  </a:lnTo>
                  <a:lnTo>
                    <a:pt x="13444" y="317"/>
                  </a:lnTo>
                  <a:lnTo>
                    <a:pt x="12933" y="220"/>
                  </a:lnTo>
                  <a:lnTo>
                    <a:pt x="12275" y="147"/>
                  </a:lnTo>
                  <a:lnTo>
                    <a:pt x="11472" y="73"/>
                  </a:lnTo>
                  <a:lnTo>
                    <a:pt x="10498" y="25"/>
                  </a:lnTo>
                  <a:lnTo>
                    <a:pt x="9377" y="0"/>
                  </a:lnTo>
                  <a:lnTo>
                    <a:pt x="9377" y="0"/>
                  </a:lnTo>
                  <a:lnTo>
                    <a:pt x="8257" y="25"/>
                  </a:lnTo>
                  <a:lnTo>
                    <a:pt x="7283" y="73"/>
                  </a:lnTo>
                  <a:lnTo>
                    <a:pt x="6479" y="147"/>
                  </a:lnTo>
                  <a:lnTo>
                    <a:pt x="5821" y="220"/>
                  </a:lnTo>
                  <a:lnTo>
                    <a:pt x="5310" y="317"/>
                  </a:lnTo>
                  <a:lnTo>
                    <a:pt x="4945" y="390"/>
                  </a:lnTo>
                  <a:lnTo>
                    <a:pt x="4652" y="439"/>
                  </a:lnTo>
                  <a:lnTo>
                    <a:pt x="4652" y="439"/>
                  </a:lnTo>
                  <a:lnTo>
                    <a:pt x="4409" y="536"/>
                  </a:lnTo>
                  <a:lnTo>
                    <a:pt x="4190" y="658"/>
                  </a:lnTo>
                  <a:lnTo>
                    <a:pt x="3970" y="804"/>
                  </a:lnTo>
                  <a:lnTo>
                    <a:pt x="3751" y="975"/>
                  </a:lnTo>
                  <a:lnTo>
                    <a:pt x="3581" y="1169"/>
                  </a:lnTo>
                  <a:lnTo>
                    <a:pt x="3410" y="1364"/>
                  </a:lnTo>
                  <a:lnTo>
                    <a:pt x="3264" y="1583"/>
                  </a:lnTo>
                  <a:lnTo>
                    <a:pt x="3167" y="1803"/>
                  </a:lnTo>
                  <a:lnTo>
                    <a:pt x="2266" y="4141"/>
                  </a:lnTo>
                  <a:lnTo>
                    <a:pt x="1023" y="4141"/>
                  </a:lnTo>
                  <a:lnTo>
                    <a:pt x="1023" y="4141"/>
                  </a:lnTo>
                  <a:lnTo>
                    <a:pt x="926" y="4141"/>
                  </a:lnTo>
                  <a:lnTo>
                    <a:pt x="829" y="4165"/>
                  </a:lnTo>
                  <a:lnTo>
                    <a:pt x="731" y="4214"/>
                  </a:lnTo>
                  <a:lnTo>
                    <a:pt x="634" y="4287"/>
                  </a:lnTo>
                  <a:lnTo>
                    <a:pt x="463" y="4433"/>
                  </a:lnTo>
                  <a:lnTo>
                    <a:pt x="293" y="4628"/>
                  </a:lnTo>
                  <a:lnTo>
                    <a:pt x="171" y="4847"/>
                  </a:lnTo>
                  <a:lnTo>
                    <a:pt x="74" y="5091"/>
                  </a:lnTo>
                  <a:lnTo>
                    <a:pt x="25" y="5334"/>
                  </a:lnTo>
                  <a:lnTo>
                    <a:pt x="1" y="5553"/>
                  </a:lnTo>
                  <a:lnTo>
                    <a:pt x="1" y="5553"/>
                  </a:lnTo>
                  <a:lnTo>
                    <a:pt x="25" y="5748"/>
                  </a:lnTo>
                  <a:lnTo>
                    <a:pt x="74" y="5894"/>
                  </a:lnTo>
                  <a:lnTo>
                    <a:pt x="171" y="6016"/>
                  </a:lnTo>
                  <a:lnTo>
                    <a:pt x="293" y="6089"/>
                  </a:lnTo>
                  <a:lnTo>
                    <a:pt x="463" y="6138"/>
                  </a:lnTo>
                  <a:lnTo>
                    <a:pt x="634" y="6187"/>
                  </a:lnTo>
                  <a:lnTo>
                    <a:pt x="1023" y="6187"/>
                  </a:lnTo>
                  <a:lnTo>
                    <a:pt x="1462" y="6187"/>
                  </a:lnTo>
                  <a:lnTo>
                    <a:pt x="1145" y="7015"/>
                  </a:lnTo>
                  <a:lnTo>
                    <a:pt x="1145" y="7015"/>
                  </a:lnTo>
                  <a:lnTo>
                    <a:pt x="999" y="7526"/>
                  </a:lnTo>
                  <a:lnTo>
                    <a:pt x="877" y="8086"/>
                  </a:lnTo>
                  <a:lnTo>
                    <a:pt x="780" y="8671"/>
                  </a:lnTo>
                  <a:lnTo>
                    <a:pt x="756" y="9207"/>
                  </a:lnTo>
                  <a:lnTo>
                    <a:pt x="756" y="13323"/>
                  </a:lnTo>
                  <a:lnTo>
                    <a:pt x="17999" y="13323"/>
                  </a:lnTo>
                  <a:lnTo>
                    <a:pt x="17999" y="9207"/>
                  </a:lnTo>
                  <a:lnTo>
                    <a:pt x="17999" y="9207"/>
                  </a:lnTo>
                  <a:lnTo>
                    <a:pt x="17975" y="8671"/>
                  </a:lnTo>
                  <a:lnTo>
                    <a:pt x="17877" y="8086"/>
                  </a:lnTo>
                  <a:lnTo>
                    <a:pt x="17755" y="7526"/>
                  </a:lnTo>
                  <a:lnTo>
                    <a:pt x="17609" y="7015"/>
                  </a:lnTo>
                  <a:lnTo>
                    <a:pt x="17293" y="6187"/>
                  </a:lnTo>
                  <a:lnTo>
                    <a:pt x="17731" y="6187"/>
                  </a:lnTo>
                  <a:lnTo>
                    <a:pt x="17731" y="6187"/>
                  </a:lnTo>
                  <a:lnTo>
                    <a:pt x="18121" y="6187"/>
                  </a:lnTo>
                  <a:lnTo>
                    <a:pt x="18291" y="6138"/>
                  </a:lnTo>
                  <a:lnTo>
                    <a:pt x="18462" y="6089"/>
                  </a:lnTo>
                  <a:lnTo>
                    <a:pt x="18583" y="6016"/>
                  </a:lnTo>
                  <a:lnTo>
                    <a:pt x="18681" y="5894"/>
                  </a:lnTo>
                  <a:lnTo>
                    <a:pt x="18730" y="5748"/>
                  </a:lnTo>
                  <a:lnTo>
                    <a:pt x="18754" y="5553"/>
                  </a:lnTo>
                  <a:lnTo>
                    <a:pt x="18754" y="555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47"/>
            <p:cNvSpPr/>
            <p:nvPr/>
          </p:nvSpPr>
          <p:spPr>
            <a:xfrm>
              <a:off x="5351025" y="4375400"/>
              <a:ext cx="303250" cy="149825"/>
            </a:xfrm>
            <a:custGeom>
              <a:avLst/>
              <a:gdLst/>
              <a:ahLst/>
              <a:cxnLst/>
              <a:rect l="l" t="t" r="r" b="b"/>
              <a:pathLst>
                <a:path w="12130" h="5993" fill="none" extrusionOk="0">
                  <a:moveTo>
                    <a:pt x="1" y="4628"/>
                  </a:moveTo>
                  <a:lnTo>
                    <a:pt x="1" y="4628"/>
                  </a:lnTo>
                  <a:lnTo>
                    <a:pt x="171" y="4019"/>
                  </a:lnTo>
                  <a:lnTo>
                    <a:pt x="585" y="2656"/>
                  </a:lnTo>
                  <a:lnTo>
                    <a:pt x="805" y="1925"/>
                  </a:lnTo>
                  <a:lnTo>
                    <a:pt x="1024" y="1292"/>
                  </a:lnTo>
                  <a:lnTo>
                    <a:pt x="1194" y="829"/>
                  </a:lnTo>
                  <a:lnTo>
                    <a:pt x="1267" y="707"/>
                  </a:lnTo>
                  <a:lnTo>
                    <a:pt x="1316" y="658"/>
                  </a:lnTo>
                  <a:lnTo>
                    <a:pt x="1316" y="658"/>
                  </a:lnTo>
                  <a:lnTo>
                    <a:pt x="1535" y="561"/>
                  </a:lnTo>
                  <a:lnTo>
                    <a:pt x="1852" y="464"/>
                  </a:lnTo>
                  <a:lnTo>
                    <a:pt x="2315" y="342"/>
                  </a:lnTo>
                  <a:lnTo>
                    <a:pt x="2948" y="220"/>
                  </a:lnTo>
                  <a:lnTo>
                    <a:pt x="3776" y="98"/>
                  </a:lnTo>
                  <a:lnTo>
                    <a:pt x="4799" y="25"/>
                  </a:lnTo>
                  <a:lnTo>
                    <a:pt x="5408" y="1"/>
                  </a:lnTo>
                  <a:lnTo>
                    <a:pt x="6065" y="1"/>
                  </a:lnTo>
                  <a:lnTo>
                    <a:pt x="6065" y="1"/>
                  </a:lnTo>
                  <a:lnTo>
                    <a:pt x="6723" y="1"/>
                  </a:lnTo>
                  <a:lnTo>
                    <a:pt x="7332" y="25"/>
                  </a:lnTo>
                  <a:lnTo>
                    <a:pt x="8355" y="98"/>
                  </a:lnTo>
                  <a:lnTo>
                    <a:pt x="9183" y="220"/>
                  </a:lnTo>
                  <a:lnTo>
                    <a:pt x="9816" y="342"/>
                  </a:lnTo>
                  <a:lnTo>
                    <a:pt x="10279" y="464"/>
                  </a:lnTo>
                  <a:lnTo>
                    <a:pt x="10595" y="561"/>
                  </a:lnTo>
                  <a:lnTo>
                    <a:pt x="10814" y="658"/>
                  </a:lnTo>
                  <a:lnTo>
                    <a:pt x="10814" y="658"/>
                  </a:lnTo>
                  <a:lnTo>
                    <a:pt x="10863" y="707"/>
                  </a:lnTo>
                  <a:lnTo>
                    <a:pt x="10936" y="829"/>
                  </a:lnTo>
                  <a:lnTo>
                    <a:pt x="11107" y="1292"/>
                  </a:lnTo>
                  <a:lnTo>
                    <a:pt x="11326" y="1925"/>
                  </a:lnTo>
                  <a:lnTo>
                    <a:pt x="11545" y="2656"/>
                  </a:lnTo>
                  <a:lnTo>
                    <a:pt x="11959" y="4019"/>
                  </a:lnTo>
                  <a:lnTo>
                    <a:pt x="12130" y="4628"/>
                  </a:lnTo>
                  <a:lnTo>
                    <a:pt x="12130" y="4628"/>
                  </a:lnTo>
                  <a:lnTo>
                    <a:pt x="12105" y="4677"/>
                  </a:lnTo>
                  <a:lnTo>
                    <a:pt x="12057" y="4750"/>
                  </a:lnTo>
                  <a:lnTo>
                    <a:pt x="11959" y="4823"/>
                  </a:lnTo>
                  <a:lnTo>
                    <a:pt x="11813" y="4921"/>
                  </a:lnTo>
                  <a:lnTo>
                    <a:pt x="11618" y="5042"/>
                  </a:lnTo>
                  <a:lnTo>
                    <a:pt x="11375" y="5164"/>
                  </a:lnTo>
                  <a:lnTo>
                    <a:pt x="11058" y="5262"/>
                  </a:lnTo>
                  <a:lnTo>
                    <a:pt x="10717" y="5383"/>
                  </a:lnTo>
                  <a:lnTo>
                    <a:pt x="10327" y="5505"/>
                  </a:lnTo>
                  <a:lnTo>
                    <a:pt x="9865" y="5627"/>
                  </a:lnTo>
                  <a:lnTo>
                    <a:pt x="9377" y="5724"/>
                  </a:lnTo>
                  <a:lnTo>
                    <a:pt x="8817" y="5822"/>
                  </a:lnTo>
                  <a:lnTo>
                    <a:pt x="8208" y="5895"/>
                  </a:lnTo>
                  <a:lnTo>
                    <a:pt x="7551" y="5944"/>
                  </a:lnTo>
                  <a:lnTo>
                    <a:pt x="6845" y="5992"/>
                  </a:lnTo>
                  <a:lnTo>
                    <a:pt x="6065" y="5992"/>
                  </a:lnTo>
                  <a:lnTo>
                    <a:pt x="6065" y="5992"/>
                  </a:lnTo>
                  <a:lnTo>
                    <a:pt x="5286" y="5992"/>
                  </a:lnTo>
                  <a:lnTo>
                    <a:pt x="4580" y="5944"/>
                  </a:lnTo>
                  <a:lnTo>
                    <a:pt x="3922" y="5895"/>
                  </a:lnTo>
                  <a:lnTo>
                    <a:pt x="3313" y="5822"/>
                  </a:lnTo>
                  <a:lnTo>
                    <a:pt x="2753" y="5724"/>
                  </a:lnTo>
                  <a:lnTo>
                    <a:pt x="2266" y="5627"/>
                  </a:lnTo>
                  <a:lnTo>
                    <a:pt x="1803" y="5505"/>
                  </a:lnTo>
                  <a:lnTo>
                    <a:pt x="1413" y="5383"/>
                  </a:lnTo>
                  <a:lnTo>
                    <a:pt x="1072" y="5262"/>
                  </a:lnTo>
                  <a:lnTo>
                    <a:pt x="756" y="5164"/>
                  </a:lnTo>
                  <a:lnTo>
                    <a:pt x="512" y="5042"/>
                  </a:lnTo>
                  <a:lnTo>
                    <a:pt x="317" y="4921"/>
                  </a:lnTo>
                  <a:lnTo>
                    <a:pt x="171" y="4823"/>
                  </a:lnTo>
                  <a:lnTo>
                    <a:pt x="74" y="4750"/>
                  </a:lnTo>
                  <a:lnTo>
                    <a:pt x="25" y="4677"/>
                  </a:lnTo>
                  <a:lnTo>
                    <a:pt x="1" y="4628"/>
                  </a:lnTo>
                  <a:lnTo>
                    <a:pt x="1" y="462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47"/>
            <p:cNvSpPr/>
            <p:nvPr/>
          </p:nvSpPr>
          <p:spPr>
            <a:xfrm>
              <a:off x="5326675" y="4569025"/>
              <a:ext cx="81000" cy="65175"/>
            </a:xfrm>
            <a:custGeom>
              <a:avLst/>
              <a:gdLst/>
              <a:ahLst/>
              <a:cxnLst/>
              <a:rect l="l" t="t" r="r" b="b"/>
              <a:pathLst>
                <a:path w="3240" h="2607" fill="none" extrusionOk="0">
                  <a:moveTo>
                    <a:pt x="1632" y="2607"/>
                  </a:moveTo>
                  <a:lnTo>
                    <a:pt x="1632" y="2607"/>
                  </a:lnTo>
                  <a:lnTo>
                    <a:pt x="1291" y="2582"/>
                  </a:lnTo>
                  <a:lnTo>
                    <a:pt x="999" y="2509"/>
                  </a:lnTo>
                  <a:lnTo>
                    <a:pt x="731" y="2388"/>
                  </a:lnTo>
                  <a:lnTo>
                    <a:pt x="488" y="2217"/>
                  </a:lnTo>
                  <a:lnTo>
                    <a:pt x="293" y="2047"/>
                  </a:lnTo>
                  <a:lnTo>
                    <a:pt x="122" y="1803"/>
                  </a:lnTo>
                  <a:lnTo>
                    <a:pt x="74" y="1706"/>
                  </a:lnTo>
                  <a:lnTo>
                    <a:pt x="49" y="1559"/>
                  </a:lnTo>
                  <a:lnTo>
                    <a:pt x="25" y="1438"/>
                  </a:lnTo>
                  <a:lnTo>
                    <a:pt x="1" y="1316"/>
                  </a:lnTo>
                  <a:lnTo>
                    <a:pt x="1" y="1316"/>
                  </a:lnTo>
                  <a:lnTo>
                    <a:pt x="25" y="1170"/>
                  </a:lnTo>
                  <a:lnTo>
                    <a:pt x="49" y="1048"/>
                  </a:lnTo>
                  <a:lnTo>
                    <a:pt x="74" y="926"/>
                  </a:lnTo>
                  <a:lnTo>
                    <a:pt x="122" y="804"/>
                  </a:lnTo>
                  <a:lnTo>
                    <a:pt x="293" y="585"/>
                  </a:lnTo>
                  <a:lnTo>
                    <a:pt x="488" y="390"/>
                  </a:lnTo>
                  <a:lnTo>
                    <a:pt x="731" y="220"/>
                  </a:lnTo>
                  <a:lnTo>
                    <a:pt x="999" y="98"/>
                  </a:lnTo>
                  <a:lnTo>
                    <a:pt x="1291" y="25"/>
                  </a:lnTo>
                  <a:lnTo>
                    <a:pt x="1632" y="1"/>
                  </a:lnTo>
                  <a:lnTo>
                    <a:pt x="1632" y="1"/>
                  </a:lnTo>
                  <a:lnTo>
                    <a:pt x="1803" y="1"/>
                  </a:lnTo>
                  <a:lnTo>
                    <a:pt x="1949" y="49"/>
                  </a:lnTo>
                  <a:lnTo>
                    <a:pt x="2120" y="98"/>
                  </a:lnTo>
                  <a:lnTo>
                    <a:pt x="2266" y="171"/>
                  </a:lnTo>
                  <a:lnTo>
                    <a:pt x="2412" y="269"/>
                  </a:lnTo>
                  <a:lnTo>
                    <a:pt x="2534" y="390"/>
                  </a:lnTo>
                  <a:lnTo>
                    <a:pt x="2777" y="634"/>
                  </a:lnTo>
                  <a:lnTo>
                    <a:pt x="2972" y="926"/>
                  </a:lnTo>
                  <a:lnTo>
                    <a:pt x="3118" y="1219"/>
                  </a:lnTo>
                  <a:lnTo>
                    <a:pt x="3215" y="1535"/>
                  </a:lnTo>
                  <a:lnTo>
                    <a:pt x="3240" y="1681"/>
                  </a:lnTo>
                  <a:lnTo>
                    <a:pt x="3240" y="1803"/>
                  </a:lnTo>
                  <a:lnTo>
                    <a:pt x="3240" y="1803"/>
                  </a:lnTo>
                  <a:lnTo>
                    <a:pt x="3240" y="1949"/>
                  </a:lnTo>
                  <a:lnTo>
                    <a:pt x="3215" y="2047"/>
                  </a:lnTo>
                  <a:lnTo>
                    <a:pt x="3167" y="2144"/>
                  </a:lnTo>
                  <a:lnTo>
                    <a:pt x="3118" y="2241"/>
                  </a:lnTo>
                  <a:lnTo>
                    <a:pt x="3045" y="2314"/>
                  </a:lnTo>
                  <a:lnTo>
                    <a:pt x="2972" y="2388"/>
                  </a:lnTo>
                  <a:lnTo>
                    <a:pt x="2777" y="2485"/>
                  </a:lnTo>
                  <a:lnTo>
                    <a:pt x="2534" y="2558"/>
                  </a:lnTo>
                  <a:lnTo>
                    <a:pt x="2266" y="2582"/>
                  </a:lnTo>
                  <a:lnTo>
                    <a:pt x="1949" y="2607"/>
                  </a:lnTo>
                  <a:lnTo>
                    <a:pt x="1632" y="2607"/>
                  </a:lnTo>
                  <a:lnTo>
                    <a:pt x="1632" y="260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47"/>
            <p:cNvSpPr/>
            <p:nvPr/>
          </p:nvSpPr>
          <p:spPr>
            <a:xfrm>
              <a:off x="5447225" y="4615925"/>
              <a:ext cx="110850" cy="25"/>
            </a:xfrm>
            <a:custGeom>
              <a:avLst/>
              <a:gdLst/>
              <a:ahLst/>
              <a:cxnLst/>
              <a:rect l="l" t="t" r="r" b="b"/>
              <a:pathLst>
                <a:path w="4434" h="1" fill="none" extrusionOk="0">
                  <a:moveTo>
                    <a:pt x="1" y="0"/>
                  </a:moveTo>
                  <a:lnTo>
                    <a:pt x="443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47"/>
            <p:cNvSpPr/>
            <p:nvPr/>
          </p:nvSpPr>
          <p:spPr>
            <a:xfrm>
              <a:off x="5439925" y="4589125"/>
              <a:ext cx="125450" cy="25"/>
            </a:xfrm>
            <a:custGeom>
              <a:avLst/>
              <a:gdLst/>
              <a:ahLst/>
              <a:cxnLst/>
              <a:rect l="l" t="t" r="r" b="b"/>
              <a:pathLst>
                <a:path w="5018" h="1" fill="none" extrusionOk="0">
                  <a:moveTo>
                    <a:pt x="1" y="0"/>
                  </a:moveTo>
                  <a:lnTo>
                    <a:pt x="501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47"/>
            <p:cNvSpPr/>
            <p:nvPr/>
          </p:nvSpPr>
          <p:spPr>
            <a:xfrm>
              <a:off x="5597625" y="4569025"/>
              <a:ext cx="81000" cy="65175"/>
            </a:xfrm>
            <a:custGeom>
              <a:avLst/>
              <a:gdLst/>
              <a:ahLst/>
              <a:cxnLst/>
              <a:rect l="l" t="t" r="r" b="b"/>
              <a:pathLst>
                <a:path w="3240" h="2607" fill="none" extrusionOk="0">
                  <a:moveTo>
                    <a:pt x="1608" y="2607"/>
                  </a:moveTo>
                  <a:lnTo>
                    <a:pt x="1608" y="2607"/>
                  </a:lnTo>
                  <a:lnTo>
                    <a:pt x="1291" y="2607"/>
                  </a:lnTo>
                  <a:lnTo>
                    <a:pt x="975" y="2582"/>
                  </a:lnTo>
                  <a:lnTo>
                    <a:pt x="707" y="2558"/>
                  </a:lnTo>
                  <a:lnTo>
                    <a:pt x="463" y="2485"/>
                  </a:lnTo>
                  <a:lnTo>
                    <a:pt x="268" y="2388"/>
                  </a:lnTo>
                  <a:lnTo>
                    <a:pt x="195" y="2314"/>
                  </a:lnTo>
                  <a:lnTo>
                    <a:pt x="122" y="2241"/>
                  </a:lnTo>
                  <a:lnTo>
                    <a:pt x="74" y="2144"/>
                  </a:lnTo>
                  <a:lnTo>
                    <a:pt x="25" y="2047"/>
                  </a:lnTo>
                  <a:lnTo>
                    <a:pt x="1" y="1949"/>
                  </a:lnTo>
                  <a:lnTo>
                    <a:pt x="1" y="1803"/>
                  </a:lnTo>
                  <a:lnTo>
                    <a:pt x="1" y="1803"/>
                  </a:lnTo>
                  <a:lnTo>
                    <a:pt x="1" y="1681"/>
                  </a:lnTo>
                  <a:lnTo>
                    <a:pt x="25" y="1535"/>
                  </a:lnTo>
                  <a:lnTo>
                    <a:pt x="122" y="1219"/>
                  </a:lnTo>
                  <a:lnTo>
                    <a:pt x="268" y="926"/>
                  </a:lnTo>
                  <a:lnTo>
                    <a:pt x="463" y="634"/>
                  </a:lnTo>
                  <a:lnTo>
                    <a:pt x="707" y="390"/>
                  </a:lnTo>
                  <a:lnTo>
                    <a:pt x="829" y="269"/>
                  </a:lnTo>
                  <a:lnTo>
                    <a:pt x="975" y="171"/>
                  </a:lnTo>
                  <a:lnTo>
                    <a:pt x="1121" y="98"/>
                  </a:lnTo>
                  <a:lnTo>
                    <a:pt x="1291" y="49"/>
                  </a:lnTo>
                  <a:lnTo>
                    <a:pt x="1438" y="1"/>
                  </a:lnTo>
                  <a:lnTo>
                    <a:pt x="1608" y="1"/>
                  </a:lnTo>
                  <a:lnTo>
                    <a:pt x="1608" y="1"/>
                  </a:lnTo>
                  <a:lnTo>
                    <a:pt x="1949" y="25"/>
                  </a:lnTo>
                  <a:lnTo>
                    <a:pt x="2241" y="98"/>
                  </a:lnTo>
                  <a:lnTo>
                    <a:pt x="2509" y="220"/>
                  </a:lnTo>
                  <a:lnTo>
                    <a:pt x="2753" y="390"/>
                  </a:lnTo>
                  <a:lnTo>
                    <a:pt x="2948" y="585"/>
                  </a:lnTo>
                  <a:lnTo>
                    <a:pt x="3118" y="804"/>
                  </a:lnTo>
                  <a:lnTo>
                    <a:pt x="3167" y="926"/>
                  </a:lnTo>
                  <a:lnTo>
                    <a:pt x="3191" y="1048"/>
                  </a:lnTo>
                  <a:lnTo>
                    <a:pt x="3215" y="1170"/>
                  </a:lnTo>
                  <a:lnTo>
                    <a:pt x="3240" y="1316"/>
                  </a:lnTo>
                  <a:lnTo>
                    <a:pt x="3240" y="1316"/>
                  </a:lnTo>
                  <a:lnTo>
                    <a:pt x="3215" y="1438"/>
                  </a:lnTo>
                  <a:lnTo>
                    <a:pt x="3191" y="1559"/>
                  </a:lnTo>
                  <a:lnTo>
                    <a:pt x="3167" y="1706"/>
                  </a:lnTo>
                  <a:lnTo>
                    <a:pt x="3118" y="1803"/>
                  </a:lnTo>
                  <a:lnTo>
                    <a:pt x="2948" y="2047"/>
                  </a:lnTo>
                  <a:lnTo>
                    <a:pt x="2753" y="2217"/>
                  </a:lnTo>
                  <a:lnTo>
                    <a:pt x="2509" y="2388"/>
                  </a:lnTo>
                  <a:lnTo>
                    <a:pt x="2241" y="2509"/>
                  </a:lnTo>
                  <a:lnTo>
                    <a:pt x="1949" y="2582"/>
                  </a:lnTo>
                  <a:lnTo>
                    <a:pt x="1608" y="2607"/>
                  </a:lnTo>
                  <a:lnTo>
                    <a:pt x="1608" y="260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6" name="Google Shape;896;p47"/>
          <p:cNvGrpSpPr/>
          <p:nvPr/>
        </p:nvGrpSpPr>
        <p:grpSpPr>
          <a:xfrm>
            <a:off x="5906956" y="3838699"/>
            <a:ext cx="354145" cy="354145"/>
            <a:chOff x="5964175" y="4329750"/>
            <a:chExt cx="421350" cy="421350"/>
          </a:xfrm>
        </p:grpSpPr>
        <p:sp>
          <p:nvSpPr>
            <p:cNvPr id="897" name="Google Shape;897;p47"/>
            <p:cNvSpPr/>
            <p:nvPr/>
          </p:nvSpPr>
          <p:spPr>
            <a:xfrm>
              <a:off x="5964175" y="4329750"/>
              <a:ext cx="421350" cy="421350"/>
            </a:xfrm>
            <a:custGeom>
              <a:avLst/>
              <a:gdLst/>
              <a:ahLst/>
              <a:cxnLst/>
              <a:rect l="l" t="t" r="r" b="b"/>
              <a:pathLst>
                <a:path w="16854" h="16854" fill="none" extrusionOk="0">
                  <a:moveTo>
                    <a:pt x="15636" y="14004"/>
                  </a:moveTo>
                  <a:lnTo>
                    <a:pt x="13517" y="6260"/>
                  </a:lnTo>
                  <a:lnTo>
                    <a:pt x="16196" y="3605"/>
                  </a:lnTo>
                  <a:lnTo>
                    <a:pt x="16196" y="3605"/>
                  </a:lnTo>
                  <a:lnTo>
                    <a:pt x="16318" y="3434"/>
                  </a:lnTo>
                  <a:lnTo>
                    <a:pt x="16440" y="3239"/>
                  </a:lnTo>
                  <a:lnTo>
                    <a:pt x="16537" y="3020"/>
                  </a:lnTo>
                  <a:lnTo>
                    <a:pt x="16610" y="2777"/>
                  </a:lnTo>
                  <a:lnTo>
                    <a:pt x="16732" y="2338"/>
                  </a:lnTo>
                  <a:lnTo>
                    <a:pt x="16805" y="2046"/>
                  </a:lnTo>
                  <a:lnTo>
                    <a:pt x="16805" y="2046"/>
                  </a:lnTo>
                  <a:lnTo>
                    <a:pt x="16830" y="1729"/>
                  </a:lnTo>
                  <a:lnTo>
                    <a:pt x="16854" y="1437"/>
                  </a:lnTo>
                  <a:lnTo>
                    <a:pt x="16854" y="1194"/>
                  </a:lnTo>
                  <a:lnTo>
                    <a:pt x="16854" y="950"/>
                  </a:lnTo>
                  <a:lnTo>
                    <a:pt x="16805" y="755"/>
                  </a:lnTo>
                  <a:lnTo>
                    <a:pt x="16732" y="585"/>
                  </a:lnTo>
                  <a:lnTo>
                    <a:pt x="16659" y="414"/>
                  </a:lnTo>
                  <a:lnTo>
                    <a:pt x="16562" y="293"/>
                  </a:lnTo>
                  <a:lnTo>
                    <a:pt x="16562" y="293"/>
                  </a:lnTo>
                  <a:lnTo>
                    <a:pt x="16440" y="195"/>
                  </a:lnTo>
                  <a:lnTo>
                    <a:pt x="16269" y="122"/>
                  </a:lnTo>
                  <a:lnTo>
                    <a:pt x="16099" y="49"/>
                  </a:lnTo>
                  <a:lnTo>
                    <a:pt x="15904" y="0"/>
                  </a:lnTo>
                  <a:lnTo>
                    <a:pt x="15660" y="0"/>
                  </a:lnTo>
                  <a:lnTo>
                    <a:pt x="15417" y="0"/>
                  </a:lnTo>
                  <a:lnTo>
                    <a:pt x="15125" y="25"/>
                  </a:lnTo>
                  <a:lnTo>
                    <a:pt x="14808" y="49"/>
                  </a:lnTo>
                  <a:lnTo>
                    <a:pt x="14808" y="49"/>
                  </a:lnTo>
                  <a:lnTo>
                    <a:pt x="14516" y="122"/>
                  </a:lnTo>
                  <a:lnTo>
                    <a:pt x="14077" y="244"/>
                  </a:lnTo>
                  <a:lnTo>
                    <a:pt x="13834" y="317"/>
                  </a:lnTo>
                  <a:lnTo>
                    <a:pt x="13615" y="414"/>
                  </a:lnTo>
                  <a:lnTo>
                    <a:pt x="13420" y="536"/>
                  </a:lnTo>
                  <a:lnTo>
                    <a:pt x="13249" y="658"/>
                  </a:lnTo>
                  <a:lnTo>
                    <a:pt x="10595" y="3337"/>
                  </a:lnTo>
                  <a:lnTo>
                    <a:pt x="2850" y="1218"/>
                  </a:lnTo>
                  <a:lnTo>
                    <a:pt x="2850" y="1218"/>
                  </a:lnTo>
                  <a:lnTo>
                    <a:pt x="2704" y="1194"/>
                  </a:lnTo>
                  <a:lnTo>
                    <a:pt x="2582" y="1218"/>
                  </a:lnTo>
                  <a:lnTo>
                    <a:pt x="2460" y="1267"/>
                  </a:lnTo>
                  <a:lnTo>
                    <a:pt x="2338" y="1340"/>
                  </a:lnTo>
                  <a:lnTo>
                    <a:pt x="1608" y="2095"/>
                  </a:lnTo>
                  <a:lnTo>
                    <a:pt x="1608" y="2095"/>
                  </a:lnTo>
                  <a:lnTo>
                    <a:pt x="1535" y="2192"/>
                  </a:lnTo>
                  <a:lnTo>
                    <a:pt x="1486" y="2290"/>
                  </a:lnTo>
                  <a:lnTo>
                    <a:pt x="1462" y="2411"/>
                  </a:lnTo>
                  <a:lnTo>
                    <a:pt x="1462" y="2509"/>
                  </a:lnTo>
                  <a:lnTo>
                    <a:pt x="1462" y="2509"/>
                  </a:lnTo>
                  <a:lnTo>
                    <a:pt x="1486" y="2606"/>
                  </a:lnTo>
                  <a:lnTo>
                    <a:pt x="1510" y="2679"/>
                  </a:lnTo>
                  <a:lnTo>
                    <a:pt x="1608" y="2825"/>
                  </a:lnTo>
                  <a:lnTo>
                    <a:pt x="1608" y="2825"/>
                  </a:lnTo>
                  <a:lnTo>
                    <a:pt x="1705" y="2899"/>
                  </a:lnTo>
                  <a:lnTo>
                    <a:pt x="7404" y="6600"/>
                  </a:lnTo>
                  <a:lnTo>
                    <a:pt x="4165" y="10863"/>
                  </a:lnTo>
                  <a:lnTo>
                    <a:pt x="926" y="10302"/>
                  </a:lnTo>
                  <a:lnTo>
                    <a:pt x="926" y="10302"/>
                  </a:lnTo>
                  <a:lnTo>
                    <a:pt x="828" y="10302"/>
                  </a:lnTo>
                  <a:lnTo>
                    <a:pt x="707" y="10327"/>
                  </a:lnTo>
                  <a:lnTo>
                    <a:pt x="609" y="10375"/>
                  </a:lnTo>
                  <a:lnTo>
                    <a:pt x="512" y="10449"/>
                  </a:lnTo>
                  <a:lnTo>
                    <a:pt x="146" y="10814"/>
                  </a:lnTo>
                  <a:lnTo>
                    <a:pt x="146" y="10814"/>
                  </a:lnTo>
                  <a:lnTo>
                    <a:pt x="73" y="10911"/>
                  </a:lnTo>
                  <a:lnTo>
                    <a:pt x="25" y="11033"/>
                  </a:lnTo>
                  <a:lnTo>
                    <a:pt x="0" y="11155"/>
                  </a:lnTo>
                  <a:lnTo>
                    <a:pt x="0" y="11277"/>
                  </a:lnTo>
                  <a:lnTo>
                    <a:pt x="0" y="11277"/>
                  </a:lnTo>
                  <a:lnTo>
                    <a:pt x="49" y="11423"/>
                  </a:lnTo>
                  <a:lnTo>
                    <a:pt x="146" y="11569"/>
                  </a:lnTo>
                  <a:lnTo>
                    <a:pt x="146" y="11569"/>
                  </a:lnTo>
                  <a:lnTo>
                    <a:pt x="244" y="11642"/>
                  </a:lnTo>
                  <a:lnTo>
                    <a:pt x="3434" y="13420"/>
                  </a:lnTo>
                  <a:lnTo>
                    <a:pt x="5212" y="16610"/>
                  </a:lnTo>
                  <a:lnTo>
                    <a:pt x="5212" y="16610"/>
                  </a:lnTo>
                  <a:lnTo>
                    <a:pt x="5285" y="16708"/>
                  </a:lnTo>
                  <a:lnTo>
                    <a:pt x="5285" y="16708"/>
                  </a:lnTo>
                  <a:lnTo>
                    <a:pt x="5431" y="16805"/>
                  </a:lnTo>
                  <a:lnTo>
                    <a:pt x="5578" y="16854"/>
                  </a:lnTo>
                  <a:lnTo>
                    <a:pt x="5578" y="16854"/>
                  </a:lnTo>
                  <a:lnTo>
                    <a:pt x="5699" y="16854"/>
                  </a:lnTo>
                  <a:lnTo>
                    <a:pt x="5821" y="16830"/>
                  </a:lnTo>
                  <a:lnTo>
                    <a:pt x="5943" y="16781"/>
                  </a:lnTo>
                  <a:lnTo>
                    <a:pt x="6040" y="16708"/>
                  </a:lnTo>
                  <a:lnTo>
                    <a:pt x="6406" y="16342"/>
                  </a:lnTo>
                  <a:lnTo>
                    <a:pt x="6406" y="16342"/>
                  </a:lnTo>
                  <a:lnTo>
                    <a:pt x="6479" y="16245"/>
                  </a:lnTo>
                  <a:lnTo>
                    <a:pt x="6527" y="16148"/>
                  </a:lnTo>
                  <a:lnTo>
                    <a:pt x="6552" y="16026"/>
                  </a:lnTo>
                  <a:lnTo>
                    <a:pt x="6552" y="15928"/>
                  </a:lnTo>
                  <a:lnTo>
                    <a:pt x="5992" y="12689"/>
                  </a:lnTo>
                  <a:lnTo>
                    <a:pt x="10254" y="9450"/>
                  </a:lnTo>
                  <a:lnTo>
                    <a:pt x="13956" y="15149"/>
                  </a:lnTo>
                  <a:lnTo>
                    <a:pt x="13956" y="15149"/>
                  </a:lnTo>
                  <a:lnTo>
                    <a:pt x="14029" y="15246"/>
                  </a:lnTo>
                  <a:lnTo>
                    <a:pt x="14029" y="15246"/>
                  </a:lnTo>
                  <a:lnTo>
                    <a:pt x="14175" y="15344"/>
                  </a:lnTo>
                  <a:lnTo>
                    <a:pt x="14248" y="15368"/>
                  </a:lnTo>
                  <a:lnTo>
                    <a:pt x="14345" y="15393"/>
                  </a:lnTo>
                  <a:lnTo>
                    <a:pt x="14345" y="15393"/>
                  </a:lnTo>
                  <a:lnTo>
                    <a:pt x="14443" y="15393"/>
                  </a:lnTo>
                  <a:lnTo>
                    <a:pt x="14565" y="15368"/>
                  </a:lnTo>
                  <a:lnTo>
                    <a:pt x="14662" y="15320"/>
                  </a:lnTo>
                  <a:lnTo>
                    <a:pt x="14759" y="15246"/>
                  </a:lnTo>
                  <a:lnTo>
                    <a:pt x="15514" y="14516"/>
                  </a:lnTo>
                  <a:lnTo>
                    <a:pt x="15514" y="14516"/>
                  </a:lnTo>
                  <a:lnTo>
                    <a:pt x="15587" y="14394"/>
                  </a:lnTo>
                  <a:lnTo>
                    <a:pt x="15636" y="14272"/>
                  </a:lnTo>
                  <a:lnTo>
                    <a:pt x="15660" y="14151"/>
                  </a:lnTo>
                  <a:lnTo>
                    <a:pt x="15636" y="14004"/>
                  </a:lnTo>
                  <a:lnTo>
                    <a:pt x="15636" y="1400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47"/>
            <p:cNvSpPr/>
            <p:nvPr/>
          </p:nvSpPr>
          <p:spPr>
            <a:xfrm>
              <a:off x="6322800" y="4360800"/>
              <a:ext cx="31675" cy="30475"/>
            </a:xfrm>
            <a:custGeom>
              <a:avLst/>
              <a:gdLst/>
              <a:ahLst/>
              <a:cxnLst/>
              <a:rect l="l" t="t" r="r" b="b"/>
              <a:pathLst>
                <a:path w="1267" h="1219" fill="none" extrusionOk="0">
                  <a:moveTo>
                    <a:pt x="1267" y="1218"/>
                  </a:moveTo>
                  <a:lnTo>
                    <a:pt x="1267" y="1218"/>
                  </a:lnTo>
                  <a:lnTo>
                    <a:pt x="1242" y="999"/>
                  </a:lnTo>
                  <a:lnTo>
                    <a:pt x="1169" y="755"/>
                  </a:lnTo>
                  <a:lnTo>
                    <a:pt x="1048" y="561"/>
                  </a:lnTo>
                  <a:lnTo>
                    <a:pt x="901" y="366"/>
                  </a:lnTo>
                  <a:lnTo>
                    <a:pt x="901" y="366"/>
                  </a:lnTo>
                  <a:lnTo>
                    <a:pt x="707" y="220"/>
                  </a:lnTo>
                  <a:lnTo>
                    <a:pt x="487" y="98"/>
                  </a:lnTo>
                  <a:lnTo>
                    <a:pt x="244" y="25"/>
                  </a:ln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9" name="Google Shape;899;p47"/>
          <p:cNvGrpSpPr/>
          <p:nvPr/>
        </p:nvGrpSpPr>
        <p:grpSpPr>
          <a:xfrm>
            <a:off x="1942864" y="4403683"/>
            <a:ext cx="372594" cy="360301"/>
            <a:chOff x="1247825" y="5001950"/>
            <a:chExt cx="443300" cy="428675"/>
          </a:xfrm>
        </p:grpSpPr>
        <p:sp>
          <p:nvSpPr>
            <p:cNvPr id="900" name="Google Shape;900;p47"/>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47"/>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47"/>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47"/>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47"/>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47"/>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6" name="Google Shape;906;p47"/>
          <p:cNvGrpSpPr/>
          <p:nvPr/>
        </p:nvGrpSpPr>
        <p:grpSpPr>
          <a:xfrm>
            <a:off x="2541110" y="4385760"/>
            <a:ext cx="306068" cy="389992"/>
            <a:chOff x="1959600" y="4980625"/>
            <a:chExt cx="364150" cy="464000"/>
          </a:xfrm>
        </p:grpSpPr>
        <p:sp>
          <p:nvSpPr>
            <p:cNvPr id="907" name="Google Shape;907;p47"/>
            <p:cNvSpPr/>
            <p:nvPr/>
          </p:nvSpPr>
          <p:spPr>
            <a:xfrm>
              <a:off x="1959600" y="4980625"/>
              <a:ext cx="364150" cy="239325"/>
            </a:xfrm>
            <a:custGeom>
              <a:avLst/>
              <a:gdLst/>
              <a:ahLst/>
              <a:cxnLst/>
              <a:rect l="l" t="t" r="r" b="b"/>
              <a:pathLst>
                <a:path w="14566" h="9573" fill="none" extrusionOk="0">
                  <a:moveTo>
                    <a:pt x="8769" y="9572"/>
                  </a:moveTo>
                  <a:lnTo>
                    <a:pt x="14565" y="9572"/>
                  </a:lnTo>
                  <a:lnTo>
                    <a:pt x="14565" y="6114"/>
                  </a:lnTo>
                  <a:lnTo>
                    <a:pt x="14565" y="6114"/>
                  </a:lnTo>
                  <a:lnTo>
                    <a:pt x="14541" y="6016"/>
                  </a:lnTo>
                  <a:lnTo>
                    <a:pt x="14516" y="5919"/>
                  </a:lnTo>
                  <a:lnTo>
                    <a:pt x="14468" y="5822"/>
                  </a:lnTo>
                  <a:lnTo>
                    <a:pt x="14419" y="5773"/>
                  </a:lnTo>
                  <a:lnTo>
                    <a:pt x="14346" y="5700"/>
                  </a:lnTo>
                  <a:lnTo>
                    <a:pt x="14249" y="5651"/>
                  </a:lnTo>
                  <a:lnTo>
                    <a:pt x="14175" y="5627"/>
                  </a:lnTo>
                  <a:lnTo>
                    <a:pt x="14078" y="5627"/>
                  </a:lnTo>
                  <a:lnTo>
                    <a:pt x="10814" y="5627"/>
                  </a:lnTo>
                  <a:lnTo>
                    <a:pt x="10814" y="5627"/>
                  </a:lnTo>
                  <a:lnTo>
                    <a:pt x="11228" y="5456"/>
                  </a:lnTo>
                  <a:lnTo>
                    <a:pt x="11643" y="5237"/>
                  </a:lnTo>
                  <a:lnTo>
                    <a:pt x="12008" y="4993"/>
                  </a:lnTo>
                  <a:lnTo>
                    <a:pt x="12178" y="4872"/>
                  </a:lnTo>
                  <a:lnTo>
                    <a:pt x="12349" y="4726"/>
                  </a:lnTo>
                  <a:lnTo>
                    <a:pt x="12349" y="4726"/>
                  </a:lnTo>
                  <a:lnTo>
                    <a:pt x="12617" y="4433"/>
                  </a:lnTo>
                  <a:lnTo>
                    <a:pt x="12836" y="4141"/>
                  </a:lnTo>
                  <a:lnTo>
                    <a:pt x="13031" y="3849"/>
                  </a:lnTo>
                  <a:lnTo>
                    <a:pt x="13177" y="3557"/>
                  </a:lnTo>
                  <a:lnTo>
                    <a:pt x="13274" y="3289"/>
                  </a:lnTo>
                  <a:lnTo>
                    <a:pt x="13372" y="3021"/>
                  </a:lnTo>
                  <a:lnTo>
                    <a:pt x="13396" y="2753"/>
                  </a:lnTo>
                  <a:lnTo>
                    <a:pt x="13420" y="2485"/>
                  </a:lnTo>
                  <a:lnTo>
                    <a:pt x="13396" y="2241"/>
                  </a:lnTo>
                  <a:lnTo>
                    <a:pt x="13347" y="1998"/>
                  </a:lnTo>
                  <a:lnTo>
                    <a:pt x="13274" y="1754"/>
                  </a:lnTo>
                  <a:lnTo>
                    <a:pt x="13201" y="1535"/>
                  </a:lnTo>
                  <a:lnTo>
                    <a:pt x="13079" y="1340"/>
                  </a:lnTo>
                  <a:lnTo>
                    <a:pt x="12958" y="1121"/>
                  </a:lnTo>
                  <a:lnTo>
                    <a:pt x="12812" y="951"/>
                  </a:lnTo>
                  <a:lnTo>
                    <a:pt x="12641" y="780"/>
                  </a:lnTo>
                  <a:lnTo>
                    <a:pt x="12641" y="780"/>
                  </a:lnTo>
                  <a:lnTo>
                    <a:pt x="12471" y="610"/>
                  </a:lnTo>
                  <a:lnTo>
                    <a:pt x="12300" y="463"/>
                  </a:lnTo>
                  <a:lnTo>
                    <a:pt x="12105" y="342"/>
                  </a:lnTo>
                  <a:lnTo>
                    <a:pt x="11886" y="220"/>
                  </a:lnTo>
                  <a:lnTo>
                    <a:pt x="11667" y="147"/>
                  </a:lnTo>
                  <a:lnTo>
                    <a:pt x="11423" y="74"/>
                  </a:lnTo>
                  <a:lnTo>
                    <a:pt x="11180" y="25"/>
                  </a:lnTo>
                  <a:lnTo>
                    <a:pt x="10936" y="1"/>
                  </a:lnTo>
                  <a:lnTo>
                    <a:pt x="10668" y="25"/>
                  </a:lnTo>
                  <a:lnTo>
                    <a:pt x="10400" y="49"/>
                  </a:lnTo>
                  <a:lnTo>
                    <a:pt x="10133" y="147"/>
                  </a:lnTo>
                  <a:lnTo>
                    <a:pt x="9865" y="244"/>
                  </a:lnTo>
                  <a:lnTo>
                    <a:pt x="9572" y="390"/>
                  </a:lnTo>
                  <a:lnTo>
                    <a:pt x="9280" y="585"/>
                  </a:lnTo>
                  <a:lnTo>
                    <a:pt x="8988" y="804"/>
                  </a:lnTo>
                  <a:lnTo>
                    <a:pt x="8696" y="1072"/>
                  </a:lnTo>
                  <a:lnTo>
                    <a:pt x="8696" y="1072"/>
                  </a:lnTo>
                  <a:lnTo>
                    <a:pt x="8452" y="1365"/>
                  </a:lnTo>
                  <a:lnTo>
                    <a:pt x="8257" y="1657"/>
                  </a:lnTo>
                  <a:lnTo>
                    <a:pt x="8062" y="1973"/>
                  </a:lnTo>
                  <a:lnTo>
                    <a:pt x="7892" y="2314"/>
                  </a:lnTo>
                  <a:lnTo>
                    <a:pt x="7770" y="2680"/>
                  </a:lnTo>
                  <a:lnTo>
                    <a:pt x="7648" y="3045"/>
                  </a:lnTo>
                  <a:lnTo>
                    <a:pt x="7551" y="3386"/>
                  </a:lnTo>
                  <a:lnTo>
                    <a:pt x="7478" y="3727"/>
                  </a:lnTo>
                  <a:lnTo>
                    <a:pt x="7380" y="4385"/>
                  </a:lnTo>
                  <a:lnTo>
                    <a:pt x="7307" y="4896"/>
                  </a:lnTo>
                  <a:lnTo>
                    <a:pt x="7283" y="5456"/>
                  </a:lnTo>
                  <a:lnTo>
                    <a:pt x="7283" y="5456"/>
                  </a:lnTo>
                  <a:lnTo>
                    <a:pt x="7283" y="5456"/>
                  </a:lnTo>
                  <a:lnTo>
                    <a:pt x="7283" y="5456"/>
                  </a:lnTo>
                  <a:lnTo>
                    <a:pt x="7283" y="5456"/>
                  </a:lnTo>
                  <a:lnTo>
                    <a:pt x="7259" y="4896"/>
                  </a:lnTo>
                  <a:lnTo>
                    <a:pt x="7186" y="4385"/>
                  </a:lnTo>
                  <a:lnTo>
                    <a:pt x="7088" y="3727"/>
                  </a:lnTo>
                  <a:lnTo>
                    <a:pt x="7015" y="3386"/>
                  </a:lnTo>
                  <a:lnTo>
                    <a:pt x="6918" y="3045"/>
                  </a:lnTo>
                  <a:lnTo>
                    <a:pt x="6796" y="2680"/>
                  </a:lnTo>
                  <a:lnTo>
                    <a:pt x="6674" y="2314"/>
                  </a:lnTo>
                  <a:lnTo>
                    <a:pt x="6504" y="1973"/>
                  </a:lnTo>
                  <a:lnTo>
                    <a:pt x="6309" y="1657"/>
                  </a:lnTo>
                  <a:lnTo>
                    <a:pt x="6114" y="1365"/>
                  </a:lnTo>
                  <a:lnTo>
                    <a:pt x="5870" y="1072"/>
                  </a:lnTo>
                  <a:lnTo>
                    <a:pt x="5870" y="1072"/>
                  </a:lnTo>
                  <a:lnTo>
                    <a:pt x="5578" y="804"/>
                  </a:lnTo>
                  <a:lnTo>
                    <a:pt x="5286" y="585"/>
                  </a:lnTo>
                  <a:lnTo>
                    <a:pt x="4994" y="390"/>
                  </a:lnTo>
                  <a:lnTo>
                    <a:pt x="4701" y="244"/>
                  </a:lnTo>
                  <a:lnTo>
                    <a:pt x="4433" y="147"/>
                  </a:lnTo>
                  <a:lnTo>
                    <a:pt x="4166" y="49"/>
                  </a:lnTo>
                  <a:lnTo>
                    <a:pt x="3898" y="25"/>
                  </a:lnTo>
                  <a:lnTo>
                    <a:pt x="3630" y="1"/>
                  </a:lnTo>
                  <a:lnTo>
                    <a:pt x="3386" y="25"/>
                  </a:lnTo>
                  <a:lnTo>
                    <a:pt x="3143" y="74"/>
                  </a:lnTo>
                  <a:lnTo>
                    <a:pt x="2899" y="147"/>
                  </a:lnTo>
                  <a:lnTo>
                    <a:pt x="2680" y="220"/>
                  </a:lnTo>
                  <a:lnTo>
                    <a:pt x="2461" y="342"/>
                  </a:lnTo>
                  <a:lnTo>
                    <a:pt x="2266" y="463"/>
                  </a:lnTo>
                  <a:lnTo>
                    <a:pt x="2095" y="610"/>
                  </a:lnTo>
                  <a:lnTo>
                    <a:pt x="1925" y="780"/>
                  </a:lnTo>
                  <a:lnTo>
                    <a:pt x="1925" y="780"/>
                  </a:lnTo>
                  <a:lnTo>
                    <a:pt x="1754" y="951"/>
                  </a:lnTo>
                  <a:lnTo>
                    <a:pt x="1608" y="1121"/>
                  </a:lnTo>
                  <a:lnTo>
                    <a:pt x="1487" y="1340"/>
                  </a:lnTo>
                  <a:lnTo>
                    <a:pt x="1365" y="1535"/>
                  </a:lnTo>
                  <a:lnTo>
                    <a:pt x="1292" y="1754"/>
                  </a:lnTo>
                  <a:lnTo>
                    <a:pt x="1219" y="1998"/>
                  </a:lnTo>
                  <a:lnTo>
                    <a:pt x="1170" y="2241"/>
                  </a:lnTo>
                  <a:lnTo>
                    <a:pt x="1146" y="2485"/>
                  </a:lnTo>
                  <a:lnTo>
                    <a:pt x="1170" y="2753"/>
                  </a:lnTo>
                  <a:lnTo>
                    <a:pt x="1194" y="3021"/>
                  </a:lnTo>
                  <a:lnTo>
                    <a:pt x="1292" y="3289"/>
                  </a:lnTo>
                  <a:lnTo>
                    <a:pt x="1389" y="3557"/>
                  </a:lnTo>
                  <a:lnTo>
                    <a:pt x="1535" y="3849"/>
                  </a:lnTo>
                  <a:lnTo>
                    <a:pt x="1730" y="4141"/>
                  </a:lnTo>
                  <a:lnTo>
                    <a:pt x="1949" y="4433"/>
                  </a:lnTo>
                  <a:lnTo>
                    <a:pt x="2217" y="4726"/>
                  </a:lnTo>
                  <a:lnTo>
                    <a:pt x="2217" y="4726"/>
                  </a:lnTo>
                  <a:lnTo>
                    <a:pt x="2388" y="4872"/>
                  </a:lnTo>
                  <a:lnTo>
                    <a:pt x="2558" y="4993"/>
                  </a:lnTo>
                  <a:lnTo>
                    <a:pt x="2923" y="5237"/>
                  </a:lnTo>
                  <a:lnTo>
                    <a:pt x="3337" y="5456"/>
                  </a:lnTo>
                  <a:lnTo>
                    <a:pt x="3752" y="5627"/>
                  </a:lnTo>
                  <a:lnTo>
                    <a:pt x="488" y="5627"/>
                  </a:lnTo>
                  <a:lnTo>
                    <a:pt x="488" y="5627"/>
                  </a:lnTo>
                  <a:lnTo>
                    <a:pt x="391" y="5627"/>
                  </a:lnTo>
                  <a:lnTo>
                    <a:pt x="317" y="5651"/>
                  </a:lnTo>
                  <a:lnTo>
                    <a:pt x="220" y="5700"/>
                  </a:lnTo>
                  <a:lnTo>
                    <a:pt x="147" y="5773"/>
                  </a:lnTo>
                  <a:lnTo>
                    <a:pt x="98" y="5822"/>
                  </a:lnTo>
                  <a:lnTo>
                    <a:pt x="50" y="5919"/>
                  </a:lnTo>
                  <a:lnTo>
                    <a:pt x="25" y="6016"/>
                  </a:lnTo>
                  <a:lnTo>
                    <a:pt x="1" y="6114"/>
                  </a:lnTo>
                  <a:lnTo>
                    <a:pt x="1" y="9572"/>
                  </a:lnTo>
                  <a:lnTo>
                    <a:pt x="5797" y="957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47"/>
            <p:cNvSpPr/>
            <p:nvPr/>
          </p:nvSpPr>
          <p:spPr>
            <a:xfrm>
              <a:off x="2053375" y="5121275"/>
              <a:ext cx="176600" cy="25"/>
            </a:xfrm>
            <a:custGeom>
              <a:avLst/>
              <a:gdLst/>
              <a:ahLst/>
              <a:cxnLst/>
              <a:rect l="l" t="t" r="r" b="b"/>
              <a:pathLst>
                <a:path w="7064" h="1" fill="none" extrusionOk="0">
                  <a:moveTo>
                    <a:pt x="1" y="1"/>
                  </a:moveTo>
                  <a:lnTo>
                    <a:pt x="706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47"/>
            <p:cNvSpPr/>
            <p:nvPr/>
          </p:nvSpPr>
          <p:spPr>
            <a:xfrm>
              <a:off x="2104525" y="5121275"/>
              <a:ext cx="74300" cy="323350"/>
            </a:xfrm>
            <a:custGeom>
              <a:avLst/>
              <a:gdLst/>
              <a:ahLst/>
              <a:cxnLst/>
              <a:rect l="l" t="t" r="r" b="b"/>
              <a:pathLst>
                <a:path w="2972" h="12934" fill="none" extrusionOk="0">
                  <a:moveTo>
                    <a:pt x="0" y="1"/>
                  </a:moveTo>
                  <a:lnTo>
                    <a:pt x="0" y="12933"/>
                  </a:lnTo>
                  <a:lnTo>
                    <a:pt x="2972" y="12933"/>
                  </a:lnTo>
                  <a:lnTo>
                    <a:pt x="2972"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47"/>
            <p:cNvSpPr/>
            <p:nvPr/>
          </p:nvSpPr>
          <p:spPr>
            <a:xfrm>
              <a:off x="2166625" y="5023850"/>
              <a:ext cx="85275" cy="85275"/>
            </a:xfrm>
            <a:custGeom>
              <a:avLst/>
              <a:gdLst/>
              <a:ahLst/>
              <a:cxnLst/>
              <a:rect l="l" t="t" r="r" b="b"/>
              <a:pathLst>
                <a:path w="3411" h="3411" fill="none" extrusionOk="0">
                  <a:moveTo>
                    <a:pt x="902" y="659"/>
                  </a:moveTo>
                  <a:lnTo>
                    <a:pt x="902" y="659"/>
                  </a:lnTo>
                  <a:lnTo>
                    <a:pt x="1194" y="391"/>
                  </a:lnTo>
                  <a:lnTo>
                    <a:pt x="1486" y="196"/>
                  </a:lnTo>
                  <a:lnTo>
                    <a:pt x="1754" y="74"/>
                  </a:lnTo>
                  <a:lnTo>
                    <a:pt x="1900" y="50"/>
                  </a:lnTo>
                  <a:lnTo>
                    <a:pt x="2022" y="25"/>
                  </a:lnTo>
                  <a:lnTo>
                    <a:pt x="2144" y="1"/>
                  </a:lnTo>
                  <a:lnTo>
                    <a:pt x="2290" y="25"/>
                  </a:lnTo>
                  <a:lnTo>
                    <a:pt x="2412" y="50"/>
                  </a:lnTo>
                  <a:lnTo>
                    <a:pt x="2533" y="74"/>
                  </a:lnTo>
                  <a:lnTo>
                    <a:pt x="2655" y="123"/>
                  </a:lnTo>
                  <a:lnTo>
                    <a:pt x="2777" y="196"/>
                  </a:lnTo>
                  <a:lnTo>
                    <a:pt x="3021" y="391"/>
                  </a:lnTo>
                  <a:lnTo>
                    <a:pt x="3021" y="391"/>
                  </a:lnTo>
                  <a:lnTo>
                    <a:pt x="3215" y="634"/>
                  </a:lnTo>
                  <a:lnTo>
                    <a:pt x="3288" y="756"/>
                  </a:lnTo>
                  <a:lnTo>
                    <a:pt x="3337" y="878"/>
                  </a:lnTo>
                  <a:lnTo>
                    <a:pt x="3362" y="999"/>
                  </a:lnTo>
                  <a:lnTo>
                    <a:pt x="3386" y="1121"/>
                  </a:lnTo>
                  <a:lnTo>
                    <a:pt x="3410" y="1267"/>
                  </a:lnTo>
                  <a:lnTo>
                    <a:pt x="3386" y="1389"/>
                  </a:lnTo>
                  <a:lnTo>
                    <a:pt x="3362" y="1535"/>
                  </a:lnTo>
                  <a:lnTo>
                    <a:pt x="3337" y="1657"/>
                  </a:lnTo>
                  <a:lnTo>
                    <a:pt x="3215" y="1925"/>
                  </a:lnTo>
                  <a:lnTo>
                    <a:pt x="3021" y="2217"/>
                  </a:lnTo>
                  <a:lnTo>
                    <a:pt x="2753" y="2509"/>
                  </a:lnTo>
                  <a:lnTo>
                    <a:pt x="2753" y="2509"/>
                  </a:lnTo>
                  <a:lnTo>
                    <a:pt x="2631" y="2607"/>
                  </a:lnTo>
                  <a:lnTo>
                    <a:pt x="2509" y="2704"/>
                  </a:lnTo>
                  <a:lnTo>
                    <a:pt x="2192" y="2899"/>
                  </a:lnTo>
                  <a:lnTo>
                    <a:pt x="1827" y="3045"/>
                  </a:lnTo>
                  <a:lnTo>
                    <a:pt x="1462" y="3167"/>
                  </a:lnTo>
                  <a:lnTo>
                    <a:pt x="1072" y="3264"/>
                  </a:lnTo>
                  <a:lnTo>
                    <a:pt x="682" y="3338"/>
                  </a:lnTo>
                  <a:lnTo>
                    <a:pt x="317" y="3386"/>
                  </a:lnTo>
                  <a:lnTo>
                    <a:pt x="1" y="3411"/>
                  </a:lnTo>
                  <a:lnTo>
                    <a:pt x="1" y="3411"/>
                  </a:lnTo>
                  <a:lnTo>
                    <a:pt x="25" y="3094"/>
                  </a:lnTo>
                  <a:lnTo>
                    <a:pt x="98" y="2729"/>
                  </a:lnTo>
                  <a:lnTo>
                    <a:pt x="147" y="2339"/>
                  </a:lnTo>
                  <a:lnTo>
                    <a:pt x="244" y="1949"/>
                  </a:lnTo>
                  <a:lnTo>
                    <a:pt x="366" y="1584"/>
                  </a:lnTo>
                  <a:lnTo>
                    <a:pt x="512" y="1219"/>
                  </a:lnTo>
                  <a:lnTo>
                    <a:pt x="707" y="902"/>
                  </a:lnTo>
                  <a:lnTo>
                    <a:pt x="804" y="780"/>
                  </a:lnTo>
                  <a:lnTo>
                    <a:pt x="902" y="659"/>
                  </a:lnTo>
                  <a:lnTo>
                    <a:pt x="902" y="65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47"/>
            <p:cNvSpPr/>
            <p:nvPr/>
          </p:nvSpPr>
          <p:spPr>
            <a:xfrm>
              <a:off x="2031450" y="5023850"/>
              <a:ext cx="85275" cy="85275"/>
            </a:xfrm>
            <a:custGeom>
              <a:avLst/>
              <a:gdLst/>
              <a:ahLst/>
              <a:cxnLst/>
              <a:rect l="l" t="t" r="r" b="b"/>
              <a:pathLst>
                <a:path w="3411" h="3411" fill="none" extrusionOk="0">
                  <a:moveTo>
                    <a:pt x="390" y="391"/>
                  </a:moveTo>
                  <a:lnTo>
                    <a:pt x="390" y="391"/>
                  </a:lnTo>
                  <a:lnTo>
                    <a:pt x="634" y="196"/>
                  </a:lnTo>
                  <a:lnTo>
                    <a:pt x="756" y="123"/>
                  </a:lnTo>
                  <a:lnTo>
                    <a:pt x="878" y="74"/>
                  </a:lnTo>
                  <a:lnTo>
                    <a:pt x="999" y="50"/>
                  </a:lnTo>
                  <a:lnTo>
                    <a:pt x="1121" y="25"/>
                  </a:lnTo>
                  <a:lnTo>
                    <a:pt x="1267" y="1"/>
                  </a:lnTo>
                  <a:lnTo>
                    <a:pt x="1389" y="25"/>
                  </a:lnTo>
                  <a:lnTo>
                    <a:pt x="1511" y="50"/>
                  </a:lnTo>
                  <a:lnTo>
                    <a:pt x="1657" y="74"/>
                  </a:lnTo>
                  <a:lnTo>
                    <a:pt x="1925" y="196"/>
                  </a:lnTo>
                  <a:lnTo>
                    <a:pt x="2217" y="391"/>
                  </a:lnTo>
                  <a:lnTo>
                    <a:pt x="2509" y="659"/>
                  </a:lnTo>
                  <a:lnTo>
                    <a:pt x="2509" y="659"/>
                  </a:lnTo>
                  <a:lnTo>
                    <a:pt x="2607" y="780"/>
                  </a:lnTo>
                  <a:lnTo>
                    <a:pt x="2704" y="902"/>
                  </a:lnTo>
                  <a:lnTo>
                    <a:pt x="2899" y="1219"/>
                  </a:lnTo>
                  <a:lnTo>
                    <a:pt x="3045" y="1584"/>
                  </a:lnTo>
                  <a:lnTo>
                    <a:pt x="3167" y="1949"/>
                  </a:lnTo>
                  <a:lnTo>
                    <a:pt x="3264" y="2339"/>
                  </a:lnTo>
                  <a:lnTo>
                    <a:pt x="3313" y="2729"/>
                  </a:lnTo>
                  <a:lnTo>
                    <a:pt x="3386" y="3094"/>
                  </a:lnTo>
                  <a:lnTo>
                    <a:pt x="3410" y="3411"/>
                  </a:lnTo>
                  <a:lnTo>
                    <a:pt x="3410" y="3411"/>
                  </a:lnTo>
                  <a:lnTo>
                    <a:pt x="3094" y="3386"/>
                  </a:lnTo>
                  <a:lnTo>
                    <a:pt x="2729" y="3338"/>
                  </a:lnTo>
                  <a:lnTo>
                    <a:pt x="2339" y="3264"/>
                  </a:lnTo>
                  <a:lnTo>
                    <a:pt x="1949" y="3167"/>
                  </a:lnTo>
                  <a:lnTo>
                    <a:pt x="1584" y="3045"/>
                  </a:lnTo>
                  <a:lnTo>
                    <a:pt x="1218" y="2899"/>
                  </a:lnTo>
                  <a:lnTo>
                    <a:pt x="902" y="2704"/>
                  </a:lnTo>
                  <a:lnTo>
                    <a:pt x="780" y="2607"/>
                  </a:lnTo>
                  <a:lnTo>
                    <a:pt x="658" y="2509"/>
                  </a:lnTo>
                  <a:lnTo>
                    <a:pt x="658" y="2509"/>
                  </a:lnTo>
                  <a:lnTo>
                    <a:pt x="390" y="2217"/>
                  </a:lnTo>
                  <a:lnTo>
                    <a:pt x="196" y="1925"/>
                  </a:lnTo>
                  <a:lnTo>
                    <a:pt x="74" y="1657"/>
                  </a:lnTo>
                  <a:lnTo>
                    <a:pt x="49" y="1535"/>
                  </a:lnTo>
                  <a:lnTo>
                    <a:pt x="25" y="1389"/>
                  </a:lnTo>
                  <a:lnTo>
                    <a:pt x="1" y="1267"/>
                  </a:lnTo>
                  <a:lnTo>
                    <a:pt x="25" y="1121"/>
                  </a:lnTo>
                  <a:lnTo>
                    <a:pt x="49" y="999"/>
                  </a:lnTo>
                  <a:lnTo>
                    <a:pt x="74" y="878"/>
                  </a:lnTo>
                  <a:lnTo>
                    <a:pt x="123" y="756"/>
                  </a:lnTo>
                  <a:lnTo>
                    <a:pt x="196" y="634"/>
                  </a:lnTo>
                  <a:lnTo>
                    <a:pt x="390" y="391"/>
                  </a:lnTo>
                  <a:lnTo>
                    <a:pt x="390" y="39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47"/>
            <p:cNvSpPr/>
            <p:nvPr/>
          </p:nvSpPr>
          <p:spPr>
            <a:xfrm>
              <a:off x="1979100" y="5219925"/>
              <a:ext cx="125450" cy="224700"/>
            </a:xfrm>
            <a:custGeom>
              <a:avLst/>
              <a:gdLst/>
              <a:ahLst/>
              <a:cxnLst/>
              <a:rect l="l" t="t" r="r" b="b"/>
              <a:pathLst>
                <a:path w="5018" h="8988" fill="none" extrusionOk="0">
                  <a:moveTo>
                    <a:pt x="0" y="0"/>
                  </a:moveTo>
                  <a:lnTo>
                    <a:pt x="0" y="8500"/>
                  </a:lnTo>
                  <a:lnTo>
                    <a:pt x="0" y="8500"/>
                  </a:lnTo>
                  <a:lnTo>
                    <a:pt x="25" y="8598"/>
                  </a:lnTo>
                  <a:lnTo>
                    <a:pt x="49" y="8695"/>
                  </a:lnTo>
                  <a:lnTo>
                    <a:pt x="98" y="8768"/>
                  </a:lnTo>
                  <a:lnTo>
                    <a:pt x="146" y="8841"/>
                  </a:lnTo>
                  <a:lnTo>
                    <a:pt x="219" y="8890"/>
                  </a:lnTo>
                  <a:lnTo>
                    <a:pt x="317" y="8938"/>
                  </a:lnTo>
                  <a:lnTo>
                    <a:pt x="390" y="8963"/>
                  </a:lnTo>
                  <a:lnTo>
                    <a:pt x="487" y="8987"/>
                  </a:lnTo>
                  <a:lnTo>
                    <a:pt x="5017" y="898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47"/>
            <p:cNvSpPr/>
            <p:nvPr/>
          </p:nvSpPr>
          <p:spPr>
            <a:xfrm>
              <a:off x="2178800" y="5219925"/>
              <a:ext cx="125450" cy="224700"/>
            </a:xfrm>
            <a:custGeom>
              <a:avLst/>
              <a:gdLst/>
              <a:ahLst/>
              <a:cxnLst/>
              <a:rect l="l" t="t" r="r" b="b"/>
              <a:pathLst>
                <a:path w="5018" h="8988" fill="none" extrusionOk="0">
                  <a:moveTo>
                    <a:pt x="1" y="8987"/>
                  </a:moveTo>
                  <a:lnTo>
                    <a:pt x="4531" y="8987"/>
                  </a:lnTo>
                  <a:lnTo>
                    <a:pt x="4531" y="8987"/>
                  </a:lnTo>
                  <a:lnTo>
                    <a:pt x="4628" y="8963"/>
                  </a:lnTo>
                  <a:lnTo>
                    <a:pt x="4701" y="8938"/>
                  </a:lnTo>
                  <a:lnTo>
                    <a:pt x="4799" y="8890"/>
                  </a:lnTo>
                  <a:lnTo>
                    <a:pt x="4872" y="8841"/>
                  </a:lnTo>
                  <a:lnTo>
                    <a:pt x="4920" y="8768"/>
                  </a:lnTo>
                  <a:lnTo>
                    <a:pt x="4969" y="8695"/>
                  </a:lnTo>
                  <a:lnTo>
                    <a:pt x="4993" y="8598"/>
                  </a:lnTo>
                  <a:lnTo>
                    <a:pt x="5018" y="8500"/>
                  </a:lnTo>
                  <a:lnTo>
                    <a:pt x="501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4" name="Google Shape;914;p47"/>
          <p:cNvGrpSpPr/>
          <p:nvPr/>
        </p:nvGrpSpPr>
        <p:grpSpPr>
          <a:xfrm>
            <a:off x="3083590" y="4400615"/>
            <a:ext cx="351077" cy="360806"/>
            <a:chOff x="2605025" y="4998300"/>
            <a:chExt cx="417700" cy="429275"/>
          </a:xfrm>
        </p:grpSpPr>
        <p:sp>
          <p:nvSpPr>
            <p:cNvPr id="915" name="Google Shape;915;p47"/>
            <p:cNvSpPr/>
            <p:nvPr/>
          </p:nvSpPr>
          <p:spPr>
            <a:xfrm>
              <a:off x="2819350" y="5216875"/>
              <a:ext cx="202150" cy="210700"/>
            </a:xfrm>
            <a:custGeom>
              <a:avLst/>
              <a:gdLst/>
              <a:ahLst/>
              <a:cxnLst/>
              <a:rect l="l" t="t" r="r" b="b"/>
              <a:pathLst>
                <a:path w="8086" h="8428" fill="none" extrusionOk="0">
                  <a:moveTo>
                    <a:pt x="0" y="1851"/>
                  </a:moveTo>
                  <a:lnTo>
                    <a:pt x="5797" y="8135"/>
                  </a:lnTo>
                  <a:lnTo>
                    <a:pt x="5797" y="8135"/>
                  </a:lnTo>
                  <a:lnTo>
                    <a:pt x="5943" y="8257"/>
                  </a:lnTo>
                  <a:lnTo>
                    <a:pt x="6113" y="8354"/>
                  </a:lnTo>
                  <a:lnTo>
                    <a:pt x="6284" y="8403"/>
                  </a:lnTo>
                  <a:lnTo>
                    <a:pt x="6478" y="8427"/>
                  </a:lnTo>
                  <a:lnTo>
                    <a:pt x="6649" y="8403"/>
                  </a:lnTo>
                  <a:lnTo>
                    <a:pt x="6819" y="8354"/>
                  </a:lnTo>
                  <a:lnTo>
                    <a:pt x="6990" y="8257"/>
                  </a:lnTo>
                  <a:lnTo>
                    <a:pt x="7136" y="8135"/>
                  </a:lnTo>
                  <a:lnTo>
                    <a:pt x="7818" y="7453"/>
                  </a:lnTo>
                  <a:lnTo>
                    <a:pt x="7818" y="7453"/>
                  </a:lnTo>
                  <a:lnTo>
                    <a:pt x="7940" y="7307"/>
                  </a:lnTo>
                  <a:lnTo>
                    <a:pt x="8037" y="7136"/>
                  </a:lnTo>
                  <a:lnTo>
                    <a:pt x="8086" y="6966"/>
                  </a:lnTo>
                  <a:lnTo>
                    <a:pt x="8086" y="6795"/>
                  </a:lnTo>
                  <a:lnTo>
                    <a:pt x="8086" y="6601"/>
                  </a:lnTo>
                  <a:lnTo>
                    <a:pt x="8037" y="6430"/>
                  </a:lnTo>
                  <a:lnTo>
                    <a:pt x="7940" y="6260"/>
                  </a:lnTo>
                  <a:lnTo>
                    <a:pt x="7818" y="6114"/>
                  </a:lnTo>
                  <a:lnTo>
                    <a:pt x="170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47"/>
            <p:cNvSpPr/>
            <p:nvPr/>
          </p:nvSpPr>
          <p:spPr>
            <a:xfrm>
              <a:off x="2606225" y="4998300"/>
              <a:ext cx="203400" cy="207650"/>
            </a:xfrm>
            <a:custGeom>
              <a:avLst/>
              <a:gdLst/>
              <a:ahLst/>
              <a:cxnLst/>
              <a:rect l="l" t="t" r="r" b="b"/>
              <a:pathLst>
                <a:path w="8136" h="8306" fill="none" extrusionOk="0">
                  <a:moveTo>
                    <a:pt x="8135" y="6649"/>
                  </a:moveTo>
                  <a:lnTo>
                    <a:pt x="4433" y="2947"/>
                  </a:lnTo>
                  <a:lnTo>
                    <a:pt x="1730" y="244"/>
                  </a:lnTo>
                  <a:lnTo>
                    <a:pt x="1730" y="244"/>
                  </a:lnTo>
                  <a:lnTo>
                    <a:pt x="1584" y="122"/>
                  </a:lnTo>
                  <a:lnTo>
                    <a:pt x="1413" y="49"/>
                  </a:lnTo>
                  <a:lnTo>
                    <a:pt x="1243" y="0"/>
                  </a:lnTo>
                  <a:lnTo>
                    <a:pt x="1048" y="0"/>
                  </a:lnTo>
                  <a:lnTo>
                    <a:pt x="878" y="0"/>
                  </a:lnTo>
                  <a:lnTo>
                    <a:pt x="683" y="49"/>
                  </a:lnTo>
                  <a:lnTo>
                    <a:pt x="512" y="122"/>
                  </a:lnTo>
                  <a:lnTo>
                    <a:pt x="390" y="244"/>
                  </a:lnTo>
                  <a:lnTo>
                    <a:pt x="390" y="244"/>
                  </a:lnTo>
                  <a:lnTo>
                    <a:pt x="269" y="365"/>
                  </a:lnTo>
                  <a:lnTo>
                    <a:pt x="171" y="511"/>
                  </a:lnTo>
                  <a:lnTo>
                    <a:pt x="98" y="682"/>
                  </a:lnTo>
                  <a:lnTo>
                    <a:pt x="50" y="852"/>
                  </a:lnTo>
                  <a:lnTo>
                    <a:pt x="1" y="1023"/>
                  </a:lnTo>
                  <a:lnTo>
                    <a:pt x="1" y="1218"/>
                  </a:lnTo>
                  <a:lnTo>
                    <a:pt x="1" y="1413"/>
                  </a:lnTo>
                  <a:lnTo>
                    <a:pt x="1" y="1607"/>
                  </a:lnTo>
                  <a:lnTo>
                    <a:pt x="74" y="2021"/>
                  </a:lnTo>
                  <a:lnTo>
                    <a:pt x="220" y="2484"/>
                  </a:lnTo>
                  <a:lnTo>
                    <a:pt x="390" y="2923"/>
                  </a:lnTo>
                  <a:lnTo>
                    <a:pt x="610" y="3385"/>
                  </a:lnTo>
                  <a:lnTo>
                    <a:pt x="853" y="3872"/>
                  </a:lnTo>
                  <a:lnTo>
                    <a:pt x="1121" y="4311"/>
                  </a:lnTo>
                  <a:lnTo>
                    <a:pt x="1413" y="4774"/>
                  </a:lnTo>
                  <a:lnTo>
                    <a:pt x="1706" y="5188"/>
                  </a:lnTo>
                  <a:lnTo>
                    <a:pt x="1998" y="5577"/>
                  </a:lnTo>
                  <a:lnTo>
                    <a:pt x="2290" y="5943"/>
                  </a:lnTo>
                  <a:lnTo>
                    <a:pt x="2582" y="6284"/>
                  </a:lnTo>
                  <a:lnTo>
                    <a:pt x="2850" y="6551"/>
                  </a:lnTo>
                  <a:lnTo>
                    <a:pt x="2850" y="6551"/>
                  </a:lnTo>
                  <a:lnTo>
                    <a:pt x="3070" y="6771"/>
                  </a:lnTo>
                  <a:lnTo>
                    <a:pt x="3313" y="6966"/>
                  </a:lnTo>
                  <a:lnTo>
                    <a:pt x="3557" y="7136"/>
                  </a:lnTo>
                  <a:lnTo>
                    <a:pt x="3800" y="7307"/>
                  </a:lnTo>
                  <a:lnTo>
                    <a:pt x="4312" y="7599"/>
                  </a:lnTo>
                  <a:lnTo>
                    <a:pt x="4823" y="7818"/>
                  </a:lnTo>
                  <a:lnTo>
                    <a:pt x="5310" y="8013"/>
                  </a:lnTo>
                  <a:lnTo>
                    <a:pt x="5724" y="8159"/>
                  </a:lnTo>
                  <a:lnTo>
                    <a:pt x="6333" y="830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47"/>
            <p:cNvSpPr/>
            <p:nvPr/>
          </p:nvSpPr>
          <p:spPr>
            <a:xfrm>
              <a:off x="2605025" y="5003775"/>
              <a:ext cx="417700" cy="417700"/>
            </a:xfrm>
            <a:custGeom>
              <a:avLst/>
              <a:gdLst/>
              <a:ahLst/>
              <a:cxnLst/>
              <a:rect l="l" t="t" r="r" b="b"/>
              <a:pathLst>
                <a:path w="16708" h="16708" fill="none" extrusionOk="0">
                  <a:moveTo>
                    <a:pt x="13931" y="6820"/>
                  </a:moveTo>
                  <a:lnTo>
                    <a:pt x="13931" y="6820"/>
                  </a:lnTo>
                  <a:lnTo>
                    <a:pt x="14126" y="6625"/>
                  </a:lnTo>
                  <a:lnTo>
                    <a:pt x="14345" y="6357"/>
                  </a:lnTo>
                  <a:lnTo>
                    <a:pt x="14784" y="5797"/>
                  </a:lnTo>
                  <a:lnTo>
                    <a:pt x="15246" y="5139"/>
                  </a:lnTo>
                  <a:lnTo>
                    <a:pt x="15685" y="4482"/>
                  </a:lnTo>
                  <a:lnTo>
                    <a:pt x="16367" y="3386"/>
                  </a:lnTo>
                  <a:lnTo>
                    <a:pt x="16659" y="2923"/>
                  </a:lnTo>
                  <a:lnTo>
                    <a:pt x="16659" y="2923"/>
                  </a:lnTo>
                  <a:lnTo>
                    <a:pt x="16708" y="2825"/>
                  </a:lnTo>
                  <a:lnTo>
                    <a:pt x="16708" y="2728"/>
                  </a:lnTo>
                  <a:lnTo>
                    <a:pt x="16708" y="2655"/>
                  </a:lnTo>
                  <a:lnTo>
                    <a:pt x="16659" y="2582"/>
                  </a:lnTo>
                  <a:lnTo>
                    <a:pt x="16659" y="2582"/>
                  </a:lnTo>
                  <a:lnTo>
                    <a:pt x="16586" y="2533"/>
                  </a:lnTo>
                  <a:lnTo>
                    <a:pt x="16488" y="2533"/>
                  </a:lnTo>
                  <a:lnTo>
                    <a:pt x="16415" y="2533"/>
                  </a:lnTo>
                  <a:lnTo>
                    <a:pt x="16318" y="2582"/>
                  </a:lnTo>
                  <a:lnTo>
                    <a:pt x="13615" y="4944"/>
                  </a:lnTo>
                  <a:lnTo>
                    <a:pt x="13615" y="4944"/>
                  </a:lnTo>
                  <a:lnTo>
                    <a:pt x="13541" y="4993"/>
                  </a:lnTo>
                  <a:lnTo>
                    <a:pt x="13420" y="4993"/>
                  </a:lnTo>
                  <a:lnTo>
                    <a:pt x="13322" y="4969"/>
                  </a:lnTo>
                  <a:lnTo>
                    <a:pt x="13200" y="4871"/>
                  </a:lnTo>
                  <a:lnTo>
                    <a:pt x="13200" y="4871"/>
                  </a:lnTo>
                  <a:lnTo>
                    <a:pt x="13103" y="4749"/>
                  </a:lnTo>
                  <a:lnTo>
                    <a:pt x="13054" y="4628"/>
                  </a:lnTo>
                  <a:lnTo>
                    <a:pt x="13054" y="4530"/>
                  </a:lnTo>
                  <a:lnTo>
                    <a:pt x="13103" y="4433"/>
                  </a:lnTo>
                  <a:lnTo>
                    <a:pt x="13103" y="4433"/>
                  </a:lnTo>
                  <a:lnTo>
                    <a:pt x="15563" y="1486"/>
                  </a:lnTo>
                  <a:lnTo>
                    <a:pt x="15563" y="1486"/>
                  </a:lnTo>
                  <a:lnTo>
                    <a:pt x="15612" y="1388"/>
                  </a:lnTo>
                  <a:lnTo>
                    <a:pt x="15612" y="1315"/>
                  </a:lnTo>
                  <a:lnTo>
                    <a:pt x="15612" y="1218"/>
                  </a:lnTo>
                  <a:lnTo>
                    <a:pt x="15563" y="1145"/>
                  </a:lnTo>
                  <a:lnTo>
                    <a:pt x="15563" y="1145"/>
                  </a:lnTo>
                  <a:lnTo>
                    <a:pt x="15490" y="1096"/>
                  </a:lnTo>
                  <a:lnTo>
                    <a:pt x="15392" y="1096"/>
                  </a:lnTo>
                  <a:lnTo>
                    <a:pt x="15319" y="1096"/>
                  </a:lnTo>
                  <a:lnTo>
                    <a:pt x="15222" y="1145"/>
                  </a:lnTo>
                  <a:lnTo>
                    <a:pt x="15222" y="1145"/>
                  </a:lnTo>
                  <a:lnTo>
                    <a:pt x="12275" y="3605"/>
                  </a:lnTo>
                  <a:lnTo>
                    <a:pt x="12275" y="3605"/>
                  </a:lnTo>
                  <a:lnTo>
                    <a:pt x="12178" y="3653"/>
                  </a:lnTo>
                  <a:lnTo>
                    <a:pt x="12080" y="3653"/>
                  </a:lnTo>
                  <a:lnTo>
                    <a:pt x="11958" y="3605"/>
                  </a:lnTo>
                  <a:lnTo>
                    <a:pt x="11861" y="3507"/>
                  </a:lnTo>
                  <a:lnTo>
                    <a:pt x="11861" y="3507"/>
                  </a:lnTo>
                  <a:lnTo>
                    <a:pt x="11764" y="3386"/>
                  </a:lnTo>
                  <a:lnTo>
                    <a:pt x="11715" y="3288"/>
                  </a:lnTo>
                  <a:lnTo>
                    <a:pt x="11715" y="3166"/>
                  </a:lnTo>
                  <a:lnTo>
                    <a:pt x="11764" y="3093"/>
                  </a:lnTo>
                  <a:lnTo>
                    <a:pt x="14126" y="390"/>
                  </a:lnTo>
                  <a:lnTo>
                    <a:pt x="14126" y="390"/>
                  </a:lnTo>
                  <a:lnTo>
                    <a:pt x="14175" y="292"/>
                  </a:lnTo>
                  <a:lnTo>
                    <a:pt x="14175" y="219"/>
                  </a:lnTo>
                  <a:lnTo>
                    <a:pt x="14175" y="122"/>
                  </a:lnTo>
                  <a:lnTo>
                    <a:pt x="14126" y="49"/>
                  </a:lnTo>
                  <a:lnTo>
                    <a:pt x="14126" y="49"/>
                  </a:lnTo>
                  <a:lnTo>
                    <a:pt x="14053" y="0"/>
                  </a:lnTo>
                  <a:lnTo>
                    <a:pt x="13980" y="0"/>
                  </a:lnTo>
                  <a:lnTo>
                    <a:pt x="13882" y="0"/>
                  </a:lnTo>
                  <a:lnTo>
                    <a:pt x="13785" y="49"/>
                  </a:lnTo>
                  <a:lnTo>
                    <a:pt x="13785" y="49"/>
                  </a:lnTo>
                  <a:lnTo>
                    <a:pt x="13322" y="341"/>
                  </a:lnTo>
                  <a:lnTo>
                    <a:pt x="12226" y="1023"/>
                  </a:lnTo>
                  <a:lnTo>
                    <a:pt x="11569" y="1462"/>
                  </a:lnTo>
                  <a:lnTo>
                    <a:pt x="10911" y="1924"/>
                  </a:lnTo>
                  <a:lnTo>
                    <a:pt x="10351" y="2363"/>
                  </a:lnTo>
                  <a:lnTo>
                    <a:pt x="10083" y="2582"/>
                  </a:lnTo>
                  <a:lnTo>
                    <a:pt x="9888" y="2777"/>
                  </a:lnTo>
                  <a:lnTo>
                    <a:pt x="9888" y="2777"/>
                  </a:lnTo>
                  <a:lnTo>
                    <a:pt x="9766" y="2898"/>
                  </a:lnTo>
                  <a:lnTo>
                    <a:pt x="9669" y="3045"/>
                  </a:lnTo>
                  <a:lnTo>
                    <a:pt x="9572" y="3215"/>
                  </a:lnTo>
                  <a:lnTo>
                    <a:pt x="9499" y="3410"/>
                  </a:lnTo>
                  <a:lnTo>
                    <a:pt x="9377" y="3824"/>
                  </a:lnTo>
                  <a:lnTo>
                    <a:pt x="9304" y="4262"/>
                  </a:lnTo>
                  <a:lnTo>
                    <a:pt x="9255" y="4701"/>
                  </a:lnTo>
                  <a:lnTo>
                    <a:pt x="9279" y="5163"/>
                  </a:lnTo>
                  <a:lnTo>
                    <a:pt x="9328" y="5577"/>
                  </a:lnTo>
                  <a:lnTo>
                    <a:pt x="9352" y="5772"/>
                  </a:lnTo>
                  <a:lnTo>
                    <a:pt x="9425" y="5943"/>
                  </a:lnTo>
                  <a:lnTo>
                    <a:pt x="268" y="14418"/>
                  </a:lnTo>
                  <a:lnTo>
                    <a:pt x="268" y="14418"/>
                  </a:lnTo>
                  <a:lnTo>
                    <a:pt x="146" y="14564"/>
                  </a:lnTo>
                  <a:lnTo>
                    <a:pt x="73" y="14735"/>
                  </a:lnTo>
                  <a:lnTo>
                    <a:pt x="0" y="14905"/>
                  </a:lnTo>
                  <a:lnTo>
                    <a:pt x="0" y="15076"/>
                  </a:lnTo>
                  <a:lnTo>
                    <a:pt x="0" y="15271"/>
                  </a:lnTo>
                  <a:lnTo>
                    <a:pt x="73" y="15441"/>
                  </a:lnTo>
                  <a:lnTo>
                    <a:pt x="146" y="15612"/>
                  </a:lnTo>
                  <a:lnTo>
                    <a:pt x="268" y="15758"/>
                  </a:lnTo>
                  <a:lnTo>
                    <a:pt x="950" y="16440"/>
                  </a:lnTo>
                  <a:lnTo>
                    <a:pt x="950" y="16440"/>
                  </a:lnTo>
                  <a:lnTo>
                    <a:pt x="1096" y="16562"/>
                  </a:lnTo>
                  <a:lnTo>
                    <a:pt x="1267" y="16635"/>
                  </a:lnTo>
                  <a:lnTo>
                    <a:pt x="1437" y="16708"/>
                  </a:lnTo>
                  <a:lnTo>
                    <a:pt x="1632" y="16708"/>
                  </a:lnTo>
                  <a:lnTo>
                    <a:pt x="1802" y="16708"/>
                  </a:lnTo>
                  <a:lnTo>
                    <a:pt x="1973" y="16635"/>
                  </a:lnTo>
                  <a:lnTo>
                    <a:pt x="2143" y="16562"/>
                  </a:lnTo>
                  <a:lnTo>
                    <a:pt x="2289" y="16440"/>
                  </a:lnTo>
                  <a:lnTo>
                    <a:pt x="10765" y="7282"/>
                  </a:lnTo>
                  <a:lnTo>
                    <a:pt x="10765" y="7282"/>
                  </a:lnTo>
                  <a:lnTo>
                    <a:pt x="11130" y="7380"/>
                  </a:lnTo>
                  <a:lnTo>
                    <a:pt x="11544" y="7428"/>
                  </a:lnTo>
                  <a:lnTo>
                    <a:pt x="12007" y="7453"/>
                  </a:lnTo>
                  <a:lnTo>
                    <a:pt x="12445" y="7404"/>
                  </a:lnTo>
                  <a:lnTo>
                    <a:pt x="12884" y="7331"/>
                  </a:lnTo>
                  <a:lnTo>
                    <a:pt x="13298" y="7209"/>
                  </a:lnTo>
                  <a:lnTo>
                    <a:pt x="13493" y="7136"/>
                  </a:lnTo>
                  <a:lnTo>
                    <a:pt x="13663" y="7039"/>
                  </a:lnTo>
                  <a:lnTo>
                    <a:pt x="13809" y="6941"/>
                  </a:lnTo>
                  <a:lnTo>
                    <a:pt x="13931" y="6820"/>
                  </a:lnTo>
                  <a:lnTo>
                    <a:pt x="13931" y="682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8" name="Google Shape;918;p47"/>
          <p:cNvGrpSpPr/>
          <p:nvPr/>
        </p:nvGrpSpPr>
        <p:grpSpPr>
          <a:xfrm>
            <a:off x="3614282" y="4403683"/>
            <a:ext cx="419662" cy="349543"/>
            <a:chOff x="3236425" y="5001950"/>
            <a:chExt cx="499300" cy="415875"/>
          </a:xfrm>
        </p:grpSpPr>
        <p:sp>
          <p:nvSpPr>
            <p:cNvPr id="919" name="Google Shape;919;p47"/>
            <p:cNvSpPr/>
            <p:nvPr/>
          </p:nvSpPr>
          <p:spPr>
            <a:xfrm>
              <a:off x="3236425" y="5309425"/>
              <a:ext cx="499300" cy="108400"/>
            </a:xfrm>
            <a:custGeom>
              <a:avLst/>
              <a:gdLst/>
              <a:ahLst/>
              <a:cxnLst/>
              <a:rect l="l" t="t" r="r" b="b"/>
              <a:pathLst>
                <a:path w="19972" h="4336" fill="none" extrusionOk="0">
                  <a:moveTo>
                    <a:pt x="19533" y="0"/>
                  </a:moveTo>
                  <a:lnTo>
                    <a:pt x="439" y="0"/>
                  </a:lnTo>
                  <a:lnTo>
                    <a:pt x="439" y="0"/>
                  </a:lnTo>
                  <a:lnTo>
                    <a:pt x="365" y="0"/>
                  </a:lnTo>
                  <a:lnTo>
                    <a:pt x="268" y="25"/>
                  </a:lnTo>
                  <a:lnTo>
                    <a:pt x="195" y="73"/>
                  </a:lnTo>
                  <a:lnTo>
                    <a:pt x="122" y="122"/>
                  </a:lnTo>
                  <a:lnTo>
                    <a:pt x="73" y="195"/>
                  </a:lnTo>
                  <a:lnTo>
                    <a:pt x="49" y="268"/>
                  </a:lnTo>
                  <a:lnTo>
                    <a:pt x="25" y="341"/>
                  </a:lnTo>
                  <a:lnTo>
                    <a:pt x="0" y="439"/>
                  </a:lnTo>
                  <a:lnTo>
                    <a:pt x="0" y="439"/>
                  </a:lnTo>
                  <a:lnTo>
                    <a:pt x="25" y="512"/>
                  </a:lnTo>
                  <a:lnTo>
                    <a:pt x="49" y="585"/>
                  </a:lnTo>
                  <a:lnTo>
                    <a:pt x="73" y="658"/>
                  </a:lnTo>
                  <a:lnTo>
                    <a:pt x="122" y="731"/>
                  </a:lnTo>
                  <a:lnTo>
                    <a:pt x="195" y="780"/>
                  </a:lnTo>
                  <a:lnTo>
                    <a:pt x="268" y="828"/>
                  </a:lnTo>
                  <a:lnTo>
                    <a:pt x="365" y="853"/>
                  </a:lnTo>
                  <a:lnTo>
                    <a:pt x="439" y="853"/>
                  </a:lnTo>
                  <a:lnTo>
                    <a:pt x="439" y="853"/>
                  </a:lnTo>
                  <a:lnTo>
                    <a:pt x="487" y="877"/>
                  </a:lnTo>
                  <a:lnTo>
                    <a:pt x="560" y="902"/>
                  </a:lnTo>
                  <a:lnTo>
                    <a:pt x="706" y="1048"/>
                  </a:lnTo>
                  <a:lnTo>
                    <a:pt x="853" y="1242"/>
                  </a:lnTo>
                  <a:lnTo>
                    <a:pt x="1023" y="1486"/>
                  </a:lnTo>
                  <a:lnTo>
                    <a:pt x="1340" y="2022"/>
                  </a:lnTo>
                  <a:lnTo>
                    <a:pt x="1632" y="2509"/>
                  </a:lnTo>
                  <a:lnTo>
                    <a:pt x="1632" y="2509"/>
                  </a:lnTo>
                  <a:lnTo>
                    <a:pt x="1900" y="2996"/>
                  </a:lnTo>
                  <a:lnTo>
                    <a:pt x="2168" y="3459"/>
                  </a:lnTo>
                  <a:lnTo>
                    <a:pt x="2460" y="3873"/>
                  </a:lnTo>
                  <a:lnTo>
                    <a:pt x="2582" y="4043"/>
                  </a:lnTo>
                  <a:lnTo>
                    <a:pt x="2728" y="4214"/>
                  </a:lnTo>
                  <a:lnTo>
                    <a:pt x="2728" y="4214"/>
                  </a:lnTo>
                  <a:lnTo>
                    <a:pt x="2801" y="4263"/>
                  </a:lnTo>
                  <a:lnTo>
                    <a:pt x="2874" y="4287"/>
                  </a:lnTo>
                  <a:lnTo>
                    <a:pt x="2971" y="4311"/>
                  </a:lnTo>
                  <a:lnTo>
                    <a:pt x="3045" y="4336"/>
                  </a:lnTo>
                  <a:lnTo>
                    <a:pt x="16927" y="4336"/>
                  </a:lnTo>
                  <a:lnTo>
                    <a:pt x="16927" y="4336"/>
                  </a:lnTo>
                  <a:lnTo>
                    <a:pt x="17000" y="4311"/>
                  </a:lnTo>
                  <a:lnTo>
                    <a:pt x="17097" y="4287"/>
                  </a:lnTo>
                  <a:lnTo>
                    <a:pt x="17170" y="4263"/>
                  </a:lnTo>
                  <a:lnTo>
                    <a:pt x="17243" y="4214"/>
                  </a:lnTo>
                  <a:lnTo>
                    <a:pt x="17243" y="4214"/>
                  </a:lnTo>
                  <a:lnTo>
                    <a:pt x="17390" y="4043"/>
                  </a:lnTo>
                  <a:lnTo>
                    <a:pt x="17511" y="3873"/>
                  </a:lnTo>
                  <a:lnTo>
                    <a:pt x="17804" y="3459"/>
                  </a:lnTo>
                  <a:lnTo>
                    <a:pt x="18072" y="2996"/>
                  </a:lnTo>
                  <a:lnTo>
                    <a:pt x="18339" y="2509"/>
                  </a:lnTo>
                  <a:lnTo>
                    <a:pt x="18339" y="2509"/>
                  </a:lnTo>
                  <a:lnTo>
                    <a:pt x="18632" y="2022"/>
                  </a:lnTo>
                  <a:lnTo>
                    <a:pt x="18948" y="1486"/>
                  </a:lnTo>
                  <a:lnTo>
                    <a:pt x="19119" y="1242"/>
                  </a:lnTo>
                  <a:lnTo>
                    <a:pt x="19265" y="1048"/>
                  </a:lnTo>
                  <a:lnTo>
                    <a:pt x="19411" y="902"/>
                  </a:lnTo>
                  <a:lnTo>
                    <a:pt x="19484" y="877"/>
                  </a:lnTo>
                  <a:lnTo>
                    <a:pt x="19533" y="853"/>
                  </a:lnTo>
                  <a:lnTo>
                    <a:pt x="19533" y="853"/>
                  </a:lnTo>
                  <a:lnTo>
                    <a:pt x="19606" y="853"/>
                  </a:lnTo>
                  <a:lnTo>
                    <a:pt x="19703" y="828"/>
                  </a:lnTo>
                  <a:lnTo>
                    <a:pt x="19776" y="780"/>
                  </a:lnTo>
                  <a:lnTo>
                    <a:pt x="19849" y="731"/>
                  </a:lnTo>
                  <a:lnTo>
                    <a:pt x="19898" y="658"/>
                  </a:lnTo>
                  <a:lnTo>
                    <a:pt x="19922" y="585"/>
                  </a:lnTo>
                  <a:lnTo>
                    <a:pt x="19947" y="512"/>
                  </a:lnTo>
                  <a:lnTo>
                    <a:pt x="19971" y="439"/>
                  </a:lnTo>
                  <a:lnTo>
                    <a:pt x="19971" y="439"/>
                  </a:lnTo>
                  <a:lnTo>
                    <a:pt x="19947" y="341"/>
                  </a:lnTo>
                  <a:lnTo>
                    <a:pt x="19922" y="268"/>
                  </a:lnTo>
                  <a:lnTo>
                    <a:pt x="19898" y="195"/>
                  </a:lnTo>
                  <a:lnTo>
                    <a:pt x="19825" y="122"/>
                  </a:lnTo>
                  <a:lnTo>
                    <a:pt x="19776" y="73"/>
                  </a:lnTo>
                  <a:lnTo>
                    <a:pt x="19703" y="25"/>
                  </a:lnTo>
                  <a:lnTo>
                    <a:pt x="19606" y="0"/>
                  </a:lnTo>
                  <a:lnTo>
                    <a:pt x="19533" y="0"/>
                  </a:lnTo>
                  <a:lnTo>
                    <a:pt x="19533"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47"/>
            <p:cNvSpPr/>
            <p:nvPr/>
          </p:nvSpPr>
          <p:spPr>
            <a:xfrm>
              <a:off x="3294875" y="5330725"/>
              <a:ext cx="382400" cy="25"/>
            </a:xfrm>
            <a:custGeom>
              <a:avLst/>
              <a:gdLst/>
              <a:ahLst/>
              <a:cxnLst/>
              <a:rect l="l" t="t" r="r" b="b"/>
              <a:pathLst>
                <a:path w="15296" h="1" fill="none" extrusionOk="0">
                  <a:moveTo>
                    <a:pt x="0" y="1"/>
                  </a:moveTo>
                  <a:lnTo>
                    <a:pt x="15295"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47"/>
            <p:cNvSpPr/>
            <p:nvPr/>
          </p:nvSpPr>
          <p:spPr>
            <a:xfrm>
              <a:off x="3280250" y="5162675"/>
              <a:ext cx="411625" cy="140075"/>
            </a:xfrm>
            <a:custGeom>
              <a:avLst/>
              <a:gdLst/>
              <a:ahLst/>
              <a:cxnLst/>
              <a:rect l="l" t="t" r="r" b="b"/>
              <a:pathLst>
                <a:path w="16465" h="5603" fill="none" extrusionOk="0">
                  <a:moveTo>
                    <a:pt x="16465" y="5602"/>
                  </a:moveTo>
                  <a:lnTo>
                    <a:pt x="16465" y="5602"/>
                  </a:lnTo>
                  <a:lnTo>
                    <a:pt x="16392" y="5408"/>
                  </a:lnTo>
                  <a:lnTo>
                    <a:pt x="16294" y="5237"/>
                  </a:lnTo>
                  <a:lnTo>
                    <a:pt x="16075" y="4921"/>
                  </a:lnTo>
                  <a:lnTo>
                    <a:pt x="15807" y="4628"/>
                  </a:lnTo>
                  <a:lnTo>
                    <a:pt x="15490" y="4385"/>
                  </a:lnTo>
                  <a:lnTo>
                    <a:pt x="15320" y="4287"/>
                  </a:lnTo>
                  <a:lnTo>
                    <a:pt x="15149" y="4190"/>
                  </a:lnTo>
                  <a:lnTo>
                    <a:pt x="14979" y="4092"/>
                  </a:lnTo>
                  <a:lnTo>
                    <a:pt x="14784" y="4044"/>
                  </a:lnTo>
                  <a:lnTo>
                    <a:pt x="14589" y="3971"/>
                  </a:lnTo>
                  <a:lnTo>
                    <a:pt x="14394" y="3946"/>
                  </a:lnTo>
                  <a:lnTo>
                    <a:pt x="14175" y="3922"/>
                  </a:lnTo>
                  <a:lnTo>
                    <a:pt x="13980" y="3898"/>
                  </a:lnTo>
                  <a:lnTo>
                    <a:pt x="13980" y="3898"/>
                  </a:lnTo>
                  <a:lnTo>
                    <a:pt x="13737" y="3922"/>
                  </a:lnTo>
                  <a:lnTo>
                    <a:pt x="13518" y="3946"/>
                  </a:lnTo>
                  <a:lnTo>
                    <a:pt x="13518" y="3946"/>
                  </a:lnTo>
                  <a:lnTo>
                    <a:pt x="13420" y="3532"/>
                  </a:lnTo>
                  <a:lnTo>
                    <a:pt x="13299" y="3143"/>
                  </a:lnTo>
                  <a:lnTo>
                    <a:pt x="13128" y="2753"/>
                  </a:lnTo>
                  <a:lnTo>
                    <a:pt x="12933" y="2388"/>
                  </a:lnTo>
                  <a:lnTo>
                    <a:pt x="12714" y="2047"/>
                  </a:lnTo>
                  <a:lnTo>
                    <a:pt x="12470" y="1706"/>
                  </a:lnTo>
                  <a:lnTo>
                    <a:pt x="12178" y="1413"/>
                  </a:lnTo>
                  <a:lnTo>
                    <a:pt x="11886" y="1121"/>
                  </a:lnTo>
                  <a:lnTo>
                    <a:pt x="11545" y="878"/>
                  </a:lnTo>
                  <a:lnTo>
                    <a:pt x="11204" y="658"/>
                  </a:lnTo>
                  <a:lnTo>
                    <a:pt x="10839" y="464"/>
                  </a:lnTo>
                  <a:lnTo>
                    <a:pt x="10449" y="293"/>
                  </a:lnTo>
                  <a:lnTo>
                    <a:pt x="10059" y="171"/>
                  </a:lnTo>
                  <a:lnTo>
                    <a:pt x="9645" y="74"/>
                  </a:lnTo>
                  <a:lnTo>
                    <a:pt x="9207" y="25"/>
                  </a:lnTo>
                  <a:lnTo>
                    <a:pt x="8768" y="1"/>
                  </a:lnTo>
                  <a:lnTo>
                    <a:pt x="8768" y="1"/>
                  </a:lnTo>
                  <a:lnTo>
                    <a:pt x="8452" y="1"/>
                  </a:lnTo>
                  <a:lnTo>
                    <a:pt x="8135" y="50"/>
                  </a:lnTo>
                  <a:lnTo>
                    <a:pt x="7819" y="98"/>
                  </a:lnTo>
                  <a:lnTo>
                    <a:pt x="7502" y="171"/>
                  </a:lnTo>
                  <a:lnTo>
                    <a:pt x="7210" y="269"/>
                  </a:lnTo>
                  <a:lnTo>
                    <a:pt x="6918" y="366"/>
                  </a:lnTo>
                  <a:lnTo>
                    <a:pt x="6625" y="512"/>
                  </a:lnTo>
                  <a:lnTo>
                    <a:pt x="6357" y="658"/>
                  </a:lnTo>
                  <a:lnTo>
                    <a:pt x="6089" y="805"/>
                  </a:lnTo>
                  <a:lnTo>
                    <a:pt x="5846" y="999"/>
                  </a:lnTo>
                  <a:lnTo>
                    <a:pt x="5602" y="1170"/>
                  </a:lnTo>
                  <a:lnTo>
                    <a:pt x="5383" y="1389"/>
                  </a:lnTo>
                  <a:lnTo>
                    <a:pt x="5188" y="1608"/>
                  </a:lnTo>
                  <a:lnTo>
                    <a:pt x="4993" y="1852"/>
                  </a:lnTo>
                  <a:lnTo>
                    <a:pt x="4799" y="2095"/>
                  </a:lnTo>
                  <a:lnTo>
                    <a:pt x="4628" y="2363"/>
                  </a:lnTo>
                  <a:lnTo>
                    <a:pt x="4628" y="2363"/>
                  </a:lnTo>
                  <a:lnTo>
                    <a:pt x="4360" y="2266"/>
                  </a:lnTo>
                  <a:lnTo>
                    <a:pt x="4092" y="2217"/>
                  </a:lnTo>
                  <a:lnTo>
                    <a:pt x="3824" y="2193"/>
                  </a:lnTo>
                  <a:lnTo>
                    <a:pt x="3532" y="2168"/>
                  </a:lnTo>
                  <a:lnTo>
                    <a:pt x="3532" y="2168"/>
                  </a:lnTo>
                  <a:lnTo>
                    <a:pt x="3191" y="2193"/>
                  </a:lnTo>
                  <a:lnTo>
                    <a:pt x="2850" y="2242"/>
                  </a:lnTo>
                  <a:lnTo>
                    <a:pt x="2509" y="2339"/>
                  </a:lnTo>
                  <a:lnTo>
                    <a:pt x="2193" y="2436"/>
                  </a:lnTo>
                  <a:lnTo>
                    <a:pt x="1876" y="2582"/>
                  </a:lnTo>
                  <a:lnTo>
                    <a:pt x="1584" y="2753"/>
                  </a:lnTo>
                  <a:lnTo>
                    <a:pt x="1316" y="2948"/>
                  </a:lnTo>
                  <a:lnTo>
                    <a:pt x="1072" y="3167"/>
                  </a:lnTo>
                  <a:lnTo>
                    <a:pt x="853" y="3411"/>
                  </a:lnTo>
                  <a:lnTo>
                    <a:pt x="634" y="3678"/>
                  </a:lnTo>
                  <a:lnTo>
                    <a:pt x="463" y="3971"/>
                  </a:lnTo>
                  <a:lnTo>
                    <a:pt x="317" y="4263"/>
                  </a:lnTo>
                  <a:lnTo>
                    <a:pt x="196" y="4580"/>
                  </a:lnTo>
                  <a:lnTo>
                    <a:pt x="98" y="4896"/>
                  </a:lnTo>
                  <a:lnTo>
                    <a:pt x="25" y="5237"/>
                  </a:lnTo>
                  <a:lnTo>
                    <a:pt x="1" y="560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47"/>
            <p:cNvSpPr/>
            <p:nvPr/>
          </p:nvSpPr>
          <p:spPr>
            <a:xfrm>
              <a:off x="3471450" y="5001950"/>
              <a:ext cx="17075" cy="114475"/>
            </a:xfrm>
            <a:custGeom>
              <a:avLst/>
              <a:gdLst/>
              <a:ahLst/>
              <a:cxnLst/>
              <a:rect l="l" t="t" r="r" b="b"/>
              <a:pathLst>
                <a:path w="683" h="4579" fill="none" extrusionOk="0">
                  <a:moveTo>
                    <a:pt x="682" y="0"/>
                  </a:moveTo>
                  <a:lnTo>
                    <a:pt x="682" y="0"/>
                  </a:lnTo>
                  <a:lnTo>
                    <a:pt x="658" y="171"/>
                  </a:lnTo>
                  <a:lnTo>
                    <a:pt x="609" y="317"/>
                  </a:lnTo>
                  <a:lnTo>
                    <a:pt x="512" y="439"/>
                  </a:lnTo>
                  <a:lnTo>
                    <a:pt x="414" y="585"/>
                  </a:lnTo>
                  <a:lnTo>
                    <a:pt x="414" y="585"/>
                  </a:lnTo>
                  <a:lnTo>
                    <a:pt x="268" y="731"/>
                  </a:lnTo>
                  <a:lnTo>
                    <a:pt x="146" y="950"/>
                  </a:lnTo>
                  <a:lnTo>
                    <a:pt x="73" y="1072"/>
                  </a:lnTo>
                  <a:lnTo>
                    <a:pt x="49" y="1194"/>
                  </a:lnTo>
                  <a:lnTo>
                    <a:pt x="0" y="1364"/>
                  </a:lnTo>
                  <a:lnTo>
                    <a:pt x="0" y="1535"/>
                  </a:lnTo>
                  <a:lnTo>
                    <a:pt x="0" y="1535"/>
                  </a:lnTo>
                  <a:lnTo>
                    <a:pt x="0" y="1705"/>
                  </a:lnTo>
                  <a:lnTo>
                    <a:pt x="49" y="1851"/>
                  </a:lnTo>
                  <a:lnTo>
                    <a:pt x="73" y="1997"/>
                  </a:lnTo>
                  <a:lnTo>
                    <a:pt x="146" y="2095"/>
                  </a:lnTo>
                  <a:lnTo>
                    <a:pt x="268" y="2314"/>
                  </a:lnTo>
                  <a:lnTo>
                    <a:pt x="414" y="2484"/>
                  </a:lnTo>
                  <a:lnTo>
                    <a:pt x="414" y="2484"/>
                  </a:lnTo>
                  <a:lnTo>
                    <a:pt x="512" y="2606"/>
                  </a:lnTo>
                  <a:lnTo>
                    <a:pt x="609" y="2728"/>
                  </a:lnTo>
                  <a:lnTo>
                    <a:pt x="658" y="2874"/>
                  </a:lnTo>
                  <a:lnTo>
                    <a:pt x="682" y="3045"/>
                  </a:lnTo>
                  <a:lnTo>
                    <a:pt x="682" y="3045"/>
                  </a:lnTo>
                  <a:lnTo>
                    <a:pt x="658" y="3239"/>
                  </a:lnTo>
                  <a:lnTo>
                    <a:pt x="609" y="3385"/>
                  </a:lnTo>
                  <a:lnTo>
                    <a:pt x="512" y="3507"/>
                  </a:lnTo>
                  <a:lnTo>
                    <a:pt x="414" y="3629"/>
                  </a:lnTo>
                  <a:lnTo>
                    <a:pt x="414" y="3629"/>
                  </a:lnTo>
                  <a:lnTo>
                    <a:pt x="268" y="3800"/>
                  </a:lnTo>
                  <a:lnTo>
                    <a:pt x="146" y="3994"/>
                  </a:lnTo>
                  <a:lnTo>
                    <a:pt x="73" y="4116"/>
                  </a:lnTo>
                  <a:lnTo>
                    <a:pt x="49" y="4262"/>
                  </a:lnTo>
                  <a:lnTo>
                    <a:pt x="0" y="4408"/>
                  </a:lnTo>
                  <a:lnTo>
                    <a:pt x="0"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47"/>
            <p:cNvSpPr/>
            <p:nvPr/>
          </p:nvSpPr>
          <p:spPr>
            <a:xfrm>
              <a:off x="3427600" y="5001950"/>
              <a:ext cx="17075" cy="114475"/>
            </a:xfrm>
            <a:custGeom>
              <a:avLst/>
              <a:gdLst/>
              <a:ahLst/>
              <a:cxnLst/>
              <a:rect l="l" t="t" r="r" b="b"/>
              <a:pathLst>
                <a:path w="683" h="4579" fill="none" extrusionOk="0">
                  <a:moveTo>
                    <a:pt x="683" y="0"/>
                  </a:moveTo>
                  <a:lnTo>
                    <a:pt x="683" y="0"/>
                  </a:lnTo>
                  <a:lnTo>
                    <a:pt x="658" y="171"/>
                  </a:lnTo>
                  <a:lnTo>
                    <a:pt x="609" y="317"/>
                  </a:lnTo>
                  <a:lnTo>
                    <a:pt x="536" y="439"/>
                  </a:lnTo>
                  <a:lnTo>
                    <a:pt x="415" y="585"/>
                  </a:lnTo>
                  <a:lnTo>
                    <a:pt x="415" y="585"/>
                  </a:lnTo>
                  <a:lnTo>
                    <a:pt x="269" y="731"/>
                  </a:lnTo>
                  <a:lnTo>
                    <a:pt x="147" y="950"/>
                  </a:lnTo>
                  <a:lnTo>
                    <a:pt x="98" y="1072"/>
                  </a:lnTo>
                  <a:lnTo>
                    <a:pt x="49" y="1194"/>
                  </a:lnTo>
                  <a:lnTo>
                    <a:pt x="25" y="1364"/>
                  </a:lnTo>
                  <a:lnTo>
                    <a:pt x="1" y="1535"/>
                  </a:lnTo>
                  <a:lnTo>
                    <a:pt x="1" y="1535"/>
                  </a:lnTo>
                  <a:lnTo>
                    <a:pt x="25" y="1705"/>
                  </a:lnTo>
                  <a:lnTo>
                    <a:pt x="49" y="1851"/>
                  </a:lnTo>
                  <a:lnTo>
                    <a:pt x="98" y="1997"/>
                  </a:lnTo>
                  <a:lnTo>
                    <a:pt x="147" y="2095"/>
                  </a:lnTo>
                  <a:lnTo>
                    <a:pt x="269" y="2314"/>
                  </a:lnTo>
                  <a:lnTo>
                    <a:pt x="415" y="2484"/>
                  </a:lnTo>
                  <a:lnTo>
                    <a:pt x="415" y="2484"/>
                  </a:lnTo>
                  <a:lnTo>
                    <a:pt x="536" y="2606"/>
                  </a:lnTo>
                  <a:lnTo>
                    <a:pt x="609" y="2728"/>
                  </a:lnTo>
                  <a:lnTo>
                    <a:pt x="658" y="2874"/>
                  </a:lnTo>
                  <a:lnTo>
                    <a:pt x="683" y="3045"/>
                  </a:lnTo>
                  <a:lnTo>
                    <a:pt x="683" y="3045"/>
                  </a:lnTo>
                  <a:lnTo>
                    <a:pt x="658" y="3239"/>
                  </a:lnTo>
                  <a:lnTo>
                    <a:pt x="609" y="3385"/>
                  </a:lnTo>
                  <a:lnTo>
                    <a:pt x="536" y="3507"/>
                  </a:lnTo>
                  <a:lnTo>
                    <a:pt x="415" y="3629"/>
                  </a:lnTo>
                  <a:lnTo>
                    <a:pt x="415" y="3629"/>
                  </a:lnTo>
                  <a:lnTo>
                    <a:pt x="269" y="3800"/>
                  </a:lnTo>
                  <a:lnTo>
                    <a:pt x="147" y="3994"/>
                  </a:lnTo>
                  <a:lnTo>
                    <a:pt x="98" y="4116"/>
                  </a:lnTo>
                  <a:lnTo>
                    <a:pt x="49" y="4262"/>
                  </a:lnTo>
                  <a:lnTo>
                    <a:pt x="25" y="4408"/>
                  </a:lnTo>
                  <a:lnTo>
                    <a:pt x="1"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47"/>
            <p:cNvSpPr/>
            <p:nvPr/>
          </p:nvSpPr>
          <p:spPr>
            <a:xfrm>
              <a:off x="3515275" y="5001950"/>
              <a:ext cx="16475" cy="114475"/>
            </a:xfrm>
            <a:custGeom>
              <a:avLst/>
              <a:gdLst/>
              <a:ahLst/>
              <a:cxnLst/>
              <a:rect l="l" t="t" r="r" b="b"/>
              <a:pathLst>
                <a:path w="659" h="4579" fill="none" extrusionOk="0">
                  <a:moveTo>
                    <a:pt x="658" y="0"/>
                  </a:moveTo>
                  <a:lnTo>
                    <a:pt x="658" y="0"/>
                  </a:lnTo>
                  <a:lnTo>
                    <a:pt x="658" y="171"/>
                  </a:lnTo>
                  <a:lnTo>
                    <a:pt x="585" y="317"/>
                  </a:lnTo>
                  <a:lnTo>
                    <a:pt x="512" y="439"/>
                  </a:lnTo>
                  <a:lnTo>
                    <a:pt x="390" y="585"/>
                  </a:lnTo>
                  <a:lnTo>
                    <a:pt x="390" y="585"/>
                  </a:lnTo>
                  <a:lnTo>
                    <a:pt x="269" y="731"/>
                  </a:lnTo>
                  <a:lnTo>
                    <a:pt x="122" y="950"/>
                  </a:lnTo>
                  <a:lnTo>
                    <a:pt x="74" y="1072"/>
                  </a:lnTo>
                  <a:lnTo>
                    <a:pt x="25" y="1194"/>
                  </a:lnTo>
                  <a:lnTo>
                    <a:pt x="1" y="1364"/>
                  </a:lnTo>
                  <a:lnTo>
                    <a:pt x="1" y="1535"/>
                  </a:lnTo>
                  <a:lnTo>
                    <a:pt x="1" y="1535"/>
                  </a:lnTo>
                  <a:lnTo>
                    <a:pt x="1" y="1705"/>
                  </a:lnTo>
                  <a:lnTo>
                    <a:pt x="25" y="1851"/>
                  </a:lnTo>
                  <a:lnTo>
                    <a:pt x="74" y="1997"/>
                  </a:lnTo>
                  <a:lnTo>
                    <a:pt x="122" y="2095"/>
                  </a:lnTo>
                  <a:lnTo>
                    <a:pt x="269"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9" y="3800"/>
                  </a:lnTo>
                  <a:lnTo>
                    <a:pt x="122" y="3994"/>
                  </a:lnTo>
                  <a:lnTo>
                    <a:pt x="74" y="4116"/>
                  </a:lnTo>
                  <a:lnTo>
                    <a:pt x="25" y="4262"/>
                  </a:lnTo>
                  <a:lnTo>
                    <a:pt x="1" y="4408"/>
                  </a:lnTo>
                  <a:lnTo>
                    <a:pt x="1" y="45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5" name="Google Shape;925;p47"/>
          <p:cNvGrpSpPr/>
          <p:nvPr/>
        </p:nvGrpSpPr>
        <p:grpSpPr>
          <a:xfrm>
            <a:off x="4229402" y="4385760"/>
            <a:ext cx="319369" cy="380263"/>
            <a:chOff x="3968275" y="4980625"/>
            <a:chExt cx="379975" cy="452425"/>
          </a:xfrm>
        </p:grpSpPr>
        <p:sp>
          <p:nvSpPr>
            <p:cNvPr id="926" name="Google Shape;926;p47"/>
            <p:cNvSpPr/>
            <p:nvPr/>
          </p:nvSpPr>
          <p:spPr>
            <a:xfrm>
              <a:off x="4168000" y="4980625"/>
              <a:ext cx="85875" cy="102325"/>
            </a:xfrm>
            <a:custGeom>
              <a:avLst/>
              <a:gdLst/>
              <a:ahLst/>
              <a:cxnLst/>
              <a:rect l="l" t="t" r="r" b="b"/>
              <a:pathLst>
                <a:path w="3435" h="4093" fill="none" extrusionOk="0">
                  <a:moveTo>
                    <a:pt x="317" y="1486"/>
                  </a:moveTo>
                  <a:lnTo>
                    <a:pt x="317" y="1486"/>
                  </a:lnTo>
                  <a:lnTo>
                    <a:pt x="487" y="1292"/>
                  </a:lnTo>
                  <a:lnTo>
                    <a:pt x="682" y="1097"/>
                  </a:lnTo>
                  <a:lnTo>
                    <a:pt x="901" y="951"/>
                  </a:lnTo>
                  <a:lnTo>
                    <a:pt x="1145" y="780"/>
                  </a:lnTo>
                  <a:lnTo>
                    <a:pt x="1388" y="658"/>
                  </a:lnTo>
                  <a:lnTo>
                    <a:pt x="1632" y="537"/>
                  </a:lnTo>
                  <a:lnTo>
                    <a:pt x="2143" y="317"/>
                  </a:lnTo>
                  <a:lnTo>
                    <a:pt x="2631" y="171"/>
                  </a:lnTo>
                  <a:lnTo>
                    <a:pt x="3020" y="74"/>
                  </a:lnTo>
                  <a:lnTo>
                    <a:pt x="3386" y="1"/>
                  </a:lnTo>
                  <a:lnTo>
                    <a:pt x="3386" y="1"/>
                  </a:lnTo>
                  <a:lnTo>
                    <a:pt x="3410" y="366"/>
                  </a:lnTo>
                  <a:lnTo>
                    <a:pt x="3434" y="780"/>
                  </a:lnTo>
                  <a:lnTo>
                    <a:pt x="3434" y="1267"/>
                  </a:lnTo>
                  <a:lnTo>
                    <a:pt x="3410" y="1827"/>
                  </a:lnTo>
                  <a:lnTo>
                    <a:pt x="3386" y="2095"/>
                  </a:lnTo>
                  <a:lnTo>
                    <a:pt x="3312" y="2363"/>
                  </a:lnTo>
                  <a:lnTo>
                    <a:pt x="3264" y="2655"/>
                  </a:lnTo>
                  <a:lnTo>
                    <a:pt x="3166" y="2899"/>
                  </a:lnTo>
                  <a:lnTo>
                    <a:pt x="3045" y="3143"/>
                  </a:lnTo>
                  <a:lnTo>
                    <a:pt x="2923" y="3362"/>
                  </a:lnTo>
                  <a:lnTo>
                    <a:pt x="2923" y="3362"/>
                  </a:lnTo>
                  <a:lnTo>
                    <a:pt x="2752" y="3557"/>
                  </a:lnTo>
                  <a:lnTo>
                    <a:pt x="2582" y="3703"/>
                  </a:lnTo>
                  <a:lnTo>
                    <a:pt x="2387" y="3824"/>
                  </a:lnTo>
                  <a:lnTo>
                    <a:pt x="2192" y="3922"/>
                  </a:lnTo>
                  <a:lnTo>
                    <a:pt x="1997" y="3995"/>
                  </a:lnTo>
                  <a:lnTo>
                    <a:pt x="1778" y="4044"/>
                  </a:lnTo>
                  <a:lnTo>
                    <a:pt x="1583" y="4092"/>
                  </a:lnTo>
                  <a:lnTo>
                    <a:pt x="1388" y="4092"/>
                  </a:lnTo>
                  <a:lnTo>
                    <a:pt x="1047" y="4092"/>
                  </a:lnTo>
                  <a:lnTo>
                    <a:pt x="755" y="4044"/>
                  </a:lnTo>
                  <a:lnTo>
                    <a:pt x="487" y="3995"/>
                  </a:lnTo>
                  <a:lnTo>
                    <a:pt x="487" y="3995"/>
                  </a:lnTo>
                  <a:lnTo>
                    <a:pt x="341" y="3751"/>
                  </a:lnTo>
                  <a:lnTo>
                    <a:pt x="219" y="3483"/>
                  </a:lnTo>
                  <a:lnTo>
                    <a:pt x="98" y="3143"/>
                  </a:lnTo>
                  <a:lnTo>
                    <a:pt x="49" y="2972"/>
                  </a:lnTo>
                  <a:lnTo>
                    <a:pt x="25" y="2753"/>
                  </a:lnTo>
                  <a:lnTo>
                    <a:pt x="0" y="2558"/>
                  </a:lnTo>
                  <a:lnTo>
                    <a:pt x="0" y="2339"/>
                  </a:lnTo>
                  <a:lnTo>
                    <a:pt x="25" y="2120"/>
                  </a:lnTo>
                  <a:lnTo>
                    <a:pt x="98" y="1900"/>
                  </a:lnTo>
                  <a:lnTo>
                    <a:pt x="195" y="1706"/>
                  </a:lnTo>
                  <a:lnTo>
                    <a:pt x="317" y="1486"/>
                  </a:lnTo>
                  <a:lnTo>
                    <a:pt x="317" y="148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47"/>
            <p:cNvSpPr/>
            <p:nvPr/>
          </p:nvSpPr>
          <p:spPr>
            <a:xfrm>
              <a:off x="3968275" y="5043350"/>
              <a:ext cx="379975" cy="389700"/>
            </a:xfrm>
            <a:custGeom>
              <a:avLst/>
              <a:gdLst/>
              <a:ahLst/>
              <a:cxnLst/>
              <a:rect l="l" t="t" r="r" b="b"/>
              <a:pathLst>
                <a:path w="15199" h="15588" fill="none" extrusionOk="0">
                  <a:moveTo>
                    <a:pt x="7965" y="2679"/>
                  </a:moveTo>
                  <a:lnTo>
                    <a:pt x="7965" y="2679"/>
                  </a:lnTo>
                  <a:lnTo>
                    <a:pt x="7478" y="2655"/>
                  </a:lnTo>
                  <a:lnTo>
                    <a:pt x="6942" y="2606"/>
                  </a:lnTo>
                  <a:lnTo>
                    <a:pt x="5822" y="2509"/>
                  </a:lnTo>
                  <a:lnTo>
                    <a:pt x="5261" y="2484"/>
                  </a:lnTo>
                  <a:lnTo>
                    <a:pt x="4726" y="2509"/>
                  </a:lnTo>
                  <a:lnTo>
                    <a:pt x="4482" y="2533"/>
                  </a:lnTo>
                  <a:lnTo>
                    <a:pt x="4239" y="2582"/>
                  </a:lnTo>
                  <a:lnTo>
                    <a:pt x="4019" y="2655"/>
                  </a:lnTo>
                  <a:lnTo>
                    <a:pt x="3825" y="2728"/>
                  </a:lnTo>
                  <a:lnTo>
                    <a:pt x="3825" y="2728"/>
                  </a:lnTo>
                  <a:lnTo>
                    <a:pt x="3410" y="2947"/>
                  </a:lnTo>
                  <a:lnTo>
                    <a:pt x="2996" y="3166"/>
                  </a:lnTo>
                  <a:lnTo>
                    <a:pt x="2631" y="3434"/>
                  </a:lnTo>
                  <a:lnTo>
                    <a:pt x="2266" y="3702"/>
                  </a:lnTo>
                  <a:lnTo>
                    <a:pt x="1925" y="4019"/>
                  </a:lnTo>
                  <a:lnTo>
                    <a:pt x="1608" y="4335"/>
                  </a:lnTo>
                  <a:lnTo>
                    <a:pt x="1316" y="4676"/>
                  </a:lnTo>
                  <a:lnTo>
                    <a:pt x="1072" y="5042"/>
                  </a:lnTo>
                  <a:lnTo>
                    <a:pt x="829" y="5431"/>
                  </a:lnTo>
                  <a:lnTo>
                    <a:pt x="610" y="5845"/>
                  </a:lnTo>
                  <a:lnTo>
                    <a:pt x="439" y="6284"/>
                  </a:lnTo>
                  <a:lnTo>
                    <a:pt x="293" y="6722"/>
                  </a:lnTo>
                  <a:lnTo>
                    <a:pt x="171" y="7185"/>
                  </a:lnTo>
                  <a:lnTo>
                    <a:pt x="74" y="7672"/>
                  </a:lnTo>
                  <a:lnTo>
                    <a:pt x="25" y="8184"/>
                  </a:lnTo>
                  <a:lnTo>
                    <a:pt x="1" y="8695"/>
                  </a:lnTo>
                  <a:lnTo>
                    <a:pt x="1" y="8695"/>
                  </a:lnTo>
                  <a:lnTo>
                    <a:pt x="25" y="9231"/>
                  </a:lnTo>
                  <a:lnTo>
                    <a:pt x="74" y="9767"/>
                  </a:lnTo>
                  <a:lnTo>
                    <a:pt x="171" y="10278"/>
                  </a:lnTo>
                  <a:lnTo>
                    <a:pt x="293" y="10765"/>
                  </a:lnTo>
                  <a:lnTo>
                    <a:pt x="464" y="11277"/>
                  </a:lnTo>
                  <a:lnTo>
                    <a:pt x="658" y="11739"/>
                  </a:lnTo>
                  <a:lnTo>
                    <a:pt x="878" y="12202"/>
                  </a:lnTo>
                  <a:lnTo>
                    <a:pt x="1121" y="12641"/>
                  </a:lnTo>
                  <a:lnTo>
                    <a:pt x="1389" y="13055"/>
                  </a:lnTo>
                  <a:lnTo>
                    <a:pt x="1706" y="13469"/>
                  </a:lnTo>
                  <a:lnTo>
                    <a:pt x="2022" y="13834"/>
                  </a:lnTo>
                  <a:lnTo>
                    <a:pt x="2388" y="14199"/>
                  </a:lnTo>
                  <a:lnTo>
                    <a:pt x="2753" y="14540"/>
                  </a:lnTo>
                  <a:lnTo>
                    <a:pt x="3143" y="14832"/>
                  </a:lnTo>
                  <a:lnTo>
                    <a:pt x="3581" y="15125"/>
                  </a:lnTo>
                  <a:lnTo>
                    <a:pt x="4019" y="15368"/>
                  </a:lnTo>
                  <a:lnTo>
                    <a:pt x="4019" y="15368"/>
                  </a:lnTo>
                  <a:lnTo>
                    <a:pt x="4214" y="15466"/>
                  </a:lnTo>
                  <a:lnTo>
                    <a:pt x="4409" y="15539"/>
                  </a:lnTo>
                  <a:lnTo>
                    <a:pt x="4628" y="15587"/>
                  </a:lnTo>
                  <a:lnTo>
                    <a:pt x="4847" y="15587"/>
                  </a:lnTo>
                  <a:lnTo>
                    <a:pt x="5042" y="15587"/>
                  </a:lnTo>
                  <a:lnTo>
                    <a:pt x="5261" y="15587"/>
                  </a:lnTo>
                  <a:lnTo>
                    <a:pt x="5724" y="15514"/>
                  </a:lnTo>
                  <a:lnTo>
                    <a:pt x="6650" y="15320"/>
                  </a:lnTo>
                  <a:lnTo>
                    <a:pt x="7112" y="15246"/>
                  </a:lnTo>
                  <a:lnTo>
                    <a:pt x="7356" y="15222"/>
                  </a:lnTo>
                  <a:lnTo>
                    <a:pt x="7600" y="15222"/>
                  </a:lnTo>
                  <a:lnTo>
                    <a:pt x="7600" y="15222"/>
                  </a:lnTo>
                  <a:lnTo>
                    <a:pt x="7843" y="15222"/>
                  </a:lnTo>
                  <a:lnTo>
                    <a:pt x="8087" y="15246"/>
                  </a:lnTo>
                  <a:lnTo>
                    <a:pt x="8574" y="15320"/>
                  </a:lnTo>
                  <a:lnTo>
                    <a:pt x="9524" y="15514"/>
                  </a:lnTo>
                  <a:lnTo>
                    <a:pt x="9962" y="15563"/>
                  </a:lnTo>
                  <a:lnTo>
                    <a:pt x="10181" y="15587"/>
                  </a:lnTo>
                  <a:lnTo>
                    <a:pt x="10400" y="15587"/>
                  </a:lnTo>
                  <a:lnTo>
                    <a:pt x="10620" y="15563"/>
                  </a:lnTo>
                  <a:lnTo>
                    <a:pt x="10839" y="15514"/>
                  </a:lnTo>
                  <a:lnTo>
                    <a:pt x="11034" y="15441"/>
                  </a:lnTo>
                  <a:lnTo>
                    <a:pt x="11253" y="15344"/>
                  </a:lnTo>
                  <a:lnTo>
                    <a:pt x="11253" y="15344"/>
                  </a:lnTo>
                  <a:lnTo>
                    <a:pt x="11691" y="15100"/>
                  </a:lnTo>
                  <a:lnTo>
                    <a:pt x="12081" y="14808"/>
                  </a:lnTo>
                  <a:lnTo>
                    <a:pt x="12495" y="14491"/>
                  </a:lnTo>
                  <a:lnTo>
                    <a:pt x="12860" y="14175"/>
                  </a:lnTo>
                  <a:lnTo>
                    <a:pt x="13201" y="13810"/>
                  </a:lnTo>
                  <a:lnTo>
                    <a:pt x="13518" y="13420"/>
                  </a:lnTo>
                  <a:lnTo>
                    <a:pt x="13834" y="13030"/>
                  </a:lnTo>
                  <a:lnTo>
                    <a:pt x="14102" y="12616"/>
                  </a:lnTo>
                  <a:lnTo>
                    <a:pt x="14346" y="12178"/>
                  </a:lnTo>
                  <a:lnTo>
                    <a:pt x="14565" y="11715"/>
                  </a:lnTo>
                  <a:lnTo>
                    <a:pt x="14760" y="11252"/>
                  </a:lnTo>
                  <a:lnTo>
                    <a:pt x="14906" y="10765"/>
                  </a:lnTo>
                  <a:lnTo>
                    <a:pt x="15028" y="10254"/>
                  </a:lnTo>
                  <a:lnTo>
                    <a:pt x="15125" y="9742"/>
                  </a:lnTo>
                  <a:lnTo>
                    <a:pt x="15174" y="9231"/>
                  </a:lnTo>
                  <a:lnTo>
                    <a:pt x="15198" y="8695"/>
                  </a:lnTo>
                  <a:lnTo>
                    <a:pt x="15198" y="8695"/>
                  </a:lnTo>
                  <a:lnTo>
                    <a:pt x="15174" y="8159"/>
                  </a:lnTo>
                  <a:lnTo>
                    <a:pt x="15125" y="7648"/>
                  </a:lnTo>
                  <a:lnTo>
                    <a:pt x="15028" y="7161"/>
                  </a:lnTo>
                  <a:lnTo>
                    <a:pt x="14906" y="6674"/>
                  </a:lnTo>
                  <a:lnTo>
                    <a:pt x="14736" y="6235"/>
                  </a:lnTo>
                  <a:lnTo>
                    <a:pt x="14565" y="5797"/>
                  </a:lnTo>
                  <a:lnTo>
                    <a:pt x="14346" y="5383"/>
                  </a:lnTo>
                  <a:lnTo>
                    <a:pt x="14102" y="4993"/>
                  </a:lnTo>
                  <a:lnTo>
                    <a:pt x="13810" y="4603"/>
                  </a:lnTo>
                  <a:lnTo>
                    <a:pt x="13518" y="4262"/>
                  </a:lnTo>
                  <a:lnTo>
                    <a:pt x="13177" y="3946"/>
                  </a:lnTo>
                  <a:lnTo>
                    <a:pt x="12836" y="3629"/>
                  </a:lnTo>
                  <a:lnTo>
                    <a:pt x="12471" y="3361"/>
                  </a:lnTo>
                  <a:lnTo>
                    <a:pt x="12056" y="3093"/>
                  </a:lnTo>
                  <a:lnTo>
                    <a:pt x="11642" y="2850"/>
                  </a:lnTo>
                  <a:lnTo>
                    <a:pt x="11228" y="2655"/>
                  </a:lnTo>
                  <a:lnTo>
                    <a:pt x="11228" y="2655"/>
                  </a:lnTo>
                  <a:lnTo>
                    <a:pt x="11034" y="2582"/>
                  </a:lnTo>
                  <a:lnTo>
                    <a:pt x="10863" y="2533"/>
                  </a:lnTo>
                  <a:lnTo>
                    <a:pt x="10668" y="2509"/>
                  </a:lnTo>
                  <a:lnTo>
                    <a:pt x="10498" y="2484"/>
                  </a:lnTo>
                  <a:lnTo>
                    <a:pt x="10084" y="2484"/>
                  </a:lnTo>
                  <a:lnTo>
                    <a:pt x="9670" y="2509"/>
                  </a:lnTo>
                  <a:lnTo>
                    <a:pt x="8817" y="2606"/>
                  </a:lnTo>
                  <a:lnTo>
                    <a:pt x="8403" y="2655"/>
                  </a:lnTo>
                  <a:lnTo>
                    <a:pt x="7965" y="2679"/>
                  </a:lnTo>
                  <a:lnTo>
                    <a:pt x="7965" y="2679"/>
                  </a:lnTo>
                  <a:lnTo>
                    <a:pt x="6357"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47"/>
            <p:cNvSpPr/>
            <p:nvPr/>
          </p:nvSpPr>
          <p:spPr>
            <a:xfrm>
              <a:off x="4031000" y="5150500"/>
              <a:ext cx="54200" cy="61525"/>
            </a:xfrm>
            <a:custGeom>
              <a:avLst/>
              <a:gdLst/>
              <a:ahLst/>
              <a:cxnLst/>
              <a:rect l="l" t="t" r="r" b="b"/>
              <a:pathLst>
                <a:path w="2168" h="2461" fill="none" extrusionOk="0">
                  <a:moveTo>
                    <a:pt x="2168" y="1"/>
                  </a:moveTo>
                  <a:lnTo>
                    <a:pt x="2168" y="1"/>
                  </a:lnTo>
                  <a:lnTo>
                    <a:pt x="1900" y="49"/>
                  </a:lnTo>
                  <a:lnTo>
                    <a:pt x="1656" y="123"/>
                  </a:lnTo>
                  <a:lnTo>
                    <a:pt x="1437" y="220"/>
                  </a:lnTo>
                  <a:lnTo>
                    <a:pt x="1218" y="342"/>
                  </a:lnTo>
                  <a:lnTo>
                    <a:pt x="1048" y="488"/>
                  </a:lnTo>
                  <a:lnTo>
                    <a:pt x="877" y="634"/>
                  </a:lnTo>
                  <a:lnTo>
                    <a:pt x="731" y="780"/>
                  </a:lnTo>
                  <a:lnTo>
                    <a:pt x="585" y="951"/>
                  </a:lnTo>
                  <a:lnTo>
                    <a:pt x="487" y="1121"/>
                  </a:lnTo>
                  <a:lnTo>
                    <a:pt x="366" y="1316"/>
                  </a:lnTo>
                  <a:lnTo>
                    <a:pt x="220" y="1681"/>
                  </a:lnTo>
                  <a:lnTo>
                    <a:pt x="98" y="2071"/>
                  </a:lnTo>
                  <a:lnTo>
                    <a:pt x="0" y="246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9" name="Google Shape;929;p47"/>
          <p:cNvGrpSpPr/>
          <p:nvPr/>
        </p:nvGrpSpPr>
        <p:grpSpPr>
          <a:xfrm>
            <a:off x="5884935" y="4470713"/>
            <a:ext cx="404323" cy="220085"/>
            <a:chOff x="5937975" y="5081700"/>
            <a:chExt cx="481050" cy="261850"/>
          </a:xfrm>
        </p:grpSpPr>
        <p:sp>
          <p:nvSpPr>
            <p:cNvPr id="930" name="Google Shape;930;p47"/>
            <p:cNvSpPr/>
            <p:nvPr/>
          </p:nvSpPr>
          <p:spPr>
            <a:xfrm>
              <a:off x="6104200" y="5081700"/>
              <a:ext cx="314825" cy="215575"/>
            </a:xfrm>
            <a:custGeom>
              <a:avLst/>
              <a:gdLst/>
              <a:ahLst/>
              <a:cxnLst/>
              <a:rect l="l" t="t" r="r" b="b"/>
              <a:pathLst>
                <a:path w="12593" h="8623" fill="none" extrusionOk="0">
                  <a:moveTo>
                    <a:pt x="5481" y="8622"/>
                  </a:moveTo>
                  <a:lnTo>
                    <a:pt x="5481" y="8622"/>
                  </a:lnTo>
                  <a:lnTo>
                    <a:pt x="6017" y="8574"/>
                  </a:lnTo>
                  <a:lnTo>
                    <a:pt x="6382" y="8525"/>
                  </a:lnTo>
                  <a:lnTo>
                    <a:pt x="6796" y="8452"/>
                  </a:lnTo>
                  <a:lnTo>
                    <a:pt x="7234" y="8354"/>
                  </a:lnTo>
                  <a:lnTo>
                    <a:pt x="7697" y="8257"/>
                  </a:lnTo>
                  <a:lnTo>
                    <a:pt x="8184" y="8086"/>
                  </a:lnTo>
                  <a:lnTo>
                    <a:pt x="8671" y="7892"/>
                  </a:lnTo>
                  <a:lnTo>
                    <a:pt x="9134" y="7648"/>
                  </a:lnTo>
                  <a:lnTo>
                    <a:pt x="9353" y="7526"/>
                  </a:lnTo>
                  <a:lnTo>
                    <a:pt x="9597" y="7356"/>
                  </a:lnTo>
                  <a:lnTo>
                    <a:pt x="9792" y="7185"/>
                  </a:lnTo>
                  <a:lnTo>
                    <a:pt x="9986" y="7015"/>
                  </a:lnTo>
                  <a:lnTo>
                    <a:pt x="10181" y="6820"/>
                  </a:lnTo>
                  <a:lnTo>
                    <a:pt x="10376" y="6601"/>
                  </a:lnTo>
                  <a:lnTo>
                    <a:pt x="10522" y="6357"/>
                  </a:lnTo>
                  <a:lnTo>
                    <a:pt x="10668" y="6114"/>
                  </a:lnTo>
                  <a:lnTo>
                    <a:pt x="10814" y="5846"/>
                  </a:lnTo>
                  <a:lnTo>
                    <a:pt x="10912" y="5554"/>
                  </a:lnTo>
                  <a:lnTo>
                    <a:pt x="11009" y="5261"/>
                  </a:lnTo>
                  <a:lnTo>
                    <a:pt x="11082" y="4945"/>
                  </a:lnTo>
                  <a:lnTo>
                    <a:pt x="11131" y="4579"/>
                  </a:lnTo>
                  <a:lnTo>
                    <a:pt x="11155" y="4214"/>
                  </a:lnTo>
                  <a:lnTo>
                    <a:pt x="11155" y="4214"/>
                  </a:lnTo>
                  <a:lnTo>
                    <a:pt x="11155" y="3873"/>
                  </a:lnTo>
                  <a:lnTo>
                    <a:pt x="11131" y="3435"/>
                  </a:lnTo>
                  <a:lnTo>
                    <a:pt x="11131" y="2972"/>
                  </a:lnTo>
                  <a:lnTo>
                    <a:pt x="11131" y="2753"/>
                  </a:lnTo>
                  <a:lnTo>
                    <a:pt x="11180" y="2582"/>
                  </a:lnTo>
                  <a:lnTo>
                    <a:pt x="12032" y="2607"/>
                  </a:lnTo>
                  <a:lnTo>
                    <a:pt x="11594" y="2120"/>
                  </a:lnTo>
                  <a:lnTo>
                    <a:pt x="11594" y="2120"/>
                  </a:lnTo>
                  <a:lnTo>
                    <a:pt x="11764" y="2046"/>
                  </a:lnTo>
                  <a:lnTo>
                    <a:pt x="11935" y="1973"/>
                  </a:lnTo>
                  <a:lnTo>
                    <a:pt x="12300" y="1827"/>
                  </a:lnTo>
                  <a:lnTo>
                    <a:pt x="12568" y="1730"/>
                  </a:lnTo>
                  <a:lnTo>
                    <a:pt x="12592" y="1681"/>
                  </a:lnTo>
                  <a:lnTo>
                    <a:pt x="12592" y="1657"/>
                  </a:lnTo>
                  <a:lnTo>
                    <a:pt x="12568" y="1632"/>
                  </a:lnTo>
                  <a:lnTo>
                    <a:pt x="12568" y="1632"/>
                  </a:lnTo>
                  <a:lnTo>
                    <a:pt x="12203" y="1511"/>
                  </a:lnTo>
                  <a:lnTo>
                    <a:pt x="11789" y="1389"/>
                  </a:lnTo>
                  <a:lnTo>
                    <a:pt x="11302" y="1267"/>
                  </a:lnTo>
                  <a:lnTo>
                    <a:pt x="11302" y="1267"/>
                  </a:lnTo>
                  <a:lnTo>
                    <a:pt x="11082" y="1024"/>
                  </a:lnTo>
                  <a:lnTo>
                    <a:pt x="10863" y="780"/>
                  </a:lnTo>
                  <a:lnTo>
                    <a:pt x="10547" y="512"/>
                  </a:lnTo>
                  <a:lnTo>
                    <a:pt x="10352" y="390"/>
                  </a:lnTo>
                  <a:lnTo>
                    <a:pt x="10157" y="269"/>
                  </a:lnTo>
                  <a:lnTo>
                    <a:pt x="9938" y="171"/>
                  </a:lnTo>
                  <a:lnTo>
                    <a:pt x="9719" y="98"/>
                  </a:lnTo>
                  <a:lnTo>
                    <a:pt x="9475" y="25"/>
                  </a:lnTo>
                  <a:lnTo>
                    <a:pt x="9231" y="1"/>
                  </a:lnTo>
                  <a:lnTo>
                    <a:pt x="8964" y="25"/>
                  </a:lnTo>
                  <a:lnTo>
                    <a:pt x="8696" y="74"/>
                  </a:lnTo>
                  <a:lnTo>
                    <a:pt x="8696" y="74"/>
                  </a:lnTo>
                  <a:lnTo>
                    <a:pt x="8501" y="122"/>
                  </a:lnTo>
                  <a:lnTo>
                    <a:pt x="8306" y="171"/>
                  </a:lnTo>
                  <a:lnTo>
                    <a:pt x="8111" y="269"/>
                  </a:lnTo>
                  <a:lnTo>
                    <a:pt x="7916" y="366"/>
                  </a:lnTo>
                  <a:lnTo>
                    <a:pt x="7746" y="488"/>
                  </a:lnTo>
                  <a:lnTo>
                    <a:pt x="7575" y="610"/>
                  </a:lnTo>
                  <a:lnTo>
                    <a:pt x="7405" y="756"/>
                  </a:lnTo>
                  <a:lnTo>
                    <a:pt x="7283" y="926"/>
                  </a:lnTo>
                  <a:lnTo>
                    <a:pt x="7137" y="1097"/>
                  </a:lnTo>
                  <a:lnTo>
                    <a:pt x="7039" y="1267"/>
                  </a:lnTo>
                  <a:lnTo>
                    <a:pt x="6942" y="1462"/>
                  </a:lnTo>
                  <a:lnTo>
                    <a:pt x="6845" y="1657"/>
                  </a:lnTo>
                  <a:lnTo>
                    <a:pt x="6796" y="1876"/>
                  </a:lnTo>
                  <a:lnTo>
                    <a:pt x="6747" y="2095"/>
                  </a:lnTo>
                  <a:lnTo>
                    <a:pt x="6723" y="2339"/>
                  </a:lnTo>
                  <a:lnTo>
                    <a:pt x="6723" y="2558"/>
                  </a:lnTo>
                  <a:lnTo>
                    <a:pt x="1" y="4360"/>
                  </a:lnTo>
                  <a:lnTo>
                    <a:pt x="1" y="4360"/>
                  </a:lnTo>
                  <a:lnTo>
                    <a:pt x="318" y="4579"/>
                  </a:lnTo>
                  <a:lnTo>
                    <a:pt x="634" y="4799"/>
                  </a:lnTo>
                  <a:lnTo>
                    <a:pt x="951" y="5018"/>
                  </a:lnTo>
                  <a:lnTo>
                    <a:pt x="1267" y="5188"/>
                  </a:lnTo>
                  <a:lnTo>
                    <a:pt x="1608" y="5359"/>
                  </a:lnTo>
                  <a:lnTo>
                    <a:pt x="1925" y="5481"/>
                  </a:lnTo>
                  <a:lnTo>
                    <a:pt x="2266" y="5602"/>
                  </a:lnTo>
                  <a:lnTo>
                    <a:pt x="2583" y="5724"/>
                  </a:lnTo>
                  <a:lnTo>
                    <a:pt x="2923" y="5797"/>
                  </a:lnTo>
                  <a:lnTo>
                    <a:pt x="3264" y="5846"/>
                  </a:lnTo>
                  <a:lnTo>
                    <a:pt x="3581" y="5895"/>
                  </a:lnTo>
                  <a:lnTo>
                    <a:pt x="3922" y="5919"/>
                  </a:lnTo>
                  <a:lnTo>
                    <a:pt x="4263" y="5919"/>
                  </a:lnTo>
                  <a:lnTo>
                    <a:pt x="4604" y="5895"/>
                  </a:lnTo>
                  <a:lnTo>
                    <a:pt x="4945" y="5846"/>
                  </a:lnTo>
                  <a:lnTo>
                    <a:pt x="5286" y="5797"/>
                  </a:lnTo>
                  <a:lnTo>
                    <a:pt x="5286" y="5797"/>
                  </a:lnTo>
                  <a:lnTo>
                    <a:pt x="5603" y="5700"/>
                  </a:lnTo>
                  <a:lnTo>
                    <a:pt x="5919" y="5627"/>
                  </a:lnTo>
                  <a:lnTo>
                    <a:pt x="6455" y="5407"/>
                  </a:lnTo>
                  <a:lnTo>
                    <a:pt x="6942" y="5188"/>
                  </a:lnTo>
                  <a:lnTo>
                    <a:pt x="7356" y="4969"/>
                  </a:lnTo>
                  <a:lnTo>
                    <a:pt x="7697" y="4750"/>
                  </a:lnTo>
                  <a:lnTo>
                    <a:pt x="7941" y="4579"/>
                  </a:lnTo>
                  <a:lnTo>
                    <a:pt x="8160" y="4409"/>
                  </a:lnTo>
                  <a:lnTo>
                    <a:pt x="8160" y="4409"/>
                  </a:lnTo>
                  <a:lnTo>
                    <a:pt x="8233" y="4360"/>
                  </a:lnTo>
                  <a:lnTo>
                    <a:pt x="8330" y="4336"/>
                  </a:lnTo>
                  <a:lnTo>
                    <a:pt x="8428" y="4360"/>
                  </a:lnTo>
                  <a:lnTo>
                    <a:pt x="8501" y="440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47"/>
            <p:cNvSpPr/>
            <p:nvPr/>
          </p:nvSpPr>
          <p:spPr>
            <a:xfrm>
              <a:off x="5937975" y="5210175"/>
              <a:ext cx="333700" cy="133375"/>
            </a:xfrm>
            <a:custGeom>
              <a:avLst/>
              <a:gdLst/>
              <a:ahLst/>
              <a:cxnLst/>
              <a:rect l="l" t="t" r="r" b="b"/>
              <a:pathLst>
                <a:path w="13348" h="5335" fill="none" extrusionOk="0">
                  <a:moveTo>
                    <a:pt x="7819" y="1"/>
                  </a:moveTo>
                  <a:lnTo>
                    <a:pt x="318" y="2533"/>
                  </a:lnTo>
                  <a:lnTo>
                    <a:pt x="318" y="2533"/>
                  </a:lnTo>
                  <a:lnTo>
                    <a:pt x="245" y="2582"/>
                  </a:lnTo>
                  <a:lnTo>
                    <a:pt x="147" y="2631"/>
                  </a:lnTo>
                  <a:lnTo>
                    <a:pt x="98" y="2704"/>
                  </a:lnTo>
                  <a:lnTo>
                    <a:pt x="50" y="2777"/>
                  </a:lnTo>
                  <a:lnTo>
                    <a:pt x="1" y="2874"/>
                  </a:lnTo>
                  <a:lnTo>
                    <a:pt x="1" y="2972"/>
                  </a:lnTo>
                  <a:lnTo>
                    <a:pt x="1" y="3045"/>
                  </a:lnTo>
                  <a:lnTo>
                    <a:pt x="25" y="3142"/>
                  </a:lnTo>
                  <a:lnTo>
                    <a:pt x="25" y="3142"/>
                  </a:lnTo>
                  <a:lnTo>
                    <a:pt x="98" y="3288"/>
                  </a:lnTo>
                  <a:lnTo>
                    <a:pt x="196" y="3386"/>
                  </a:lnTo>
                  <a:lnTo>
                    <a:pt x="318" y="3459"/>
                  </a:lnTo>
                  <a:lnTo>
                    <a:pt x="488" y="3483"/>
                  </a:lnTo>
                  <a:lnTo>
                    <a:pt x="488" y="3483"/>
                  </a:lnTo>
                  <a:lnTo>
                    <a:pt x="610" y="3459"/>
                  </a:lnTo>
                  <a:lnTo>
                    <a:pt x="269" y="3629"/>
                  </a:lnTo>
                  <a:lnTo>
                    <a:pt x="269" y="3629"/>
                  </a:lnTo>
                  <a:lnTo>
                    <a:pt x="171" y="3678"/>
                  </a:lnTo>
                  <a:lnTo>
                    <a:pt x="123" y="3751"/>
                  </a:lnTo>
                  <a:lnTo>
                    <a:pt x="50" y="3824"/>
                  </a:lnTo>
                  <a:lnTo>
                    <a:pt x="25" y="3922"/>
                  </a:lnTo>
                  <a:lnTo>
                    <a:pt x="1" y="3995"/>
                  </a:lnTo>
                  <a:lnTo>
                    <a:pt x="1" y="4092"/>
                  </a:lnTo>
                  <a:lnTo>
                    <a:pt x="1" y="4190"/>
                  </a:lnTo>
                  <a:lnTo>
                    <a:pt x="50" y="4287"/>
                  </a:lnTo>
                  <a:lnTo>
                    <a:pt x="50" y="4287"/>
                  </a:lnTo>
                  <a:lnTo>
                    <a:pt x="123" y="4409"/>
                  </a:lnTo>
                  <a:lnTo>
                    <a:pt x="220" y="4482"/>
                  </a:lnTo>
                  <a:lnTo>
                    <a:pt x="342" y="4531"/>
                  </a:lnTo>
                  <a:lnTo>
                    <a:pt x="488" y="4555"/>
                  </a:lnTo>
                  <a:lnTo>
                    <a:pt x="488" y="4555"/>
                  </a:lnTo>
                  <a:lnTo>
                    <a:pt x="586" y="4555"/>
                  </a:lnTo>
                  <a:lnTo>
                    <a:pt x="683" y="4506"/>
                  </a:lnTo>
                  <a:lnTo>
                    <a:pt x="853" y="4433"/>
                  </a:lnTo>
                  <a:lnTo>
                    <a:pt x="853" y="4433"/>
                  </a:lnTo>
                  <a:lnTo>
                    <a:pt x="780" y="4555"/>
                  </a:lnTo>
                  <a:lnTo>
                    <a:pt x="756" y="4701"/>
                  </a:lnTo>
                  <a:lnTo>
                    <a:pt x="780" y="4847"/>
                  </a:lnTo>
                  <a:lnTo>
                    <a:pt x="829" y="4993"/>
                  </a:lnTo>
                  <a:lnTo>
                    <a:pt x="829" y="4993"/>
                  </a:lnTo>
                  <a:lnTo>
                    <a:pt x="926" y="5091"/>
                  </a:lnTo>
                  <a:lnTo>
                    <a:pt x="1024" y="5139"/>
                  </a:lnTo>
                  <a:lnTo>
                    <a:pt x="1121" y="5188"/>
                  </a:lnTo>
                  <a:lnTo>
                    <a:pt x="1243" y="5212"/>
                  </a:lnTo>
                  <a:lnTo>
                    <a:pt x="1243" y="5212"/>
                  </a:lnTo>
                  <a:lnTo>
                    <a:pt x="1389" y="5188"/>
                  </a:lnTo>
                  <a:lnTo>
                    <a:pt x="1511" y="5115"/>
                  </a:lnTo>
                  <a:lnTo>
                    <a:pt x="6065" y="2144"/>
                  </a:lnTo>
                  <a:lnTo>
                    <a:pt x="6065" y="2144"/>
                  </a:lnTo>
                  <a:lnTo>
                    <a:pt x="6528" y="2363"/>
                  </a:lnTo>
                  <a:lnTo>
                    <a:pt x="7088" y="2582"/>
                  </a:lnTo>
                  <a:lnTo>
                    <a:pt x="7770" y="2826"/>
                  </a:lnTo>
                  <a:lnTo>
                    <a:pt x="8501" y="3045"/>
                  </a:lnTo>
                  <a:lnTo>
                    <a:pt x="9280" y="3240"/>
                  </a:lnTo>
                  <a:lnTo>
                    <a:pt x="10060" y="3386"/>
                  </a:lnTo>
                  <a:lnTo>
                    <a:pt x="10425" y="3435"/>
                  </a:lnTo>
                  <a:lnTo>
                    <a:pt x="10790" y="3483"/>
                  </a:lnTo>
                  <a:lnTo>
                    <a:pt x="11156" y="3483"/>
                  </a:lnTo>
                  <a:lnTo>
                    <a:pt x="11497" y="3483"/>
                  </a:lnTo>
                  <a:lnTo>
                    <a:pt x="12178" y="5188"/>
                  </a:lnTo>
                  <a:lnTo>
                    <a:pt x="12178" y="5188"/>
                  </a:lnTo>
                  <a:lnTo>
                    <a:pt x="12227" y="5237"/>
                  </a:lnTo>
                  <a:lnTo>
                    <a:pt x="12276" y="5286"/>
                  </a:lnTo>
                  <a:lnTo>
                    <a:pt x="12349" y="5310"/>
                  </a:lnTo>
                  <a:lnTo>
                    <a:pt x="12422" y="5334"/>
                  </a:lnTo>
                  <a:lnTo>
                    <a:pt x="13347" y="533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47"/>
            <p:cNvSpPr/>
            <p:nvPr/>
          </p:nvSpPr>
          <p:spPr>
            <a:xfrm>
              <a:off x="6352025" y="5109100"/>
              <a:ext cx="19500" cy="18900"/>
            </a:xfrm>
            <a:custGeom>
              <a:avLst/>
              <a:gdLst/>
              <a:ahLst/>
              <a:cxnLst/>
              <a:rect l="l" t="t" r="r" b="b"/>
              <a:pathLst>
                <a:path w="780" h="756" extrusionOk="0">
                  <a:moveTo>
                    <a:pt x="317" y="1"/>
                  </a:moveTo>
                  <a:lnTo>
                    <a:pt x="244" y="25"/>
                  </a:lnTo>
                  <a:lnTo>
                    <a:pt x="122" y="98"/>
                  </a:lnTo>
                  <a:lnTo>
                    <a:pt x="49" y="220"/>
                  </a:lnTo>
                  <a:lnTo>
                    <a:pt x="25" y="293"/>
                  </a:lnTo>
                  <a:lnTo>
                    <a:pt x="0" y="390"/>
                  </a:lnTo>
                  <a:lnTo>
                    <a:pt x="25" y="463"/>
                  </a:lnTo>
                  <a:lnTo>
                    <a:pt x="49" y="536"/>
                  </a:lnTo>
                  <a:lnTo>
                    <a:pt x="122" y="658"/>
                  </a:lnTo>
                  <a:lnTo>
                    <a:pt x="244" y="731"/>
                  </a:lnTo>
                  <a:lnTo>
                    <a:pt x="317" y="756"/>
                  </a:lnTo>
                  <a:lnTo>
                    <a:pt x="463" y="756"/>
                  </a:lnTo>
                  <a:lnTo>
                    <a:pt x="536" y="731"/>
                  </a:lnTo>
                  <a:lnTo>
                    <a:pt x="658" y="658"/>
                  </a:lnTo>
                  <a:lnTo>
                    <a:pt x="755" y="536"/>
                  </a:lnTo>
                  <a:lnTo>
                    <a:pt x="780" y="463"/>
                  </a:lnTo>
                  <a:lnTo>
                    <a:pt x="780" y="390"/>
                  </a:lnTo>
                  <a:lnTo>
                    <a:pt x="780" y="293"/>
                  </a:lnTo>
                  <a:lnTo>
                    <a:pt x="755" y="220"/>
                  </a:lnTo>
                  <a:lnTo>
                    <a:pt x="658" y="98"/>
                  </a:lnTo>
                  <a:lnTo>
                    <a:pt x="536" y="25"/>
                  </a:lnTo>
                  <a:lnTo>
                    <a:pt x="463" y="1"/>
                  </a:lnTo>
                  <a:close/>
                </a:path>
              </a:pathLst>
            </a:custGeom>
            <a:solidFill>
              <a:srgbClr val="000000"/>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3" name="Google Shape;933;p47"/>
          <p:cNvGrpSpPr/>
          <p:nvPr/>
        </p:nvGrpSpPr>
        <p:grpSpPr>
          <a:xfrm>
            <a:off x="6503143" y="4428247"/>
            <a:ext cx="290183" cy="333679"/>
            <a:chOff x="6673500" y="5031175"/>
            <a:chExt cx="345250" cy="397000"/>
          </a:xfrm>
        </p:grpSpPr>
        <p:sp>
          <p:nvSpPr>
            <p:cNvPr id="934" name="Google Shape;934;p47"/>
            <p:cNvSpPr/>
            <p:nvPr/>
          </p:nvSpPr>
          <p:spPr>
            <a:xfrm>
              <a:off x="6731950" y="5031175"/>
              <a:ext cx="105375" cy="147375"/>
            </a:xfrm>
            <a:custGeom>
              <a:avLst/>
              <a:gdLst/>
              <a:ahLst/>
              <a:cxnLst/>
              <a:rect l="l" t="t" r="r" b="b"/>
              <a:pathLst>
                <a:path w="4215" h="5895" fill="none" extrusionOk="0">
                  <a:moveTo>
                    <a:pt x="2436" y="5894"/>
                  </a:moveTo>
                  <a:lnTo>
                    <a:pt x="2436" y="5894"/>
                  </a:lnTo>
                  <a:lnTo>
                    <a:pt x="2656" y="5845"/>
                  </a:lnTo>
                  <a:lnTo>
                    <a:pt x="2850" y="5772"/>
                  </a:lnTo>
                  <a:lnTo>
                    <a:pt x="3045" y="5699"/>
                  </a:lnTo>
                  <a:lnTo>
                    <a:pt x="3216" y="5577"/>
                  </a:lnTo>
                  <a:lnTo>
                    <a:pt x="3386" y="5456"/>
                  </a:lnTo>
                  <a:lnTo>
                    <a:pt x="3532" y="5285"/>
                  </a:lnTo>
                  <a:lnTo>
                    <a:pt x="3678" y="5115"/>
                  </a:lnTo>
                  <a:lnTo>
                    <a:pt x="3800" y="4920"/>
                  </a:lnTo>
                  <a:lnTo>
                    <a:pt x="3922" y="4725"/>
                  </a:lnTo>
                  <a:lnTo>
                    <a:pt x="4019" y="4506"/>
                  </a:lnTo>
                  <a:lnTo>
                    <a:pt x="4092" y="4262"/>
                  </a:lnTo>
                  <a:lnTo>
                    <a:pt x="4141" y="4019"/>
                  </a:lnTo>
                  <a:lnTo>
                    <a:pt x="4190" y="3775"/>
                  </a:lnTo>
                  <a:lnTo>
                    <a:pt x="4214" y="3507"/>
                  </a:lnTo>
                  <a:lnTo>
                    <a:pt x="4190" y="3239"/>
                  </a:lnTo>
                  <a:lnTo>
                    <a:pt x="4166" y="2971"/>
                  </a:lnTo>
                  <a:lnTo>
                    <a:pt x="4166" y="2971"/>
                  </a:lnTo>
                  <a:lnTo>
                    <a:pt x="4044" y="1876"/>
                  </a:lnTo>
                  <a:lnTo>
                    <a:pt x="3946" y="1364"/>
                  </a:lnTo>
                  <a:lnTo>
                    <a:pt x="3825" y="901"/>
                  </a:lnTo>
                  <a:lnTo>
                    <a:pt x="3727" y="682"/>
                  </a:lnTo>
                  <a:lnTo>
                    <a:pt x="3654" y="512"/>
                  </a:lnTo>
                  <a:lnTo>
                    <a:pt x="3532" y="341"/>
                  </a:lnTo>
                  <a:lnTo>
                    <a:pt x="3411" y="219"/>
                  </a:lnTo>
                  <a:lnTo>
                    <a:pt x="3264" y="122"/>
                  </a:lnTo>
                  <a:lnTo>
                    <a:pt x="3118" y="49"/>
                  </a:lnTo>
                  <a:lnTo>
                    <a:pt x="2923" y="0"/>
                  </a:lnTo>
                  <a:lnTo>
                    <a:pt x="2729" y="25"/>
                  </a:lnTo>
                  <a:lnTo>
                    <a:pt x="2729" y="25"/>
                  </a:lnTo>
                  <a:lnTo>
                    <a:pt x="2509" y="73"/>
                  </a:lnTo>
                  <a:lnTo>
                    <a:pt x="2266" y="146"/>
                  </a:lnTo>
                  <a:lnTo>
                    <a:pt x="2022" y="268"/>
                  </a:lnTo>
                  <a:lnTo>
                    <a:pt x="1779" y="414"/>
                  </a:lnTo>
                  <a:lnTo>
                    <a:pt x="1535" y="609"/>
                  </a:lnTo>
                  <a:lnTo>
                    <a:pt x="1316" y="804"/>
                  </a:lnTo>
                  <a:lnTo>
                    <a:pt x="1072" y="1023"/>
                  </a:lnTo>
                  <a:lnTo>
                    <a:pt x="853" y="1267"/>
                  </a:lnTo>
                  <a:lnTo>
                    <a:pt x="658" y="1535"/>
                  </a:lnTo>
                  <a:lnTo>
                    <a:pt x="488" y="1802"/>
                  </a:lnTo>
                  <a:lnTo>
                    <a:pt x="317" y="2095"/>
                  </a:lnTo>
                  <a:lnTo>
                    <a:pt x="196" y="2363"/>
                  </a:lnTo>
                  <a:lnTo>
                    <a:pt x="98" y="2655"/>
                  </a:lnTo>
                  <a:lnTo>
                    <a:pt x="25" y="2947"/>
                  </a:lnTo>
                  <a:lnTo>
                    <a:pt x="1" y="3239"/>
                  </a:lnTo>
                  <a:lnTo>
                    <a:pt x="1" y="3507"/>
                  </a:lnTo>
                  <a:lnTo>
                    <a:pt x="1" y="3507"/>
                  </a:lnTo>
                  <a:lnTo>
                    <a:pt x="50" y="3775"/>
                  </a:lnTo>
                  <a:lnTo>
                    <a:pt x="123" y="4043"/>
                  </a:lnTo>
                  <a:lnTo>
                    <a:pt x="196" y="4287"/>
                  </a:lnTo>
                  <a:lnTo>
                    <a:pt x="293" y="4530"/>
                  </a:lnTo>
                  <a:lnTo>
                    <a:pt x="415" y="4749"/>
                  </a:lnTo>
                  <a:lnTo>
                    <a:pt x="561" y="4944"/>
                  </a:lnTo>
                  <a:lnTo>
                    <a:pt x="707" y="5139"/>
                  </a:lnTo>
                  <a:lnTo>
                    <a:pt x="853" y="5310"/>
                  </a:lnTo>
                  <a:lnTo>
                    <a:pt x="1024" y="5456"/>
                  </a:lnTo>
                  <a:lnTo>
                    <a:pt x="1219" y="5602"/>
                  </a:lnTo>
                  <a:lnTo>
                    <a:pt x="1389" y="5699"/>
                  </a:lnTo>
                  <a:lnTo>
                    <a:pt x="1584" y="5797"/>
                  </a:lnTo>
                  <a:lnTo>
                    <a:pt x="1803" y="5845"/>
                  </a:lnTo>
                  <a:lnTo>
                    <a:pt x="1998" y="5894"/>
                  </a:lnTo>
                  <a:lnTo>
                    <a:pt x="2217" y="5894"/>
                  </a:lnTo>
                  <a:lnTo>
                    <a:pt x="2436" y="5894"/>
                  </a:lnTo>
                  <a:lnTo>
                    <a:pt x="2436" y="589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47"/>
            <p:cNvSpPr/>
            <p:nvPr/>
          </p:nvSpPr>
          <p:spPr>
            <a:xfrm>
              <a:off x="6673500" y="5146850"/>
              <a:ext cx="84050" cy="116925"/>
            </a:xfrm>
            <a:custGeom>
              <a:avLst/>
              <a:gdLst/>
              <a:ahLst/>
              <a:cxnLst/>
              <a:rect l="l" t="t" r="r" b="b"/>
              <a:pathLst>
                <a:path w="3362" h="4677" fill="none" extrusionOk="0">
                  <a:moveTo>
                    <a:pt x="2875" y="4579"/>
                  </a:moveTo>
                  <a:lnTo>
                    <a:pt x="2875" y="4579"/>
                  </a:lnTo>
                  <a:lnTo>
                    <a:pt x="3021" y="4482"/>
                  </a:lnTo>
                  <a:lnTo>
                    <a:pt x="3143" y="4385"/>
                  </a:lnTo>
                  <a:lnTo>
                    <a:pt x="3240" y="4287"/>
                  </a:lnTo>
                  <a:lnTo>
                    <a:pt x="3313" y="4141"/>
                  </a:lnTo>
                  <a:lnTo>
                    <a:pt x="3362" y="3995"/>
                  </a:lnTo>
                  <a:lnTo>
                    <a:pt x="3362" y="3849"/>
                  </a:lnTo>
                  <a:lnTo>
                    <a:pt x="3362" y="3678"/>
                  </a:lnTo>
                  <a:lnTo>
                    <a:pt x="3337" y="3508"/>
                  </a:lnTo>
                  <a:lnTo>
                    <a:pt x="3240" y="3118"/>
                  </a:lnTo>
                  <a:lnTo>
                    <a:pt x="3069" y="2704"/>
                  </a:lnTo>
                  <a:lnTo>
                    <a:pt x="2704" y="1803"/>
                  </a:lnTo>
                  <a:lnTo>
                    <a:pt x="2704" y="1803"/>
                  </a:lnTo>
                  <a:lnTo>
                    <a:pt x="2363" y="950"/>
                  </a:lnTo>
                  <a:lnTo>
                    <a:pt x="2193" y="609"/>
                  </a:lnTo>
                  <a:lnTo>
                    <a:pt x="2022" y="342"/>
                  </a:lnTo>
                  <a:lnTo>
                    <a:pt x="1949" y="220"/>
                  </a:lnTo>
                  <a:lnTo>
                    <a:pt x="1852" y="122"/>
                  </a:lnTo>
                  <a:lnTo>
                    <a:pt x="1730" y="74"/>
                  </a:lnTo>
                  <a:lnTo>
                    <a:pt x="1633" y="25"/>
                  </a:lnTo>
                  <a:lnTo>
                    <a:pt x="1486" y="1"/>
                  </a:lnTo>
                  <a:lnTo>
                    <a:pt x="1365" y="1"/>
                  </a:lnTo>
                  <a:lnTo>
                    <a:pt x="1194" y="25"/>
                  </a:lnTo>
                  <a:lnTo>
                    <a:pt x="1024" y="98"/>
                  </a:lnTo>
                  <a:lnTo>
                    <a:pt x="1024" y="98"/>
                  </a:lnTo>
                  <a:lnTo>
                    <a:pt x="853" y="171"/>
                  </a:lnTo>
                  <a:lnTo>
                    <a:pt x="707" y="269"/>
                  </a:lnTo>
                  <a:lnTo>
                    <a:pt x="561" y="390"/>
                  </a:lnTo>
                  <a:lnTo>
                    <a:pt x="439" y="536"/>
                  </a:lnTo>
                  <a:lnTo>
                    <a:pt x="317" y="683"/>
                  </a:lnTo>
                  <a:lnTo>
                    <a:pt x="220" y="853"/>
                  </a:lnTo>
                  <a:lnTo>
                    <a:pt x="147" y="1048"/>
                  </a:lnTo>
                  <a:lnTo>
                    <a:pt x="74" y="1243"/>
                  </a:lnTo>
                  <a:lnTo>
                    <a:pt x="49" y="1438"/>
                  </a:lnTo>
                  <a:lnTo>
                    <a:pt x="1" y="1657"/>
                  </a:lnTo>
                  <a:lnTo>
                    <a:pt x="1" y="1876"/>
                  </a:lnTo>
                  <a:lnTo>
                    <a:pt x="1" y="2095"/>
                  </a:lnTo>
                  <a:lnTo>
                    <a:pt x="25" y="2339"/>
                  </a:lnTo>
                  <a:lnTo>
                    <a:pt x="74" y="2558"/>
                  </a:lnTo>
                  <a:lnTo>
                    <a:pt x="147" y="2801"/>
                  </a:lnTo>
                  <a:lnTo>
                    <a:pt x="220" y="3045"/>
                  </a:lnTo>
                  <a:lnTo>
                    <a:pt x="220" y="3045"/>
                  </a:lnTo>
                  <a:lnTo>
                    <a:pt x="342" y="3264"/>
                  </a:lnTo>
                  <a:lnTo>
                    <a:pt x="439" y="3483"/>
                  </a:lnTo>
                  <a:lnTo>
                    <a:pt x="585" y="3678"/>
                  </a:lnTo>
                  <a:lnTo>
                    <a:pt x="731" y="3849"/>
                  </a:lnTo>
                  <a:lnTo>
                    <a:pt x="878" y="4019"/>
                  </a:lnTo>
                  <a:lnTo>
                    <a:pt x="1048" y="4165"/>
                  </a:lnTo>
                  <a:lnTo>
                    <a:pt x="1219" y="4311"/>
                  </a:lnTo>
                  <a:lnTo>
                    <a:pt x="1389" y="4409"/>
                  </a:lnTo>
                  <a:lnTo>
                    <a:pt x="1559" y="4506"/>
                  </a:lnTo>
                  <a:lnTo>
                    <a:pt x="1754" y="4579"/>
                  </a:lnTo>
                  <a:lnTo>
                    <a:pt x="1949" y="4628"/>
                  </a:lnTo>
                  <a:lnTo>
                    <a:pt x="2120" y="4677"/>
                  </a:lnTo>
                  <a:lnTo>
                    <a:pt x="2314" y="4677"/>
                  </a:lnTo>
                  <a:lnTo>
                    <a:pt x="2509" y="4677"/>
                  </a:lnTo>
                  <a:lnTo>
                    <a:pt x="2680" y="4628"/>
                  </a:lnTo>
                  <a:lnTo>
                    <a:pt x="2875" y="4579"/>
                  </a:lnTo>
                  <a:lnTo>
                    <a:pt x="2875" y="457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47"/>
            <p:cNvSpPr/>
            <p:nvPr/>
          </p:nvSpPr>
          <p:spPr>
            <a:xfrm>
              <a:off x="6859225" y="5033600"/>
              <a:ext cx="105350" cy="144950"/>
            </a:xfrm>
            <a:custGeom>
              <a:avLst/>
              <a:gdLst/>
              <a:ahLst/>
              <a:cxnLst/>
              <a:rect l="l" t="t" r="r" b="b"/>
              <a:pathLst>
                <a:path w="4214" h="5798" fill="none" extrusionOk="0">
                  <a:moveTo>
                    <a:pt x="1778" y="5797"/>
                  </a:moveTo>
                  <a:lnTo>
                    <a:pt x="1778" y="5797"/>
                  </a:lnTo>
                  <a:lnTo>
                    <a:pt x="1997" y="5797"/>
                  </a:lnTo>
                  <a:lnTo>
                    <a:pt x="2216" y="5797"/>
                  </a:lnTo>
                  <a:lnTo>
                    <a:pt x="2411" y="5748"/>
                  </a:lnTo>
                  <a:lnTo>
                    <a:pt x="2630" y="5700"/>
                  </a:lnTo>
                  <a:lnTo>
                    <a:pt x="2825" y="5602"/>
                  </a:lnTo>
                  <a:lnTo>
                    <a:pt x="2996" y="5505"/>
                  </a:lnTo>
                  <a:lnTo>
                    <a:pt x="3191" y="5359"/>
                  </a:lnTo>
                  <a:lnTo>
                    <a:pt x="3361" y="5213"/>
                  </a:lnTo>
                  <a:lnTo>
                    <a:pt x="3507" y="5042"/>
                  </a:lnTo>
                  <a:lnTo>
                    <a:pt x="3653" y="4847"/>
                  </a:lnTo>
                  <a:lnTo>
                    <a:pt x="3799" y="4652"/>
                  </a:lnTo>
                  <a:lnTo>
                    <a:pt x="3921" y="4433"/>
                  </a:lnTo>
                  <a:lnTo>
                    <a:pt x="4019" y="4190"/>
                  </a:lnTo>
                  <a:lnTo>
                    <a:pt x="4092" y="3946"/>
                  </a:lnTo>
                  <a:lnTo>
                    <a:pt x="4165" y="3678"/>
                  </a:lnTo>
                  <a:lnTo>
                    <a:pt x="4213" y="3410"/>
                  </a:lnTo>
                  <a:lnTo>
                    <a:pt x="4213" y="3410"/>
                  </a:lnTo>
                  <a:lnTo>
                    <a:pt x="4213" y="3142"/>
                  </a:lnTo>
                  <a:lnTo>
                    <a:pt x="4189" y="2850"/>
                  </a:lnTo>
                  <a:lnTo>
                    <a:pt x="4116" y="2582"/>
                  </a:lnTo>
                  <a:lnTo>
                    <a:pt x="4019" y="2290"/>
                  </a:lnTo>
                  <a:lnTo>
                    <a:pt x="3897" y="2022"/>
                  </a:lnTo>
                  <a:lnTo>
                    <a:pt x="3726" y="1730"/>
                  </a:lnTo>
                  <a:lnTo>
                    <a:pt x="3556" y="1486"/>
                  </a:lnTo>
                  <a:lnTo>
                    <a:pt x="3361" y="1218"/>
                  </a:lnTo>
                  <a:lnTo>
                    <a:pt x="3142" y="999"/>
                  </a:lnTo>
                  <a:lnTo>
                    <a:pt x="2898" y="780"/>
                  </a:lnTo>
                  <a:lnTo>
                    <a:pt x="2679" y="585"/>
                  </a:lnTo>
                  <a:lnTo>
                    <a:pt x="2436" y="415"/>
                  </a:lnTo>
                  <a:lnTo>
                    <a:pt x="2192" y="269"/>
                  </a:lnTo>
                  <a:lnTo>
                    <a:pt x="1948" y="147"/>
                  </a:lnTo>
                  <a:lnTo>
                    <a:pt x="1705" y="74"/>
                  </a:lnTo>
                  <a:lnTo>
                    <a:pt x="1486" y="25"/>
                  </a:lnTo>
                  <a:lnTo>
                    <a:pt x="1486" y="25"/>
                  </a:lnTo>
                  <a:lnTo>
                    <a:pt x="1291" y="1"/>
                  </a:lnTo>
                  <a:lnTo>
                    <a:pt x="1096" y="49"/>
                  </a:lnTo>
                  <a:lnTo>
                    <a:pt x="950" y="98"/>
                  </a:lnTo>
                  <a:lnTo>
                    <a:pt x="804" y="195"/>
                  </a:lnTo>
                  <a:lnTo>
                    <a:pt x="682" y="317"/>
                  </a:lnTo>
                  <a:lnTo>
                    <a:pt x="585" y="463"/>
                  </a:lnTo>
                  <a:lnTo>
                    <a:pt x="487" y="658"/>
                  </a:lnTo>
                  <a:lnTo>
                    <a:pt x="390" y="853"/>
                  </a:lnTo>
                  <a:lnTo>
                    <a:pt x="268" y="1291"/>
                  </a:lnTo>
                  <a:lnTo>
                    <a:pt x="170" y="1803"/>
                  </a:lnTo>
                  <a:lnTo>
                    <a:pt x="49" y="2874"/>
                  </a:lnTo>
                  <a:lnTo>
                    <a:pt x="49" y="2874"/>
                  </a:lnTo>
                  <a:lnTo>
                    <a:pt x="0" y="3142"/>
                  </a:lnTo>
                  <a:lnTo>
                    <a:pt x="0" y="3410"/>
                  </a:lnTo>
                  <a:lnTo>
                    <a:pt x="24" y="3678"/>
                  </a:lnTo>
                  <a:lnTo>
                    <a:pt x="73" y="3922"/>
                  </a:lnTo>
                  <a:lnTo>
                    <a:pt x="122" y="4165"/>
                  </a:lnTo>
                  <a:lnTo>
                    <a:pt x="195" y="4409"/>
                  </a:lnTo>
                  <a:lnTo>
                    <a:pt x="292" y="4628"/>
                  </a:lnTo>
                  <a:lnTo>
                    <a:pt x="414" y="4823"/>
                  </a:lnTo>
                  <a:lnTo>
                    <a:pt x="536" y="5018"/>
                  </a:lnTo>
                  <a:lnTo>
                    <a:pt x="682" y="5188"/>
                  </a:lnTo>
                  <a:lnTo>
                    <a:pt x="828" y="5359"/>
                  </a:lnTo>
                  <a:lnTo>
                    <a:pt x="999" y="5480"/>
                  </a:lnTo>
                  <a:lnTo>
                    <a:pt x="1169" y="5602"/>
                  </a:lnTo>
                  <a:lnTo>
                    <a:pt x="1364" y="5675"/>
                  </a:lnTo>
                  <a:lnTo>
                    <a:pt x="1583" y="5748"/>
                  </a:lnTo>
                  <a:lnTo>
                    <a:pt x="1778" y="5797"/>
                  </a:lnTo>
                  <a:lnTo>
                    <a:pt x="1778" y="579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47"/>
            <p:cNvSpPr/>
            <p:nvPr/>
          </p:nvSpPr>
          <p:spPr>
            <a:xfrm>
              <a:off x="6931675" y="5150500"/>
              <a:ext cx="87075" cy="115725"/>
            </a:xfrm>
            <a:custGeom>
              <a:avLst/>
              <a:gdLst/>
              <a:ahLst/>
              <a:cxnLst/>
              <a:rect l="l" t="t" r="r" b="b"/>
              <a:pathLst>
                <a:path w="3483" h="4629" fill="none" extrusionOk="0">
                  <a:moveTo>
                    <a:pt x="2558" y="98"/>
                  </a:moveTo>
                  <a:lnTo>
                    <a:pt x="2558" y="98"/>
                  </a:lnTo>
                  <a:lnTo>
                    <a:pt x="2387" y="49"/>
                  </a:lnTo>
                  <a:lnTo>
                    <a:pt x="2241" y="1"/>
                  </a:lnTo>
                  <a:lnTo>
                    <a:pt x="2095" y="1"/>
                  </a:lnTo>
                  <a:lnTo>
                    <a:pt x="1973" y="1"/>
                  </a:lnTo>
                  <a:lnTo>
                    <a:pt x="1851" y="49"/>
                  </a:lnTo>
                  <a:lnTo>
                    <a:pt x="1729" y="98"/>
                  </a:lnTo>
                  <a:lnTo>
                    <a:pt x="1632" y="196"/>
                  </a:lnTo>
                  <a:lnTo>
                    <a:pt x="1535" y="293"/>
                  </a:lnTo>
                  <a:lnTo>
                    <a:pt x="1364" y="561"/>
                  </a:lnTo>
                  <a:lnTo>
                    <a:pt x="1169" y="902"/>
                  </a:lnTo>
                  <a:lnTo>
                    <a:pt x="780" y="1730"/>
                  </a:lnTo>
                  <a:lnTo>
                    <a:pt x="780" y="1730"/>
                  </a:lnTo>
                  <a:lnTo>
                    <a:pt x="366" y="2607"/>
                  </a:lnTo>
                  <a:lnTo>
                    <a:pt x="195" y="2996"/>
                  </a:lnTo>
                  <a:lnTo>
                    <a:pt x="73" y="3386"/>
                  </a:lnTo>
                  <a:lnTo>
                    <a:pt x="25" y="3557"/>
                  </a:lnTo>
                  <a:lnTo>
                    <a:pt x="0" y="3727"/>
                  </a:lnTo>
                  <a:lnTo>
                    <a:pt x="25" y="3898"/>
                  </a:lnTo>
                  <a:lnTo>
                    <a:pt x="49" y="4044"/>
                  </a:lnTo>
                  <a:lnTo>
                    <a:pt x="98" y="4165"/>
                  </a:lnTo>
                  <a:lnTo>
                    <a:pt x="195" y="4287"/>
                  </a:lnTo>
                  <a:lnTo>
                    <a:pt x="317" y="4385"/>
                  </a:lnTo>
                  <a:lnTo>
                    <a:pt x="463" y="4482"/>
                  </a:lnTo>
                  <a:lnTo>
                    <a:pt x="463" y="4482"/>
                  </a:lnTo>
                  <a:lnTo>
                    <a:pt x="633" y="4555"/>
                  </a:lnTo>
                  <a:lnTo>
                    <a:pt x="828" y="4604"/>
                  </a:lnTo>
                  <a:lnTo>
                    <a:pt x="1023" y="4628"/>
                  </a:lnTo>
                  <a:lnTo>
                    <a:pt x="1194" y="4628"/>
                  </a:lnTo>
                  <a:lnTo>
                    <a:pt x="1388" y="4604"/>
                  </a:lnTo>
                  <a:lnTo>
                    <a:pt x="1583" y="4555"/>
                  </a:lnTo>
                  <a:lnTo>
                    <a:pt x="1778" y="4482"/>
                  </a:lnTo>
                  <a:lnTo>
                    <a:pt x="1949" y="4409"/>
                  </a:lnTo>
                  <a:lnTo>
                    <a:pt x="2143" y="4312"/>
                  </a:lnTo>
                  <a:lnTo>
                    <a:pt x="2314" y="4190"/>
                  </a:lnTo>
                  <a:lnTo>
                    <a:pt x="2484" y="4044"/>
                  </a:lnTo>
                  <a:lnTo>
                    <a:pt x="2655" y="3873"/>
                  </a:lnTo>
                  <a:lnTo>
                    <a:pt x="2801" y="3703"/>
                  </a:lnTo>
                  <a:lnTo>
                    <a:pt x="2947" y="3508"/>
                  </a:lnTo>
                  <a:lnTo>
                    <a:pt x="3069" y="3313"/>
                  </a:lnTo>
                  <a:lnTo>
                    <a:pt x="3191" y="3094"/>
                  </a:lnTo>
                  <a:lnTo>
                    <a:pt x="3191" y="3094"/>
                  </a:lnTo>
                  <a:lnTo>
                    <a:pt x="3288" y="2875"/>
                  </a:lnTo>
                  <a:lnTo>
                    <a:pt x="3361" y="2631"/>
                  </a:lnTo>
                  <a:lnTo>
                    <a:pt x="3410" y="2412"/>
                  </a:lnTo>
                  <a:lnTo>
                    <a:pt x="3459" y="2168"/>
                  </a:lnTo>
                  <a:lnTo>
                    <a:pt x="3483" y="1949"/>
                  </a:lnTo>
                  <a:lnTo>
                    <a:pt x="3483" y="1730"/>
                  </a:lnTo>
                  <a:lnTo>
                    <a:pt x="3459" y="1511"/>
                  </a:lnTo>
                  <a:lnTo>
                    <a:pt x="3434" y="1316"/>
                  </a:lnTo>
                  <a:lnTo>
                    <a:pt x="3386" y="1121"/>
                  </a:lnTo>
                  <a:lnTo>
                    <a:pt x="3313" y="926"/>
                  </a:lnTo>
                  <a:lnTo>
                    <a:pt x="3239" y="756"/>
                  </a:lnTo>
                  <a:lnTo>
                    <a:pt x="3118" y="585"/>
                  </a:lnTo>
                  <a:lnTo>
                    <a:pt x="2996" y="439"/>
                  </a:lnTo>
                  <a:lnTo>
                    <a:pt x="2874" y="317"/>
                  </a:lnTo>
                  <a:lnTo>
                    <a:pt x="2728" y="196"/>
                  </a:lnTo>
                  <a:lnTo>
                    <a:pt x="2558" y="98"/>
                  </a:lnTo>
                  <a:lnTo>
                    <a:pt x="2558" y="9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47"/>
            <p:cNvSpPr/>
            <p:nvPr/>
          </p:nvSpPr>
          <p:spPr>
            <a:xfrm>
              <a:off x="6715525" y="5180350"/>
              <a:ext cx="263050" cy="247825"/>
            </a:xfrm>
            <a:custGeom>
              <a:avLst/>
              <a:gdLst/>
              <a:ahLst/>
              <a:cxnLst/>
              <a:rect l="l" t="t" r="r" b="b"/>
              <a:pathLst>
                <a:path w="10522" h="9913" fill="none" extrusionOk="0">
                  <a:moveTo>
                    <a:pt x="8135" y="3191"/>
                  </a:moveTo>
                  <a:lnTo>
                    <a:pt x="8135" y="3191"/>
                  </a:lnTo>
                  <a:lnTo>
                    <a:pt x="8037" y="2923"/>
                  </a:lnTo>
                  <a:lnTo>
                    <a:pt x="7940" y="2655"/>
                  </a:lnTo>
                  <a:lnTo>
                    <a:pt x="7794" y="2119"/>
                  </a:lnTo>
                  <a:lnTo>
                    <a:pt x="7721" y="1851"/>
                  </a:lnTo>
                  <a:lnTo>
                    <a:pt x="7623" y="1608"/>
                  </a:lnTo>
                  <a:lnTo>
                    <a:pt x="7502" y="1340"/>
                  </a:lnTo>
                  <a:lnTo>
                    <a:pt x="7355" y="1120"/>
                  </a:lnTo>
                  <a:lnTo>
                    <a:pt x="7355" y="1120"/>
                  </a:lnTo>
                  <a:lnTo>
                    <a:pt x="7161" y="853"/>
                  </a:lnTo>
                  <a:lnTo>
                    <a:pt x="6941" y="633"/>
                  </a:lnTo>
                  <a:lnTo>
                    <a:pt x="6698" y="463"/>
                  </a:lnTo>
                  <a:lnTo>
                    <a:pt x="6430" y="292"/>
                  </a:lnTo>
                  <a:lnTo>
                    <a:pt x="6162" y="171"/>
                  </a:lnTo>
                  <a:lnTo>
                    <a:pt x="5870" y="73"/>
                  </a:lnTo>
                  <a:lnTo>
                    <a:pt x="5578" y="25"/>
                  </a:lnTo>
                  <a:lnTo>
                    <a:pt x="5285" y="0"/>
                  </a:lnTo>
                  <a:lnTo>
                    <a:pt x="5285" y="0"/>
                  </a:lnTo>
                  <a:lnTo>
                    <a:pt x="5261" y="0"/>
                  </a:lnTo>
                  <a:lnTo>
                    <a:pt x="5261" y="0"/>
                  </a:lnTo>
                  <a:lnTo>
                    <a:pt x="5237" y="0"/>
                  </a:lnTo>
                  <a:lnTo>
                    <a:pt x="5237" y="0"/>
                  </a:lnTo>
                  <a:lnTo>
                    <a:pt x="4944" y="25"/>
                  </a:lnTo>
                  <a:lnTo>
                    <a:pt x="4652" y="73"/>
                  </a:lnTo>
                  <a:lnTo>
                    <a:pt x="4360" y="171"/>
                  </a:lnTo>
                  <a:lnTo>
                    <a:pt x="4092" y="292"/>
                  </a:lnTo>
                  <a:lnTo>
                    <a:pt x="3824" y="463"/>
                  </a:lnTo>
                  <a:lnTo>
                    <a:pt x="3580" y="633"/>
                  </a:lnTo>
                  <a:lnTo>
                    <a:pt x="3361" y="853"/>
                  </a:lnTo>
                  <a:lnTo>
                    <a:pt x="3166" y="1120"/>
                  </a:lnTo>
                  <a:lnTo>
                    <a:pt x="3166" y="1120"/>
                  </a:lnTo>
                  <a:lnTo>
                    <a:pt x="3020" y="1340"/>
                  </a:lnTo>
                  <a:lnTo>
                    <a:pt x="2898" y="1608"/>
                  </a:lnTo>
                  <a:lnTo>
                    <a:pt x="2801" y="1851"/>
                  </a:lnTo>
                  <a:lnTo>
                    <a:pt x="2728" y="2119"/>
                  </a:lnTo>
                  <a:lnTo>
                    <a:pt x="2558" y="2655"/>
                  </a:lnTo>
                  <a:lnTo>
                    <a:pt x="2484" y="2923"/>
                  </a:lnTo>
                  <a:lnTo>
                    <a:pt x="2387" y="3191"/>
                  </a:lnTo>
                  <a:lnTo>
                    <a:pt x="2387" y="3191"/>
                  </a:lnTo>
                  <a:lnTo>
                    <a:pt x="2241" y="3434"/>
                  </a:lnTo>
                  <a:lnTo>
                    <a:pt x="2095" y="3678"/>
                  </a:lnTo>
                  <a:lnTo>
                    <a:pt x="1900" y="3897"/>
                  </a:lnTo>
                  <a:lnTo>
                    <a:pt x="1729" y="4092"/>
                  </a:lnTo>
                  <a:lnTo>
                    <a:pt x="1315" y="4457"/>
                  </a:lnTo>
                  <a:lnTo>
                    <a:pt x="901" y="4847"/>
                  </a:lnTo>
                  <a:lnTo>
                    <a:pt x="901" y="4847"/>
                  </a:lnTo>
                  <a:lnTo>
                    <a:pt x="707" y="5066"/>
                  </a:lnTo>
                  <a:lnTo>
                    <a:pt x="512" y="5310"/>
                  </a:lnTo>
                  <a:lnTo>
                    <a:pt x="366" y="5553"/>
                  </a:lnTo>
                  <a:lnTo>
                    <a:pt x="244" y="5821"/>
                  </a:lnTo>
                  <a:lnTo>
                    <a:pt x="146" y="6113"/>
                  </a:lnTo>
                  <a:lnTo>
                    <a:pt x="73" y="6405"/>
                  </a:lnTo>
                  <a:lnTo>
                    <a:pt x="25" y="6722"/>
                  </a:lnTo>
                  <a:lnTo>
                    <a:pt x="0" y="7014"/>
                  </a:lnTo>
                  <a:lnTo>
                    <a:pt x="0" y="7014"/>
                  </a:lnTo>
                  <a:lnTo>
                    <a:pt x="25" y="7307"/>
                  </a:lnTo>
                  <a:lnTo>
                    <a:pt x="49" y="7599"/>
                  </a:lnTo>
                  <a:lnTo>
                    <a:pt x="122" y="7867"/>
                  </a:lnTo>
                  <a:lnTo>
                    <a:pt x="219" y="8135"/>
                  </a:lnTo>
                  <a:lnTo>
                    <a:pt x="317" y="8403"/>
                  </a:lnTo>
                  <a:lnTo>
                    <a:pt x="439" y="8622"/>
                  </a:lnTo>
                  <a:lnTo>
                    <a:pt x="609" y="8865"/>
                  </a:lnTo>
                  <a:lnTo>
                    <a:pt x="780" y="9060"/>
                  </a:lnTo>
                  <a:lnTo>
                    <a:pt x="950" y="9255"/>
                  </a:lnTo>
                  <a:lnTo>
                    <a:pt x="1145" y="9401"/>
                  </a:lnTo>
                  <a:lnTo>
                    <a:pt x="1364" y="9547"/>
                  </a:lnTo>
                  <a:lnTo>
                    <a:pt x="1608" y="9669"/>
                  </a:lnTo>
                  <a:lnTo>
                    <a:pt x="1851" y="9766"/>
                  </a:lnTo>
                  <a:lnTo>
                    <a:pt x="2095" y="9840"/>
                  </a:lnTo>
                  <a:lnTo>
                    <a:pt x="2363" y="9888"/>
                  </a:lnTo>
                  <a:lnTo>
                    <a:pt x="2606" y="9913"/>
                  </a:lnTo>
                  <a:lnTo>
                    <a:pt x="2606" y="9913"/>
                  </a:lnTo>
                  <a:lnTo>
                    <a:pt x="2972" y="9888"/>
                  </a:lnTo>
                  <a:lnTo>
                    <a:pt x="3337" y="9791"/>
                  </a:lnTo>
                  <a:lnTo>
                    <a:pt x="3678" y="9669"/>
                  </a:lnTo>
                  <a:lnTo>
                    <a:pt x="3994" y="9474"/>
                  </a:lnTo>
                  <a:lnTo>
                    <a:pt x="3994" y="9474"/>
                  </a:lnTo>
                  <a:lnTo>
                    <a:pt x="4141" y="9377"/>
                  </a:lnTo>
                  <a:lnTo>
                    <a:pt x="4287" y="9304"/>
                  </a:lnTo>
                  <a:lnTo>
                    <a:pt x="4433" y="9279"/>
                  </a:lnTo>
                  <a:lnTo>
                    <a:pt x="4579" y="9231"/>
                  </a:lnTo>
                  <a:lnTo>
                    <a:pt x="4896" y="9206"/>
                  </a:lnTo>
                  <a:lnTo>
                    <a:pt x="5261" y="9206"/>
                  </a:lnTo>
                  <a:lnTo>
                    <a:pt x="5261" y="9206"/>
                  </a:lnTo>
                  <a:lnTo>
                    <a:pt x="5626" y="9206"/>
                  </a:lnTo>
                  <a:lnTo>
                    <a:pt x="5943" y="9231"/>
                  </a:lnTo>
                  <a:lnTo>
                    <a:pt x="6089" y="9279"/>
                  </a:lnTo>
                  <a:lnTo>
                    <a:pt x="6235" y="9304"/>
                  </a:lnTo>
                  <a:lnTo>
                    <a:pt x="6381" y="9377"/>
                  </a:lnTo>
                  <a:lnTo>
                    <a:pt x="6527" y="9474"/>
                  </a:lnTo>
                  <a:lnTo>
                    <a:pt x="6527" y="9474"/>
                  </a:lnTo>
                  <a:lnTo>
                    <a:pt x="6844" y="9669"/>
                  </a:lnTo>
                  <a:lnTo>
                    <a:pt x="7185" y="9791"/>
                  </a:lnTo>
                  <a:lnTo>
                    <a:pt x="7550" y="9888"/>
                  </a:lnTo>
                  <a:lnTo>
                    <a:pt x="7916" y="9913"/>
                  </a:lnTo>
                  <a:lnTo>
                    <a:pt x="7916" y="9913"/>
                  </a:lnTo>
                  <a:lnTo>
                    <a:pt x="8184" y="9888"/>
                  </a:lnTo>
                  <a:lnTo>
                    <a:pt x="8427" y="9840"/>
                  </a:lnTo>
                  <a:lnTo>
                    <a:pt x="8671" y="9766"/>
                  </a:lnTo>
                  <a:lnTo>
                    <a:pt x="8914" y="9669"/>
                  </a:lnTo>
                  <a:lnTo>
                    <a:pt x="9158" y="9547"/>
                  </a:lnTo>
                  <a:lnTo>
                    <a:pt x="9377" y="9401"/>
                  </a:lnTo>
                  <a:lnTo>
                    <a:pt x="9572" y="9255"/>
                  </a:lnTo>
                  <a:lnTo>
                    <a:pt x="9742" y="9060"/>
                  </a:lnTo>
                  <a:lnTo>
                    <a:pt x="9913" y="8865"/>
                  </a:lnTo>
                  <a:lnTo>
                    <a:pt x="10083" y="8622"/>
                  </a:lnTo>
                  <a:lnTo>
                    <a:pt x="10205" y="8403"/>
                  </a:lnTo>
                  <a:lnTo>
                    <a:pt x="10302" y="8135"/>
                  </a:lnTo>
                  <a:lnTo>
                    <a:pt x="10400" y="7867"/>
                  </a:lnTo>
                  <a:lnTo>
                    <a:pt x="10473" y="7599"/>
                  </a:lnTo>
                  <a:lnTo>
                    <a:pt x="10497" y="7307"/>
                  </a:lnTo>
                  <a:lnTo>
                    <a:pt x="10522" y="7014"/>
                  </a:lnTo>
                  <a:lnTo>
                    <a:pt x="10522" y="7014"/>
                  </a:lnTo>
                  <a:lnTo>
                    <a:pt x="10497" y="6722"/>
                  </a:lnTo>
                  <a:lnTo>
                    <a:pt x="10449" y="6405"/>
                  </a:lnTo>
                  <a:lnTo>
                    <a:pt x="10375" y="6113"/>
                  </a:lnTo>
                  <a:lnTo>
                    <a:pt x="10278" y="5821"/>
                  </a:lnTo>
                  <a:lnTo>
                    <a:pt x="10156" y="5553"/>
                  </a:lnTo>
                  <a:lnTo>
                    <a:pt x="10010" y="5310"/>
                  </a:lnTo>
                  <a:lnTo>
                    <a:pt x="9815" y="5066"/>
                  </a:lnTo>
                  <a:lnTo>
                    <a:pt x="9620" y="4847"/>
                  </a:lnTo>
                  <a:lnTo>
                    <a:pt x="9620" y="4847"/>
                  </a:lnTo>
                  <a:lnTo>
                    <a:pt x="9206" y="4457"/>
                  </a:lnTo>
                  <a:lnTo>
                    <a:pt x="8792" y="4092"/>
                  </a:lnTo>
                  <a:lnTo>
                    <a:pt x="8622" y="3897"/>
                  </a:lnTo>
                  <a:lnTo>
                    <a:pt x="8427" y="3678"/>
                  </a:lnTo>
                  <a:lnTo>
                    <a:pt x="8281" y="3434"/>
                  </a:lnTo>
                  <a:lnTo>
                    <a:pt x="8135" y="3191"/>
                  </a:lnTo>
                  <a:lnTo>
                    <a:pt x="8135" y="319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9" name="Google Shape;939;p47"/>
          <p:cNvGrpSpPr/>
          <p:nvPr/>
        </p:nvGrpSpPr>
        <p:grpSpPr>
          <a:xfrm>
            <a:off x="4195130" y="452892"/>
            <a:ext cx="387933" cy="345971"/>
            <a:chOff x="3927500" y="301425"/>
            <a:chExt cx="461550" cy="411625"/>
          </a:xfrm>
        </p:grpSpPr>
        <p:sp>
          <p:nvSpPr>
            <p:cNvPr id="940" name="Google Shape;940;p47"/>
            <p:cNvSpPr/>
            <p:nvPr/>
          </p:nvSpPr>
          <p:spPr>
            <a:xfrm>
              <a:off x="4080925" y="302050"/>
              <a:ext cx="154075" cy="411000"/>
            </a:xfrm>
            <a:custGeom>
              <a:avLst/>
              <a:gdLst/>
              <a:ahLst/>
              <a:cxnLst/>
              <a:rect l="l" t="t" r="r" b="b"/>
              <a:pathLst>
                <a:path w="6163" h="16440" fill="none" extrusionOk="0">
                  <a:moveTo>
                    <a:pt x="6162" y="3118"/>
                  </a:moveTo>
                  <a:lnTo>
                    <a:pt x="0" y="0"/>
                  </a:lnTo>
                  <a:lnTo>
                    <a:pt x="0" y="13322"/>
                  </a:lnTo>
                  <a:lnTo>
                    <a:pt x="6162" y="16440"/>
                  </a:lnTo>
                  <a:lnTo>
                    <a:pt x="6162" y="311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47"/>
            <p:cNvSpPr/>
            <p:nvPr/>
          </p:nvSpPr>
          <p:spPr>
            <a:xfrm>
              <a:off x="3927500" y="301425"/>
              <a:ext cx="153450" cy="406150"/>
            </a:xfrm>
            <a:custGeom>
              <a:avLst/>
              <a:gdLst/>
              <a:ahLst/>
              <a:cxnLst/>
              <a:rect l="l" t="t" r="r" b="b"/>
              <a:pathLst>
                <a:path w="6138" h="16246" fill="none" extrusionOk="0">
                  <a:moveTo>
                    <a:pt x="6137" y="1"/>
                  </a:moveTo>
                  <a:lnTo>
                    <a:pt x="536" y="2850"/>
                  </a:lnTo>
                  <a:lnTo>
                    <a:pt x="536" y="2850"/>
                  </a:lnTo>
                  <a:lnTo>
                    <a:pt x="414" y="2899"/>
                  </a:lnTo>
                  <a:lnTo>
                    <a:pt x="317" y="2997"/>
                  </a:lnTo>
                  <a:lnTo>
                    <a:pt x="219" y="3094"/>
                  </a:lnTo>
                  <a:lnTo>
                    <a:pt x="146" y="3216"/>
                  </a:lnTo>
                  <a:lnTo>
                    <a:pt x="73" y="3313"/>
                  </a:lnTo>
                  <a:lnTo>
                    <a:pt x="24" y="3435"/>
                  </a:lnTo>
                  <a:lnTo>
                    <a:pt x="0" y="3557"/>
                  </a:lnTo>
                  <a:lnTo>
                    <a:pt x="0" y="3679"/>
                  </a:lnTo>
                  <a:lnTo>
                    <a:pt x="0" y="15880"/>
                  </a:lnTo>
                  <a:lnTo>
                    <a:pt x="0" y="15880"/>
                  </a:lnTo>
                  <a:lnTo>
                    <a:pt x="0" y="16002"/>
                  </a:lnTo>
                  <a:lnTo>
                    <a:pt x="49" y="16075"/>
                  </a:lnTo>
                  <a:lnTo>
                    <a:pt x="97" y="16148"/>
                  </a:lnTo>
                  <a:lnTo>
                    <a:pt x="170" y="16197"/>
                  </a:lnTo>
                  <a:lnTo>
                    <a:pt x="244" y="16221"/>
                  </a:lnTo>
                  <a:lnTo>
                    <a:pt x="341" y="16246"/>
                  </a:lnTo>
                  <a:lnTo>
                    <a:pt x="463" y="16221"/>
                  </a:lnTo>
                  <a:lnTo>
                    <a:pt x="560" y="16173"/>
                  </a:lnTo>
                  <a:lnTo>
                    <a:pt x="6137" y="13323"/>
                  </a:lnTo>
                  <a:lnTo>
                    <a:pt x="6137"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47"/>
            <p:cNvSpPr/>
            <p:nvPr/>
          </p:nvSpPr>
          <p:spPr>
            <a:xfrm>
              <a:off x="4234975" y="306925"/>
              <a:ext cx="154075" cy="405525"/>
            </a:xfrm>
            <a:custGeom>
              <a:avLst/>
              <a:gdLst/>
              <a:ahLst/>
              <a:cxnLst/>
              <a:rect l="l" t="t" r="r" b="b"/>
              <a:pathLst>
                <a:path w="6163" h="16221" fill="none" extrusionOk="0">
                  <a:moveTo>
                    <a:pt x="5578" y="49"/>
                  </a:moveTo>
                  <a:lnTo>
                    <a:pt x="0" y="2898"/>
                  </a:lnTo>
                  <a:lnTo>
                    <a:pt x="0" y="16221"/>
                  </a:lnTo>
                  <a:lnTo>
                    <a:pt x="5626" y="13371"/>
                  </a:lnTo>
                  <a:lnTo>
                    <a:pt x="5626" y="13371"/>
                  </a:lnTo>
                  <a:lnTo>
                    <a:pt x="5724" y="13322"/>
                  </a:lnTo>
                  <a:lnTo>
                    <a:pt x="5845" y="13225"/>
                  </a:lnTo>
                  <a:lnTo>
                    <a:pt x="5918" y="13127"/>
                  </a:lnTo>
                  <a:lnTo>
                    <a:pt x="6016" y="13030"/>
                  </a:lnTo>
                  <a:lnTo>
                    <a:pt x="6065" y="12908"/>
                  </a:lnTo>
                  <a:lnTo>
                    <a:pt x="6113" y="12786"/>
                  </a:lnTo>
                  <a:lnTo>
                    <a:pt x="6138" y="12665"/>
                  </a:lnTo>
                  <a:lnTo>
                    <a:pt x="6162" y="12543"/>
                  </a:lnTo>
                  <a:lnTo>
                    <a:pt x="6162" y="341"/>
                  </a:lnTo>
                  <a:lnTo>
                    <a:pt x="6162" y="341"/>
                  </a:lnTo>
                  <a:lnTo>
                    <a:pt x="6138" y="219"/>
                  </a:lnTo>
                  <a:lnTo>
                    <a:pt x="6113" y="146"/>
                  </a:lnTo>
                  <a:lnTo>
                    <a:pt x="6065" y="73"/>
                  </a:lnTo>
                  <a:lnTo>
                    <a:pt x="5992" y="24"/>
                  </a:lnTo>
                  <a:lnTo>
                    <a:pt x="5894" y="0"/>
                  </a:lnTo>
                  <a:lnTo>
                    <a:pt x="5797" y="0"/>
                  </a:lnTo>
                  <a:lnTo>
                    <a:pt x="5699" y="0"/>
                  </a:lnTo>
                  <a:lnTo>
                    <a:pt x="5578" y="49"/>
                  </a:lnTo>
                  <a:lnTo>
                    <a:pt x="5578" y="4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47"/>
            <p:cNvSpPr/>
            <p:nvPr/>
          </p:nvSpPr>
          <p:spPr>
            <a:xfrm>
              <a:off x="4295850" y="442075"/>
              <a:ext cx="46300" cy="26225"/>
            </a:xfrm>
            <a:custGeom>
              <a:avLst/>
              <a:gdLst/>
              <a:ahLst/>
              <a:cxnLst/>
              <a:rect l="l" t="t" r="r" b="b"/>
              <a:pathLst>
                <a:path w="1852" h="1049" fill="none" extrusionOk="0">
                  <a:moveTo>
                    <a:pt x="1" y="1"/>
                  </a:moveTo>
                  <a:lnTo>
                    <a:pt x="1852" y="104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47"/>
            <p:cNvSpPr/>
            <p:nvPr/>
          </p:nvSpPr>
          <p:spPr>
            <a:xfrm>
              <a:off x="4296475" y="415900"/>
              <a:ext cx="45075" cy="78575"/>
            </a:xfrm>
            <a:custGeom>
              <a:avLst/>
              <a:gdLst/>
              <a:ahLst/>
              <a:cxnLst/>
              <a:rect l="l" t="t" r="r" b="b"/>
              <a:pathLst>
                <a:path w="1803" h="3143" fill="none" extrusionOk="0">
                  <a:moveTo>
                    <a:pt x="1802" y="1"/>
                  </a:moveTo>
                  <a:lnTo>
                    <a:pt x="0" y="314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47"/>
            <p:cNvSpPr/>
            <p:nvPr/>
          </p:nvSpPr>
          <p:spPr>
            <a:xfrm>
              <a:off x="3968275" y="590050"/>
              <a:ext cx="25" cy="6100"/>
            </a:xfrm>
            <a:custGeom>
              <a:avLst/>
              <a:gdLst/>
              <a:ahLst/>
              <a:cxnLst/>
              <a:rect l="l" t="t" r="r" b="b"/>
              <a:pathLst>
                <a:path w="1" h="244" fill="none" extrusionOk="0">
                  <a:moveTo>
                    <a:pt x="1" y="244"/>
                  </a:moveTo>
                  <a:lnTo>
                    <a:pt x="1" y="244"/>
                  </a:ln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47"/>
            <p:cNvSpPr/>
            <p:nvPr/>
          </p:nvSpPr>
          <p:spPr>
            <a:xfrm>
              <a:off x="3970725" y="558375"/>
              <a:ext cx="1850" cy="12200"/>
            </a:xfrm>
            <a:custGeom>
              <a:avLst/>
              <a:gdLst/>
              <a:ahLst/>
              <a:cxnLst/>
              <a:rect l="l" t="t" r="r" b="b"/>
              <a:pathLst>
                <a:path w="74" h="488" fill="none" extrusionOk="0">
                  <a:moveTo>
                    <a:pt x="0" y="488"/>
                  </a:moveTo>
                  <a:lnTo>
                    <a:pt x="7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47"/>
            <p:cNvSpPr/>
            <p:nvPr/>
          </p:nvSpPr>
          <p:spPr>
            <a:xfrm>
              <a:off x="3976200" y="527325"/>
              <a:ext cx="3675" cy="12200"/>
            </a:xfrm>
            <a:custGeom>
              <a:avLst/>
              <a:gdLst/>
              <a:ahLst/>
              <a:cxnLst/>
              <a:rect l="l" t="t" r="r" b="b"/>
              <a:pathLst>
                <a:path w="147" h="488" fill="none" extrusionOk="0">
                  <a:moveTo>
                    <a:pt x="0" y="488"/>
                  </a:moveTo>
                  <a:lnTo>
                    <a:pt x="98" y="147"/>
                  </a:lnTo>
                  <a:lnTo>
                    <a:pt x="147"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47"/>
            <p:cNvSpPr/>
            <p:nvPr/>
          </p:nvSpPr>
          <p:spPr>
            <a:xfrm>
              <a:off x="3985950" y="498100"/>
              <a:ext cx="4875" cy="10975"/>
            </a:xfrm>
            <a:custGeom>
              <a:avLst/>
              <a:gdLst/>
              <a:ahLst/>
              <a:cxnLst/>
              <a:rect l="l" t="t" r="r" b="b"/>
              <a:pathLst>
                <a:path w="195" h="439" fill="none" extrusionOk="0">
                  <a:moveTo>
                    <a:pt x="0" y="439"/>
                  </a:moveTo>
                  <a:lnTo>
                    <a:pt x="195" y="25"/>
                  </a:lnTo>
                  <a:lnTo>
                    <a:pt x="195"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47"/>
            <p:cNvSpPr/>
            <p:nvPr/>
          </p:nvSpPr>
          <p:spPr>
            <a:xfrm>
              <a:off x="4000550" y="471300"/>
              <a:ext cx="7325" cy="9775"/>
            </a:xfrm>
            <a:custGeom>
              <a:avLst/>
              <a:gdLst/>
              <a:ahLst/>
              <a:cxnLst/>
              <a:rect l="l" t="t" r="r" b="b"/>
              <a:pathLst>
                <a:path w="293" h="391" fill="none" extrusionOk="0">
                  <a:moveTo>
                    <a:pt x="1" y="391"/>
                  </a:moveTo>
                  <a:lnTo>
                    <a:pt x="74" y="269"/>
                  </a:lnTo>
                  <a:lnTo>
                    <a:pt x="29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47"/>
            <p:cNvSpPr/>
            <p:nvPr/>
          </p:nvSpPr>
          <p:spPr>
            <a:xfrm>
              <a:off x="4021250" y="450600"/>
              <a:ext cx="10375" cy="6725"/>
            </a:xfrm>
            <a:custGeom>
              <a:avLst/>
              <a:gdLst/>
              <a:ahLst/>
              <a:cxnLst/>
              <a:rect l="l" t="t" r="r" b="b"/>
              <a:pathLst>
                <a:path w="415" h="269" fill="none" extrusionOk="0">
                  <a:moveTo>
                    <a:pt x="1" y="269"/>
                  </a:moveTo>
                  <a:lnTo>
                    <a:pt x="25" y="244"/>
                  </a:lnTo>
                  <a:lnTo>
                    <a:pt x="220" y="123"/>
                  </a:lnTo>
                  <a:lnTo>
                    <a:pt x="415"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47"/>
            <p:cNvSpPr/>
            <p:nvPr/>
          </p:nvSpPr>
          <p:spPr>
            <a:xfrm>
              <a:off x="4049250" y="440250"/>
              <a:ext cx="11600" cy="2475"/>
            </a:xfrm>
            <a:custGeom>
              <a:avLst/>
              <a:gdLst/>
              <a:ahLst/>
              <a:cxnLst/>
              <a:rect l="l" t="t" r="r" b="b"/>
              <a:pathLst>
                <a:path w="464" h="99" fill="none" extrusionOk="0">
                  <a:moveTo>
                    <a:pt x="1" y="98"/>
                  </a:moveTo>
                  <a:lnTo>
                    <a:pt x="220" y="50"/>
                  </a:lnTo>
                  <a:lnTo>
                    <a:pt x="464" y="1"/>
                  </a:lnTo>
                  <a:lnTo>
                    <a:pt x="464"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47"/>
            <p:cNvSpPr/>
            <p:nvPr/>
          </p:nvSpPr>
          <p:spPr>
            <a:xfrm>
              <a:off x="4080325" y="439650"/>
              <a:ext cx="12200" cy="1850"/>
            </a:xfrm>
            <a:custGeom>
              <a:avLst/>
              <a:gdLst/>
              <a:ahLst/>
              <a:cxnLst/>
              <a:rect l="l" t="t" r="r" b="b"/>
              <a:pathLst>
                <a:path w="488" h="74" fill="none" extrusionOk="0">
                  <a:moveTo>
                    <a:pt x="0" y="0"/>
                  </a:moveTo>
                  <a:lnTo>
                    <a:pt x="146" y="0"/>
                  </a:lnTo>
                  <a:lnTo>
                    <a:pt x="463" y="74"/>
                  </a:lnTo>
                  <a:lnTo>
                    <a:pt x="487" y="7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47"/>
            <p:cNvSpPr/>
            <p:nvPr/>
          </p:nvSpPr>
          <p:spPr>
            <a:xfrm>
              <a:off x="4110150" y="450000"/>
              <a:ext cx="9150" cy="7950"/>
            </a:xfrm>
            <a:custGeom>
              <a:avLst/>
              <a:gdLst/>
              <a:ahLst/>
              <a:cxnLst/>
              <a:rect l="l" t="t" r="r" b="b"/>
              <a:pathLst>
                <a:path w="366" h="318" fill="none" extrusionOk="0">
                  <a:moveTo>
                    <a:pt x="0" y="1"/>
                  </a:moveTo>
                  <a:lnTo>
                    <a:pt x="98" y="74"/>
                  </a:lnTo>
                  <a:lnTo>
                    <a:pt x="317" y="268"/>
                  </a:lnTo>
                  <a:lnTo>
                    <a:pt x="366" y="31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47"/>
            <p:cNvSpPr/>
            <p:nvPr/>
          </p:nvSpPr>
          <p:spPr>
            <a:xfrm>
              <a:off x="4130250" y="473750"/>
              <a:ext cx="4900" cy="10975"/>
            </a:xfrm>
            <a:custGeom>
              <a:avLst/>
              <a:gdLst/>
              <a:ahLst/>
              <a:cxnLst/>
              <a:rect l="l" t="t" r="r" b="b"/>
              <a:pathLst>
                <a:path w="196" h="439" fill="none" extrusionOk="0">
                  <a:moveTo>
                    <a:pt x="0" y="0"/>
                  </a:moveTo>
                  <a:lnTo>
                    <a:pt x="25" y="73"/>
                  </a:lnTo>
                  <a:lnTo>
                    <a:pt x="171" y="366"/>
                  </a:lnTo>
                  <a:lnTo>
                    <a:pt x="195" y="43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47"/>
            <p:cNvSpPr/>
            <p:nvPr/>
          </p:nvSpPr>
          <p:spPr>
            <a:xfrm>
              <a:off x="4141800" y="502975"/>
              <a:ext cx="3700" cy="11600"/>
            </a:xfrm>
            <a:custGeom>
              <a:avLst/>
              <a:gdLst/>
              <a:ahLst/>
              <a:cxnLst/>
              <a:rect l="l" t="t" r="r" b="b"/>
              <a:pathLst>
                <a:path w="148" h="464" fill="none" extrusionOk="0">
                  <a:moveTo>
                    <a:pt x="1" y="0"/>
                  </a:moveTo>
                  <a:lnTo>
                    <a:pt x="147" y="46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47"/>
            <p:cNvSpPr/>
            <p:nvPr/>
          </p:nvSpPr>
          <p:spPr>
            <a:xfrm>
              <a:off x="4150950" y="533425"/>
              <a:ext cx="3675" cy="11575"/>
            </a:xfrm>
            <a:custGeom>
              <a:avLst/>
              <a:gdLst/>
              <a:ahLst/>
              <a:cxnLst/>
              <a:rect l="l" t="t" r="r" b="b"/>
              <a:pathLst>
                <a:path w="147" h="463" fill="none" extrusionOk="0">
                  <a:moveTo>
                    <a:pt x="0" y="0"/>
                  </a:moveTo>
                  <a:lnTo>
                    <a:pt x="146" y="46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47"/>
            <p:cNvSpPr/>
            <p:nvPr/>
          </p:nvSpPr>
          <p:spPr>
            <a:xfrm>
              <a:off x="4160675" y="563850"/>
              <a:ext cx="4900" cy="11000"/>
            </a:xfrm>
            <a:custGeom>
              <a:avLst/>
              <a:gdLst/>
              <a:ahLst/>
              <a:cxnLst/>
              <a:rect l="l" t="t" r="r" b="b"/>
              <a:pathLst>
                <a:path w="196" h="440" fill="none" extrusionOk="0">
                  <a:moveTo>
                    <a:pt x="1" y="1"/>
                  </a:moveTo>
                  <a:lnTo>
                    <a:pt x="50" y="123"/>
                  </a:lnTo>
                  <a:lnTo>
                    <a:pt x="196" y="415"/>
                  </a:lnTo>
                  <a:lnTo>
                    <a:pt x="196" y="43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47"/>
            <p:cNvSpPr/>
            <p:nvPr/>
          </p:nvSpPr>
          <p:spPr>
            <a:xfrm>
              <a:off x="4175300" y="591875"/>
              <a:ext cx="7325" cy="9150"/>
            </a:xfrm>
            <a:custGeom>
              <a:avLst/>
              <a:gdLst/>
              <a:ahLst/>
              <a:cxnLst/>
              <a:rect l="l" t="t" r="r" b="b"/>
              <a:pathLst>
                <a:path w="293" h="366" fill="none" extrusionOk="0">
                  <a:moveTo>
                    <a:pt x="0" y="0"/>
                  </a:moveTo>
                  <a:lnTo>
                    <a:pt x="98" y="146"/>
                  </a:lnTo>
                  <a:lnTo>
                    <a:pt x="293" y="36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47"/>
            <p:cNvSpPr/>
            <p:nvPr/>
          </p:nvSpPr>
          <p:spPr>
            <a:xfrm>
              <a:off x="4198425" y="613175"/>
              <a:ext cx="11000" cy="4900"/>
            </a:xfrm>
            <a:custGeom>
              <a:avLst/>
              <a:gdLst/>
              <a:ahLst/>
              <a:cxnLst/>
              <a:rect l="l" t="t" r="r" b="b"/>
              <a:pathLst>
                <a:path w="440" h="196" fill="none" extrusionOk="0">
                  <a:moveTo>
                    <a:pt x="1" y="1"/>
                  </a:moveTo>
                  <a:lnTo>
                    <a:pt x="171" y="98"/>
                  </a:lnTo>
                  <a:lnTo>
                    <a:pt x="439" y="19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47"/>
            <p:cNvSpPr/>
            <p:nvPr/>
          </p:nvSpPr>
          <p:spPr>
            <a:xfrm>
              <a:off x="4228275" y="621100"/>
              <a:ext cx="12200" cy="625"/>
            </a:xfrm>
            <a:custGeom>
              <a:avLst/>
              <a:gdLst/>
              <a:ahLst/>
              <a:cxnLst/>
              <a:rect l="l" t="t" r="r" b="b"/>
              <a:pathLst>
                <a:path w="488" h="25" fill="none" extrusionOk="0">
                  <a:moveTo>
                    <a:pt x="0" y="0"/>
                  </a:moveTo>
                  <a:lnTo>
                    <a:pt x="49" y="25"/>
                  </a:lnTo>
                  <a:lnTo>
                    <a:pt x="487" y="0"/>
                  </a:lnTo>
                  <a:lnTo>
                    <a:pt x="487"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47"/>
            <p:cNvSpPr/>
            <p:nvPr/>
          </p:nvSpPr>
          <p:spPr>
            <a:xfrm>
              <a:off x="4259925" y="616225"/>
              <a:ext cx="11600" cy="3075"/>
            </a:xfrm>
            <a:custGeom>
              <a:avLst/>
              <a:gdLst/>
              <a:ahLst/>
              <a:cxnLst/>
              <a:rect l="l" t="t" r="r" b="b"/>
              <a:pathLst>
                <a:path w="464" h="123" fill="none" extrusionOk="0">
                  <a:moveTo>
                    <a:pt x="1" y="122"/>
                  </a:moveTo>
                  <a:lnTo>
                    <a:pt x="196" y="73"/>
                  </a:lnTo>
                  <a:lnTo>
                    <a:pt x="464" y="0"/>
                  </a:lnTo>
                  <a:lnTo>
                    <a:pt x="46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47"/>
            <p:cNvSpPr/>
            <p:nvPr/>
          </p:nvSpPr>
          <p:spPr>
            <a:xfrm>
              <a:off x="4289775" y="602225"/>
              <a:ext cx="10375" cy="6725"/>
            </a:xfrm>
            <a:custGeom>
              <a:avLst/>
              <a:gdLst/>
              <a:ahLst/>
              <a:cxnLst/>
              <a:rect l="l" t="t" r="r" b="b"/>
              <a:pathLst>
                <a:path w="415" h="269" fill="none" extrusionOk="0">
                  <a:moveTo>
                    <a:pt x="0" y="268"/>
                  </a:moveTo>
                  <a:lnTo>
                    <a:pt x="195" y="146"/>
                  </a:lnTo>
                  <a:lnTo>
                    <a:pt x="390" y="0"/>
                  </a:lnTo>
                  <a:lnTo>
                    <a:pt x="41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47"/>
            <p:cNvSpPr/>
            <p:nvPr/>
          </p:nvSpPr>
          <p:spPr>
            <a:xfrm>
              <a:off x="4313525" y="577875"/>
              <a:ext cx="6100" cy="10375"/>
            </a:xfrm>
            <a:custGeom>
              <a:avLst/>
              <a:gdLst/>
              <a:ahLst/>
              <a:cxnLst/>
              <a:rect l="l" t="t" r="r" b="b"/>
              <a:pathLst>
                <a:path w="244" h="415" fill="none" extrusionOk="0">
                  <a:moveTo>
                    <a:pt x="0" y="414"/>
                  </a:moveTo>
                  <a:lnTo>
                    <a:pt x="24" y="365"/>
                  </a:lnTo>
                  <a:lnTo>
                    <a:pt x="146" y="195"/>
                  </a:lnTo>
                  <a:lnTo>
                    <a:pt x="24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47"/>
            <p:cNvSpPr/>
            <p:nvPr/>
          </p:nvSpPr>
          <p:spPr>
            <a:xfrm>
              <a:off x="4326300" y="547425"/>
              <a:ext cx="2450" cy="12200"/>
            </a:xfrm>
            <a:custGeom>
              <a:avLst/>
              <a:gdLst/>
              <a:ahLst/>
              <a:cxnLst/>
              <a:rect l="l" t="t" r="r" b="b"/>
              <a:pathLst>
                <a:path w="98" h="488" fill="none" extrusionOk="0">
                  <a:moveTo>
                    <a:pt x="0" y="487"/>
                  </a:moveTo>
                  <a:lnTo>
                    <a:pt x="49" y="293"/>
                  </a:lnTo>
                  <a:lnTo>
                    <a:pt x="9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47"/>
            <p:cNvSpPr/>
            <p:nvPr/>
          </p:nvSpPr>
          <p:spPr>
            <a:xfrm>
              <a:off x="4329350" y="515750"/>
              <a:ext cx="625" cy="12200"/>
            </a:xfrm>
            <a:custGeom>
              <a:avLst/>
              <a:gdLst/>
              <a:ahLst/>
              <a:cxnLst/>
              <a:rect l="l" t="t" r="r" b="b"/>
              <a:pathLst>
                <a:path w="25" h="488" fill="none" extrusionOk="0">
                  <a:moveTo>
                    <a:pt x="25" y="488"/>
                  </a:moveTo>
                  <a:lnTo>
                    <a:pt x="25" y="464"/>
                  </a:lnTo>
                  <a:lnTo>
                    <a:pt x="25" y="123"/>
                  </a:ln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47"/>
            <p:cNvSpPr/>
            <p:nvPr/>
          </p:nvSpPr>
          <p:spPr>
            <a:xfrm>
              <a:off x="4325075" y="488975"/>
              <a:ext cx="1250" cy="6100"/>
            </a:xfrm>
            <a:custGeom>
              <a:avLst/>
              <a:gdLst/>
              <a:ahLst/>
              <a:cxnLst/>
              <a:rect l="l" t="t" r="r" b="b"/>
              <a:pathLst>
                <a:path w="50" h="244" fill="none" extrusionOk="0">
                  <a:moveTo>
                    <a:pt x="49" y="244"/>
                  </a:moveTo>
                  <a:lnTo>
                    <a:pt x="49" y="244"/>
                  </a:ln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7" name="Google Shape;967;p47"/>
          <p:cNvGrpSpPr/>
          <p:nvPr/>
        </p:nvGrpSpPr>
        <p:grpSpPr>
          <a:xfrm>
            <a:off x="6482677" y="459553"/>
            <a:ext cx="332670" cy="332670"/>
            <a:chOff x="6649150" y="309350"/>
            <a:chExt cx="395800" cy="395800"/>
          </a:xfrm>
        </p:grpSpPr>
        <p:sp>
          <p:nvSpPr>
            <p:cNvPr id="968" name="Google Shape;968;p47"/>
            <p:cNvSpPr/>
            <p:nvPr/>
          </p:nvSpPr>
          <p:spPr>
            <a:xfrm>
              <a:off x="6649150" y="309350"/>
              <a:ext cx="395800" cy="395800"/>
            </a:xfrm>
            <a:custGeom>
              <a:avLst/>
              <a:gdLst/>
              <a:ahLst/>
              <a:cxnLst/>
              <a:rect l="l" t="t" r="r" b="b"/>
              <a:pathLst>
                <a:path w="15832" h="15832" fill="none" extrusionOk="0">
                  <a:moveTo>
                    <a:pt x="7916" y="1"/>
                  </a:moveTo>
                  <a:lnTo>
                    <a:pt x="7916" y="1"/>
                  </a:lnTo>
                  <a:lnTo>
                    <a:pt x="7502" y="25"/>
                  </a:lnTo>
                  <a:lnTo>
                    <a:pt x="7112" y="49"/>
                  </a:lnTo>
                  <a:lnTo>
                    <a:pt x="6723" y="98"/>
                  </a:lnTo>
                  <a:lnTo>
                    <a:pt x="6333" y="171"/>
                  </a:lnTo>
                  <a:lnTo>
                    <a:pt x="5943" y="244"/>
                  </a:lnTo>
                  <a:lnTo>
                    <a:pt x="5553" y="366"/>
                  </a:lnTo>
                  <a:lnTo>
                    <a:pt x="5188" y="488"/>
                  </a:lnTo>
                  <a:lnTo>
                    <a:pt x="4847" y="634"/>
                  </a:lnTo>
                  <a:lnTo>
                    <a:pt x="4482" y="780"/>
                  </a:lnTo>
                  <a:lnTo>
                    <a:pt x="4141" y="950"/>
                  </a:lnTo>
                  <a:lnTo>
                    <a:pt x="3824" y="1145"/>
                  </a:lnTo>
                  <a:lnTo>
                    <a:pt x="3483" y="1364"/>
                  </a:lnTo>
                  <a:lnTo>
                    <a:pt x="3191" y="1584"/>
                  </a:lnTo>
                  <a:lnTo>
                    <a:pt x="2874" y="1803"/>
                  </a:lnTo>
                  <a:lnTo>
                    <a:pt x="2607" y="2071"/>
                  </a:lnTo>
                  <a:lnTo>
                    <a:pt x="2314" y="2314"/>
                  </a:lnTo>
                  <a:lnTo>
                    <a:pt x="2071" y="2607"/>
                  </a:lnTo>
                  <a:lnTo>
                    <a:pt x="1803" y="2874"/>
                  </a:lnTo>
                  <a:lnTo>
                    <a:pt x="1584" y="3191"/>
                  </a:lnTo>
                  <a:lnTo>
                    <a:pt x="1364" y="3483"/>
                  </a:lnTo>
                  <a:lnTo>
                    <a:pt x="1145" y="3824"/>
                  </a:lnTo>
                  <a:lnTo>
                    <a:pt x="950" y="4141"/>
                  </a:lnTo>
                  <a:lnTo>
                    <a:pt x="780" y="4482"/>
                  </a:lnTo>
                  <a:lnTo>
                    <a:pt x="634" y="4847"/>
                  </a:lnTo>
                  <a:lnTo>
                    <a:pt x="488" y="5188"/>
                  </a:lnTo>
                  <a:lnTo>
                    <a:pt x="366" y="5553"/>
                  </a:lnTo>
                  <a:lnTo>
                    <a:pt x="244" y="5943"/>
                  </a:lnTo>
                  <a:lnTo>
                    <a:pt x="171" y="6333"/>
                  </a:lnTo>
                  <a:lnTo>
                    <a:pt x="98" y="6722"/>
                  </a:lnTo>
                  <a:lnTo>
                    <a:pt x="49" y="7112"/>
                  </a:lnTo>
                  <a:lnTo>
                    <a:pt x="25" y="7502"/>
                  </a:lnTo>
                  <a:lnTo>
                    <a:pt x="1" y="7916"/>
                  </a:lnTo>
                  <a:lnTo>
                    <a:pt x="1" y="7916"/>
                  </a:lnTo>
                  <a:lnTo>
                    <a:pt x="25" y="8330"/>
                  </a:lnTo>
                  <a:lnTo>
                    <a:pt x="49" y="8720"/>
                  </a:lnTo>
                  <a:lnTo>
                    <a:pt x="98" y="9109"/>
                  </a:lnTo>
                  <a:lnTo>
                    <a:pt x="171" y="9499"/>
                  </a:lnTo>
                  <a:lnTo>
                    <a:pt x="244" y="9889"/>
                  </a:lnTo>
                  <a:lnTo>
                    <a:pt x="366" y="10278"/>
                  </a:lnTo>
                  <a:lnTo>
                    <a:pt x="488" y="10644"/>
                  </a:lnTo>
                  <a:lnTo>
                    <a:pt x="634" y="10985"/>
                  </a:lnTo>
                  <a:lnTo>
                    <a:pt x="780" y="11350"/>
                  </a:lnTo>
                  <a:lnTo>
                    <a:pt x="950" y="11691"/>
                  </a:lnTo>
                  <a:lnTo>
                    <a:pt x="1145" y="12008"/>
                  </a:lnTo>
                  <a:lnTo>
                    <a:pt x="1364" y="12348"/>
                  </a:lnTo>
                  <a:lnTo>
                    <a:pt x="1584" y="12641"/>
                  </a:lnTo>
                  <a:lnTo>
                    <a:pt x="1803" y="12957"/>
                  </a:lnTo>
                  <a:lnTo>
                    <a:pt x="2071" y="13225"/>
                  </a:lnTo>
                  <a:lnTo>
                    <a:pt x="2314" y="13518"/>
                  </a:lnTo>
                  <a:lnTo>
                    <a:pt x="2607" y="13761"/>
                  </a:lnTo>
                  <a:lnTo>
                    <a:pt x="2874" y="14029"/>
                  </a:lnTo>
                  <a:lnTo>
                    <a:pt x="3191" y="14248"/>
                  </a:lnTo>
                  <a:lnTo>
                    <a:pt x="3483" y="14467"/>
                  </a:lnTo>
                  <a:lnTo>
                    <a:pt x="3824" y="14687"/>
                  </a:lnTo>
                  <a:lnTo>
                    <a:pt x="4141" y="14881"/>
                  </a:lnTo>
                  <a:lnTo>
                    <a:pt x="4482" y="15052"/>
                  </a:lnTo>
                  <a:lnTo>
                    <a:pt x="4847" y="15198"/>
                  </a:lnTo>
                  <a:lnTo>
                    <a:pt x="5188" y="15344"/>
                  </a:lnTo>
                  <a:lnTo>
                    <a:pt x="5553" y="15466"/>
                  </a:lnTo>
                  <a:lnTo>
                    <a:pt x="5943" y="15588"/>
                  </a:lnTo>
                  <a:lnTo>
                    <a:pt x="6333" y="15661"/>
                  </a:lnTo>
                  <a:lnTo>
                    <a:pt x="6723" y="15734"/>
                  </a:lnTo>
                  <a:lnTo>
                    <a:pt x="7112" y="15783"/>
                  </a:lnTo>
                  <a:lnTo>
                    <a:pt x="7502" y="15807"/>
                  </a:lnTo>
                  <a:lnTo>
                    <a:pt x="7916" y="15831"/>
                  </a:lnTo>
                  <a:lnTo>
                    <a:pt x="7916" y="15831"/>
                  </a:lnTo>
                  <a:lnTo>
                    <a:pt x="8330" y="15807"/>
                  </a:lnTo>
                  <a:lnTo>
                    <a:pt x="8720" y="15783"/>
                  </a:lnTo>
                  <a:lnTo>
                    <a:pt x="9109" y="15734"/>
                  </a:lnTo>
                  <a:lnTo>
                    <a:pt x="9499" y="15661"/>
                  </a:lnTo>
                  <a:lnTo>
                    <a:pt x="9889" y="15588"/>
                  </a:lnTo>
                  <a:lnTo>
                    <a:pt x="10278" y="15466"/>
                  </a:lnTo>
                  <a:lnTo>
                    <a:pt x="10644" y="15344"/>
                  </a:lnTo>
                  <a:lnTo>
                    <a:pt x="10985" y="15198"/>
                  </a:lnTo>
                  <a:lnTo>
                    <a:pt x="11350" y="15052"/>
                  </a:lnTo>
                  <a:lnTo>
                    <a:pt x="11691" y="14881"/>
                  </a:lnTo>
                  <a:lnTo>
                    <a:pt x="12008" y="14687"/>
                  </a:lnTo>
                  <a:lnTo>
                    <a:pt x="12349" y="14467"/>
                  </a:lnTo>
                  <a:lnTo>
                    <a:pt x="12641" y="14248"/>
                  </a:lnTo>
                  <a:lnTo>
                    <a:pt x="12957" y="14029"/>
                  </a:lnTo>
                  <a:lnTo>
                    <a:pt x="13225" y="13761"/>
                  </a:lnTo>
                  <a:lnTo>
                    <a:pt x="13518" y="13518"/>
                  </a:lnTo>
                  <a:lnTo>
                    <a:pt x="13761" y="13225"/>
                  </a:lnTo>
                  <a:lnTo>
                    <a:pt x="14029" y="12957"/>
                  </a:lnTo>
                  <a:lnTo>
                    <a:pt x="14248" y="12641"/>
                  </a:lnTo>
                  <a:lnTo>
                    <a:pt x="14467" y="12348"/>
                  </a:lnTo>
                  <a:lnTo>
                    <a:pt x="14687" y="12008"/>
                  </a:lnTo>
                  <a:lnTo>
                    <a:pt x="14881" y="11691"/>
                  </a:lnTo>
                  <a:lnTo>
                    <a:pt x="15052" y="11350"/>
                  </a:lnTo>
                  <a:lnTo>
                    <a:pt x="15198" y="10985"/>
                  </a:lnTo>
                  <a:lnTo>
                    <a:pt x="15344" y="10644"/>
                  </a:lnTo>
                  <a:lnTo>
                    <a:pt x="15466" y="10278"/>
                  </a:lnTo>
                  <a:lnTo>
                    <a:pt x="15588" y="9889"/>
                  </a:lnTo>
                  <a:lnTo>
                    <a:pt x="15661" y="9499"/>
                  </a:lnTo>
                  <a:lnTo>
                    <a:pt x="15734" y="9109"/>
                  </a:lnTo>
                  <a:lnTo>
                    <a:pt x="15783" y="8720"/>
                  </a:lnTo>
                  <a:lnTo>
                    <a:pt x="15807" y="8330"/>
                  </a:lnTo>
                  <a:lnTo>
                    <a:pt x="15831" y="7916"/>
                  </a:lnTo>
                  <a:lnTo>
                    <a:pt x="15831" y="7916"/>
                  </a:lnTo>
                  <a:lnTo>
                    <a:pt x="15807" y="7502"/>
                  </a:lnTo>
                  <a:lnTo>
                    <a:pt x="15783" y="7112"/>
                  </a:lnTo>
                  <a:lnTo>
                    <a:pt x="15734" y="6722"/>
                  </a:lnTo>
                  <a:lnTo>
                    <a:pt x="15661" y="6333"/>
                  </a:lnTo>
                  <a:lnTo>
                    <a:pt x="15588" y="5943"/>
                  </a:lnTo>
                  <a:lnTo>
                    <a:pt x="15466" y="5553"/>
                  </a:lnTo>
                  <a:lnTo>
                    <a:pt x="15344" y="5188"/>
                  </a:lnTo>
                  <a:lnTo>
                    <a:pt x="15198" y="4847"/>
                  </a:lnTo>
                  <a:lnTo>
                    <a:pt x="15052" y="4482"/>
                  </a:lnTo>
                  <a:lnTo>
                    <a:pt x="14881" y="4141"/>
                  </a:lnTo>
                  <a:lnTo>
                    <a:pt x="14687" y="3824"/>
                  </a:lnTo>
                  <a:lnTo>
                    <a:pt x="14467" y="3483"/>
                  </a:lnTo>
                  <a:lnTo>
                    <a:pt x="14248" y="3191"/>
                  </a:lnTo>
                  <a:lnTo>
                    <a:pt x="14029" y="2874"/>
                  </a:lnTo>
                  <a:lnTo>
                    <a:pt x="13761" y="2607"/>
                  </a:lnTo>
                  <a:lnTo>
                    <a:pt x="13518" y="2314"/>
                  </a:lnTo>
                  <a:lnTo>
                    <a:pt x="13225" y="2071"/>
                  </a:lnTo>
                  <a:lnTo>
                    <a:pt x="12957" y="1803"/>
                  </a:lnTo>
                  <a:lnTo>
                    <a:pt x="12641" y="1584"/>
                  </a:lnTo>
                  <a:lnTo>
                    <a:pt x="12349" y="1364"/>
                  </a:lnTo>
                  <a:lnTo>
                    <a:pt x="12008" y="1145"/>
                  </a:lnTo>
                  <a:lnTo>
                    <a:pt x="11691" y="950"/>
                  </a:lnTo>
                  <a:lnTo>
                    <a:pt x="11350" y="780"/>
                  </a:lnTo>
                  <a:lnTo>
                    <a:pt x="10985" y="634"/>
                  </a:lnTo>
                  <a:lnTo>
                    <a:pt x="10644" y="488"/>
                  </a:lnTo>
                  <a:lnTo>
                    <a:pt x="10278" y="366"/>
                  </a:lnTo>
                  <a:lnTo>
                    <a:pt x="9889" y="244"/>
                  </a:lnTo>
                  <a:lnTo>
                    <a:pt x="9499" y="171"/>
                  </a:lnTo>
                  <a:lnTo>
                    <a:pt x="9109" y="98"/>
                  </a:lnTo>
                  <a:lnTo>
                    <a:pt x="8720" y="49"/>
                  </a:lnTo>
                  <a:lnTo>
                    <a:pt x="8330" y="25"/>
                  </a:lnTo>
                  <a:lnTo>
                    <a:pt x="7916" y="1"/>
                  </a:lnTo>
                  <a:lnTo>
                    <a:pt x="7916"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47"/>
            <p:cNvSpPr/>
            <p:nvPr/>
          </p:nvSpPr>
          <p:spPr>
            <a:xfrm>
              <a:off x="6673500" y="333700"/>
              <a:ext cx="347100" cy="347100"/>
            </a:xfrm>
            <a:custGeom>
              <a:avLst/>
              <a:gdLst/>
              <a:ahLst/>
              <a:cxnLst/>
              <a:rect l="l" t="t" r="r" b="b"/>
              <a:pathLst>
                <a:path w="13884" h="13884" fill="none" extrusionOk="0">
                  <a:moveTo>
                    <a:pt x="6942" y="13883"/>
                  </a:moveTo>
                  <a:lnTo>
                    <a:pt x="6942" y="13883"/>
                  </a:lnTo>
                  <a:lnTo>
                    <a:pt x="6577" y="13883"/>
                  </a:lnTo>
                  <a:lnTo>
                    <a:pt x="6236" y="13834"/>
                  </a:lnTo>
                  <a:lnTo>
                    <a:pt x="5895" y="13810"/>
                  </a:lnTo>
                  <a:lnTo>
                    <a:pt x="5554" y="13737"/>
                  </a:lnTo>
                  <a:lnTo>
                    <a:pt x="5213" y="13664"/>
                  </a:lnTo>
                  <a:lnTo>
                    <a:pt x="4872" y="13566"/>
                  </a:lnTo>
                  <a:lnTo>
                    <a:pt x="4555" y="13469"/>
                  </a:lnTo>
                  <a:lnTo>
                    <a:pt x="4239" y="13323"/>
                  </a:lnTo>
                  <a:lnTo>
                    <a:pt x="3946" y="13201"/>
                  </a:lnTo>
                  <a:lnTo>
                    <a:pt x="3630" y="13031"/>
                  </a:lnTo>
                  <a:lnTo>
                    <a:pt x="3337" y="12884"/>
                  </a:lnTo>
                  <a:lnTo>
                    <a:pt x="3069" y="12690"/>
                  </a:lnTo>
                  <a:lnTo>
                    <a:pt x="2802" y="12495"/>
                  </a:lnTo>
                  <a:lnTo>
                    <a:pt x="2534" y="12300"/>
                  </a:lnTo>
                  <a:lnTo>
                    <a:pt x="2290" y="12081"/>
                  </a:lnTo>
                  <a:lnTo>
                    <a:pt x="2047" y="11837"/>
                  </a:lnTo>
                  <a:lnTo>
                    <a:pt x="1803" y="11594"/>
                  </a:lnTo>
                  <a:lnTo>
                    <a:pt x="1584" y="11350"/>
                  </a:lnTo>
                  <a:lnTo>
                    <a:pt x="1389" y="11082"/>
                  </a:lnTo>
                  <a:lnTo>
                    <a:pt x="1194" y="10814"/>
                  </a:lnTo>
                  <a:lnTo>
                    <a:pt x="999" y="10546"/>
                  </a:lnTo>
                  <a:lnTo>
                    <a:pt x="853" y="10254"/>
                  </a:lnTo>
                  <a:lnTo>
                    <a:pt x="683" y="9938"/>
                  </a:lnTo>
                  <a:lnTo>
                    <a:pt x="561" y="9645"/>
                  </a:lnTo>
                  <a:lnTo>
                    <a:pt x="415" y="9329"/>
                  </a:lnTo>
                  <a:lnTo>
                    <a:pt x="317" y="9012"/>
                  </a:lnTo>
                  <a:lnTo>
                    <a:pt x="220" y="8671"/>
                  </a:lnTo>
                  <a:lnTo>
                    <a:pt x="147" y="8330"/>
                  </a:lnTo>
                  <a:lnTo>
                    <a:pt x="74" y="7989"/>
                  </a:lnTo>
                  <a:lnTo>
                    <a:pt x="49" y="7648"/>
                  </a:lnTo>
                  <a:lnTo>
                    <a:pt x="1" y="7307"/>
                  </a:lnTo>
                  <a:lnTo>
                    <a:pt x="1" y="6942"/>
                  </a:lnTo>
                  <a:lnTo>
                    <a:pt x="1" y="6942"/>
                  </a:lnTo>
                  <a:lnTo>
                    <a:pt x="1" y="6577"/>
                  </a:lnTo>
                  <a:lnTo>
                    <a:pt x="49" y="6236"/>
                  </a:lnTo>
                  <a:lnTo>
                    <a:pt x="74" y="5895"/>
                  </a:lnTo>
                  <a:lnTo>
                    <a:pt x="147" y="5554"/>
                  </a:lnTo>
                  <a:lnTo>
                    <a:pt x="220" y="5213"/>
                  </a:lnTo>
                  <a:lnTo>
                    <a:pt x="317" y="4872"/>
                  </a:lnTo>
                  <a:lnTo>
                    <a:pt x="415" y="4555"/>
                  </a:lnTo>
                  <a:lnTo>
                    <a:pt x="561" y="4238"/>
                  </a:lnTo>
                  <a:lnTo>
                    <a:pt x="683" y="3946"/>
                  </a:lnTo>
                  <a:lnTo>
                    <a:pt x="853" y="3630"/>
                  </a:lnTo>
                  <a:lnTo>
                    <a:pt x="999" y="3337"/>
                  </a:lnTo>
                  <a:lnTo>
                    <a:pt x="1194" y="3069"/>
                  </a:lnTo>
                  <a:lnTo>
                    <a:pt x="1389" y="2802"/>
                  </a:lnTo>
                  <a:lnTo>
                    <a:pt x="1584" y="2534"/>
                  </a:lnTo>
                  <a:lnTo>
                    <a:pt x="1803" y="2290"/>
                  </a:lnTo>
                  <a:lnTo>
                    <a:pt x="2047" y="2047"/>
                  </a:lnTo>
                  <a:lnTo>
                    <a:pt x="2290" y="1803"/>
                  </a:lnTo>
                  <a:lnTo>
                    <a:pt x="2534" y="1584"/>
                  </a:lnTo>
                  <a:lnTo>
                    <a:pt x="2802" y="1389"/>
                  </a:lnTo>
                  <a:lnTo>
                    <a:pt x="3069" y="1194"/>
                  </a:lnTo>
                  <a:lnTo>
                    <a:pt x="3337" y="999"/>
                  </a:lnTo>
                  <a:lnTo>
                    <a:pt x="3630" y="853"/>
                  </a:lnTo>
                  <a:lnTo>
                    <a:pt x="3946" y="683"/>
                  </a:lnTo>
                  <a:lnTo>
                    <a:pt x="4239" y="561"/>
                  </a:lnTo>
                  <a:lnTo>
                    <a:pt x="4555" y="415"/>
                  </a:lnTo>
                  <a:lnTo>
                    <a:pt x="4872" y="317"/>
                  </a:lnTo>
                  <a:lnTo>
                    <a:pt x="5213" y="220"/>
                  </a:lnTo>
                  <a:lnTo>
                    <a:pt x="5554" y="147"/>
                  </a:lnTo>
                  <a:lnTo>
                    <a:pt x="5895" y="74"/>
                  </a:lnTo>
                  <a:lnTo>
                    <a:pt x="6236" y="49"/>
                  </a:lnTo>
                  <a:lnTo>
                    <a:pt x="6577" y="1"/>
                  </a:lnTo>
                  <a:lnTo>
                    <a:pt x="6942" y="1"/>
                  </a:lnTo>
                  <a:lnTo>
                    <a:pt x="6942" y="1"/>
                  </a:lnTo>
                  <a:lnTo>
                    <a:pt x="7307" y="1"/>
                  </a:lnTo>
                  <a:lnTo>
                    <a:pt x="7648" y="49"/>
                  </a:lnTo>
                  <a:lnTo>
                    <a:pt x="7989" y="74"/>
                  </a:lnTo>
                  <a:lnTo>
                    <a:pt x="8330" y="147"/>
                  </a:lnTo>
                  <a:lnTo>
                    <a:pt x="8671" y="220"/>
                  </a:lnTo>
                  <a:lnTo>
                    <a:pt x="9012" y="317"/>
                  </a:lnTo>
                  <a:lnTo>
                    <a:pt x="9329" y="415"/>
                  </a:lnTo>
                  <a:lnTo>
                    <a:pt x="9645" y="561"/>
                  </a:lnTo>
                  <a:lnTo>
                    <a:pt x="9938" y="683"/>
                  </a:lnTo>
                  <a:lnTo>
                    <a:pt x="10254" y="853"/>
                  </a:lnTo>
                  <a:lnTo>
                    <a:pt x="10546" y="999"/>
                  </a:lnTo>
                  <a:lnTo>
                    <a:pt x="10814" y="1194"/>
                  </a:lnTo>
                  <a:lnTo>
                    <a:pt x="11082" y="1389"/>
                  </a:lnTo>
                  <a:lnTo>
                    <a:pt x="11350" y="1584"/>
                  </a:lnTo>
                  <a:lnTo>
                    <a:pt x="11594" y="1803"/>
                  </a:lnTo>
                  <a:lnTo>
                    <a:pt x="11837" y="2047"/>
                  </a:lnTo>
                  <a:lnTo>
                    <a:pt x="12081" y="2290"/>
                  </a:lnTo>
                  <a:lnTo>
                    <a:pt x="12300" y="2534"/>
                  </a:lnTo>
                  <a:lnTo>
                    <a:pt x="12495" y="2802"/>
                  </a:lnTo>
                  <a:lnTo>
                    <a:pt x="12690" y="3069"/>
                  </a:lnTo>
                  <a:lnTo>
                    <a:pt x="12885" y="3337"/>
                  </a:lnTo>
                  <a:lnTo>
                    <a:pt x="13031" y="3630"/>
                  </a:lnTo>
                  <a:lnTo>
                    <a:pt x="13201" y="3946"/>
                  </a:lnTo>
                  <a:lnTo>
                    <a:pt x="13323" y="4238"/>
                  </a:lnTo>
                  <a:lnTo>
                    <a:pt x="13469" y="4555"/>
                  </a:lnTo>
                  <a:lnTo>
                    <a:pt x="13566" y="4872"/>
                  </a:lnTo>
                  <a:lnTo>
                    <a:pt x="13664" y="5213"/>
                  </a:lnTo>
                  <a:lnTo>
                    <a:pt x="13737" y="5554"/>
                  </a:lnTo>
                  <a:lnTo>
                    <a:pt x="13810" y="5895"/>
                  </a:lnTo>
                  <a:lnTo>
                    <a:pt x="13834" y="6236"/>
                  </a:lnTo>
                  <a:lnTo>
                    <a:pt x="13883" y="6577"/>
                  </a:lnTo>
                  <a:lnTo>
                    <a:pt x="13883" y="6942"/>
                  </a:lnTo>
                  <a:lnTo>
                    <a:pt x="13883" y="6942"/>
                  </a:lnTo>
                  <a:lnTo>
                    <a:pt x="13883" y="7307"/>
                  </a:lnTo>
                  <a:lnTo>
                    <a:pt x="13834" y="7648"/>
                  </a:lnTo>
                  <a:lnTo>
                    <a:pt x="13810" y="7989"/>
                  </a:lnTo>
                  <a:lnTo>
                    <a:pt x="13737" y="8330"/>
                  </a:lnTo>
                  <a:lnTo>
                    <a:pt x="13664" y="8671"/>
                  </a:lnTo>
                  <a:lnTo>
                    <a:pt x="13566" y="9012"/>
                  </a:lnTo>
                  <a:lnTo>
                    <a:pt x="13469" y="9329"/>
                  </a:lnTo>
                  <a:lnTo>
                    <a:pt x="13323" y="9645"/>
                  </a:lnTo>
                  <a:lnTo>
                    <a:pt x="13201" y="9938"/>
                  </a:lnTo>
                  <a:lnTo>
                    <a:pt x="13031" y="10254"/>
                  </a:lnTo>
                  <a:lnTo>
                    <a:pt x="12885" y="10546"/>
                  </a:lnTo>
                  <a:lnTo>
                    <a:pt x="12690" y="10814"/>
                  </a:lnTo>
                  <a:lnTo>
                    <a:pt x="12495" y="11082"/>
                  </a:lnTo>
                  <a:lnTo>
                    <a:pt x="12300" y="11350"/>
                  </a:lnTo>
                  <a:lnTo>
                    <a:pt x="12081" y="11594"/>
                  </a:lnTo>
                  <a:lnTo>
                    <a:pt x="11837" y="11837"/>
                  </a:lnTo>
                  <a:lnTo>
                    <a:pt x="11594" y="12081"/>
                  </a:lnTo>
                  <a:lnTo>
                    <a:pt x="11350" y="12300"/>
                  </a:lnTo>
                  <a:lnTo>
                    <a:pt x="11082" y="12495"/>
                  </a:lnTo>
                  <a:lnTo>
                    <a:pt x="10814" y="12690"/>
                  </a:lnTo>
                  <a:lnTo>
                    <a:pt x="10546" y="12884"/>
                  </a:lnTo>
                  <a:lnTo>
                    <a:pt x="10254" y="13031"/>
                  </a:lnTo>
                  <a:lnTo>
                    <a:pt x="9938" y="13201"/>
                  </a:lnTo>
                  <a:lnTo>
                    <a:pt x="9645" y="13323"/>
                  </a:lnTo>
                  <a:lnTo>
                    <a:pt x="9329" y="13469"/>
                  </a:lnTo>
                  <a:lnTo>
                    <a:pt x="9012" y="13566"/>
                  </a:lnTo>
                  <a:lnTo>
                    <a:pt x="8671" y="13664"/>
                  </a:lnTo>
                  <a:lnTo>
                    <a:pt x="8330" y="13737"/>
                  </a:lnTo>
                  <a:lnTo>
                    <a:pt x="7989" y="13810"/>
                  </a:lnTo>
                  <a:lnTo>
                    <a:pt x="7648" y="13834"/>
                  </a:lnTo>
                  <a:lnTo>
                    <a:pt x="7307" y="13883"/>
                  </a:lnTo>
                  <a:lnTo>
                    <a:pt x="6942" y="13883"/>
                  </a:lnTo>
                  <a:lnTo>
                    <a:pt x="6942" y="1388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47"/>
            <p:cNvSpPr/>
            <p:nvPr/>
          </p:nvSpPr>
          <p:spPr>
            <a:xfrm>
              <a:off x="6848850" y="397625"/>
              <a:ext cx="54825" cy="169300"/>
            </a:xfrm>
            <a:custGeom>
              <a:avLst/>
              <a:gdLst/>
              <a:ahLst/>
              <a:cxnLst/>
              <a:rect l="l" t="t" r="r" b="b"/>
              <a:pathLst>
                <a:path w="2193" h="6772" fill="none" extrusionOk="0">
                  <a:moveTo>
                    <a:pt x="1" y="1"/>
                  </a:moveTo>
                  <a:lnTo>
                    <a:pt x="1" y="4580"/>
                  </a:lnTo>
                  <a:lnTo>
                    <a:pt x="2193" y="677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47"/>
            <p:cNvSpPr/>
            <p:nvPr/>
          </p:nvSpPr>
          <p:spPr>
            <a:xfrm>
              <a:off x="6847025" y="333700"/>
              <a:ext cx="25" cy="29250"/>
            </a:xfrm>
            <a:custGeom>
              <a:avLst/>
              <a:gdLst/>
              <a:ahLst/>
              <a:cxnLst/>
              <a:rect l="l" t="t" r="r" b="b"/>
              <a:pathLst>
                <a:path w="1" h="1170" fill="none" extrusionOk="0">
                  <a:moveTo>
                    <a:pt x="1" y="1170"/>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7"/>
            <p:cNvSpPr/>
            <p:nvPr/>
          </p:nvSpPr>
          <p:spPr>
            <a:xfrm>
              <a:off x="6760575" y="356850"/>
              <a:ext cx="25" cy="25"/>
            </a:xfrm>
            <a:custGeom>
              <a:avLst/>
              <a:gdLst/>
              <a:ahLst/>
              <a:cxnLst/>
              <a:rect l="l" t="t" r="r" b="b"/>
              <a:pathLst>
                <a:path w="1" h="1" fill="none" extrusionOk="0">
                  <a:moveTo>
                    <a:pt x="1" y="0"/>
                  </a:move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47"/>
            <p:cNvSpPr/>
            <p:nvPr/>
          </p:nvSpPr>
          <p:spPr>
            <a:xfrm>
              <a:off x="6760575" y="356850"/>
              <a:ext cx="14025" cy="24975"/>
            </a:xfrm>
            <a:custGeom>
              <a:avLst/>
              <a:gdLst/>
              <a:ahLst/>
              <a:cxnLst/>
              <a:rect l="l" t="t" r="r" b="b"/>
              <a:pathLst>
                <a:path w="561" h="999" fill="none" extrusionOk="0">
                  <a:moveTo>
                    <a:pt x="1" y="0"/>
                  </a:moveTo>
                  <a:lnTo>
                    <a:pt x="561" y="99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47"/>
            <p:cNvSpPr/>
            <p:nvPr/>
          </p:nvSpPr>
          <p:spPr>
            <a:xfrm>
              <a:off x="6696650" y="420775"/>
              <a:ext cx="25" cy="25"/>
            </a:xfrm>
            <a:custGeom>
              <a:avLst/>
              <a:gdLst/>
              <a:ahLst/>
              <a:cxnLst/>
              <a:rect l="l" t="t" r="r" b="b"/>
              <a:pathLst>
                <a:path w="1" h="1" fill="none" extrusionOk="0">
                  <a:moveTo>
                    <a:pt x="0"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47"/>
            <p:cNvSpPr/>
            <p:nvPr/>
          </p:nvSpPr>
          <p:spPr>
            <a:xfrm>
              <a:off x="6696650" y="420775"/>
              <a:ext cx="24975" cy="14025"/>
            </a:xfrm>
            <a:custGeom>
              <a:avLst/>
              <a:gdLst/>
              <a:ahLst/>
              <a:cxnLst/>
              <a:rect l="l" t="t" r="r" b="b"/>
              <a:pathLst>
                <a:path w="999" h="561" fill="none" extrusionOk="0">
                  <a:moveTo>
                    <a:pt x="0" y="0"/>
                  </a:moveTo>
                  <a:lnTo>
                    <a:pt x="999" y="56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47"/>
            <p:cNvSpPr/>
            <p:nvPr/>
          </p:nvSpPr>
          <p:spPr>
            <a:xfrm>
              <a:off x="6673500" y="507225"/>
              <a:ext cx="29250" cy="25"/>
            </a:xfrm>
            <a:custGeom>
              <a:avLst/>
              <a:gdLst/>
              <a:ahLst/>
              <a:cxnLst/>
              <a:rect l="l" t="t" r="r" b="b"/>
              <a:pathLst>
                <a:path w="1170" h="1" fill="none" extrusionOk="0">
                  <a:moveTo>
                    <a:pt x="1" y="1"/>
                  </a:moveTo>
                  <a:lnTo>
                    <a:pt x="117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47"/>
            <p:cNvSpPr/>
            <p:nvPr/>
          </p:nvSpPr>
          <p:spPr>
            <a:xfrm>
              <a:off x="6696650" y="593700"/>
              <a:ext cx="25" cy="25"/>
            </a:xfrm>
            <a:custGeom>
              <a:avLst/>
              <a:gdLst/>
              <a:ahLst/>
              <a:cxnLst/>
              <a:rect l="l" t="t" r="r" b="b"/>
              <a:pathLst>
                <a:path w="1" h="1" fill="none" extrusionOk="0">
                  <a:moveTo>
                    <a:pt x="0"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47"/>
            <p:cNvSpPr/>
            <p:nvPr/>
          </p:nvSpPr>
          <p:spPr>
            <a:xfrm>
              <a:off x="6696650" y="579700"/>
              <a:ext cx="24975" cy="14025"/>
            </a:xfrm>
            <a:custGeom>
              <a:avLst/>
              <a:gdLst/>
              <a:ahLst/>
              <a:cxnLst/>
              <a:rect l="l" t="t" r="r" b="b"/>
              <a:pathLst>
                <a:path w="999" h="561" fill="none" extrusionOk="0">
                  <a:moveTo>
                    <a:pt x="0" y="560"/>
                  </a:moveTo>
                  <a:lnTo>
                    <a:pt x="999"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47"/>
            <p:cNvSpPr/>
            <p:nvPr/>
          </p:nvSpPr>
          <p:spPr>
            <a:xfrm>
              <a:off x="6760575" y="632675"/>
              <a:ext cx="14025" cy="24975"/>
            </a:xfrm>
            <a:custGeom>
              <a:avLst/>
              <a:gdLst/>
              <a:ahLst/>
              <a:cxnLst/>
              <a:rect l="l" t="t" r="r" b="b"/>
              <a:pathLst>
                <a:path w="561" h="999" fill="none" extrusionOk="0">
                  <a:moveTo>
                    <a:pt x="1" y="999"/>
                  </a:moveTo>
                  <a:lnTo>
                    <a:pt x="56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47"/>
            <p:cNvSpPr/>
            <p:nvPr/>
          </p:nvSpPr>
          <p:spPr>
            <a:xfrm>
              <a:off x="6760575" y="657625"/>
              <a:ext cx="25" cy="25"/>
            </a:xfrm>
            <a:custGeom>
              <a:avLst/>
              <a:gdLst/>
              <a:ahLst/>
              <a:cxnLst/>
              <a:rect l="l" t="t" r="r" b="b"/>
              <a:pathLst>
                <a:path w="1" h="1" fill="none" extrusionOk="0">
                  <a:moveTo>
                    <a:pt x="1" y="1"/>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47"/>
            <p:cNvSpPr/>
            <p:nvPr/>
          </p:nvSpPr>
          <p:spPr>
            <a:xfrm>
              <a:off x="6847025" y="651550"/>
              <a:ext cx="25" cy="29250"/>
            </a:xfrm>
            <a:custGeom>
              <a:avLst/>
              <a:gdLst/>
              <a:ahLst/>
              <a:cxnLst/>
              <a:rect l="l" t="t" r="r" b="b"/>
              <a:pathLst>
                <a:path w="1" h="1170" fill="none" extrusionOk="0">
                  <a:moveTo>
                    <a:pt x="1" y="0"/>
                  </a:moveTo>
                  <a:lnTo>
                    <a:pt x="1" y="116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47"/>
            <p:cNvSpPr/>
            <p:nvPr/>
          </p:nvSpPr>
          <p:spPr>
            <a:xfrm>
              <a:off x="6919500" y="632675"/>
              <a:ext cx="14025" cy="24975"/>
            </a:xfrm>
            <a:custGeom>
              <a:avLst/>
              <a:gdLst/>
              <a:ahLst/>
              <a:cxnLst/>
              <a:rect l="l" t="t" r="r" b="b"/>
              <a:pathLst>
                <a:path w="561" h="999" fill="none" extrusionOk="0">
                  <a:moveTo>
                    <a:pt x="560" y="999"/>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47"/>
            <p:cNvSpPr/>
            <p:nvPr/>
          </p:nvSpPr>
          <p:spPr>
            <a:xfrm>
              <a:off x="6933500" y="657625"/>
              <a:ext cx="25" cy="25"/>
            </a:xfrm>
            <a:custGeom>
              <a:avLst/>
              <a:gdLst/>
              <a:ahLst/>
              <a:cxnLst/>
              <a:rect l="l" t="t" r="r" b="b"/>
              <a:pathLst>
                <a:path w="1" h="1" fill="none" extrusionOk="0">
                  <a:moveTo>
                    <a:pt x="0"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47"/>
            <p:cNvSpPr/>
            <p:nvPr/>
          </p:nvSpPr>
          <p:spPr>
            <a:xfrm>
              <a:off x="6972475" y="579700"/>
              <a:ext cx="24975" cy="14025"/>
            </a:xfrm>
            <a:custGeom>
              <a:avLst/>
              <a:gdLst/>
              <a:ahLst/>
              <a:cxnLst/>
              <a:rect l="l" t="t" r="r" b="b"/>
              <a:pathLst>
                <a:path w="999" h="561" fill="none" extrusionOk="0">
                  <a:moveTo>
                    <a:pt x="999" y="56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47"/>
            <p:cNvSpPr/>
            <p:nvPr/>
          </p:nvSpPr>
          <p:spPr>
            <a:xfrm>
              <a:off x="6997425" y="593700"/>
              <a:ext cx="25" cy="25"/>
            </a:xfrm>
            <a:custGeom>
              <a:avLst/>
              <a:gdLst/>
              <a:ahLst/>
              <a:cxnLst/>
              <a:rect l="l" t="t" r="r" b="b"/>
              <a:pathLst>
                <a:path w="1" h="1" fill="none" extrusionOk="0">
                  <a:moveTo>
                    <a:pt x="1" y="0"/>
                  </a:move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47"/>
            <p:cNvSpPr/>
            <p:nvPr/>
          </p:nvSpPr>
          <p:spPr>
            <a:xfrm>
              <a:off x="6991350" y="507225"/>
              <a:ext cx="29250" cy="25"/>
            </a:xfrm>
            <a:custGeom>
              <a:avLst/>
              <a:gdLst/>
              <a:ahLst/>
              <a:cxnLst/>
              <a:rect l="l" t="t" r="r" b="b"/>
              <a:pathLst>
                <a:path w="1170" h="1" fill="none" extrusionOk="0">
                  <a:moveTo>
                    <a:pt x="1169" y="1"/>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47"/>
            <p:cNvSpPr/>
            <p:nvPr/>
          </p:nvSpPr>
          <p:spPr>
            <a:xfrm>
              <a:off x="6972475" y="420775"/>
              <a:ext cx="24975" cy="14025"/>
            </a:xfrm>
            <a:custGeom>
              <a:avLst/>
              <a:gdLst/>
              <a:ahLst/>
              <a:cxnLst/>
              <a:rect l="l" t="t" r="r" b="b"/>
              <a:pathLst>
                <a:path w="999" h="561" fill="none" extrusionOk="0">
                  <a:moveTo>
                    <a:pt x="0" y="561"/>
                  </a:moveTo>
                  <a:lnTo>
                    <a:pt x="999"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47"/>
            <p:cNvSpPr/>
            <p:nvPr/>
          </p:nvSpPr>
          <p:spPr>
            <a:xfrm>
              <a:off x="6997425" y="420775"/>
              <a:ext cx="25" cy="25"/>
            </a:xfrm>
            <a:custGeom>
              <a:avLst/>
              <a:gdLst/>
              <a:ahLst/>
              <a:cxnLst/>
              <a:rect l="l" t="t" r="r" b="b"/>
              <a:pathLst>
                <a:path w="1" h="1" fill="none" extrusionOk="0">
                  <a:moveTo>
                    <a:pt x="1" y="0"/>
                  </a:moveTo>
                  <a:lnTo>
                    <a:pt x="1"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47"/>
            <p:cNvSpPr/>
            <p:nvPr/>
          </p:nvSpPr>
          <p:spPr>
            <a:xfrm>
              <a:off x="6919500" y="356850"/>
              <a:ext cx="14025" cy="24975"/>
            </a:xfrm>
            <a:custGeom>
              <a:avLst/>
              <a:gdLst/>
              <a:ahLst/>
              <a:cxnLst/>
              <a:rect l="l" t="t" r="r" b="b"/>
              <a:pathLst>
                <a:path w="561" h="999" fill="none" extrusionOk="0">
                  <a:moveTo>
                    <a:pt x="560" y="0"/>
                  </a:moveTo>
                  <a:lnTo>
                    <a:pt x="0" y="99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47"/>
            <p:cNvSpPr/>
            <p:nvPr/>
          </p:nvSpPr>
          <p:spPr>
            <a:xfrm>
              <a:off x="6933500" y="356850"/>
              <a:ext cx="25" cy="25"/>
            </a:xfrm>
            <a:custGeom>
              <a:avLst/>
              <a:gdLst/>
              <a:ahLst/>
              <a:cxnLst/>
              <a:rect l="l" t="t" r="r" b="b"/>
              <a:pathLst>
                <a:path w="1" h="1" fill="none" extrusionOk="0">
                  <a:moveTo>
                    <a:pt x="0" y="0"/>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1" name="Google Shape;991;p47"/>
          <p:cNvGrpSpPr/>
          <p:nvPr/>
        </p:nvGrpSpPr>
        <p:grpSpPr>
          <a:xfrm>
            <a:off x="5915130" y="467223"/>
            <a:ext cx="337797" cy="319873"/>
            <a:chOff x="5973900" y="318475"/>
            <a:chExt cx="401900" cy="380575"/>
          </a:xfrm>
        </p:grpSpPr>
        <p:sp>
          <p:nvSpPr>
            <p:cNvPr id="992" name="Google Shape;992;p47"/>
            <p:cNvSpPr/>
            <p:nvPr/>
          </p:nvSpPr>
          <p:spPr>
            <a:xfrm>
              <a:off x="5973900" y="337975"/>
              <a:ext cx="401900" cy="67000"/>
            </a:xfrm>
            <a:custGeom>
              <a:avLst/>
              <a:gdLst/>
              <a:ahLst/>
              <a:cxnLst/>
              <a:rect l="l" t="t" r="r" b="b"/>
              <a:pathLst>
                <a:path w="16076" h="2680" fill="none" extrusionOk="0">
                  <a:moveTo>
                    <a:pt x="16075" y="2679"/>
                  </a:moveTo>
                  <a:lnTo>
                    <a:pt x="16075" y="0"/>
                  </a:lnTo>
                  <a:lnTo>
                    <a:pt x="1" y="0"/>
                  </a:lnTo>
                  <a:lnTo>
                    <a:pt x="1" y="2679"/>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47"/>
            <p:cNvSpPr/>
            <p:nvPr/>
          </p:nvSpPr>
          <p:spPr>
            <a:xfrm>
              <a:off x="6024450" y="348325"/>
              <a:ext cx="45075" cy="45075"/>
            </a:xfrm>
            <a:custGeom>
              <a:avLst/>
              <a:gdLst/>
              <a:ahLst/>
              <a:cxnLst/>
              <a:rect l="l" t="t" r="r" b="b"/>
              <a:pathLst>
                <a:path w="1803" h="1803" fill="none" extrusionOk="0">
                  <a:moveTo>
                    <a:pt x="902" y="1803"/>
                  </a:moveTo>
                  <a:lnTo>
                    <a:pt x="902" y="1803"/>
                  </a:lnTo>
                  <a:lnTo>
                    <a:pt x="731" y="1778"/>
                  </a:lnTo>
                  <a:lnTo>
                    <a:pt x="561" y="1729"/>
                  </a:lnTo>
                  <a:lnTo>
                    <a:pt x="390" y="1632"/>
                  </a:lnTo>
                  <a:lnTo>
                    <a:pt x="268" y="1535"/>
                  </a:lnTo>
                  <a:lnTo>
                    <a:pt x="147" y="1388"/>
                  </a:lnTo>
                  <a:lnTo>
                    <a:pt x="73" y="1242"/>
                  </a:lnTo>
                  <a:lnTo>
                    <a:pt x="25" y="1072"/>
                  </a:lnTo>
                  <a:lnTo>
                    <a:pt x="0" y="901"/>
                  </a:lnTo>
                  <a:lnTo>
                    <a:pt x="0" y="901"/>
                  </a:lnTo>
                  <a:lnTo>
                    <a:pt x="25" y="707"/>
                  </a:lnTo>
                  <a:lnTo>
                    <a:pt x="73" y="536"/>
                  </a:lnTo>
                  <a:lnTo>
                    <a:pt x="147" y="390"/>
                  </a:lnTo>
                  <a:lnTo>
                    <a:pt x="268" y="244"/>
                  </a:lnTo>
                  <a:lnTo>
                    <a:pt x="390" y="146"/>
                  </a:lnTo>
                  <a:lnTo>
                    <a:pt x="561" y="49"/>
                  </a:lnTo>
                  <a:lnTo>
                    <a:pt x="731" y="0"/>
                  </a:lnTo>
                  <a:lnTo>
                    <a:pt x="902" y="0"/>
                  </a:lnTo>
                  <a:lnTo>
                    <a:pt x="902" y="0"/>
                  </a:lnTo>
                  <a:lnTo>
                    <a:pt x="1072" y="0"/>
                  </a:lnTo>
                  <a:lnTo>
                    <a:pt x="1242" y="49"/>
                  </a:lnTo>
                  <a:lnTo>
                    <a:pt x="1413" y="146"/>
                  </a:lnTo>
                  <a:lnTo>
                    <a:pt x="1535" y="244"/>
                  </a:lnTo>
                  <a:lnTo>
                    <a:pt x="1657" y="390"/>
                  </a:lnTo>
                  <a:lnTo>
                    <a:pt x="1730" y="536"/>
                  </a:lnTo>
                  <a:lnTo>
                    <a:pt x="1778" y="707"/>
                  </a:lnTo>
                  <a:lnTo>
                    <a:pt x="1803" y="901"/>
                  </a:lnTo>
                  <a:lnTo>
                    <a:pt x="1803" y="901"/>
                  </a:lnTo>
                  <a:lnTo>
                    <a:pt x="1778" y="1072"/>
                  </a:lnTo>
                  <a:lnTo>
                    <a:pt x="1730" y="1242"/>
                  </a:lnTo>
                  <a:lnTo>
                    <a:pt x="1657" y="1388"/>
                  </a:lnTo>
                  <a:lnTo>
                    <a:pt x="1535" y="1535"/>
                  </a:lnTo>
                  <a:lnTo>
                    <a:pt x="1413" y="1632"/>
                  </a:lnTo>
                  <a:lnTo>
                    <a:pt x="1242" y="1729"/>
                  </a:lnTo>
                  <a:lnTo>
                    <a:pt x="1072" y="1778"/>
                  </a:lnTo>
                  <a:lnTo>
                    <a:pt x="902" y="1803"/>
                  </a:lnTo>
                  <a:lnTo>
                    <a:pt x="902" y="180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47"/>
            <p:cNvSpPr/>
            <p:nvPr/>
          </p:nvSpPr>
          <p:spPr>
            <a:xfrm>
              <a:off x="6280175" y="348325"/>
              <a:ext cx="45075" cy="45075"/>
            </a:xfrm>
            <a:custGeom>
              <a:avLst/>
              <a:gdLst/>
              <a:ahLst/>
              <a:cxnLst/>
              <a:rect l="l" t="t" r="r" b="b"/>
              <a:pathLst>
                <a:path w="1803" h="1803" fill="none" extrusionOk="0">
                  <a:moveTo>
                    <a:pt x="902" y="1803"/>
                  </a:moveTo>
                  <a:lnTo>
                    <a:pt x="902" y="1803"/>
                  </a:lnTo>
                  <a:lnTo>
                    <a:pt x="731" y="1778"/>
                  </a:lnTo>
                  <a:lnTo>
                    <a:pt x="561" y="1729"/>
                  </a:lnTo>
                  <a:lnTo>
                    <a:pt x="390" y="1632"/>
                  </a:lnTo>
                  <a:lnTo>
                    <a:pt x="268" y="1535"/>
                  </a:lnTo>
                  <a:lnTo>
                    <a:pt x="147" y="1388"/>
                  </a:lnTo>
                  <a:lnTo>
                    <a:pt x="74" y="1242"/>
                  </a:lnTo>
                  <a:lnTo>
                    <a:pt x="25" y="1072"/>
                  </a:lnTo>
                  <a:lnTo>
                    <a:pt x="0" y="901"/>
                  </a:lnTo>
                  <a:lnTo>
                    <a:pt x="0" y="901"/>
                  </a:lnTo>
                  <a:lnTo>
                    <a:pt x="25" y="707"/>
                  </a:lnTo>
                  <a:lnTo>
                    <a:pt x="74" y="536"/>
                  </a:lnTo>
                  <a:lnTo>
                    <a:pt x="147" y="390"/>
                  </a:lnTo>
                  <a:lnTo>
                    <a:pt x="268" y="244"/>
                  </a:lnTo>
                  <a:lnTo>
                    <a:pt x="390" y="146"/>
                  </a:lnTo>
                  <a:lnTo>
                    <a:pt x="561" y="49"/>
                  </a:lnTo>
                  <a:lnTo>
                    <a:pt x="731" y="0"/>
                  </a:lnTo>
                  <a:lnTo>
                    <a:pt x="902" y="0"/>
                  </a:lnTo>
                  <a:lnTo>
                    <a:pt x="902" y="0"/>
                  </a:lnTo>
                  <a:lnTo>
                    <a:pt x="1072" y="0"/>
                  </a:lnTo>
                  <a:lnTo>
                    <a:pt x="1243" y="49"/>
                  </a:lnTo>
                  <a:lnTo>
                    <a:pt x="1413" y="146"/>
                  </a:lnTo>
                  <a:lnTo>
                    <a:pt x="1535" y="244"/>
                  </a:lnTo>
                  <a:lnTo>
                    <a:pt x="1657" y="390"/>
                  </a:lnTo>
                  <a:lnTo>
                    <a:pt x="1730" y="536"/>
                  </a:lnTo>
                  <a:lnTo>
                    <a:pt x="1778" y="707"/>
                  </a:lnTo>
                  <a:lnTo>
                    <a:pt x="1803" y="901"/>
                  </a:lnTo>
                  <a:lnTo>
                    <a:pt x="1803" y="901"/>
                  </a:lnTo>
                  <a:lnTo>
                    <a:pt x="1778" y="1072"/>
                  </a:lnTo>
                  <a:lnTo>
                    <a:pt x="1730" y="1242"/>
                  </a:lnTo>
                  <a:lnTo>
                    <a:pt x="1657" y="1388"/>
                  </a:lnTo>
                  <a:lnTo>
                    <a:pt x="1535" y="1535"/>
                  </a:lnTo>
                  <a:lnTo>
                    <a:pt x="1413" y="1632"/>
                  </a:lnTo>
                  <a:lnTo>
                    <a:pt x="1243" y="1729"/>
                  </a:lnTo>
                  <a:lnTo>
                    <a:pt x="1072" y="1778"/>
                  </a:lnTo>
                  <a:lnTo>
                    <a:pt x="902" y="1803"/>
                  </a:lnTo>
                  <a:lnTo>
                    <a:pt x="902" y="180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47"/>
            <p:cNvSpPr/>
            <p:nvPr/>
          </p:nvSpPr>
          <p:spPr>
            <a:xfrm>
              <a:off x="5973900" y="667375"/>
              <a:ext cx="401900" cy="31675"/>
            </a:xfrm>
            <a:custGeom>
              <a:avLst/>
              <a:gdLst/>
              <a:ahLst/>
              <a:cxnLst/>
              <a:rect l="l" t="t" r="r" b="b"/>
              <a:pathLst>
                <a:path w="16076" h="1267" fill="none" extrusionOk="0">
                  <a:moveTo>
                    <a:pt x="1" y="0"/>
                  </a:moveTo>
                  <a:lnTo>
                    <a:pt x="1" y="487"/>
                  </a:lnTo>
                  <a:lnTo>
                    <a:pt x="1" y="487"/>
                  </a:lnTo>
                  <a:lnTo>
                    <a:pt x="25" y="658"/>
                  </a:lnTo>
                  <a:lnTo>
                    <a:pt x="74" y="804"/>
                  </a:lnTo>
                  <a:lnTo>
                    <a:pt x="147" y="926"/>
                  </a:lnTo>
                  <a:lnTo>
                    <a:pt x="220" y="1048"/>
                  </a:lnTo>
                  <a:lnTo>
                    <a:pt x="342" y="1145"/>
                  </a:lnTo>
                  <a:lnTo>
                    <a:pt x="488" y="1218"/>
                  </a:lnTo>
                  <a:lnTo>
                    <a:pt x="634" y="1267"/>
                  </a:lnTo>
                  <a:lnTo>
                    <a:pt x="780" y="1267"/>
                  </a:lnTo>
                  <a:lnTo>
                    <a:pt x="15296" y="1267"/>
                  </a:lnTo>
                  <a:lnTo>
                    <a:pt x="15296" y="1267"/>
                  </a:lnTo>
                  <a:lnTo>
                    <a:pt x="15442" y="1267"/>
                  </a:lnTo>
                  <a:lnTo>
                    <a:pt x="15588" y="1218"/>
                  </a:lnTo>
                  <a:lnTo>
                    <a:pt x="15734" y="1145"/>
                  </a:lnTo>
                  <a:lnTo>
                    <a:pt x="15856" y="1048"/>
                  </a:lnTo>
                  <a:lnTo>
                    <a:pt x="15929" y="926"/>
                  </a:lnTo>
                  <a:lnTo>
                    <a:pt x="16002" y="804"/>
                  </a:lnTo>
                  <a:lnTo>
                    <a:pt x="16051" y="658"/>
                  </a:lnTo>
                  <a:lnTo>
                    <a:pt x="16075" y="487"/>
                  </a:lnTo>
                  <a:lnTo>
                    <a:pt x="16075"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47"/>
            <p:cNvSpPr/>
            <p:nvPr/>
          </p:nvSpPr>
          <p:spPr>
            <a:xfrm>
              <a:off x="6302700" y="318475"/>
              <a:ext cx="28650" cy="63350"/>
            </a:xfrm>
            <a:custGeom>
              <a:avLst/>
              <a:gdLst/>
              <a:ahLst/>
              <a:cxnLst/>
              <a:rect l="l" t="t" r="r" b="b"/>
              <a:pathLst>
                <a:path w="1146" h="2534" fill="none" extrusionOk="0">
                  <a:moveTo>
                    <a:pt x="634" y="2534"/>
                  </a:moveTo>
                  <a:lnTo>
                    <a:pt x="488" y="2534"/>
                  </a:lnTo>
                  <a:lnTo>
                    <a:pt x="488" y="2534"/>
                  </a:lnTo>
                  <a:lnTo>
                    <a:pt x="390" y="2534"/>
                  </a:lnTo>
                  <a:lnTo>
                    <a:pt x="293" y="2485"/>
                  </a:lnTo>
                  <a:lnTo>
                    <a:pt x="220" y="2461"/>
                  </a:lnTo>
                  <a:lnTo>
                    <a:pt x="147" y="2388"/>
                  </a:lnTo>
                  <a:lnTo>
                    <a:pt x="74" y="2315"/>
                  </a:lnTo>
                  <a:lnTo>
                    <a:pt x="49" y="2242"/>
                  </a:lnTo>
                  <a:lnTo>
                    <a:pt x="1" y="2144"/>
                  </a:lnTo>
                  <a:lnTo>
                    <a:pt x="1" y="2047"/>
                  </a:lnTo>
                  <a:lnTo>
                    <a:pt x="1" y="488"/>
                  </a:lnTo>
                  <a:lnTo>
                    <a:pt x="1" y="488"/>
                  </a:lnTo>
                  <a:lnTo>
                    <a:pt x="1" y="391"/>
                  </a:lnTo>
                  <a:lnTo>
                    <a:pt x="49" y="293"/>
                  </a:lnTo>
                  <a:lnTo>
                    <a:pt x="74" y="220"/>
                  </a:lnTo>
                  <a:lnTo>
                    <a:pt x="147" y="147"/>
                  </a:lnTo>
                  <a:lnTo>
                    <a:pt x="220" y="74"/>
                  </a:lnTo>
                  <a:lnTo>
                    <a:pt x="293" y="50"/>
                  </a:lnTo>
                  <a:lnTo>
                    <a:pt x="390" y="1"/>
                  </a:lnTo>
                  <a:lnTo>
                    <a:pt x="488" y="1"/>
                  </a:lnTo>
                  <a:lnTo>
                    <a:pt x="683" y="1"/>
                  </a:lnTo>
                  <a:lnTo>
                    <a:pt x="683" y="1"/>
                  </a:lnTo>
                  <a:lnTo>
                    <a:pt x="780" y="1"/>
                  </a:lnTo>
                  <a:lnTo>
                    <a:pt x="877" y="50"/>
                  </a:lnTo>
                  <a:lnTo>
                    <a:pt x="950" y="74"/>
                  </a:lnTo>
                  <a:lnTo>
                    <a:pt x="1024" y="147"/>
                  </a:lnTo>
                  <a:lnTo>
                    <a:pt x="1072" y="220"/>
                  </a:lnTo>
                  <a:lnTo>
                    <a:pt x="1121" y="293"/>
                  </a:lnTo>
                  <a:lnTo>
                    <a:pt x="1145" y="391"/>
                  </a:lnTo>
                  <a:lnTo>
                    <a:pt x="1145" y="48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47"/>
            <p:cNvSpPr/>
            <p:nvPr/>
          </p:nvSpPr>
          <p:spPr>
            <a:xfrm>
              <a:off x="6046975" y="318475"/>
              <a:ext cx="28650" cy="63350"/>
            </a:xfrm>
            <a:custGeom>
              <a:avLst/>
              <a:gdLst/>
              <a:ahLst/>
              <a:cxnLst/>
              <a:rect l="l" t="t" r="r" b="b"/>
              <a:pathLst>
                <a:path w="1146" h="2534" fill="none" extrusionOk="0">
                  <a:moveTo>
                    <a:pt x="634" y="2534"/>
                  </a:moveTo>
                  <a:lnTo>
                    <a:pt x="488" y="2534"/>
                  </a:lnTo>
                  <a:lnTo>
                    <a:pt x="488" y="2534"/>
                  </a:lnTo>
                  <a:lnTo>
                    <a:pt x="390" y="2534"/>
                  </a:lnTo>
                  <a:lnTo>
                    <a:pt x="293" y="2485"/>
                  </a:lnTo>
                  <a:lnTo>
                    <a:pt x="220" y="2461"/>
                  </a:lnTo>
                  <a:lnTo>
                    <a:pt x="147" y="2388"/>
                  </a:lnTo>
                  <a:lnTo>
                    <a:pt x="74" y="2315"/>
                  </a:lnTo>
                  <a:lnTo>
                    <a:pt x="49" y="2242"/>
                  </a:lnTo>
                  <a:lnTo>
                    <a:pt x="1" y="2144"/>
                  </a:lnTo>
                  <a:lnTo>
                    <a:pt x="1" y="2047"/>
                  </a:lnTo>
                  <a:lnTo>
                    <a:pt x="1" y="488"/>
                  </a:lnTo>
                  <a:lnTo>
                    <a:pt x="1" y="488"/>
                  </a:lnTo>
                  <a:lnTo>
                    <a:pt x="1" y="391"/>
                  </a:lnTo>
                  <a:lnTo>
                    <a:pt x="49" y="293"/>
                  </a:lnTo>
                  <a:lnTo>
                    <a:pt x="74" y="220"/>
                  </a:lnTo>
                  <a:lnTo>
                    <a:pt x="147" y="147"/>
                  </a:lnTo>
                  <a:lnTo>
                    <a:pt x="220" y="74"/>
                  </a:lnTo>
                  <a:lnTo>
                    <a:pt x="293" y="50"/>
                  </a:lnTo>
                  <a:lnTo>
                    <a:pt x="390" y="1"/>
                  </a:lnTo>
                  <a:lnTo>
                    <a:pt x="488" y="1"/>
                  </a:lnTo>
                  <a:lnTo>
                    <a:pt x="682" y="1"/>
                  </a:lnTo>
                  <a:lnTo>
                    <a:pt x="682" y="1"/>
                  </a:lnTo>
                  <a:lnTo>
                    <a:pt x="780" y="1"/>
                  </a:lnTo>
                  <a:lnTo>
                    <a:pt x="877" y="50"/>
                  </a:lnTo>
                  <a:lnTo>
                    <a:pt x="950" y="74"/>
                  </a:lnTo>
                  <a:lnTo>
                    <a:pt x="1023" y="147"/>
                  </a:lnTo>
                  <a:lnTo>
                    <a:pt x="1072" y="220"/>
                  </a:lnTo>
                  <a:lnTo>
                    <a:pt x="1121" y="293"/>
                  </a:lnTo>
                  <a:lnTo>
                    <a:pt x="1145" y="391"/>
                  </a:lnTo>
                  <a:lnTo>
                    <a:pt x="1145" y="48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47"/>
            <p:cNvSpPr/>
            <p:nvPr/>
          </p:nvSpPr>
          <p:spPr>
            <a:xfrm>
              <a:off x="5973900" y="407375"/>
              <a:ext cx="401900" cy="272200"/>
            </a:xfrm>
            <a:custGeom>
              <a:avLst/>
              <a:gdLst/>
              <a:ahLst/>
              <a:cxnLst/>
              <a:rect l="l" t="t" r="r" b="b"/>
              <a:pathLst>
                <a:path w="16076" h="10888" fill="none" extrusionOk="0">
                  <a:moveTo>
                    <a:pt x="1" y="1"/>
                  </a:moveTo>
                  <a:lnTo>
                    <a:pt x="1" y="10303"/>
                  </a:lnTo>
                  <a:lnTo>
                    <a:pt x="1" y="10303"/>
                  </a:lnTo>
                  <a:lnTo>
                    <a:pt x="25" y="10400"/>
                  </a:lnTo>
                  <a:lnTo>
                    <a:pt x="74" y="10498"/>
                  </a:lnTo>
                  <a:lnTo>
                    <a:pt x="147" y="10595"/>
                  </a:lnTo>
                  <a:lnTo>
                    <a:pt x="220" y="10693"/>
                  </a:lnTo>
                  <a:lnTo>
                    <a:pt x="342" y="10766"/>
                  </a:lnTo>
                  <a:lnTo>
                    <a:pt x="488" y="10839"/>
                  </a:lnTo>
                  <a:lnTo>
                    <a:pt x="634" y="10887"/>
                  </a:lnTo>
                  <a:lnTo>
                    <a:pt x="780" y="10887"/>
                  </a:lnTo>
                  <a:lnTo>
                    <a:pt x="15296" y="10887"/>
                  </a:lnTo>
                  <a:lnTo>
                    <a:pt x="15296" y="10887"/>
                  </a:lnTo>
                  <a:lnTo>
                    <a:pt x="15442" y="10887"/>
                  </a:lnTo>
                  <a:lnTo>
                    <a:pt x="15588" y="10839"/>
                  </a:lnTo>
                  <a:lnTo>
                    <a:pt x="15734" y="10766"/>
                  </a:lnTo>
                  <a:lnTo>
                    <a:pt x="15856" y="10668"/>
                  </a:lnTo>
                  <a:lnTo>
                    <a:pt x="15929" y="10546"/>
                  </a:lnTo>
                  <a:lnTo>
                    <a:pt x="16002" y="10425"/>
                  </a:lnTo>
                  <a:lnTo>
                    <a:pt x="16051" y="10278"/>
                  </a:lnTo>
                  <a:lnTo>
                    <a:pt x="16075" y="10108"/>
                  </a:lnTo>
                  <a:lnTo>
                    <a:pt x="16075" y="1"/>
                  </a:lnTo>
                  <a:lnTo>
                    <a:pt x="1"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47"/>
            <p:cNvSpPr/>
            <p:nvPr/>
          </p:nvSpPr>
          <p:spPr>
            <a:xfrm>
              <a:off x="6024450" y="456100"/>
              <a:ext cx="300800" cy="175375"/>
            </a:xfrm>
            <a:custGeom>
              <a:avLst/>
              <a:gdLst/>
              <a:ahLst/>
              <a:cxnLst/>
              <a:rect l="l" t="t" r="r" b="b"/>
              <a:pathLst>
                <a:path w="12032" h="7015" fill="none" extrusionOk="0">
                  <a:moveTo>
                    <a:pt x="0" y="0"/>
                  </a:moveTo>
                  <a:lnTo>
                    <a:pt x="12032" y="0"/>
                  </a:lnTo>
                  <a:lnTo>
                    <a:pt x="12032" y="7014"/>
                  </a:lnTo>
                  <a:lnTo>
                    <a:pt x="0" y="7014"/>
                  </a:lnTo>
                  <a:lnTo>
                    <a:pt x="0" y="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47"/>
            <p:cNvSpPr/>
            <p:nvPr/>
          </p:nvSpPr>
          <p:spPr>
            <a:xfrm>
              <a:off x="6024450" y="573000"/>
              <a:ext cx="300800" cy="25"/>
            </a:xfrm>
            <a:custGeom>
              <a:avLst/>
              <a:gdLst/>
              <a:ahLst/>
              <a:cxnLst/>
              <a:rect l="l" t="t" r="r" b="b"/>
              <a:pathLst>
                <a:path w="12032" h="1" fill="none" extrusionOk="0">
                  <a:moveTo>
                    <a:pt x="0" y="0"/>
                  </a:moveTo>
                  <a:lnTo>
                    <a:pt x="12032"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47"/>
            <p:cNvSpPr/>
            <p:nvPr/>
          </p:nvSpPr>
          <p:spPr>
            <a:xfrm>
              <a:off x="6024450" y="514550"/>
              <a:ext cx="300800" cy="25"/>
            </a:xfrm>
            <a:custGeom>
              <a:avLst/>
              <a:gdLst/>
              <a:ahLst/>
              <a:cxnLst/>
              <a:rect l="l" t="t" r="r" b="b"/>
              <a:pathLst>
                <a:path w="12032" h="1" fill="none" extrusionOk="0">
                  <a:moveTo>
                    <a:pt x="0" y="0"/>
                  </a:moveTo>
                  <a:lnTo>
                    <a:pt x="12032"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47"/>
            <p:cNvSpPr/>
            <p:nvPr/>
          </p:nvSpPr>
          <p:spPr>
            <a:xfrm>
              <a:off x="6264950" y="456100"/>
              <a:ext cx="25" cy="175375"/>
            </a:xfrm>
            <a:custGeom>
              <a:avLst/>
              <a:gdLst/>
              <a:ahLst/>
              <a:cxnLst/>
              <a:rect l="l" t="t" r="r" b="b"/>
              <a:pathLst>
                <a:path w="1" h="7015" fill="none" extrusionOk="0">
                  <a:moveTo>
                    <a:pt x="1" y="0"/>
                  </a:moveTo>
                  <a:lnTo>
                    <a:pt x="1" y="701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47"/>
            <p:cNvSpPr/>
            <p:nvPr/>
          </p:nvSpPr>
          <p:spPr>
            <a:xfrm>
              <a:off x="6204675" y="456100"/>
              <a:ext cx="25" cy="175375"/>
            </a:xfrm>
            <a:custGeom>
              <a:avLst/>
              <a:gdLst/>
              <a:ahLst/>
              <a:cxnLst/>
              <a:rect l="l" t="t" r="r" b="b"/>
              <a:pathLst>
                <a:path w="1" h="7015" fill="none" extrusionOk="0">
                  <a:moveTo>
                    <a:pt x="0" y="0"/>
                  </a:moveTo>
                  <a:lnTo>
                    <a:pt x="0" y="701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47"/>
            <p:cNvSpPr/>
            <p:nvPr/>
          </p:nvSpPr>
          <p:spPr>
            <a:xfrm>
              <a:off x="6145000" y="456100"/>
              <a:ext cx="25" cy="175375"/>
            </a:xfrm>
            <a:custGeom>
              <a:avLst/>
              <a:gdLst/>
              <a:ahLst/>
              <a:cxnLst/>
              <a:rect l="l" t="t" r="r" b="b"/>
              <a:pathLst>
                <a:path w="1" h="7015" fill="none" extrusionOk="0">
                  <a:moveTo>
                    <a:pt x="1" y="0"/>
                  </a:moveTo>
                  <a:lnTo>
                    <a:pt x="1" y="701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47"/>
            <p:cNvSpPr/>
            <p:nvPr/>
          </p:nvSpPr>
          <p:spPr>
            <a:xfrm>
              <a:off x="6084725" y="456100"/>
              <a:ext cx="25" cy="175375"/>
            </a:xfrm>
            <a:custGeom>
              <a:avLst/>
              <a:gdLst/>
              <a:ahLst/>
              <a:cxnLst/>
              <a:rect l="l" t="t" r="r" b="b"/>
              <a:pathLst>
                <a:path w="1" h="7015" fill="none" extrusionOk="0">
                  <a:moveTo>
                    <a:pt x="1" y="0"/>
                  </a:moveTo>
                  <a:lnTo>
                    <a:pt x="1" y="701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6" name="Google Shape;1006;p47"/>
          <p:cNvGrpSpPr/>
          <p:nvPr/>
        </p:nvGrpSpPr>
        <p:grpSpPr>
          <a:xfrm>
            <a:off x="1960283" y="980516"/>
            <a:ext cx="342882" cy="418128"/>
            <a:chOff x="1268550" y="929175"/>
            <a:chExt cx="407950" cy="497475"/>
          </a:xfrm>
        </p:grpSpPr>
        <p:sp>
          <p:nvSpPr>
            <p:cNvPr id="1007" name="Google Shape;1007;p47"/>
            <p:cNvSpPr/>
            <p:nvPr/>
          </p:nvSpPr>
          <p:spPr>
            <a:xfrm>
              <a:off x="1268550" y="953550"/>
              <a:ext cx="387250" cy="473100"/>
            </a:xfrm>
            <a:custGeom>
              <a:avLst/>
              <a:gdLst/>
              <a:ahLst/>
              <a:cxnLst/>
              <a:rect l="l" t="t" r="r" b="b"/>
              <a:pathLst>
                <a:path w="15490" h="18924" fill="none" extrusionOk="0">
                  <a:moveTo>
                    <a:pt x="15490" y="17828"/>
                  </a:moveTo>
                  <a:lnTo>
                    <a:pt x="15490" y="17828"/>
                  </a:lnTo>
                  <a:lnTo>
                    <a:pt x="15465" y="17998"/>
                  </a:lnTo>
                  <a:lnTo>
                    <a:pt x="15417" y="18169"/>
                  </a:lnTo>
                  <a:lnTo>
                    <a:pt x="15319" y="18364"/>
                  </a:lnTo>
                  <a:lnTo>
                    <a:pt x="15197" y="18534"/>
                  </a:lnTo>
                  <a:lnTo>
                    <a:pt x="15051" y="18680"/>
                  </a:lnTo>
                  <a:lnTo>
                    <a:pt x="14881" y="18802"/>
                  </a:lnTo>
                  <a:lnTo>
                    <a:pt x="14735" y="18900"/>
                  </a:lnTo>
                  <a:lnTo>
                    <a:pt x="14564" y="18924"/>
                  </a:lnTo>
                  <a:lnTo>
                    <a:pt x="1023" y="18924"/>
                  </a:lnTo>
                  <a:lnTo>
                    <a:pt x="1023" y="18924"/>
                  </a:lnTo>
                  <a:lnTo>
                    <a:pt x="852" y="18900"/>
                  </a:lnTo>
                  <a:lnTo>
                    <a:pt x="682" y="18802"/>
                  </a:lnTo>
                  <a:lnTo>
                    <a:pt x="511" y="18680"/>
                  </a:lnTo>
                  <a:lnTo>
                    <a:pt x="341" y="18534"/>
                  </a:lnTo>
                  <a:lnTo>
                    <a:pt x="219" y="18364"/>
                  </a:lnTo>
                  <a:lnTo>
                    <a:pt x="97" y="18169"/>
                  </a:lnTo>
                  <a:lnTo>
                    <a:pt x="24" y="17998"/>
                  </a:lnTo>
                  <a:lnTo>
                    <a:pt x="0" y="17828"/>
                  </a:lnTo>
                  <a:lnTo>
                    <a:pt x="0" y="877"/>
                  </a:lnTo>
                  <a:lnTo>
                    <a:pt x="0" y="877"/>
                  </a:lnTo>
                  <a:lnTo>
                    <a:pt x="24" y="706"/>
                  </a:lnTo>
                  <a:lnTo>
                    <a:pt x="97" y="560"/>
                  </a:lnTo>
                  <a:lnTo>
                    <a:pt x="195" y="414"/>
                  </a:lnTo>
                  <a:lnTo>
                    <a:pt x="341" y="268"/>
                  </a:lnTo>
                  <a:lnTo>
                    <a:pt x="487" y="171"/>
                  </a:lnTo>
                  <a:lnTo>
                    <a:pt x="658" y="73"/>
                  </a:lnTo>
                  <a:lnTo>
                    <a:pt x="828" y="24"/>
                  </a:lnTo>
                  <a:lnTo>
                    <a:pt x="974"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47"/>
            <p:cNvSpPr/>
            <p:nvPr/>
          </p:nvSpPr>
          <p:spPr>
            <a:xfrm>
              <a:off x="1298975" y="929175"/>
              <a:ext cx="377525" cy="462775"/>
            </a:xfrm>
            <a:custGeom>
              <a:avLst/>
              <a:gdLst/>
              <a:ahLst/>
              <a:cxnLst/>
              <a:rect l="l" t="t" r="r" b="b"/>
              <a:pathLst>
                <a:path w="15101" h="18511" fill="none" extrusionOk="0">
                  <a:moveTo>
                    <a:pt x="15101" y="3362"/>
                  </a:moveTo>
                  <a:lnTo>
                    <a:pt x="15101" y="17731"/>
                  </a:lnTo>
                  <a:lnTo>
                    <a:pt x="15101" y="17731"/>
                  </a:lnTo>
                  <a:lnTo>
                    <a:pt x="15076" y="17877"/>
                  </a:lnTo>
                  <a:lnTo>
                    <a:pt x="15028" y="18024"/>
                  </a:lnTo>
                  <a:lnTo>
                    <a:pt x="14979" y="18145"/>
                  </a:lnTo>
                  <a:lnTo>
                    <a:pt x="14882" y="18267"/>
                  </a:lnTo>
                  <a:lnTo>
                    <a:pt x="14760" y="18365"/>
                  </a:lnTo>
                  <a:lnTo>
                    <a:pt x="14614" y="18438"/>
                  </a:lnTo>
                  <a:lnTo>
                    <a:pt x="14468" y="18486"/>
                  </a:lnTo>
                  <a:lnTo>
                    <a:pt x="14321"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47"/>
            <p:cNvSpPr/>
            <p:nvPr/>
          </p:nvSpPr>
          <p:spPr>
            <a:xfrm>
              <a:off x="15924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0" name="Google Shape;1010;p47"/>
          <p:cNvGrpSpPr/>
          <p:nvPr/>
        </p:nvGrpSpPr>
        <p:grpSpPr>
          <a:xfrm>
            <a:off x="6446347" y="996380"/>
            <a:ext cx="405331" cy="388962"/>
            <a:chOff x="6605925" y="948050"/>
            <a:chExt cx="482250" cy="462775"/>
          </a:xfrm>
        </p:grpSpPr>
        <p:sp>
          <p:nvSpPr>
            <p:cNvPr id="1011" name="Google Shape;1011;p47"/>
            <p:cNvSpPr/>
            <p:nvPr/>
          </p:nvSpPr>
          <p:spPr>
            <a:xfrm>
              <a:off x="6847025" y="1209875"/>
              <a:ext cx="60325" cy="200950"/>
            </a:xfrm>
            <a:custGeom>
              <a:avLst/>
              <a:gdLst/>
              <a:ahLst/>
              <a:cxnLst/>
              <a:rect l="l" t="t" r="r" b="b"/>
              <a:pathLst>
                <a:path w="2413" h="8038" fill="none" extrusionOk="0">
                  <a:moveTo>
                    <a:pt x="2412" y="6820"/>
                  </a:moveTo>
                  <a:lnTo>
                    <a:pt x="2412" y="6820"/>
                  </a:lnTo>
                  <a:lnTo>
                    <a:pt x="2388" y="7063"/>
                  </a:lnTo>
                  <a:lnTo>
                    <a:pt x="2315" y="7283"/>
                  </a:lnTo>
                  <a:lnTo>
                    <a:pt x="2217" y="7502"/>
                  </a:lnTo>
                  <a:lnTo>
                    <a:pt x="2071" y="7672"/>
                  </a:lnTo>
                  <a:lnTo>
                    <a:pt x="1876" y="7818"/>
                  </a:lnTo>
                  <a:lnTo>
                    <a:pt x="1681" y="7940"/>
                  </a:lnTo>
                  <a:lnTo>
                    <a:pt x="1462" y="8013"/>
                  </a:lnTo>
                  <a:lnTo>
                    <a:pt x="1219" y="8038"/>
                  </a:lnTo>
                  <a:lnTo>
                    <a:pt x="1219" y="8038"/>
                  </a:lnTo>
                  <a:lnTo>
                    <a:pt x="975" y="8013"/>
                  </a:lnTo>
                  <a:lnTo>
                    <a:pt x="732" y="7940"/>
                  </a:lnTo>
                  <a:lnTo>
                    <a:pt x="537" y="7818"/>
                  </a:lnTo>
                  <a:lnTo>
                    <a:pt x="366" y="7672"/>
                  </a:lnTo>
                  <a:lnTo>
                    <a:pt x="196" y="7502"/>
                  </a:lnTo>
                  <a:lnTo>
                    <a:pt x="98" y="7283"/>
                  </a:lnTo>
                  <a:lnTo>
                    <a:pt x="25" y="7063"/>
                  </a:lnTo>
                  <a:lnTo>
                    <a:pt x="1" y="6820"/>
                  </a:ln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47"/>
            <p:cNvSpPr/>
            <p:nvPr/>
          </p:nvSpPr>
          <p:spPr>
            <a:xfrm>
              <a:off x="6605925" y="971800"/>
              <a:ext cx="482250" cy="228350"/>
            </a:xfrm>
            <a:custGeom>
              <a:avLst/>
              <a:gdLst/>
              <a:ahLst/>
              <a:cxnLst/>
              <a:rect l="l" t="t" r="r" b="b"/>
              <a:pathLst>
                <a:path w="19290" h="9134" fill="none" extrusionOk="0">
                  <a:moveTo>
                    <a:pt x="4993" y="8817"/>
                  </a:moveTo>
                  <a:lnTo>
                    <a:pt x="4993" y="8817"/>
                  </a:lnTo>
                  <a:lnTo>
                    <a:pt x="5212" y="8671"/>
                  </a:lnTo>
                  <a:lnTo>
                    <a:pt x="5456" y="8501"/>
                  </a:lnTo>
                  <a:lnTo>
                    <a:pt x="5748" y="8330"/>
                  </a:lnTo>
                  <a:lnTo>
                    <a:pt x="6040" y="8184"/>
                  </a:lnTo>
                  <a:lnTo>
                    <a:pt x="6357" y="8038"/>
                  </a:lnTo>
                  <a:lnTo>
                    <a:pt x="6674" y="7940"/>
                  </a:lnTo>
                  <a:lnTo>
                    <a:pt x="6990" y="7867"/>
                  </a:lnTo>
                  <a:lnTo>
                    <a:pt x="7307" y="7843"/>
                  </a:lnTo>
                  <a:lnTo>
                    <a:pt x="7307" y="7843"/>
                  </a:lnTo>
                  <a:lnTo>
                    <a:pt x="7623" y="7867"/>
                  </a:lnTo>
                  <a:lnTo>
                    <a:pt x="7916" y="7892"/>
                  </a:lnTo>
                  <a:lnTo>
                    <a:pt x="8184" y="7940"/>
                  </a:lnTo>
                  <a:lnTo>
                    <a:pt x="8452" y="8038"/>
                  </a:lnTo>
                  <a:lnTo>
                    <a:pt x="8719" y="8135"/>
                  </a:lnTo>
                  <a:lnTo>
                    <a:pt x="8963" y="8257"/>
                  </a:lnTo>
                  <a:lnTo>
                    <a:pt x="9182" y="8379"/>
                  </a:lnTo>
                  <a:lnTo>
                    <a:pt x="9401" y="8525"/>
                  </a:lnTo>
                  <a:lnTo>
                    <a:pt x="9888" y="8525"/>
                  </a:lnTo>
                  <a:lnTo>
                    <a:pt x="9888" y="8525"/>
                  </a:lnTo>
                  <a:lnTo>
                    <a:pt x="10108" y="8379"/>
                  </a:lnTo>
                  <a:lnTo>
                    <a:pt x="10327" y="8257"/>
                  </a:lnTo>
                  <a:lnTo>
                    <a:pt x="10570" y="8135"/>
                  </a:lnTo>
                  <a:lnTo>
                    <a:pt x="10838" y="8038"/>
                  </a:lnTo>
                  <a:lnTo>
                    <a:pt x="11106" y="7940"/>
                  </a:lnTo>
                  <a:lnTo>
                    <a:pt x="11374" y="7892"/>
                  </a:lnTo>
                  <a:lnTo>
                    <a:pt x="11666" y="7867"/>
                  </a:lnTo>
                  <a:lnTo>
                    <a:pt x="11983" y="7843"/>
                  </a:lnTo>
                  <a:lnTo>
                    <a:pt x="11983" y="7843"/>
                  </a:lnTo>
                  <a:lnTo>
                    <a:pt x="12300" y="7867"/>
                  </a:lnTo>
                  <a:lnTo>
                    <a:pt x="12616" y="7940"/>
                  </a:lnTo>
                  <a:lnTo>
                    <a:pt x="12933" y="8038"/>
                  </a:lnTo>
                  <a:lnTo>
                    <a:pt x="13249" y="8184"/>
                  </a:lnTo>
                  <a:lnTo>
                    <a:pt x="13542" y="8330"/>
                  </a:lnTo>
                  <a:lnTo>
                    <a:pt x="13834" y="8501"/>
                  </a:lnTo>
                  <a:lnTo>
                    <a:pt x="14078" y="8671"/>
                  </a:lnTo>
                  <a:lnTo>
                    <a:pt x="14297" y="8817"/>
                  </a:lnTo>
                  <a:lnTo>
                    <a:pt x="14297" y="8817"/>
                  </a:lnTo>
                  <a:lnTo>
                    <a:pt x="14516" y="8647"/>
                  </a:lnTo>
                  <a:lnTo>
                    <a:pt x="14784" y="8476"/>
                  </a:lnTo>
                  <a:lnTo>
                    <a:pt x="15052" y="8330"/>
                  </a:lnTo>
                  <a:lnTo>
                    <a:pt x="15368" y="8184"/>
                  </a:lnTo>
                  <a:lnTo>
                    <a:pt x="15685" y="8038"/>
                  </a:lnTo>
                  <a:lnTo>
                    <a:pt x="16002" y="7940"/>
                  </a:lnTo>
                  <a:lnTo>
                    <a:pt x="16343" y="7867"/>
                  </a:lnTo>
                  <a:lnTo>
                    <a:pt x="16659" y="7843"/>
                  </a:lnTo>
                  <a:lnTo>
                    <a:pt x="16659" y="7843"/>
                  </a:lnTo>
                  <a:lnTo>
                    <a:pt x="17073" y="7867"/>
                  </a:lnTo>
                  <a:lnTo>
                    <a:pt x="17487" y="7940"/>
                  </a:lnTo>
                  <a:lnTo>
                    <a:pt x="17853" y="8062"/>
                  </a:lnTo>
                  <a:lnTo>
                    <a:pt x="18218" y="8208"/>
                  </a:lnTo>
                  <a:lnTo>
                    <a:pt x="18534" y="8379"/>
                  </a:lnTo>
                  <a:lnTo>
                    <a:pt x="18827" y="8598"/>
                  </a:lnTo>
                  <a:lnTo>
                    <a:pt x="19095" y="8866"/>
                  </a:lnTo>
                  <a:lnTo>
                    <a:pt x="19289" y="9134"/>
                  </a:lnTo>
                  <a:lnTo>
                    <a:pt x="19289" y="9134"/>
                  </a:lnTo>
                  <a:lnTo>
                    <a:pt x="19265" y="8695"/>
                  </a:lnTo>
                  <a:lnTo>
                    <a:pt x="19192" y="8233"/>
                  </a:lnTo>
                  <a:lnTo>
                    <a:pt x="19119" y="7819"/>
                  </a:lnTo>
                  <a:lnTo>
                    <a:pt x="19046" y="7380"/>
                  </a:lnTo>
                  <a:lnTo>
                    <a:pt x="18924" y="6942"/>
                  </a:lnTo>
                  <a:lnTo>
                    <a:pt x="18802" y="6528"/>
                  </a:lnTo>
                  <a:lnTo>
                    <a:pt x="18632" y="6114"/>
                  </a:lnTo>
                  <a:lnTo>
                    <a:pt x="18486" y="5724"/>
                  </a:lnTo>
                  <a:lnTo>
                    <a:pt x="18291" y="5334"/>
                  </a:lnTo>
                  <a:lnTo>
                    <a:pt x="18072" y="4945"/>
                  </a:lnTo>
                  <a:lnTo>
                    <a:pt x="17853" y="4555"/>
                  </a:lnTo>
                  <a:lnTo>
                    <a:pt x="17609" y="4190"/>
                  </a:lnTo>
                  <a:lnTo>
                    <a:pt x="17365" y="3824"/>
                  </a:lnTo>
                  <a:lnTo>
                    <a:pt x="17073" y="3483"/>
                  </a:lnTo>
                  <a:lnTo>
                    <a:pt x="16781" y="3143"/>
                  </a:lnTo>
                  <a:lnTo>
                    <a:pt x="16464" y="2826"/>
                  </a:lnTo>
                  <a:lnTo>
                    <a:pt x="16464" y="2826"/>
                  </a:lnTo>
                  <a:lnTo>
                    <a:pt x="16148" y="2509"/>
                  </a:lnTo>
                  <a:lnTo>
                    <a:pt x="15831" y="2217"/>
                  </a:lnTo>
                  <a:lnTo>
                    <a:pt x="15490" y="1949"/>
                  </a:lnTo>
                  <a:lnTo>
                    <a:pt x="15125" y="1706"/>
                  </a:lnTo>
                  <a:lnTo>
                    <a:pt x="14759" y="1462"/>
                  </a:lnTo>
                  <a:lnTo>
                    <a:pt x="14394" y="1243"/>
                  </a:lnTo>
                  <a:lnTo>
                    <a:pt x="14004" y="1024"/>
                  </a:lnTo>
                  <a:lnTo>
                    <a:pt x="13615" y="853"/>
                  </a:lnTo>
                  <a:lnTo>
                    <a:pt x="13225" y="683"/>
                  </a:lnTo>
                  <a:lnTo>
                    <a:pt x="12811" y="512"/>
                  </a:lnTo>
                  <a:lnTo>
                    <a:pt x="12397" y="390"/>
                  </a:lnTo>
                  <a:lnTo>
                    <a:pt x="11983" y="269"/>
                  </a:lnTo>
                  <a:lnTo>
                    <a:pt x="11545" y="171"/>
                  </a:lnTo>
                  <a:lnTo>
                    <a:pt x="11131" y="98"/>
                  </a:lnTo>
                  <a:lnTo>
                    <a:pt x="10692" y="49"/>
                  </a:lnTo>
                  <a:lnTo>
                    <a:pt x="10254" y="1"/>
                  </a:lnTo>
                  <a:lnTo>
                    <a:pt x="9036" y="1"/>
                  </a:lnTo>
                  <a:lnTo>
                    <a:pt x="9036" y="1"/>
                  </a:lnTo>
                  <a:lnTo>
                    <a:pt x="8598" y="49"/>
                  </a:lnTo>
                  <a:lnTo>
                    <a:pt x="8159" y="98"/>
                  </a:lnTo>
                  <a:lnTo>
                    <a:pt x="7745" y="171"/>
                  </a:lnTo>
                  <a:lnTo>
                    <a:pt x="7307" y="269"/>
                  </a:lnTo>
                  <a:lnTo>
                    <a:pt x="6893" y="390"/>
                  </a:lnTo>
                  <a:lnTo>
                    <a:pt x="6479" y="512"/>
                  </a:lnTo>
                  <a:lnTo>
                    <a:pt x="6065" y="683"/>
                  </a:lnTo>
                  <a:lnTo>
                    <a:pt x="5675" y="853"/>
                  </a:lnTo>
                  <a:lnTo>
                    <a:pt x="5285" y="1024"/>
                  </a:lnTo>
                  <a:lnTo>
                    <a:pt x="4896" y="1243"/>
                  </a:lnTo>
                  <a:lnTo>
                    <a:pt x="4530" y="1462"/>
                  </a:lnTo>
                  <a:lnTo>
                    <a:pt x="4165" y="1706"/>
                  </a:lnTo>
                  <a:lnTo>
                    <a:pt x="3800" y="1949"/>
                  </a:lnTo>
                  <a:lnTo>
                    <a:pt x="3459" y="2217"/>
                  </a:lnTo>
                  <a:lnTo>
                    <a:pt x="3142" y="2509"/>
                  </a:lnTo>
                  <a:lnTo>
                    <a:pt x="2826" y="2826"/>
                  </a:lnTo>
                  <a:lnTo>
                    <a:pt x="2826" y="2826"/>
                  </a:lnTo>
                  <a:lnTo>
                    <a:pt x="2509" y="3143"/>
                  </a:lnTo>
                  <a:lnTo>
                    <a:pt x="2217" y="3483"/>
                  </a:lnTo>
                  <a:lnTo>
                    <a:pt x="1924" y="3824"/>
                  </a:lnTo>
                  <a:lnTo>
                    <a:pt x="1681" y="4190"/>
                  </a:lnTo>
                  <a:lnTo>
                    <a:pt x="1437" y="4555"/>
                  </a:lnTo>
                  <a:lnTo>
                    <a:pt x="1218" y="4945"/>
                  </a:lnTo>
                  <a:lnTo>
                    <a:pt x="999" y="5334"/>
                  </a:lnTo>
                  <a:lnTo>
                    <a:pt x="804" y="5724"/>
                  </a:lnTo>
                  <a:lnTo>
                    <a:pt x="658" y="6114"/>
                  </a:lnTo>
                  <a:lnTo>
                    <a:pt x="487" y="6528"/>
                  </a:lnTo>
                  <a:lnTo>
                    <a:pt x="366" y="6942"/>
                  </a:lnTo>
                  <a:lnTo>
                    <a:pt x="244" y="7380"/>
                  </a:lnTo>
                  <a:lnTo>
                    <a:pt x="171" y="7819"/>
                  </a:lnTo>
                  <a:lnTo>
                    <a:pt x="98" y="8233"/>
                  </a:lnTo>
                  <a:lnTo>
                    <a:pt x="25" y="8695"/>
                  </a:lnTo>
                  <a:lnTo>
                    <a:pt x="0" y="9134"/>
                  </a:lnTo>
                  <a:lnTo>
                    <a:pt x="0" y="9134"/>
                  </a:lnTo>
                  <a:lnTo>
                    <a:pt x="195" y="8866"/>
                  </a:lnTo>
                  <a:lnTo>
                    <a:pt x="463" y="8598"/>
                  </a:lnTo>
                  <a:lnTo>
                    <a:pt x="755" y="8379"/>
                  </a:lnTo>
                  <a:lnTo>
                    <a:pt x="1072" y="8208"/>
                  </a:lnTo>
                  <a:lnTo>
                    <a:pt x="1437" y="8062"/>
                  </a:lnTo>
                  <a:lnTo>
                    <a:pt x="1803" y="7940"/>
                  </a:lnTo>
                  <a:lnTo>
                    <a:pt x="2217" y="7867"/>
                  </a:lnTo>
                  <a:lnTo>
                    <a:pt x="2631" y="7843"/>
                  </a:lnTo>
                  <a:lnTo>
                    <a:pt x="2631" y="7843"/>
                  </a:lnTo>
                  <a:lnTo>
                    <a:pt x="2947" y="7867"/>
                  </a:lnTo>
                  <a:lnTo>
                    <a:pt x="3288" y="7940"/>
                  </a:lnTo>
                  <a:lnTo>
                    <a:pt x="3605" y="8038"/>
                  </a:lnTo>
                  <a:lnTo>
                    <a:pt x="3922" y="8184"/>
                  </a:lnTo>
                  <a:lnTo>
                    <a:pt x="4238" y="8330"/>
                  </a:lnTo>
                  <a:lnTo>
                    <a:pt x="4506" y="8476"/>
                  </a:lnTo>
                  <a:lnTo>
                    <a:pt x="4774" y="8647"/>
                  </a:lnTo>
                  <a:lnTo>
                    <a:pt x="4993" y="8817"/>
                  </a:lnTo>
                  <a:lnTo>
                    <a:pt x="4993" y="881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47"/>
            <p:cNvSpPr/>
            <p:nvPr/>
          </p:nvSpPr>
          <p:spPr>
            <a:xfrm>
              <a:off x="6847025" y="948050"/>
              <a:ext cx="25" cy="23775"/>
            </a:xfrm>
            <a:custGeom>
              <a:avLst/>
              <a:gdLst/>
              <a:ahLst/>
              <a:cxnLst/>
              <a:rect l="l" t="t" r="r" b="b"/>
              <a:pathLst>
                <a:path w="1" h="951" fill="none" extrusionOk="0">
                  <a:moveTo>
                    <a:pt x="1" y="951"/>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47"/>
            <p:cNvSpPr/>
            <p:nvPr/>
          </p:nvSpPr>
          <p:spPr>
            <a:xfrm>
              <a:off x="6847025" y="1001025"/>
              <a:ext cx="25" cy="183900"/>
            </a:xfrm>
            <a:custGeom>
              <a:avLst/>
              <a:gdLst/>
              <a:ahLst/>
              <a:cxnLst/>
              <a:rect l="l" t="t" r="r" b="b"/>
              <a:pathLst>
                <a:path w="1" h="7356" fill="none" extrusionOk="0">
                  <a:moveTo>
                    <a:pt x="1" y="1"/>
                  </a:moveTo>
                  <a:lnTo>
                    <a:pt x="1" y="735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47"/>
            <p:cNvSpPr/>
            <p:nvPr/>
          </p:nvSpPr>
          <p:spPr>
            <a:xfrm>
              <a:off x="6872000" y="994325"/>
              <a:ext cx="85275" cy="190600"/>
            </a:xfrm>
            <a:custGeom>
              <a:avLst/>
              <a:gdLst/>
              <a:ahLst/>
              <a:cxnLst/>
              <a:rect l="l" t="t" r="r" b="b"/>
              <a:pathLst>
                <a:path w="3411" h="7624" fill="none" extrusionOk="0">
                  <a:moveTo>
                    <a:pt x="3410" y="7624"/>
                  </a:moveTo>
                  <a:lnTo>
                    <a:pt x="3410" y="7624"/>
                  </a:lnTo>
                  <a:lnTo>
                    <a:pt x="3337" y="7112"/>
                  </a:lnTo>
                  <a:lnTo>
                    <a:pt x="3215" y="6406"/>
                  </a:lnTo>
                  <a:lnTo>
                    <a:pt x="3142" y="5968"/>
                  </a:lnTo>
                  <a:lnTo>
                    <a:pt x="3020" y="5505"/>
                  </a:lnTo>
                  <a:lnTo>
                    <a:pt x="2874" y="4994"/>
                  </a:lnTo>
                  <a:lnTo>
                    <a:pt x="2704" y="4482"/>
                  </a:lnTo>
                  <a:lnTo>
                    <a:pt x="2509" y="3922"/>
                  </a:lnTo>
                  <a:lnTo>
                    <a:pt x="2265" y="3362"/>
                  </a:lnTo>
                  <a:lnTo>
                    <a:pt x="1998" y="2802"/>
                  </a:lnTo>
                  <a:lnTo>
                    <a:pt x="1681" y="2217"/>
                  </a:lnTo>
                  <a:lnTo>
                    <a:pt x="1340" y="1633"/>
                  </a:lnTo>
                  <a:lnTo>
                    <a:pt x="950" y="1072"/>
                  </a:lnTo>
                  <a:lnTo>
                    <a:pt x="488" y="512"/>
                  </a:ln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7"/>
            <p:cNvSpPr/>
            <p:nvPr/>
          </p:nvSpPr>
          <p:spPr>
            <a:xfrm>
              <a:off x="6736825" y="994325"/>
              <a:ext cx="85275" cy="190600"/>
            </a:xfrm>
            <a:custGeom>
              <a:avLst/>
              <a:gdLst/>
              <a:ahLst/>
              <a:cxnLst/>
              <a:rect l="l" t="t" r="r" b="b"/>
              <a:pathLst>
                <a:path w="3411" h="7624" fill="none" extrusionOk="0">
                  <a:moveTo>
                    <a:pt x="3410" y="1"/>
                  </a:moveTo>
                  <a:lnTo>
                    <a:pt x="3410" y="1"/>
                  </a:lnTo>
                  <a:lnTo>
                    <a:pt x="2923" y="512"/>
                  </a:lnTo>
                  <a:lnTo>
                    <a:pt x="2461" y="1072"/>
                  </a:lnTo>
                  <a:lnTo>
                    <a:pt x="2071" y="1633"/>
                  </a:lnTo>
                  <a:lnTo>
                    <a:pt x="1706" y="2217"/>
                  </a:lnTo>
                  <a:lnTo>
                    <a:pt x="1413" y="2802"/>
                  </a:lnTo>
                  <a:lnTo>
                    <a:pt x="1121" y="3362"/>
                  </a:lnTo>
                  <a:lnTo>
                    <a:pt x="902" y="3922"/>
                  </a:lnTo>
                  <a:lnTo>
                    <a:pt x="707" y="4482"/>
                  </a:lnTo>
                  <a:lnTo>
                    <a:pt x="536" y="4994"/>
                  </a:lnTo>
                  <a:lnTo>
                    <a:pt x="390" y="5505"/>
                  </a:lnTo>
                  <a:lnTo>
                    <a:pt x="269" y="5968"/>
                  </a:lnTo>
                  <a:lnTo>
                    <a:pt x="171" y="6406"/>
                  </a:lnTo>
                  <a:lnTo>
                    <a:pt x="49" y="7112"/>
                  </a:lnTo>
                  <a:lnTo>
                    <a:pt x="1" y="762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7" name="Google Shape;1017;p47"/>
          <p:cNvGrpSpPr/>
          <p:nvPr/>
        </p:nvGrpSpPr>
        <p:grpSpPr>
          <a:xfrm>
            <a:off x="6541029" y="2148349"/>
            <a:ext cx="215966" cy="342399"/>
            <a:chOff x="6718575" y="2318625"/>
            <a:chExt cx="256950" cy="407375"/>
          </a:xfrm>
        </p:grpSpPr>
        <p:sp>
          <p:nvSpPr>
            <p:cNvPr id="1018" name="Google Shape;1018;p47"/>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7"/>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47"/>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7"/>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7"/>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7"/>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47"/>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7"/>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6" name="Google Shape;1026;p47"/>
          <p:cNvGrpSpPr/>
          <p:nvPr/>
        </p:nvGrpSpPr>
        <p:grpSpPr>
          <a:xfrm>
            <a:off x="3642418" y="2775257"/>
            <a:ext cx="363369" cy="221115"/>
            <a:chOff x="3269900" y="3064500"/>
            <a:chExt cx="432325" cy="263075"/>
          </a:xfrm>
        </p:grpSpPr>
        <p:sp>
          <p:nvSpPr>
            <p:cNvPr id="1027" name="Google Shape;1027;p47"/>
            <p:cNvSpPr/>
            <p:nvPr/>
          </p:nvSpPr>
          <p:spPr>
            <a:xfrm>
              <a:off x="3269900" y="3064500"/>
              <a:ext cx="432325" cy="263075"/>
            </a:xfrm>
            <a:custGeom>
              <a:avLst/>
              <a:gdLst/>
              <a:ahLst/>
              <a:cxnLst/>
              <a:rect l="l" t="t" r="r" b="b"/>
              <a:pathLst>
                <a:path w="17293" h="10523" fill="none" extrusionOk="0">
                  <a:moveTo>
                    <a:pt x="14711" y="7916"/>
                  </a:moveTo>
                  <a:lnTo>
                    <a:pt x="14711" y="7916"/>
                  </a:lnTo>
                  <a:lnTo>
                    <a:pt x="14151" y="8379"/>
                  </a:lnTo>
                  <a:lnTo>
                    <a:pt x="13493" y="8842"/>
                  </a:lnTo>
                  <a:lnTo>
                    <a:pt x="12811" y="9280"/>
                  </a:lnTo>
                  <a:lnTo>
                    <a:pt x="12446" y="9475"/>
                  </a:lnTo>
                  <a:lnTo>
                    <a:pt x="12056" y="9670"/>
                  </a:lnTo>
                  <a:lnTo>
                    <a:pt x="11667" y="9840"/>
                  </a:lnTo>
                  <a:lnTo>
                    <a:pt x="11253" y="10011"/>
                  </a:lnTo>
                  <a:lnTo>
                    <a:pt x="10839" y="10157"/>
                  </a:lnTo>
                  <a:lnTo>
                    <a:pt x="10425" y="10278"/>
                  </a:lnTo>
                  <a:lnTo>
                    <a:pt x="9986" y="10376"/>
                  </a:lnTo>
                  <a:lnTo>
                    <a:pt x="9548" y="10449"/>
                  </a:lnTo>
                  <a:lnTo>
                    <a:pt x="9109" y="10498"/>
                  </a:lnTo>
                  <a:lnTo>
                    <a:pt x="8647" y="10522"/>
                  </a:lnTo>
                  <a:lnTo>
                    <a:pt x="8647" y="10522"/>
                  </a:lnTo>
                  <a:lnTo>
                    <a:pt x="8233" y="10522"/>
                  </a:lnTo>
                  <a:lnTo>
                    <a:pt x="7843" y="10473"/>
                  </a:lnTo>
                  <a:lnTo>
                    <a:pt x="7453" y="10425"/>
                  </a:lnTo>
                  <a:lnTo>
                    <a:pt x="7064" y="10327"/>
                  </a:lnTo>
                  <a:lnTo>
                    <a:pt x="6674" y="10230"/>
                  </a:lnTo>
                  <a:lnTo>
                    <a:pt x="6284" y="10108"/>
                  </a:lnTo>
                  <a:lnTo>
                    <a:pt x="5919" y="9986"/>
                  </a:lnTo>
                  <a:lnTo>
                    <a:pt x="5554" y="9840"/>
                  </a:lnTo>
                  <a:lnTo>
                    <a:pt x="5213" y="9670"/>
                  </a:lnTo>
                  <a:lnTo>
                    <a:pt x="4847" y="9499"/>
                  </a:lnTo>
                  <a:lnTo>
                    <a:pt x="4190" y="9109"/>
                  </a:lnTo>
                  <a:lnTo>
                    <a:pt x="3557" y="8695"/>
                  </a:lnTo>
                  <a:lnTo>
                    <a:pt x="2972" y="8233"/>
                  </a:lnTo>
                  <a:lnTo>
                    <a:pt x="2412" y="7794"/>
                  </a:lnTo>
                  <a:lnTo>
                    <a:pt x="1900" y="7332"/>
                  </a:lnTo>
                  <a:lnTo>
                    <a:pt x="1438" y="6893"/>
                  </a:lnTo>
                  <a:lnTo>
                    <a:pt x="1048" y="6479"/>
                  </a:lnTo>
                  <a:lnTo>
                    <a:pt x="390" y="5748"/>
                  </a:lnTo>
                  <a:lnTo>
                    <a:pt x="1" y="5261"/>
                  </a:lnTo>
                  <a:lnTo>
                    <a:pt x="1" y="5261"/>
                  </a:lnTo>
                  <a:lnTo>
                    <a:pt x="390" y="4774"/>
                  </a:lnTo>
                  <a:lnTo>
                    <a:pt x="1048" y="4044"/>
                  </a:lnTo>
                  <a:lnTo>
                    <a:pt x="1438" y="3630"/>
                  </a:lnTo>
                  <a:lnTo>
                    <a:pt x="1900" y="3191"/>
                  </a:lnTo>
                  <a:lnTo>
                    <a:pt x="2412" y="2728"/>
                  </a:lnTo>
                  <a:lnTo>
                    <a:pt x="2972" y="2290"/>
                  </a:lnTo>
                  <a:lnTo>
                    <a:pt x="3557" y="1852"/>
                  </a:lnTo>
                  <a:lnTo>
                    <a:pt x="4190" y="1413"/>
                  </a:lnTo>
                  <a:lnTo>
                    <a:pt x="4847" y="1024"/>
                  </a:lnTo>
                  <a:lnTo>
                    <a:pt x="5213" y="853"/>
                  </a:lnTo>
                  <a:lnTo>
                    <a:pt x="5554" y="683"/>
                  </a:lnTo>
                  <a:lnTo>
                    <a:pt x="5919" y="536"/>
                  </a:lnTo>
                  <a:lnTo>
                    <a:pt x="6284" y="415"/>
                  </a:lnTo>
                  <a:lnTo>
                    <a:pt x="6674" y="293"/>
                  </a:lnTo>
                  <a:lnTo>
                    <a:pt x="7064" y="196"/>
                  </a:lnTo>
                  <a:lnTo>
                    <a:pt x="7453" y="98"/>
                  </a:lnTo>
                  <a:lnTo>
                    <a:pt x="7843" y="49"/>
                  </a:lnTo>
                  <a:lnTo>
                    <a:pt x="8233" y="1"/>
                  </a:lnTo>
                  <a:lnTo>
                    <a:pt x="8647" y="1"/>
                  </a:lnTo>
                  <a:lnTo>
                    <a:pt x="8647" y="1"/>
                  </a:lnTo>
                  <a:lnTo>
                    <a:pt x="9109" y="25"/>
                  </a:lnTo>
                  <a:lnTo>
                    <a:pt x="9548" y="74"/>
                  </a:lnTo>
                  <a:lnTo>
                    <a:pt x="9986" y="147"/>
                  </a:lnTo>
                  <a:lnTo>
                    <a:pt x="10425" y="244"/>
                  </a:lnTo>
                  <a:lnTo>
                    <a:pt x="10839" y="366"/>
                  </a:lnTo>
                  <a:lnTo>
                    <a:pt x="11253" y="512"/>
                  </a:lnTo>
                  <a:lnTo>
                    <a:pt x="11667" y="683"/>
                  </a:lnTo>
                  <a:lnTo>
                    <a:pt x="12056" y="853"/>
                  </a:lnTo>
                  <a:lnTo>
                    <a:pt x="12446" y="1048"/>
                  </a:lnTo>
                  <a:lnTo>
                    <a:pt x="12811" y="1243"/>
                  </a:lnTo>
                  <a:lnTo>
                    <a:pt x="13493" y="1681"/>
                  </a:lnTo>
                  <a:lnTo>
                    <a:pt x="14151" y="2144"/>
                  </a:lnTo>
                  <a:lnTo>
                    <a:pt x="14711" y="2607"/>
                  </a:lnTo>
                  <a:lnTo>
                    <a:pt x="14711" y="2607"/>
                  </a:lnTo>
                  <a:lnTo>
                    <a:pt x="15198" y="3021"/>
                  </a:lnTo>
                  <a:lnTo>
                    <a:pt x="15637" y="3435"/>
                  </a:lnTo>
                  <a:lnTo>
                    <a:pt x="16026" y="3824"/>
                  </a:lnTo>
                  <a:lnTo>
                    <a:pt x="16367" y="4190"/>
                  </a:lnTo>
                  <a:lnTo>
                    <a:pt x="16927" y="4823"/>
                  </a:lnTo>
                  <a:lnTo>
                    <a:pt x="17293" y="5261"/>
                  </a:lnTo>
                  <a:lnTo>
                    <a:pt x="17293" y="5261"/>
                  </a:lnTo>
                  <a:lnTo>
                    <a:pt x="16927" y="5700"/>
                  </a:lnTo>
                  <a:lnTo>
                    <a:pt x="16367" y="6333"/>
                  </a:lnTo>
                  <a:lnTo>
                    <a:pt x="16026" y="6698"/>
                  </a:lnTo>
                  <a:lnTo>
                    <a:pt x="15637" y="7088"/>
                  </a:lnTo>
                  <a:lnTo>
                    <a:pt x="15198" y="7502"/>
                  </a:lnTo>
                  <a:lnTo>
                    <a:pt x="14711" y="7916"/>
                  </a:lnTo>
                  <a:lnTo>
                    <a:pt x="14711" y="791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47"/>
            <p:cNvSpPr/>
            <p:nvPr/>
          </p:nvSpPr>
          <p:spPr>
            <a:xfrm>
              <a:off x="3445875" y="3155825"/>
              <a:ext cx="80400" cy="80400"/>
            </a:xfrm>
            <a:custGeom>
              <a:avLst/>
              <a:gdLst/>
              <a:ahLst/>
              <a:cxnLst/>
              <a:rect l="l" t="t" r="r" b="b"/>
              <a:pathLst>
                <a:path w="3216" h="3216" fill="none" extrusionOk="0">
                  <a:moveTo>
                    <a:pt x="0" y="1608"/>
                  </a:moveTo>
                  <a:lnTo>
                    <a:pt x="0" y="1608"/>
                  </a:lnTo>
                  <a:lnTo>
                    <a:pt x="25" y="1438"/>
                  </a:lnTo>
                  <a:lnTo>
                    <a:pt x="49" y="1292"/>
                  </a:lnTo>
                  <a:lnTo>
                    <a:pt x="73" y="1121"/>
                  </a:lnTo>
                  <a:lnTo>
                    <a:pt x="146" y="975"/>
                  </a:lnTo>
                  <a:lnTo>
                    <a:pt x="195" y="853"/>
                  </a:lnTo>
                  <a:lnTo>
                    <a:pt x="293" y="707"/>
                  </a:lnTo>
                  <a:lnTo>
                    <a:pt x="366" y="585"/>
                  </a:lnTo>
                  <a:lnTo>
                    <a:pt x="487" y="488"/>
                  </a:lnTo>
                  <a:lnTo>
                    <a:pt x="585" y="366"/>
                  </a:lnTo>
                  <a:lnTo>
                    <a:pt x="707" y="293"/>
                  </a:lnTo>
                  <a:lnTo>
                    <a:pt x="853" y="196"/>
                  </a:lnTo>
                  <a:lnTo>
                    <a:pt x="974" y="147"/>
                  </a:lnTo>
                  <a:lnTo>
                    <a:pt x="1121" y="74"/>
                  </a:lnTo>
                  <a:lnTo>
                    <a:pt x="1291" y="50"/>
                  </a:lnTo>
                  <a:lnTo>
                    <a:pt x="1437" y="25"/>
                  </a:lnTo>
                  <a:lnTo>
                    <a:pt x="1608" y="1"/>
                  </a:lnTo>
                  <a:lnTo>
                    <a:pt x="1608" y="1"/>
                  </a:lnTo>
                  <a:lnTo>
                    <a:pt x="1778" y="25"/>
                  </a:lnTo>
                  <a:lnTo>
                    <a:pt x="1924" y="50"/>
                  </a:lnTo>
                  <a:lnTo>
                    <a:pt x="2095" y="74"/>
                  </a:lnTo>
                  <a:lnTo>
                    <a:pt x="2241" y="147"/>
                  </a:lnTo>
                  <a:lnTo>
                    <a:pt x="2363" y="196"/>
                  </a:lnTo>
                  <a:lnTo>
                    <a:pt x="2509" y="293"/>
                  </a:lnTo>
                  <a:lnTo>
                    <a:pt x="2631" y="366"/>
                  </a:lnTo>
                  <a:lnTo>
                    <a:pt x="2728" y="488"/>
                  </a:lnTo>
                  <a:lnTo>
                    <a:pt x="2850" y="585"/>
                  </a:lnTo>
                  <a:lnTo>
                    <a:pt x="2923" y="707"/>
                  </a:lnTo>
                  <a:lnTo>
                    <a:pt x="3020" y="853"/>
                  </a:lnTo>
                  <a:lnTo>
                    <a:pt x="3069" y="975"/>
                  </a:lnTo>
                  <a:lnTo>
                    <a:pt x="3142" y="1121"/>
                  </a:lnTo>
                  <a:lnTo>
                    <a:pt x="3166" y="1292"/>
                  </a:lnTo>
                  <a:lnTo>
                    <a:pt x="3191" y="1438"/>
                  </a:lnTo>
                  <a:lnTo>
                    <a:pt x="3215" y="1608"/>
                  </a:lnTo>
                  <a:lnTo>
                    <a:pt x="3215" y="1608"/>
                  </a:lnTo>
                  <a:lnTo>
                    <a:pt x="3191" y="1779"/>
                  </a:lnTo>
                  <a:lnTo>
                    <a:pt x="3166" y="1925"/>
                  </a:lnTo>
                  <a:lnTo>
                    <a:pt x="3142" y="2095"/>
                  </a:lnTo>
                  <a:lnTo>
                    <a:pt x="3069" y="2242"/>
                  </a:lnTo>
                  <a:lnTo>
                    <a:pt x="3020" y="2363"/>
                  </a:lnTo>
                  <a:lnTo>
                    <a:pt x="2923" y="2509"/>
                  </a:lnTo>
                  <a:lnTo>
                    <a:pt x="2850" y="2631"/>
                  </a:lnTo>
                  <a:lnTo>
                    <a:pt x="2728" y="2729"/>
                  </a:lnTo>
                  <a:lnTo>
                    <a:pt x="2631" y="2850"/>
                  </a:lnTo>
                  <a:lnTo>
                    <a:pt x="2509" y="2924"/>
                  </a:lnTo>
                  <a:lnTo>
                    <a:pt x="2363" y="3021"/>
                  </a:lnTo>
                  <a:lnTo>
                    <a:pt x="2241" y="3070"/>
                  </a:lnTo>
                  <a:lnTo>
                    <a:pt x="2095" y="3143"/>
                  </a:lnTo>
                  <a:lnTo>
                    <a:pt x="1924" y="3167"/>
                  </a:lnTo>
                  <a:lnTo>
                    <a:pt x="1778" y="3191"/>
                  </a:lnTo>
                  <a:lnTo>
                    <a:pt x="1608" y="3216"/>
                  </a:lnTo>
                  <a:lnTo>
                    <a:pt x="1608" y="3216"/>
                  </a:lnTo>
                  <a:lnTo>
                    <a:pt x="1437" y="3191"/>
                  </a:lnTo>
                  <a:lnTo>
                    <a:pt x="1291" y="3167"/>
                  </a:lnTo>
                  <a:lnTo>
                    <a:pt x="1121" y="3143"/>
                  </a:lnTo>
                  <a:lnTo>
                    <a:pt x="974" y="3070"/>
                  </a:lnTo>
                  <a:lnTo>
                    <a:pt x="853" y="3021"/>
                  </a:lnTo>
                  <a:lnTo>
                    <a:pt x="707" y="2924"/>
                  </a:lnTo>
                  <a:lnTo>
                    <a:pt x="585" y="2850"/>
                  </a:lnTo>
                  <a:lnTo>
                    <a:pt x="487" y="2729"/>
                  </a:lnTo>
                  <a:lnTo>
                    <a:pt x="366" y="2631"/>
                  </a:lnTo>
                  <a:lnTo>
                    <a:pt x="293" y="2509"/>
                  </a:lnTo>
                  <a:lnTo>
                    <a:pt x="195" y="2363"/>
                  </a:lnTo>
                  <a:lnTo>
                    <a:pt x="146" y="2242"/>
                  </a:lnTo>
                  <a:lnTo>
                    <a:pt x="73" y="2095"/>
                  </a:lnTo>
                  <a:lnTo>
                    <a:pt x="49" y="1925"/>
                  </a:lnTo>
                  <a:lnTo>
                    <a:pt x="25" y="1779"/>
                  </a:lnTo>
                  <a:lnTo>
                    <a:pt x="0" y="1608"/>
                  </a:lnTo>
                  <a:lnTo>
                    <a:pt x="0" y="160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7"/>
            <p:cNvSpPr/>
            <p:nvPr/>
          </p:nvSpPr>
          <p:spPr>
            <a:xfrm>
              <a:off x="3381925" y="3091900"/>
              <a:ext cx="208275" cy="208275"/>
            </a:xfrm>
            <a:custGeom>
              <a:avLst/>
              <a:gdLst/>
              <a:ahLst/>
              <a:cxnLst/>
              <a:rect l="l" t="t" r="r" b="b"/>
              <a:pathLst>
                <a:path w="8331" h="8331" fill="none" extrusionOk="0">
                  <a:moveTo>
                    <a:pt x="1" y="4165"/>
                  </a:moveTo>
                  <a:lnTo>
                    <a:pt x="1" y="4165"/>
                  </a:lnTo>
                  <a:lnTo>
                    <a:pt x="25" y="3751"/>
                  </a:lnTo>
                  <a:lnTo>
                    <a:pt x="74" y="3337"/>
                  </a:lnTo>
                  <a:lnTo>
                    <a:pt x="196" y="2923"/>
                  </a:lnTo>
                  <a:lnTo>
                    <a:pt x="318" y="2534"/>
                  </a:lnTo>
                  <a:lnTo>
                    <a:pt x="512" y="2168"/>
                  </a:lnTo>
                  <a:lnTo>
                    <a:pt x="707" y="1827"/>
                  </a:lnTo>
                  <a:lnTo>
                    <a:pt x="951" y="1511"/>
                  </a:lnTo>
                  <a:lnTo>
                    <a:pt x="1219" y="1218"/>
                  </a:lnTo>
                  <a:lnTo>
                    <a:pt x="1511" y="951"/>
                  </a:lnTo>
                  <a:lnTo>
                    <a:pt x="1828" y="707"/>
                  </a:lnTo>
                  <a:lnTo>
                    <a:pt x="2169" y="512"/>
                  </a:lnTo>
                  <a:lnTo>
                    <a:pt x="2534" y="317"/>
                  </a:lnTo>
                  <a:lnTo>
                    <a:pt x="2924" y="195"/>
                  </a:lnTo>
                  <a:lnTo>
                    <a:pt x="3313" y="74"/>
                  </a:lnTo>
                  <a:lnTo>
                    <a:pt x="3727" y="25"/>
                  </a:lnTo>
                  <a:lnTo>
                    <a:pt x="4166" y="1"/>
                  </a:lnTo>
                  <a:lnTo>
                    <a:pt x="4166" y="1"/>
                  </a:lnTo>
                  <a:lnTo>
                    <a:pt x="4580" y="25"/>
                  </a:lnTo>
                  <a:lnTo>
                    <a:pt x="4994" y="74"/>
                  </a:lnTo>
                  <a:lnTo>
                    <a:pt x="5408" y="195"/>
                  </a:lnTo>
                  <a:lnTo>
                    <a:pt x="5797" y="317"/>
                  </a:lnTo>
                  <a:lnTo>
                    <a:pt x="6163" y="512"/>
                  </a:lnTo>
                  <a:lnTo>
                    <a:pt x="6504" y="707"/>
                  </a:lnTo>
                  <a:lnTo>
                    <a:pt x="6820" y="951"/>
                  </a:lnTo>
                  <a:lnTo>
                    <a:pt x="7113" y="1218"/>
                  </a:lnTo>
                  <a:lnTo>
                    <a:pt x="7381" y="1511"/>
                  </a:lnTo>
                  <a:lnTo>
                    <a:pt x="7624" y="1827"/>
                  </a:lnTo>
                  <a:lnTo>
                    <a:pt x="7819" y="2168"/>
                  </a:lnTo>
                  <a:lnTo>
                    <a:pt x="8014" y="2534"/>
                  </a:lnTo>
                  <a:lnTo>
                    <a:pt x="8136" y="2923"/>
                  </a:lnTo>
                  <a:lnTo>
                    <a:pt x="8257" y="3337"/>
                  </a:lnTo>
                  <a:lnTo>
                    <a:pt x="8306" y="3751"/>
                  </a:lnTo>
                  <a:lnTo>
                    <a:pt x="8330" y="4165"/>
                  </a:lnTo>
                  <a:lnTo>
                    <a:pt x="8330" y="4165"/>
                  </a:lnTo>
                  <a:lnTo>
                    <a:pt x="8306" y="4579"/>
                  </a:lnTo>
                  <a:lnTo>
                    <a:pt x="8257" y="4993"/>
                  </a:lnTo>
                  <a:lnTo>
                    <a:pt x="8136" y="5407"/>
                  </a:lnTo>
                  <a:lnTo>
                    <a:pt x="8014" y="5797"/>
                  </a:lnTo>
                  <a:lnTo>
                    <a:pt x="7819" y="6162"/>
                  </a:lnTo>
                  <a:lnTo>
                    <a:pt x="7624" y="6503"/>
                  </a:lnTo>
                  <a:lnTo>
                    <a:pt x="7381" y="6820"/>
                  </a:lnTo>
                  <a:lnTo>
                    <a:pt x="7113" y="7112"/>
                  </a:lnTo>
                  <a:lnTo>
                    <a:pt x="6820" y="7380"/>
                  </a:lnTo>
                  <a:lnTo>
                    <a:pt x="6504" y="7624"/>
                  </a:lnTo>
                  <a:lnTo>
                    <a:pt x="6163" y="7819"/>
                  </a:lnTo>
                  <a:lnTo>
                    <a:pt x="5797" y="8013"/>
                  </a:lnTo>
                  <a:lnTo>
                    <a:pt x="5408" y="8135"/>
                  </a:lnTo>
                  <a:lnTo>
                    <a:pt x="4994" y="8257"/>
                  </a:lnTo>
                  <a:lnTo>
                    <a:pt x="4580" y="8306"/>
                  </a:lnTo>
                  <a:lnTo>
                    <a:pt x="4166" y="8330"/>
                  </a:lnTo>
                  <a:lnTo>
                    <a:pt x="4166" y="8330"/>
                  </a:lnTo>
                  <a:lnTo>
                    <a:pt x="3727" y="8306"/>
                  </a:lnTo>
                  <a:lnTo>
                    <a:pt x="3313" y="8257"/>
                  </a:lnTo>
                  <a:lnTo>
                    <a:pt x="2924" y="8135"/>
                  </a:lnTo>
                  <a:lnTo>
                    <a:pt x="2534" y="8013"/>
                  </a:lnTo>
                  <a:lnTo>
                    <a:pt x="2169" y="7819"/>
                  </a:lnTo>
                  <a:lnTo>
                    <a:pt x="1828" y="7624"/>
                  </a:lnTo>
                  <a:lnTo>
                    <a:pt x="1511" y="7380"/>
                  </a:lnTo>
                  <a:lnTo>
                    <a:pt x="1219" y="7112"/>
                  </a:lnTo>
                  <a:lnTo>
                    <a:pt x="951" y="6820"/>
                  </a:lnTo>
                  <a:lnTo>
                    <a:pt x="707" y="6503"/>
                  </a:lnTo>
                  <a:lnTo>
                    <a:pt x="512" y="6162"/>
                  </a:lnTo>
                  <a:lnTo>
                    <a:pt x="318" y="5797"/>
                  </a:lnTo>
                  <a:lnTo>
                    <a:pt x="196" y="5407"/>
                  </a:lnTo>
                  <a:lnTo>
                    <a:pt x="74" y="4993"/>
                  </a:lnTo>
                  <a:lnTo>
                    <a:pt x="25" y="4579"/>
                  </a:lnTo>
                  <a:lnTo>
                    <a:pt x="1" y="4165"/>
                  </a:lnTo>
                  <a:lnTo>
                    <a:pt x="1" y="416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0" name="Google Shape;1030;p47"/>
          <p:cNvGrpSpPr/>
          <p:nvPr/>
        </p:nvGrpSpPr>
        <p:grpSpPr>
          <a:xfrm>
            <a:off x="6516444" y="2707701"/>
            <a:ext cx="265115" cy="372594"/>
            <a:chOff x="6689325" y="2984125"/>
            <a:chExt cx="315425" cy="443300"/>
          </a:xfrm>
        </p:grpSpPr>
        <p:sp>
          <p:nvSpPr>
            <p:cNvPr id="1031" name="Google Shape;1031;p47"/>
            <p:cNvSpPr/>
            <p:nvPr/>
          </p:nvSpPr>
          <p:spPr>
            <a:xfrm>
              <a:off x="6689325" y="2984125"/>
              <a:ext cx="315425" cy="77975"/>
            </a:xfrm>
            <a:custGeom>
              <a:avLst/>
              <a:gdLst/>
              <a:ahLst/>
              <a:cxnLst/>
              <a:rect l="l" t="t" r="r" b="b"/>
              <a:pathLst>
                <a:path w="12617" h="3119" fill="none" extrusionOk="0">
                  <a:moveTo>
                    <a:pt x="12130" y="1413"/>
                  </a:moveTo>
                  <a:lnTo>
                    <a:pt x="8647" y="1413"/>
                  </a:lnTo>
                  <a:lnTo>
                    <a:pt x="8647" y="878"/>
                  </a:lnTo>
                  <a:lnTo>
                    <a:pt x="8647" y="878"/>
                  </a:lnTo>
                  <a:lnTo>
                    <a:pt x="8623" y="707"/>
                  </a:lnTo>
                  <a:lnTo>
                    <a:pt x="8574" y="537"/>
                  </a:lnTo>
                  <a:lnTo>
                    <a:pt x="8501" y="391"/>
                  </a:lnTo>
                  <a:lnTo>
                    <a:pt x="8379" y="269"/>
                  </a:lnTo>
                  <a:lnTo>
                    <a:pt x="8257" y="147"/>
                  </a:lnTo>
                  <a:lnTo>
                    <a:pt x="8111" y="74"/>
                  </a:lnTo>
                  <a:lnTo>
                    <a:pt x="7941" y="25"/>
                  </a:lnTo>
                  <a:lnTo>
                    <a:pt x="7770" y="1"/>
                  </a:lnTo>
                  <a:lnTo>
                    <a:pt x="4848" y="1"/>
                  </a:lnTo>
                  <a:lnTo>
                    <a:pt x="4848" y="1"/>
                  </a:lnTo>
                  <a:lnTo>
                    <a:pt x="4677" y="25"/>
                  </a:lnTo>
                  <a:lnTo>
                    <a:pt x="4507" y="74"/>
                  </a:lnTo>
                  <a:lnTo>
                    <a:pt x="4361" y="147"/>
                  </a:lnTo>
                  <a:lnTo>
                    <a:pt x="4239" y="269"/>
                  </a:lnTo>
                  <a:lnTo>
                    <a:pt x="4117" y="391"/>
                  </a:lnTo>
                  <a:lnTo>
                    <a:pt x="4044" y="537"/>
                  </a:lnTo>
                  <a:lnTo>
                    <a:pt x="3995" y="707"/>
                  </a:lnTo>
                  <a:lnTo>
                    <a:pt x="3971" y="878"/>
                  </a:lnTo>
                  <a:lnTo>
                    <a:pt x="3971" y="1413"/>
                  </a:lnTo>
                  <a:lnTo>
                    <a:pt x="488" y="1413"/>
                  </a:lnTo>
                  <a:lnTo>
                    <a:pt x="488" y="1413"/>
                  </a:lnTo>
                  <a:lnTo>
                    <a:pt x="391" y="1413"/>
                  </a:lnTo>
                  <a:lnTo>
                    <a:pt x="293" y="1462"/>
                  </a:lnTo>
                  <a:lnTo>
                    <a:pt x="220" y="1486"/>
                  </a:lnTo>
                  <a:lnTo>
                    <a:pt x="147" y="1560"/>
                  </a:lnTo>
                  <a:lnTo>
                    <a:pt x="74" y="1633"/>
                  </a:lnTo>
                  <a:lnTo>
                    <a:pt x="50" y="1706"/>
                  </a:lnTo>
                  <a:lnTo>
                    <a:pt x="1" y="1803"/>
                  </a:lnTo>
                  <a:lnTo>
                    <a:pt x="1" y="1901"/>
                  </a:lnTo>
                  <a:lnTo>
                    <a:pt x="1" y="3118"/>
                  </a:lnTo>
                  <a:lnTo>
                    <a:pt x="12617" y="3118"/>
                  </a:lnTo>
                  <a:lnTo>
                    <a:pt x="12617" y="1901"/>
                  </a:lnTo>
                  <a:lnTo>
                    <a:pt x="12617" y="1901"/>
                  </a:lnTo>
                  <a:lnTo>
                    <a:pt x="12617" y="1803"/>
                  </a:lnTo>
                  <a:lnTo>
                    <a:pt x="12568" y="1706"/>
                  </a:lnTo>
                  <a:lnTo>
                    <a:pt x="12544" y="1633"/>
                  </a:lnTo>
                  <a:lnTo>
                    <a:pt x="12471" y="1560"/>
                  </a:lnTo>
                  <a:lnTo>
                    <a:pt x="12398" y="1486"/>
                  </a:lnTo>
                  <a:lnTo>
                    <a:pt x="12325" y="1462"/>
                  </a:lnTo>
                  <a:lnTo>
                    <a:pt x="12227" y="1413"/>
                  </a:lnTo>
                  <a:lnTo>
                    <a:pt x="12130" y="1413"/>
                  </a:lnTo>
                  <a:lnTo>
                    <a:pt x="12130" y="1413"/>
                  </a:lnTo>
                  <a:close/>
                  <a:moveTo>
                    <a:pt x="4750" y="878"/>
                  </a:moveTo>
                  <a:lnTo>
                    <a:pt x="4750" y="878"/>
                  </a:lnTo>
                  <a:lnTo>
                    <a:pt x="4750" y="829"/>
                  </a:lnTo>
                  <a:lnTo>
                    <a:pt x="4775" y="805"/>
                  </a:lnTo>
                  <a:lnTo>
                    <a:pt x="4799" y="780"/>
                  </a:lnTo>
                  <a:lnTo>
                    <a:pt x="4848" y="780"/>
                  </a:lnTo>
                  <a:lnTo>
                    <a:pt x="7770" y="780"/>
                  </a:lnTo>
                  <a:lnTo>
                    <a:pt x="7770" y="780"/>
                  </a:lnTo>
                  <a:lnTo>
                    <a:pt x="7819" y="780"/>
                  </a:lnTo>
                  <a:lnTo>
                    <a:pt x="7843" y="805"/>
                  </a:lnTo>
                  <a:lnTo>
                    <a:pt x="7868" y="829"/>
                  </a:lnTo>
                  <a:lnTo>
                    <a:pt x="7868" y="878"/>
                  </a:lnTo>
                  <a:lnTo>
                    <a:pt x="7868" y="1413"/>
                  </a:lnTo>
                  <a:lnTo>
                    <a:pt x="4750" y="1413"/>
                  </a:lnTo>
                  <a:lnTo>
                    <a:pt x="4750" y="878"/>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47"/>
            <p:cNvSpPr/>
            <p:nvPr/>
          </p:nvSpPr>
          <p:spPr>
            <a:xfrm>
              <a:off x="6702125" y="3069375"/>
              <a:ext cx="289850" cy="358050"/>
            </a:xfrm>
            <a:custGeom>
              <a:avLst/>
              <a:gdLst/>
              <a:ahLst/>
              <a:cxnLst/>
              <a:rect l="l" t="t" r="r" b="b"/>
              <a:pathLst>
                <a:path w="11594" h="14322" fill="none" extrusionOk="0">
                  <a:moveTo>
                    <a:pt x="0" y="1"/>
                  </a:moveTo>
                  <a:lnTo>
                    <a:pt x="0" y="13834"/>
                  </a:lnTo>
                  <a:lnTo>
                    <a:pt x="0" y="13834"/>
                  </a:lnTo>
                  <a:lnTo>
                    <a:pt x="0" y="13932"/>
                  </a:lnTo>
                  <a:lnTo>
                    <a:pt x="49" y="14029"/>
                  </a:lnTo>
                  <a:lnTo>
                    <a:pt x="74" y="14102"/>
                  </a:lnTo>
                  <a:lnTo>
                    <a:pt x="147" y="14175"/>
                  </a:lnTo>
                  <a:lnTo>
                    <a:pt x="220" y="14224"/>
                  </a:lnTo>
                  <a:lnTo>
                    <a:pt x="293" y="14273"/>
                  </a:lnTo>
                  <a:lnTo>
                    <a:pt x="390" y="14297"/>
                  </a:lnTo>
                  <a:lnTo>
                    <a:pt x="488" y="14321"/>
                  </a:lnTo>
                  <a:lnTo>
                    <a:pt x="11106" y="14321"/>
                  </a:lnTo>
                  <a:lnTo>
                    <a:pt x="11106" y="14321"/>
                  </a:lnTo>
                  <a:lnTo>
                    <a:pt x="11204" y="14297"/>
                  </a:lnTo>
                  <a:lnTo>
                    <a:pt x="11301" y="14273"/>
                  </a:lnTo>
                  <a:lnTo>
                    <a:pt x="11374" y="14224"/>
                  </a:lnTo>
                  <a:lnTo>
                    <a:pt x="11447" y="14175"/>
                  </a:lnTo>
                  <a:lnTo>
                    <a:pt x="11520" y="14102"/>
                  </a:lnTo>
                  <a:lnTo>
                    <a:pt x="11545" y="14029"/>
                  </a:lnTo>
                  <a:lnTo>
                    <a:pt x="11593" y="13932"/>
                  </a:lnTo>
                  <a:lnTo>
                    <a:pt x="11593" y="13834"/>
                  </a:lnTo>
                  <a:lnTo>
                    <a:pt x="1159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47"/>
            <p:cNvSpPr/>
            <p:nvPr/>
          </p:nvSpPr>
          <p:spPr>
            <a:xfrm>
              <a:off x="6761175" y="3117475"/>
              <a:ext cx="25" cy="261850"/>
            </a:xfrm>
            <a:custGeom>
              <a:avLst/>
              <a:gdLst/>
              <a:ahLst/>
              <a:cxnLst/>
              <a:rect l="l" t="t" r="r" b="b"/>
              <a:pathLst>
                <a:path w="1" h="10474" fill="none" extrusionOk="0">
                  <a:moveTo>
                    <a:pt x="1" y="10473"/>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47"/>
            <p:cNvSpPr/>
            <p:nvPr/>
          </p:nvSpPr>
          <p:spPr>
            <a:xfrm>
              <a:off x="6847025" y="3117475"/>
              <a:ext cx="25" cy="261850"/>
            </a:xfrm>
            <a:custGeom>
              <a:avLst/>
              <a:gdLst/>
              <a:ahLst/>
              <a:cxnLst/>
              <a:rect l="l" t="t" r="r" b="b"/>
              <a:pathLst>
                <a:path w="1" h="10474" fill="none" extrusionOk="0">
                  <a:moveTo>
                    <a:pt x="1" y="1"/>
                  </a:moveTo>
                  <a:lnTo>
                    <a:pt x="1" y="1047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47"/>
            <p:cNvSpPr/>
            <p:nvPr/>
          </p:nvSpPr>
          <p:spPr>
            <a:xfrm>
              <a:off x="6932875" y="3117475"/>
              <a:ext cx="25" cy="261850"/>
            </a:xfrm>
            <a:custGeom>
              <a:avLst/>
              <a:gdLst/>
              <a:ahLst/>
              <a:cxnLst/>
              <a:rect l="l" t="t" r="r" b="b"/>
              <a:pathLst>
                <a:path w="1" h="10474" fill="none" extrusionOk="0">
                  <a:moveTo>
                    <a:pt x="1" y="1"/>
                  </a:moveTo>
                  <a:lnTo>
                    <a:pt x="1" y="1047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6" name="Google Shape;1036;p47"/>
          <p:cNvGrpSpPr/>
          <p:nvPr/>
        </p:nvGrpSpPr>
        <p:grpSpPr>
          <a:xfrm>
            <a:off x="2565170" y="3802369"/>
            <a:ext cx="256416" cy="414535"/>
            <a:chOff x="1988225" y="4286525"/>
            <a:chExt cx="305075" cy="493200"/>
          </a:xfrm>
        </p:grpSpPr>
        <p:sp>
          <p:nvSpPr>
            <p:cNvPr id="1037" name="Google Shape;1037;p47"/>
            <p:cNvSpPr/>
            <p:nvPr/>
          </p:nvSpPr>
          <p:spPr>
            <a:xfrm>
              <a:off x="2178800" y="4519725"/>
              <a:ext cx="114500" cy="114475"/>
            </a:xfrm>
            <a:custGeom>
              <a:avLst/>
              <a:gdLst/>
              <a:ahLst/>
              <a:cxnLst/>
              <a:rect l="l" t="t" r="r" b="b"/>
              <a:pathLst>
                <a:path w="4580" h="4579" fill="none" extrusionOk="0">
                  <a:moveTo>
                    <a:pt x="731" y="4189"/>
                  </a:moveTo>
                  <a:lnTo>
                    <a:pt x="731" y="4189"/>
                  </a:lnTo>
                  <a:lnTo>
                    <a:pt x="853" y="4286"/>
                  </a:lnTo>
                  <a:lnTo>
                    <a:pt x="999" y="4384"/>
                  </a:lnTo>
                  <a:lnTo>
                    <a:pt x="1170" y="4457"/>
                  </a:lnTo>
                  <a:lnTo>
                    <a:pt x="1316" y="4506"/>
                  </a:lnTo>
                  <a:lnTo>
                    <a:pt x="1486" y="4554"/>
                  </a:lnTo>
                  <a:lnTo>
                    <a:pt x="1657" y="4579"/>
                  </a:lnTo>
                  <a:lnTo>
                    <a:pt x="1827" y="4579"/>
                  </a:lnTo>
                  <a:lnTo>
                    <a:pt x="1973" y="4579"/>
                  </a:lnTo>
                  <a:lnTo>
                    <a:pt x="2144" y="4579"/>
                  </a:lnTo>
                  <a:lnTo>
                    <a:pt x="2314" y="4530"/>
                  </a:lnTo>
                  <a:lnTo>
                    <a:pt x="2485" y="4481"/>
                  </a:lnTo>
                  <a:lnTo>
                    <a:pt x="2631" y="4433"/>
                  </a:lnTo>
                  <a:lnTo>
                    <a:pt x="2777" y="4360"/>
                  </a:lnTo>
                  <a:lnTo>
                    <a:pt x="2923" y="4262"/>
                  </a:lnTo>
                  <a:lnTo>
                    <a:pt x="3069" y="4165"/>
                  </a:lnTo>
                  <a:lnTo>
                    <a:pt x="3191" y="4043"/>
                  </a:lnTo>
                  <a:lnTo>
                    <a:pt x="3191" y="4043"/>
                  </a:lnTo>
                  <a:lnTo>
                    <a:pt x="3337" y="3872"/>
                  </a:lnTo>
                  <a:lnTo>
                    <a:pt x="3483" y="3653"/>
                  </a:lnTo>
                  <a:lnTo>
                    <a:pt x="3605" y="3410"/>
                  </a:lnTo>
                  <a:lnTo>
                    <a:pt x="3751" y="3117"/>
                  </a:lnTo>
                  <a:lnTo>
                    <a:pt x="3995" y="2484"/>
                  </a:lnTo>
                  <a:lnTo>
                    <a:pt x="4214" y="1827"/>
                  </a:lnTo>
                  <a:lnTo>
                    <a:pt x="4409" y="1169"/>
                  </a:lnTo>
                  <a:lnTo>
                    <a:pt x="4531" y="609"/>
                  </a:lnTo>
                  <a:lnTo>
                    <a:pt x="4579" y="219"/>
                  </a:lnTo>
                  <a:lnTo>
                    <a:pt x="4579" y="97"/>
                  </a:lnTo>
                  <a:lnTo>
                    <a:pt x="4579" y="24"/>
                  </a:lnTo>
                  <a:lnTo>
                    <a:pt x="4579" y="24"/>
                  </a:lnTo>
                  <a:lnTo>
                    <a:pt x="4506" y="0"/>
                  </a:lnTo>
                  <a:lnTo>
                    <a:pt x="4385" y="0"/>
                  </a:lnTo>
                  <a:lnTo>
                    <a:pt x="3970" y="73"/>
                  </a:lnTo>
                  <a:lnTo>
                    <a:pt x="3410" y="195"/>
                  </a:lnTo>
                  <a:lnTo>
                    <a:pt x="2777" y="365"/>
                  </a:lnTo>
                  <a:lnTo>
                    <a:pt x="2095" y="609"/>
                  </a:lnTo>
                  <a:lnTo>
                    <a:pt x="1462" y="852"/>
                  </a:lnTo>
                  <a:lnTo>
                    <a:pt x="1194" y="974"/>
                  </a:lnTo>
                  <a:lnTo>
                    <a:pt x="926" y="1120"/>
                  </a:lnTo>
                  <a:lnTo>
                    <a:pt x="707" y="1266"/>
                  </a:lnTo>
                  <a:lnTo>
                    <a:pt x="561" y="1388"/>
                  </a:lnTo>
                  <a:lnTo>
                    <a:pt x="561" y="1388"/>
                  </a:lnTo>
                  <a:lnTo>
                    <a:pt x="439" y="1534"/>
                  </a:lnTo>
                  <a:lnTo>
                    <a:pt x="342" y="1656"/>
                  </a:lnTo>
                  <a:lnTo>
                    <a:pt x="244" y="1802"/>
                  </a:lnTo>
                  <a:lnTo>
                    <a:pt x="171" y="1973"/>
                  </a:lnTo>
                  <a:lnTo>
                    <a:pt x="98" y="2119"/>
                  </a:lnTo>
                  <a:lnTo>
                    <a:pt x="49" y="2289"/>
                  </a:lnTo>
                  <a:lnTo>
                    <a:pt x="25" y="2436"/>
                  </a:lnTo>
                  <a:lnTo>
                    <a:pt x="1" y="2606"/>
                  </a:lnTo>
                  <a:lnTo>
                    <a:pt x="1" y="2776"/>
                  </a:lnTo>
                  <a:lnTo>
                    <a:pt x="25" y="2947"/>
                  </a:lnTo>
                  <a:lnTo>
                    <a:pt x="49" y="3117"/>
                  </a:lnTo>
                  <a:lnTo>
                    <a:pt x="98" y="3264"/>
                  </a:lnTo>
                  <a:lnTo>
                    <a:pt x="147" y="3434"/>
                  </a:lnTo>
                  <a:lnTo>
                    <a:pt x="220" y="3580"/>
                  </a:lnTo>
                  <a:lnTo>
                    <a:pt x="317" y="3726"/>
                  </a:lnTo>
                  <a:lnTo>
                    <a:pt x="415" y="3872"/>
                  </a:lnTo>
                  <a:lnTo>
                    <a:pt x="731" y="4189"/>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47"/>
            <p:cNvSpPr/>
            <p:nvPr/>
          </p:nvSpPr>
          <p:spPr>
            <a:xfrm>
              <a:off x="1988225" y="4539200"/>
              <a:ext cx="156500" cy="156500"/>
            </a:xfrm>
            <a:custGeom>
              <a:avLst/>
              <a:gdLst/>
              <a:ahLst/>
              <a:cxnLst/>
              <a:rect l="l" t="t" r="r" b="b"/>
              <a:pathLst>
                <a:path w="6260" h="6260" fill="none" extrusionOk="0">
                  <a:moveTo>
                    <a:pt x="5675" y="5334"/>
                  </a:moveTo>
                  <a:lnTo>
                    <a:pt x="5675" y="5334"/>
                  </a:lnTo>
                  <a:lnTo>
                    <a:pt x="5821" y="5139"/>
                  </a:lnTo>
                  <a:lnTo>
                    <a:pt x="5943" y="4944"/>
                  </a:lnTo>
                  <a:lnTo>
                    <a:pt x="6041" y="4725"/>
                  </a:lnTo>
                  <a:lnTo>
                    <a:pt x="6138" y="4506"/>
                  </a:lnTo>
                  <a:lnTo>
                    <a:pt x="6187" y="4287"/>
                  </a:lnTo>
                  <a:lnTo>
                    <a:pt x="6235" y="4043"/>
                  </a:lnTo>
                  <a:lnTo>
                    <a:pt x="6260" y="3824"/>
                  </a:lnTo>
                  <a:lnTo>
                    <a:pt x="6260" y="3581"/>
                  </a:lnTo>
                  <a:lnTo>
                    <a:pt x="6235" y="3361"/>
                  </a:lnTo>
                  <a:lnTo>
                    <a:pt x="6187" y="3118"/>
                  </a:lnTo>
                  <a:lnTo>
                    <a:pt x="6138" y="2899"/>
                  </a:lnTo>
                  <a:lnTo>
                    <a:pt x="6041" y="2679"/>
                  </a:lnTo>
                  <a:lnTo>
                    <a:pt x="5943" y="2460"/>
                  </a:lnTo>
                  <a:lnTo>
                    <a:pt x="5821" y="2265"/>
                  </a:lnTo>
                  <a:lnTo>
                    <a:pt x="5675" y="2071"/>
                  </a:lnTo>
                  <a:lnTo>
                    <a:pt x="5505" y="1900"/>
                  </a:lnTo>
                  <a:lnTo>
                    <a:pt x="5505" y="1900"/>
                  </a:lnTo>
                  <a:lnTo>
                    <a:pt x="5286" y="1705"/>
                  </a:lnTo>
                  <a:lnTo>
                    <a:pt x="4993" y="1510"/>
                  </a:lnTo>
                  <a:lnTo>
                    <a:pt x="4652" y="1316"/>
                  </a:lnTo>
                  <a:lnTo>
                    <a:pt x="4263" y="1145"/>
                  </a:lnTo>
                  <a:lnTo>
                    <a:pt x="3849" y="975"/>
                  </a:lnTo>
                  <a:lnTo>
                    <a:pt x="3410" y="804"/>
                  </a:lnTo>
                  <a:lnTo>
                    <a:pt x="2485" y="487"/>
                  </a:lnTo>
                  <a:lnTo>
                    <a:pt x="1608" y="244"/>
                  </a:lnTo>
                  <a:lnTo>
                    <a:pt x="853" y="73"/>
                  </a:lnTo>
                  <a:lnTo>
                    <a:pt x="536" y="25"/>
                  </a:lnTo>
                  <a:lnTo>
                    <a:pt x="293" y="0"/>
                  </a:lnTo>
                  <a:lnTo>
                    <a:pt x="122" y="0"/>
                  </a:lnTo>
                  <a:lnTo>
                    <a:pt x="25" y="25"/>
                  </a:lnTo>
                  <a:lnTo>
                    <a:pt x="25" y="25"/>
                  </a:lnTo>
                  <a:lnTo>
                    <a:pt x="1" y="122"/>
                  </a:lnTo>
                  <a:lnTo>
                    <a:pt x="1" y="293"/>
                  </a:lnTo>
                  <a:lnTo>
                    <a:pt x="25" y="536"/>
                  </a:lnTo>
                  <a:lnTo>
                    <a:pt x="74" y="853"/>
                  </a:lnTo>
                  <a:lnTo>
                    <a:pt x="244" y="1608"/>
                  </a:lnTo>
                  <a:lnTo>
                    <a:pt x="488" y="2485"/>
                  </a:lnTo>
                  <a:lnTo>
                    <a:pt x="804" y="3410"/>
                  </a:lnTo>
                  <a:lnTo>
                    <a:pt x="975" y="3848"/>
                  </a:lnTo>
                  <a:lnTo>
                    <a:pt x="1145" y="4262"/>
                  </a:lnTo>
                  <a:lnTo>
                    <a:pt x="1316" y="4652"/>
                  </a:lnTo>
                  <a:lnTo>
                    <a:pt x="1511" y="4993"/>
                  </a:lnTo>
                  <a:lnTo>
                    <a:pt x="1705" y="5285"/>
                  </a:lnTo>
                  <a:lnTo>
                    <a:pt x="1900" y="5505"/>
                  </a:lnTo>
                  <a:lnTo>
                    <a:pt x="1900" y="5505"/>
                  </a:lnTo>
                  <a:lnTo>
                    <a:pt x="2071" y="5675"/>
                  </a:lnTo>
                  <a:lnTo>
                    <a:pt x="2266" y="5821"/>
                  </a:lnTo>
                  <a:lnTo>
                    <a:pt x="2460" y="5943"/>
                  </a:lnTo>
                  <a:lnTo>
                    <a:pt x="2680" y="6040"/>
                  </a:lnTo>
                  <a:lnTo>
                    <a:pt x="2899" y="6138"/>
                  </a:lnTo>
                  <a:lnTo>
                    <a:pt x="3118" y="6187"/>
                  </a:lnTo>
                  <a:lnTo>
                    <a:pt x="3362" y="6235"/>
                  </a:lnTo>
                  <a:lnTo>
                    <a:pt x="3581" y="6260"/>
                  </a:lnTo>
                  <a:lnTo>
                    <a:pt x="3824" y="6260"/>
                  </a:lnTo>
                  <a:lnTo>
                    <a:pt x="4043" y="6235"/>
                  </a:lnTo>
                  <a:lnTo>
                    <a:pt x="4287" y="6187"/>
                  </a:lnTo>
                  <a:lnTo>
                    <a:pt x="4506" y="6138"/>
                  </a:lnTo>
                  <a:lnTo>
                    <a:pt x="4725" y="6040"/>
                  </a:lnTo>
                  <a:lnTo>
                    <a:pt x="4945" y="5943"/>
                  </a:lnTo>
                  <a:lnTo>
                    <a:pt x="5139" y="5821"/>
                  </a:lnTo>
                  <a:lnTo>
                    <a:pt x="5334" y="5675"/>
                  </a:lnTo>
                  <a:lnTo>
                    <a:pt x="5675" y="533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7"/>
            <p:cNvSpPr/>
            <p:nvPr/>
          </p:nvSpPr>
          <p:spPr>
            <a:xfrm>
              <a:off x="2042425" y="4286525"/>
              <a:ext cx="239300" cy="236250"/>
            </a:xfrm>
            <a:custGeom>
              <a:avLst/>
              <a:gdLst/>
              <a:ahLst/>
              <a:cxnLst/>
              <a:rect l="l" t="t" r="r" b="b"/>
              <a:pathLst>
                <a:path w="9572" h="9450" fill="none" extrusionOk="0">
                  <a:moveTo>
                    <a:pt x="5358" y="9450"/>
                  </a:moveTo>
                  <a:lnTo>
                    <a:pt x="5358" y="9450"/>
                  </a:lnTo>
                  <a:lnTo>
                    <a:pt x="5650" y="9328"/>
                  </a:lnTo>
                  <a:lnTo>
                    <a:pt x="5918" y="9133"/>
                  </a:lnTo>
                  <a:lnTo>
                    <a:pt x="6162" y="8914"/>
                  </a:lnTo>
                  <a:lnTo>
                    <a:pt x="6381" y="8646"/>
                  </a:lnTo>
                  <a:lnTo>
                    <a:pt x="6381" y="8646"/>
                  </a:lnTo>
                  <a:lnTo>
                    <a:pt x="6649" y="8670"/>
                  </a:lnTo>
                  <a:lnTo>
                    <a:pt x="6917" y="8670"/>
                  </a:lnTo>
                  <a:lnTo>
                    <a:pt x="7160" y="8646"/>
                  </a:lnTo>
                  <a:lnTo>
                    <a:pt x="7404" y="8597"/>
                  </a:lnTo>
                  <a:lnTo>
                    <a:pt x="7623" y="8524"/>
                  </a:lnTo>
                  <a:lnTo>
                    <a:pt x="7818" y="8427"/>
                  </a:lnTo>
                  <a:lnTo>
                    <a:pt x="7989" y="8305"/>
                  </a:lnTo>
                  <a:lnTo>
                    <a:pt x="8159" y="8159"/>
                  </a:lnTo>
                  <a:lnTo>
                    <a:pt x="8305" y="7989"/>
                  </a:lnTo>
                  <a:lnTo>
                    <a:pt x="8427" y="7794"/>
                  </a:lnTo>
                  <a:lnTo>
                    <a:pt x="8524" y="7599"/>
                  </a:lnTo>
                  <a:lnTo>
                    <a:pt x="8597" y="7380"/>
                  </a:lnTo>
                  <a:lnTo>
                    <a:pt x="8670" y="7160"/>
                  </a:lnTo>
                  <a:lnTo>
                    <a:pt x="8695" y="6917"/>
                  </a:lnTo>
                  <a:lnTo>
                    <a:pt x="8695" y="6649"/>
                  </a:lnTo>
                  <a:lnTo>
                    <a:pt x="8670" y="6381"/>
                  </a:lnTo>
                  <a:lnTo>
                    <a:pt x="8670" y="6381"/>
                  </a:lnTo>
                  <a:lnTo>
                    <a:pt x="8865" y="6211"/>
                  </a:lnTo>
                  <a:lnTo>
                    <a:pt x="9060" y="6016"/>
                  </a:lnTo>
                  <a:lnTo>
                    <a:pt x="9206" y="5821"/>
                  </a:lnTo>
                  <a:lnTo>
                    <a:pt x="9328" y="5626"/>
                  </a:lnTo>
                  <a:lnTo>
                    <a:pt x="9425" y="5407"/>
                  </a:lnTo>
                  <a:lnTo>
                    <a:pt x="9499" y="5212"/>
                  </a:lnTo>
                  <a:lnTo>
                    <a:pt x="9547" y="4993"/>
                  </a:lnTo>
                  <a:lnTo>
                    <a:pt x="9572" y="4774"/>
                  </a:lnTo>
                  <a:lnTo>
                    <a:pt x="9547" y="4554"/>
                  </a:lnTo>
                  <a:lnTo>
                    <a:pt x="9499" y="4335"/>
                  </a:lnTo>
                  <a:lnTo>
                    <a:pt x="9425" y="4116"/>
                  </a:lnTo>
                  <a:lnTo>
                    <a:pt x="9328" y="3921"/>
                  </a:lnTo>
                  <a:lnTo>
                    <a:pt x="9206" y="3702"/>
                  </a:lnTo>
                  <a:lnTo>
                    <a:pt x="9060" y="3507"/>
                  </a:lnTo>
                  <a:lnTo>
                    <a:pt x="8865" y="3337"/>
                  </a:lnTo>
                  <a:lnTo>
                    <a:pt x="8670" y="3166"/>
                  </a:lnTo>
                  <a:lnTo>
                    <a:pt x="8670" y="3166"/>
                  </a:lnTo>
                  <a:lnTo>
                    <a:pt x="8695" y="2898"/>
                  </a:lnTo>
                  <a:lnTo>
                    <a:pt x="8695" y="2630"/>
                  </a:lnTo>
                  <a:lnTo>
                    <a:pt x="8670" y="2387"/>
                  </a:lnTo>
                  <a:lnTo>
                    <a:pt x="8597" y="2143"/>
                  </a:lnTo>
                  <a:lnTo>
                    <a:pt x="8524" y="1924"/>
                  </a:lnTo>
                  <a:lnTo>
                    <a:pt x="8427" y="1729"/>
                  </a:lnTo>
                  <a:lnTo>
                    <a:pt x="8305" y="1559"/>
                  </a:lnTo>
                  <a:lnTo>
                    <a:pt x="8159" y="1388"/>
                  </a:lnTo>
                  <a:lnTo>
                    <a:pt x="7989" y="1242"/>
                  </a:lnTo>
                  <a:lnTo>
                    <a:pt x="7818" y="1120"/>
                  </a:lnTo>
                  <a:lnTo>
                    <a:pt x="7623" y="1023"/>
                  </a:lnTo>
                  <a:lnTo>
                    <a:pt x="7404" y="950"/>
                  </a:lnTo>
                  <a:lnTo>
                    <a:pt x="7160" y="901"/>
                  </a:lnTo>
                  <a:lnTo>
                    <a:pt x="6917" y="853"/>
                  </a:lnTo>
                  <a:lnTo>
                    <a:pt x="6649" y="853"/>
                  </a:lnTo>
                  <a:lnTo>
                    <a:pt x="6381" y="901"/>
                  </a:lnTo>
                  <a:lnTo>
                    <a:pt x="6381" y="901"/>
                  </a:lnTo>
                  <a:lnTo>
                    <a:pt x="6211" y="682"/>
                  </a:lnTo>
                  <a:lnTo>
                    <a:pt x="6040" y="487"/>
                  </a:lnTo>
                  <a:lnTo>
                    <a:pt x="5845" y="341"/>
                  </a:lnTo>
                  <a:lnTo>
                    <a:pt x="5626" y="219"/>
                  </a:lnTo>
                  <a:lnTo>
                    <a:pt x="5431" y="122"/>
                  </a:lnTo>
                  <a:lnTo>
                    <a:pt x="5212" y="49"/>
                  </a:lnTo>
                  <a:lnTo>
                    <a:pt x="4993" y="0"/>
                  </a:lnTo>
                  <a:lnTo>
                    <a:pt x="4774" y="0"/>
                  </a:lnTo>
                  <a:lnTo>
                    <a:pt x="4555" y="0"/>
                  </a:lnTo>
                  <a:lnTo>
                    <a:pt x="4335" y="49"/>
                  </a:lnTo>
                  <a:lnTo>
                    <a:pt x="4140" y="122"/>
                  </a:lnTo>
                  <a:lnTo>
                    <a:pt x="3921" y="219"/>
                  </a:lnTo>
                  <a:lnTo>
                    <a:pt x="3726" y="341"/>
                  </a:lnTo>
                  <a:lnTo>
                    <a:pt x="3532" y="487"/>
                  </a:lnTo>
                  <a:lnTo>
                    <a:pt x="3337" y="682"/>
                  </a:lnTo>
                  <a:lnTo>
                    <a:pt x="3166" y="901"/>
                  </a:lnTo>
                  <a:lnTo>
                    <a:pt x="3166" y="901"/>
                  </a:lnTo>
                  <a:lnTo>
                    <a:pt x="2898" y="853"/>
                  </a:lnTo>
                  <a:lnTo>
                    <a:pt x="2655" y="853"/>
                  </a:lnTo>
                  <a:lnTo>
                    <a:pt x="2387" y="901"/>
                  </a:lnTo>
                  <a:lnTo>
                    <a:pt x="2168" y="950"/>
                  </a:lnTo>
                  <a:lnTo>
                    <a:pt x="1949" y="1023"/>
                  </a:lnTo>
                  <a:lnTo>
                    <a:pt x="1754" y="1120"/>
                  </a:lnTo>
                  <a:lnTo>
                    <a:pt x="1559" y="1242"/>
                  </a:lnTo>
                  <a:lnTo>
                    <a:pt x="1388" y="1388"/>
                  </a:lnTo>
                  <a:lnTo>
                    <a:pt x="1267" y="1559"/>
                  </a:lnTo>
                  <a:lnTo>
                    <a:pt x="1120" y="1729"/>
                  </a:lnTo>
                  <a:lnTo>
                    <a:pt x="1023" y="1924"/>
                  </a:lnTo>
                  <a:lnTo>
                    <a:pt x="950" y="2143"/>
                  </a:lnTo>
                  <a:lnTo>
                    <a:pt x="901" y="2387"/>
                  </a:lnTo>
                  <a:lnTo>
                    <a:pt x="877" y="2630"/>
                  </a:lnTo>
                  <a:lnTo>
                    <a:pt x="877" y="2898"/>
                  </a:lnTo>
                  <a:lnTo>
                    <a:pt x="901" y="3166"/>
                  </a:lnTo>
                  <a:lnTo>
                    <a:pt x="901" y="3166"/>
                  </a:lnTo>
                  <a:lnTo>
                    <a:pt x="682" y="3337"/>
                  </a:lnTo>
                  <a:lnTo>
                    <a:pt x="512" y="3507"/>
                  </a:lnTo>
                  <a:lnTo>
                    <a:pt x="341" y="3702"/>
                  </a:lnTo>
                  <a:lnTo>
                    <a:pt x="219" y="3921"/>
                  </a:lnTo>
                  <a:lnTo>
                    <a:pt x="122" y="4116"/>
                  </a:lnTo>
                  <a:lnTo>
                    <a:pt x="49" y="4335"/>
                  </a:lnTo>
                  <a:lnTo>
                    <a:pt x="24" y="4554"/>
                  </a:lnTo>
                  <a:lnTo>
                    <a:pt x="0" y="4774"/>
                  </a:lnTo>
                  <a:lnTo>
                    <a:pt x="24" y="4993"/>
                  </a:lnTo>
                  <a:lnTo>
                    <a:pt x="49" y="5212"/>
                  </a:lnTo>
                  <a:lnTo>
                    <a:pt x="122" y="5407"/>
                  </a:lnTo>
                  <a:lnTo>
                    <a:pt x="219" y="5626"/>
                  </a:lnTo>
                  <a:lnTo>
                    <a:pt x="341" y="5821"/>
                  </a:lnTo>
                  <a:lnTo>
                    <a:pt x="512" y="6016"/>
                  </a:lnTo>
                  <a:lnTo>
                    <a:pt x="682" y="6211"/>
                  </a:lnTo>
                  <a:lnTo>
                    <a:pt x="901" y="6381"/>
                  </a:lnTo>
                  <a:lnTo>
                    <a:pt x="901" y="6381"/>
                  </a:lnTo>
                  <a:lnTo>
                    <a:pt x="877" y="6649"/>
                  </a:lnTo>
                  <a:lnTo>
                    <a:pt x="877" y="6917"/>
                  </a:lnTo>
                  <a:lnTo>
                    <a:pt x="901" y="7160"/>
                  </a:lnTo>
                  <a:lnTo>
                    <a:pt x="950" y="7380"/>
                  </a:lnTo>
                  <a:lnTo>
                    <a:pt x="1023" y="7599"/>
                  </a:lnTo>
                  <a:lnTo>
                    <a:pt x="1120" y="7794"/>
                  </a:lnTo>
                  <a:lnTo>
                    <a:pt x="1267" y="7989"/>
                  </a:lnTo>
                  <a:lnTo>
                    <a:pt x="1388" y="8159"/>
                  </a:lnTo>
                  <a:lnTo>
                    <a:pt x="1559" y="8305"/>
                  </a:lnTo>
                  <a:lnTo>
                    <a:pt x="1754" y="8427"/>
                  </a:lnTo>
                  <a:lnTo>
                    <a:pt x="1949" y="8524"/>
                  </a:lnTo>
                  <a:lnTo>
                    <a:pt x="2168" y="8597"/>
                  </a:lnTo>
                  <a:lnTo>
                    <a:pt x="2387" y="8646"/>
                  </a:lnTo>
                  <a:lnTo>
                    <a:pt x="2655" y="8670"/>
                  </a:lnTo>
                  <a:lnTo>
                    <a:pt x="2898" y="8670"/>
                  </a:lnTo>
                  <a:lnTo>
                    <a:pt x="3166" y="8646"/>
                  </a:lnTo>
                  <a:lnTo>
                    <a:pt x="3166" y="8646"/>
                  </a:lnTo>
                  <a:lnTo>
                    <a:pt x="3410" y="8914"/>
                  </a:lnTo>
                  <a:lnTo>
                    <a:pt x="3653" y="9133"/>
                  </a:lnTo>
                  <a:lnTo>
                    <a:pt x="3921" y="9328"/>
                  </a:lnTo>
                  <a:lnTo>
                    <a:pt x="4189" y="945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47"/>
            <p:cNvSpPr/>
            <p:nvPr/>
          </p:nvSpPr>
          <p:spPr>
            <a:xfrm>
              <a:off x="2161750" y="4522750"/>
              <a:ext cx="25" cy="256975"/>
            </a:xfrm>
            <a:custGeom>
              <a:avLst/>
              <a:gdLst/>
              <a:ahLst/>
              <a:cxnLst/>
              <a:rect l="l" t="t" r="r" b="b"/>
              <a:pathLst>
                <a:path w="1" h="10279" fill="none" extrusionOk="0">
                  <a:moveTo>
                    <a:pt x="1" y="10279"/>
                  </a:moveTo>
                  <a:lnTo>
                    <a:pt x="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7"/>
            <p:cNvSpPr/>
            <p:nvPr/>
          </p:nvSpPr>
          <p:spPr>
            <a:xfrm>
              <a:off x="2133750" y="4377850"/>
              <a:ext cx="56050" cy="56025"/>
            </a:xfrm>
            <a:custGeom>
              <a:avLst/>
              <a:gdLst/>
              <a:ahLst/>
              <a:cxnLst/>
              <a:rect l="l" t="t" r="r" b="b"/>
              <a:pathLst>
                <a:path w="2242" h="2241" fill="none" extrusionOk="0">
                  <a:moveTo>
                    <a:pt x="1121" y="2241"/>
                  </a:moveTo>
                  <a:lnTo>
                    <a:pt x="1121" y="2241"/>
                  </a:lnTo>
                  <a:lnTo>
                    <a:pt x="902" y="2217"/>
                  </a:lnTo>
                  <a:lnTo>
                    <a:pt x="682" y="2144"/>
                  </a:lnTo>
                  <a:lnTo>
                    <a:pt x="512" y="2046"/>
                  </a:lnTo>
                  <a:lnTo>
                    <a:pt x="341" y="1900"/>
                  </a:lnTo>
                  <a:lnTo>
                    <a:pt x="195" y="1754"/>
                  </a:lnTo>
                  <a:lnTo>
                    <a:pt x="98" y="1559"/>
                  </a:lnTo>
                  <a:lnTo>
                    <a:pt x="25" y="1340"/>
                  </a:lnTo>
                  <a:lnTo>
                    <a:pt x="0" y="1121"/>
                  </a:lnTo>
                  <a:lnTo>
                    <a:pt x="0" y="1121"/>
                  </a:lnTo>
                  <a:lnTo>
                    <a:pt x="25" y="901"/>
                  </a:lnTo>
                  <a:lnTo>
                    <a:pt x="98" y="682"/>
                  </a:lnTo>
                  <a:lnTo>
                    <a:pt x="195" y="487"/>
                  </a:lnTo>
                  <a:lnTo>
                    <a:pt x="341" y="317"/>
                  </a:lnTo>
                  <a:lnTo>
                    <a:pt x="512" y="195"/>
                  </a:lnTo>
                  <a:lnTo>
                    <a:pt x="682" y="98"/>
                  </a:lnTo>
                  <a:lnTo>
                    <a:pt x="902" y="25"/>
                  </a:lnTo>
                  <a:lnTo>
                    <a:pt x="1121" y="0"/>
                  </a:lnTo>
                  <a:lnTo>
                    <a:pt x="1121" y="0"/>
                  </a:lnTo>
                  <a:lnTo>
                    <a:pt x="1364" y="25"/>
                  </a:lnTo>
                  <a:lnTo>
                    <a:pt x="1559" y="98"/>
                  </a:lnTo>
                  <a:lnTo>
                    <a:pt x="1754" y="195"/>
                  </a:lnTo>
                  <a:lnTo>
                    <a:pt x="1924" y="317"/>
                  </a:lnTo>
                  <a:lnTo>
                    <a:pt x="2046" y="487"/>
                  </a:lnTo>
                  <a:lnTo>
                    <a:pt x="2168" y="682"/>
                  </a:lnTo>
                  <a:lnTo>
                    <a:pt x="2217" y="901"/>
                  </a:lnTo>
                  <a:lnTo>
                    <a:pt x="2241" y="1121"/>
                  </a:lnTo>
                  <a:lnTo>
                    <a:pt x="2241" y="1121"/>
                  </a:lnTo>
                  <a:lnTo>
                    <a:pt x="2217" y="1340"/>
                  </a:lnTo>
                  <a:lnTo>
                    <a:pt x="2168" y="1559"/>
                  </a:lnTo>
                  <a:lnTo>
                    <a:pt x="2046" y="1754"/>
                  </a:lnTo>
                  <a:lnTo>
                    <a:pt x="1924" y="1900"/>
                  </a:lnTo>
                  <a:lnTo>
                    <a:pt x="1754" y="2046"/>
                  </a:lnTo>
                  <a:lnTo>
                    <a:pt x="1559" y="2144"/>
                  </a:lnTo>
                  <a:lnTo>
                    <a:pt x="1364" y="2217"/>
                  </a:lnTo>
                  <a:lnTo>
                    <a:pt x="1121" y="2241"/>
                  </a:lnTo>
                  <a:lnTo>
                    <a:pt x="1121" y="224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7"/>
            <p:cNvSpPr/>
            <p:nvPr/>
          </p:nvSpPr>
          <p:spPr>
            <a:xfrm>
              <a:off x="2038150" y="4589125"/>
              <a:ext cx="87100" cy="87100"/>
            </a:xfrm>
            <a:custGeom>
              <a:avLst/>
              <a:gdLst/>
              <a:ahLst/>
              <a:cxnLst/>
              <a:rect l="l" t="t" r="r" b="b"/>
              <a:pathLst>
                <a:path w="3484" h="3484" fill="none" extrusionOk="0">
                  <a:moveTo>
                    <a:pt x="1" y="0"/>
                  </a:moveTo>
                  <a:lnTo>
                    <a:pt x="3483" y="348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47"/>
            <p:cNvSpPr/>
            <p:nvPr/>
          </p:nvSpPr>
          <p:spPr>
            <a:xfrm>
              <a:off x="2194025" y="4564150"/>
              <a:ext cx="54825" cy="54825"/>
            </a:xfrm>
            <a:custGeom>
              <a:avLst/>
              <a:gdLst/>
              <a:ahLst/>
              <a:cxnLst/>
              <a:rect l="l" t="t" r="r" b="b"/>
              <a:pathLst>
                <a:path w="2193" h="2193" fill="none" extrusionOk="0">
                  <a:moveTo>
                    <a:pt x="2192" y="1"/>
                  </a:moveTo>
                  <a:lnTo>
                    <a:pt x="1" y="219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4" name="Google Shape;1044;p47"/>
          <p:cNvGrpSpPr/>
          <p:nvPr/>
        </p:nvGrpSpPr>
        <p:grpSpPr>
          <a:xfrm>
            <a:off x="3109162" y="3831534"/>
            <a:ext cx="309640" cy="392030"/>
            <a:chOff x="2635450" y="4321225"/>
            <a:chExt cx="368400" cy="466425"/>
          </a:xfrm>
        </p:grpSpPr>
        <p:sp>
          <p:nvSpPr>
            <p:cNvPr id="1045" name="Google Shape;1045;p47"/>
            <p:cNvSpPr/>
            <p:nvPr/>
          </p:nvSpPr>
          <p:spPr>
            <a:xfrm>
              <a:off x="2635450" y="4653050"/>
              <a:ext cx="368400" cy="134600"/>
            </a:xfrm>
            <a:custGeom>
              <a:avLst/>
              <a:gdLst/>
              <a:ahLst/>
              <a:cxnLst/>
              <a:rect l="l" t="t" r="r" b="b"/>
              <a:pathLst>
                <a:path w="14736" h="5384" fill="none" extrusionOk="0">
                  <a:moveTo>
                    <a:pt x="6723" y="1"/>
                  </a:moveTo>
                  <a:lnTo>
                    <a:pt x="6723" y="1"/>
                  </a:lnTo>
                  <a:lnTo>
                    <a:pt x="6187" y="49"/>
                  </a:lnTo>
                  <a:lnTo>
                    <a:pt x="5651" y="147"/>
                  </a:lnTo>
                  <a:lnTo>
                    <a:pt x="5140" y="269"/>
                  </a:lnTo>
                  <a:lnTo>
                    <a:pt x="4628" y="415"/>
                  </a:lnTo>
                  <a:lnTo>
                    <a:pt x="4141" y="610"/>
                  </a:lnTo>
                  <a:lnTo>
                    <a:pt x="3678" y="829"/>
                  </a:lnTo>
                  <a:lnTo>
                    <a:pt x="3216" y="1072"/>
                  </a:lnTo>
                  <a:lnTo>
                    <a:pt x="2777" y="1340"/>
                  </a:lnTo>
                  <a:lnTo>
                    <a:pt x="2363" y="1633"/>
                  </a:lnTo>
                  <a:lnTo>
                    <a:pt x="1949" y="1949"/>
                  </a:lnTo>
                  <a:lnTo>
                    <a:pt x="1584" y="2290"/>
                  </a:lnTo>
                  <a:lnTo>
                    <a:pt x="1219" y="2655"/>
                  </a:lnTo>
                  <a:lnTo>
                    <a:pt x="878" y="3045"/>
                  </a:lnTo>
                  <a:lnTo>
                    <a:pt x="561" y="3459"/>
                  </a:lnTo>
                  <a:lnTo>
                    <a:pt x="269" y="3873"/>
                  </a:lnTo>
                  <a:lnTo>
                    <a:pt x="1" y="4312"/>
                  </a:lnTo>
                  <a:lnTo>
                    <a:pt x="1" y="4312"/>
                  </a:lnTo>
                  <a:lnTo>
                    <a:pt x="293" y="4433"/>
                  </a:lnTo>
                  <a:lnTo>
                    <a:pt x="610" y="4555"/>
                  </a:lnTo>
                  <a:lnTo>
                    <a:pt x="1316" y="4750"/>
                  </a:lnTo>
                  <a:lnTo>
                    <a:pt x="2120" y="4945"/>
                  </a:lnTo>
                  <a:lnTo>
                    <a:pt x="3045" y="5091"/>
                  </a:lnTo>
                  <a:lnTo>
                    <a:pt x="4019" y="5213"/>
                  </a:lnTo>
                  <a:lnTo>
                    <a:pt x="5091" y="5310"/>
                  </a:lnTo>
                  <a:lnTo>
                    <a:pt x="6211" y="5359"/>
                  </a:lnTo>
                  <a:lnTo>
                    <a:pt x="7356" y="5383"/>
                  </a:lnTo>
                  <a:lnTo>
                    <a:pt x="7356" y="5383"/>
                  </a:lnTo>
                  <a:lnTo>
                    <a:pt x="8525" y="5359"/>
                  </a:lnTo>
                  <a:lnTo>
                    <a:pt x="9645" y="5310"/>
                  </a:lnTo>
                  <a:lnTo>
                    <a:pt x="10717" y="5213"/>
                  </a:lnTo>
                  <a:lnTo>
                    <a:pt x="11691" y="5091"/>
                  </a:lnTo>
                  <a:lnTo>
                    <a:pt x="12617" y="4945"/>
                  </a:lnTo>
                  <a:lnTo>
                    <a:pt x="13420" y="4750"/>
                  </a:lnTo>
                  <a:lnTo>
                    <a:pt x="14127" y="4555"/>
                  </a:lnTo>
                  <a:lnTo>
                    <a:pt x="14443" y="4433"/>
                  </a:lnTo>
                  <a:lnTo>
                    <a:pt x="14736" y="4312"/>
                  </a:lnTo>
                  <a:lnTo>
                    <a:pt x="14736" y="4312"/>
                  </a:lnTo>
                  <a:lnTo>
                    <a:pt x="14468" y="3873"/>
                  </a:lnTo>
                  <a:lnTo>
                    <a:pt x="14175" y="3459"/>
                  </a:lnTo>
                  <a:lnTo>
                    <a:pt x="13859" y="3045"/>
                  </a:lnTo>
                  <a:lnTo>
                    <a:pt x="13518" y="2655"/>
                  </a:lnTo>
                  <a:lnTo>
                    <a:pt x="13153" y="2290"/>
                  </a:lnTo>
                  <a:lnTo>
                    <a:pt x="12787" y="1949"/>
                  </a:lnTo>
                  <a:lnTo>
                    <a:pt x="12373" y="1633"/>
                  </a:lnTo>
                  <a:lnTo>
                    <a:pt x="11959" y="1340"/>
                  </a:lnTo>
                  <a:lnTo>
                    <a:pt x="11521" y="1072"/>
                  </a:lnTo>
                  <a:lnTo>
                    <a:pt x="11058" y="829"/>
                  </a:lnTo>
                  <a:lnTo>
                    <a:pt x="10595" y="610"/>
                  </a:lnTo>
                  <a:lnTo>
                    <a:pt x="10108" y="415"/>
                  </a:lnTo>
                  <a:lnTo>
                    <a:pt x="9597" y="269"/>
                  </a:lnTo>
                  <a:lnTo>
                    <a:pt x="9085" y="147"/>
                  </a:lnTo>
                  <a:lnTo>
                    <a:pt x="8549" y="49"/>
                  </a:lnTo>
                  <a:lnTo>
                    <a:pt x="8014"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7"/>
            <p:cNvSpPr/>
            <p:nvPr/>
          </p:nvSpPr>
          <p:spPr>
            <a:xfrm>
              <a:off x="2819350" y="4321225"/>
              <a:ext cx="25" cy="347075"/>
            </a:xfrm>
            <a:custGeom>
              <a:avLst/>
              <a:gdLst/>
              <a:ahLst/>
              <a:cxnLst/>
              <a:rect l="l" t="t" r="r" b="b"/>
              <a:pathLst>
                <a:path w="1" h="13883" fill="none" extrusionOk="0">
                  <a:moveTo>
                    <a:pt x="0" y="13883"/>
                  </a:move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7"/>
            <p:cNvSpPr/>
            <p:nvPr/>
          </p:nvSpPr>
          <p:spPr>
            <a:xfrm>
              <a:off x="2835175" y="4328525"/>
              <a:ext cx="114475" cy="114500"/>
            </a:xfrm>
            <a:custGeom>
              <a:avLst/>
              <a:gdLst/>
              <a:ahLst/>
              <a:cxnLst/>
              <a:rect l="l" t="t" r="r" b="b"/>
              <a:pathLst>
                <a:path w="4579" h="4580" fill="none" extrusionOk="0">
                  <a:moveTo>
                    <a:pt x="707" y="4190"/>
                  </a:moveTo>
                  <a:lnTo>
                    <a:pt x="707" y="4190"/>
                  </a:lnTo>
                  <a:lnTo>
                    <a:pt x="853" y="4287"/>
                  </a:lnTo>
                  <a:lnTo>
                    <a:pt x="999" y="4384"/>
                  </a:lnTo>
                  <a:lnTo>
                    <a:pt x="1145" y="4458"/>
                  </a:lnTo>
                  <a:lnTo>
                    <a:pt x="1315" y="4506"/>
                  </a:lnTo>
                  <a:lnTo>
                    <a:pt x="1462" y="4555"/>
                  </a:lnTo>
                  <a:lnTo>
                    <a:pt x="1632" y="4579"/>
                  </a:lnTo>
                  <a:lnTo>
                    <a:pt x="1803" y="4579"/>
                  </a:lnTo>
                  <a:lnTo>
                    <a:pt x="1973" y="4579"/>
                  </a:lnTo>
                  <a:lnTo>
                    <a:pt x="2143" y="4579"/>
                  </a:lnTo>
                  <a:lnTo>
                    <a:pt x="2290" y="4531"/>
                  </a:lnTo>
                  <a:lnTo>
                    <a:pt x="2460" y="4506"/>
                  </a:lnTo>
                  <a:lnTo>
                    <a:pt x="2606" y="4433"/>
                  </a:lnTo>
                  <a:lnTo>
                    <a:pt x="2777" y="4360"/>
                  </a:lnTo>
                  <a:lnTo>
                    <a:pt x="2923" y="4263"/>
                  </a:lnTo>
                  <a:lnTo>
                    <a:pt x="3069" y="4165"/>
                  </a:lnTo>
                  <a:lnTo>
                    <a:pt x="3191" y="4043"/>
                  </a:lnTo>
                  <a:lnTo>
                    <a:pt x="3191" y="4043"/>
                  </a:lnTo>
                  <a:lnTo>
                    <a:pt x="3337" y="3873"/>
                  </a:lnTo>
                  <a:lnTo>
                    <a:pt x="3459" y="3678"/>
                  </a:lnTo>
                  <a:lnTo>
                    <a:pt x="3605" y="3410"/>
                  </a:lnTo>
                  <a:lnTo>
                    <a:pt x="3727" y="3142"/>
                  </a:lnTo>
                  <a:lnTo>
                    <a:pt x="3994" y="2485"/>
                  </a:lnTo>
                  <a:lnTo>
                    <a:pt x="4214" y="1827"/>
                  </a:lnTo>
                  <a:lnTo>
                    <a:pt x="4384" y="1170"/>
                  </a:lnTo>
                  <a:lnTo>
                    <a:pt x="4506" y="634"/>
                  </a:lnTo>
                  <a:lnTo>
                    <a:pt x="4579" y="220"/>
                  </a:lnTo>
                  <a:lnTo>
                    <a:pt x="4579" y="98"/>
                  </a:lnTo>
                  <a:lnTo>
                    <a:pt x="4555" y="25"/>
                  </a:lnTo>
                  <a:lnTo>
                    <a:pt x="4555" y="25"/>
                  </a:lnTo>
                  <a:lnTo>
                    <a:pt x="4482" y="1"/>
                  </a:lnTo>
                  <a:lnTo>
                    <a:pt x="4360" y="25"/>
                  </a:lnTo>
                  <a:lnTo>
                    <a:pt x="3970" y="74"/>
                  </a:lnTo>
                  <a:lnTo>
                    <a:pt x="3410" y="195"/>
                  </a:lnTo>
                  <a:lnTo>
                    <a:pt x="2752" y="390"/>
                  </a:lnTo>
                  <a:lnTo>
                    <a:pt x="2095" y="609"/>
                  </a:lnTo>
                  <a:lnTo>
                    <a:pt x="1462" y="853"/>
                  </a:lnTo>
                  <a:lnTo>
                    <a:pt x="1169" y="975"/>
                  </a:lnTo>
                  <a:lnTo>
                    <a:pt x="926" y="1121"/>
                  </a:lnTo>
                  <a:lnTo>
                    <a:pt x="707" y="1267"/>
                  </a:lnTo>
                  <a:lnTo>
                    <a:pt x="536" y="1389"/>
                  </a:lnTo>
                  <a:lnTo>
                    <a:pt x="536" y="1389"/>
                  </a:lnTo>
                  <a:lnTo>
                    <a:pt x="414" y="1535"/>
                  </a:lnTo>
                  <a:lnTo>
                    <a:pt x="317" y="1657"/>
                  </a:lnTo>
                  <a:lnTo>
                    <a:pt x="219" y="1803"/>
                  </a:lnTo>
                  <a:lnTo>
                    <a:pt x="146" y="1973"/>
                  </a:lnTo>
                  <a:lnTo>
                    <a:pt x="98" y="2119"/>
                  </a:lnTo>
                  <a:lnTo>
                    <a:pt x="49" y="2290"/>
                  </a:lnTo>
                  <a:lnTo>
                    <a:pt x="0" y="2460"/>
                  </a:lnTo>
                  <a:lnTo>
                    <a:pt x="0" y="2607"/>
                  </a:lnTo>
                  <a:lnTo>
                    <a:pt x="0" y="2777"/>
                  </a:lnTo>
                  <a:lnTo>
                    <a:pt x="0" y="2948"/>
                  </a:lnTo>
                  <a:lnTo>
                    <a:pt x="25" y="3118"/>
                  </a:lnTo>
                  <a:lnTo>
                    <a:pt x="73" y="3264"/>
                  </a:lnTo>
                  <a:lnTo>
                    <a:pt x="146" y="3435"/>
                  </a:lnTo>
                  <a:lnTo>
                    <a:pt x="195" y="3581"/>
                  </a:lnTo>
                  <a:lnTo>
                    <a:pt x="293" y="3727"/>
                  </a:lnTo>
                  <a:lnTo>
                    <a:pt x="390" y="3873"/>
                  </a:lnTo>
                  <a:lnTo>
                    <a:pt x="707" y="4190"/>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7"/>
            <p:cNvSpPr/>
            <p:nvPr/>
          </p:nvSpPr>
          <p:spPr>
            <a:xfrm>
              <a:off x="2850400" y="4372975"/>
              <a:ext cx="54825" cy="54825"/>
            </a:xfrm>
            <a:custGeom>
              <a:avLst/>
              <a:gdLst/>
              <a:ahLst/>
              <a:cxnLst/>
              <a:rect l="l" t="t" r="r" b="b"/>
              <a:pathLst>
                <a:path w="2193" h="2193" fill="none" extrusionOk="0">
                  <a:moveTo>
                    <a:pt x="2192" y="0"/>
                  </a:moveTo>
                  <a:lnTo>
                    <a:pt x="0" y="219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7"/>
            <p:cNvSpPr/>
            <p:nvPr/>
          </p:nvSpPr>
          <p:spPr>
            <a:xfrm>
              <a:off x="2646425" y="4429600"/>
              <a:ext cx="156500" cy="156500"/>
            </a:xfrm>
            <a:custGeom>
              <a:avLst/>
              <a:gdLst/>
              <a:ahLst/>
              <a:cxnLst/>
              <a:rect l="l" t="t" r="r" b="b"/>
              <a:pathLst>
                <a:path w="6260" h="6260" fill="none" extrusionOk="0">
                  <a:moveTo>
                    <a:pt x="5675" y="5334"/>
                  </a:moveTo>
                  <a:lnTo>
                    <a:pt x="5675" y="5334"/>
                  </a:lnTo>
                  <a:lnTo>
                    <a:pt x="5821" y="5139"/>
                  </a:lnTo>
                  <a:lnTo>
                    <a:pt x="5943" y="4945"/>
                  </a:lnTo>
                  <a:lnTo>
                    <a:pt x="6040" y="4725"/>
                  </a:lnTo>
                  <a:lnTo>
                    <a:pt x="6138" y="4506"/>
                  </a:lnTo>
                  <a:lnTo>
                    <a:pt x="6186" y="4287"/>
                  </a:lnTo>
                  <a:lnTo>
                    <a:pt x="6235" y="4043"/>
                  </a:lnTo>
                  <a:lnTo>
                    <a:pt x="6259" y="3824"/>
                  </a:lnTo>
                  <a:lnTo>
                    <a:pt x="6259" y="3581"/>
                  </a:lnTo>
                  <a:lnTo>
                    <a:pt x="6235" y="3361"/>
                  </a:lnTo>
                  <a:lnTo>
                    <a:pt x="6186" y="3118"/>
                  </a:lnTo>
                  <a:lnTo>
                    <a:pt x="6138" y="2899"/>
                  </a:lnTo>
                  <a:lnTo>
                    <a:pt x="6040" y="2680"/>
                  </a:lnTo>
                  <a:lnTo>
                    <a:pt x="5943" y="2460"/>
                  </a:lnTo>
                  <a:lnTo>
                    <a:pt x="5821" y="2266"/>
                  </a:lnTo>
                  <a:lnTo>
                    <a:pt x="5675" y="2071"/>
                  </a:lnTo>
                  <a:lnTo>
                    <a:pt x="5504" y="1900"/>
                  </a:lnTo>
                  <a:lnTo>
                    <a:pt x="5504" y="1900"/>
                  </a:lnTo>
                  <a:lnTo>
                    <a:pt x="5285" y="1705"/>
                  </a:lnTo>
                  <a:lnTo>
                    <a:pt x="4993" y="1510"/>
                  </a:lnTo>
                  <a:lnTo>
                    <a:pt x="4652" y="1316"/>
                  </a:lnTo>
                  <a:lnTo>
                    <a:pt x="4262" y="1145"/>
                  </a:lnTo>
                  <a:lnTo>
                    <a:pt x="3848" y="975"/>
                  </a:lnTo>
                  <a:lnTo>
                    <a:pt x="3410" y="804"/>
                  </a:lnTo>
                  <a:lnTo>
                    <a:pt x="2484" y="488"/>
                  </a:lnTo>
                  <a:lnTo>
                    <a:pt x="1608" y="244"/>
                  </a:lnTo>
                  <a:lnTo>
                    <a:pt x="853" y="74"/>
                  </a:lnTo>
                  <a:lnTo>
                    <a:pt x="536" y="25"/>
                  </a:lnTo>
                  <a:lnTo>
                    <a:pt x="292" y="0"/>
                  </a:lnTo>
                  <a:lnTo>
                    <a:pt x="122" y="0"/>
                  </a:lnTo>
                  <a:lnTo>
                    <a:pt x="25" y="25"/>
                  </a:lnTo>
                  <a:lnTo>
                    <a:pt x="25" y="25"/>
                  </a:lnTo>
                  <a:lnTo>
                    <a:pt x="0" y="122"/>
                  </a:lnTo>
                  <a:lnTo>
                    <a:pt x="0" y="293"/>
                  </a:lnTo>
                  <a:lnTo>
                    <a:pt x="25" y="536"/>
                  </a:lnTo>
                  <a:lnTo>
                    <a:pt x="73" y="853"/>
                  </a:lnTo>
                  <a:lnTo>
                    <a:pt x="244" y="1608"/>
                  </a:lnTo>
                  <a:lnTo>
                    <a:pt x="487" y="2485"/>
                  </a:lnTo>
                  <a:lnTo>
                    <a:pt x="804" y="3410"/>
                  </a:lnTo>
                  <a:lnTo>
                    <a:pt x="974" y="3849"/>
                  </a:lnTo>
                  <a:lnTo>
                    <a:pt x="1145" y="4263"/>
                  </a:lnTo>
                  <a:lnTo>
                    <a:pt x="1315" y="4652"/>
                  </a:lnTo>
                  <a:lnTo>
                    <a:pt x="1510" y="4993"/>
                  </a:lnTo>
                  <a:lnTo>
                    <a:pt x="1705" y="5286"/>
                  </a:lnTo>
                  <a:lnTo>
                    <a:pt x="1900" y="5505"/>
                  </a:lnTo>
                  <a:lnTo>
                    <a:pt x="1900" y="5505"/>
                  </a:lnTo>
                  <a:lnTo>
                    <a:pt x="2070" y="5675"/>
                  </a:lnTo>
                  <a:lnTo>
                    <a:pt x="2265" y="5821"/>
                  </a:lnTo>
                  <a:lnTo>
                    <a:pt x="2460" y="5943"/>
                  </a:lnTo>
                  <a:lnTo>
                    <a:pt x="2679" y="6041"/>
                  </a:lnTo>
                  <a:lnTo>
                    <a:pt x="2898" y="6138"/>
                  </a:lnTo>
                  <a:lnTo>
                    <a:pt x="3118" y="6187"/>
                  </a:lnTo>
                  <a:lnTo>
                    <a:pt x="3361" y="6235"/>
                  </a:lnTo>
                  <a:lnTo>
                    <a:pt x="3580" y="6260"/>
                  </a:lnTo>
                  <a:lnTo>
                    <a:pt x="3824" y="6260"/>
                  </a:lnTo>
                  <a:lnTo>
                    <a:pt x="4043" y="6235"/>
                  </a:lnTo>
                  <a:lnTo>
                    <a:pt x="4287" y="6187"/>
                  </a:lnTo>
                  <a:lnTo>
                    <a:pt x="4506" y="6138"/>
                  </a:lnTo>
                  <a:lnTo>
                    <a:pt x="4725" y="6041"/>
                  </a:lnTo>
                  <a:lnTo>
                    <a:pt x="4944" y="5943"/>
                  </a:lnTo>
                  <a:lnTo>
                    <a:pt x="5139" y="5821"/>
                  </a:lnTo>
                  <a:lnTo>
                    <a:pt x="5334" y="5675"/>
                  </a:lnTo>
                  <a:lnTo>
                    <a:pt x="5675" y="5334"/>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7"/>
            <p:cNvSpPr/>
            <p:nvPr/>
          </p:nvSpPr>
          <p:spPr>
            <a:xfrm>
              <a:off x="2696350" y="4479525"/>
              <a:ext cx="87100" cy="87100"/>
            </a:xfrm>
            <a:custGeom>
              <a:avLst/>
              <a:gdLst/>
              <a:ahLst/>
              <a:cxnLst/>
              <a:rect l="l" t="t" r="r" b="b"/>
              <a:pathLst>
                <a:path w="3484" h="3484" fill="none" extrusionOk="0">
                  <a:moveTo>
                    <a:pt x="0" y="1"/>
                  </a:moveTo>
                  <a:lnTo>
                    <a:pt x="3483" y="348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1" name="Google Shape;1051;p47"/>
          <p:cNvGrpSpPr/>
          <p:nvPr/>
        </p:nvGrpSpPr>
        <p:grpSpPr>
          <a:xfrm>
            <a:off x="6477571" y="3821805"/>
            <a:ext cx="342882" cy="383835"/>
            <a:chOff x="6643075" y="4309650"/>
            <a:chExt cx="407950" cy="456675"/>
          </a:xfrm>
        </p:grpSpPr>
        <p:sp>
          <p:nvSpPr>
            <p:cNvPr id="1052" name="Google Shape;1052;p47"/>
            <p:cNvSpPr/>
            <p:nvPr/>
          </p:nvSpPr>
          <p:spPr>
            <a:xfrm>
              <a:off x="6643075" y="4698125"/>
              <a:ext cx="407950" cy="14625"/>
            </a:xfrm>
            <a:custGeom>
              <a:avLst/>
              <a:gdLst/>
              <a:ahLst/>
              <a:cxnLst/>
              <a:rect l="l" t="t" r="r" b="b"/>
              <a:pathLst>
                <a:path w="16318" h="585" fill="none" extrusionOk="0">
                  <a:moveTo>
                    <a:pt x="16318" y="0"/>
                  </a:moveTo>
                  <a:lnTo>
                    <a:pt x="16318" y="0"/>
                  </a:lnTo>
                  <a:lnTo>
                    <a:pt x="16074" y="24"/>
                  </a:lnTo>
                  <a:lnTo>
                    <a:pt x="15879" y="73"/>
                  </a:lnTo>
                  <a:lnTo>
                    <a:pt x="15709" y="146"/>
                  </a:lnTo>
                  <a:lnTo>
                    <a:pt x="15538" y="244"/>
                  </a:lnTo>
                  <a:lnTo>
                    <a:pt x="15538" y="244"/>
                  </a:lnTo>
                  <a:lnTo>
                    <a:pt x="15319" y="365"/>
                  </a:lnTo>
                  <a:lnTo>
                    <a:pt x="15051" y="487"/>
                  </a:lnTo>
                  <a:lnTo>
                    <a:pt x="14881" y="536"/>
                  </a:lnTo>
                  <a:lnTo>
                    <a:pt x="14710" y="560"/>
                  </a:lnTo>
                  <a:lnTo>
                    <a:pt x="14516" y="585"/>
                  </a:lnTo>
                  <a:lnTo>
                    <a:pt x="14272" y="585"/>
                  </a:lnTo>
                  <a:lnTo>
                    <a:pt x="14272" y="585"/>
                  </a:lnTo>
                  <a:lnTo>
                    <a:pt x="14053" y="585"/>
                  </a:lnTo>
                  <a:lnTo>
                    <a:pt x="13858" y="560"/>
                  </a:lnTo>
                  <a:lnTo>
                    <a:pt x="13687" y="536"/>
                  </a:lnTo>
                  <a:lnTo>
                    <a:pt x="13517" y="487"/>
                  </a:lnTo>
                  <a:lnTo>
                    <a:pt x="13249" y="365"/>
                  </a:lnTo>
                  <a:lnTo>
                    <a:pt x="13030" y="244"/>
                  </a:lnTo>
                  <a:lnTo>
                    <a:pt x="13030" y="244"/>
                  </a:lnTo>
                  <a:lnTo>
                    <a:pt x="12859" y="146"/>
                  </a:lnTo>
                  <a:lnTo>
                    <a:pt x="12689" y="73"/>
                  </a:lnTo>
                  <a:lnTo>
                    <a:pt x="12494" y="24"/>
                  </a:lnTo>
                  <a:lnTo>
                    <a:pt x="12251" y="0"/>
                  </a:lnTo>
                  <a:lnTo>
                    <a:pt x="12251" y="0"/>
                  </a:lnTo>
                  <a:lnTo>
                    <a:pt x="11983" y="24"/>
                  </a:lnTo>
                  <a:lnTo>
                    <a:pt x="11788" y="73"/>
                  </a:lnTo>
                  <a:lnTo>
                    <a:pt x="11617" y="146"/>
                  </a:lnTo>
                  <a:lnTo>
                    <a:pt x="11471" y="244"/>
                  </a:lnTo>
                  <a:lnTo>
                    <a:pt x="11471" y="244"/>
                  </a:lnTo>
                  <a:lnTo>
                    <a:pt x="11228" y="365"/>
                  </a:lnTo>
                  <a:lnTo>
                    <a:pt x="10960" y="487"/>
                  </a:lnTo>
                  <a:lnTo>
                    <a:pt x="10814" y="536"/>
                  </a:lnTo>
                  <a:lnTo>
                    <a:pt x="10619" y="560"/>
                  </a:lnTo>
                  <a:lnTo>
                    <a:pt x="10424" y="585"/>
                  </a:lnTo>
                  <a:lnTo>
                    <a:pt x="10205" y="585"/>
                  </a:lnTo>
                  <a:lnTo>
                    <a:pt x="10205" y="585"/>
                  </a:lnTo>
                  <a:lnTo>
                    <a:pt x="9961" y="585"/>
                  </a:lnTo>
                  <a:lnTo>
                    <a:pt x="9766" y="560"/>
                  </a:lnTo>
                  <a:lnTo>
                    <a:pt x="9596" y="536"/>
                  </a:lnTo>
                  <a:lnTo>
                    <a:pt x="9425" y="487"/>
                  </a:lnTo>
                  <a:lnTo>
                    <a:pt x="9157" y="365"/>
                  </a:lnTo>
                  <a:lnTo>
                    <a:pt x="8938" y="244"/>
                  </a:lnTo>
                  <a:lnTo>
                    <a:pt x="8938" y="244"/>
                  </a:lnTo>
                  <a:lnTo>
                    <a:pt x="8768" y="146"/>
                  </a:lnTo>
                  <a:lnTo>
                    <a:pt x="8597" y="73"/>
                  </a:lnTo>
                  <a:lnTo>
                    <a:pt x="8402" y="24"/>
                  </a:lnTo>
                  <a:lnTo>
                    <a:pt x="8159" y="0"/>
                  </a:lnTo>
                  <a:lnTo>
                    <a:pt x="8159" y="0"/>
                  </a:lnTo>
                  <a:lnTo>
                    <a:pt x="7915" y="24"/>
                  </a:lnTo>
                  <a:lnTo>
                    <a:pt x="7721" y="73"/>
                  </a:lnTo>
                  <a:lnTo>
                    <a:pt x="7550" y="146"/>
                  </a:lnTo>
                  <a:lnTo>
                    <a:pt x="7380" y="244"/>
                  </a:lnTo>
                  <a:lnTo>
                    <a:pt x="7380" y="244"/>
                  </a:lnTo>
                  <a:lnTo>
                    <a:pt x="7160" y="365"/>
                  </a:lnTo>
                  <a:lnTo>
                    <a:pt x="6892" y="487"/>
                  </a:lnTo>
                  <a:lnTo>
                    <a:pt x="6722" y="536"/>
                  </a:lnTo>
                  <a:lnTo>
                    <a:pt x="6551" y="560"/>
                  </a:lnTo>
                  <a:lnTo>
                    <a:pt x="6332" y="585"/>
                  </a:lnTo>
                  <a:lnTo>
                    <a:pt x="6113" y="585"/>
                  </a:lnTo>
                  <a:lnTo>
                    <a:pt x="6113" y="585"/>
                  </a:lnTo>
                  <a:lnTo>
                    <a:pt x="5894" y="585"/>
                  </a:lnTo>
                  <a:lnTo>
                    <a:pt x="5699" y="560"/>
                  </a:lnTo>
                  <a:lnTo>
                    <a:pt x="5504" y="536"/>
                  </a:lnTo>
                  <a:lnTo>
                    <a:pt x="5358" y="487"/>
                  </a:lnTo>
                  <a:lnTo>
                    <a:pt x="5090" y="365"/>
                  </a:lnTo>
                  <a:lnTo>
                    <a:pt x="4847" y="244"/>
                  </a:lnTo>
                  <a:lnTo>
                    <a:pt x="4847" y="244"/>
                  </a:lnTo>
                  <a:lnTo>
                    <a:pt x="4676" y="146"/>
                  </a:lnTo>
                  <a:lnTo>
                    <a:pt x="4530" y="73"/>
                  </a:lnTo>
                  <a:lnTo>
                    <a:pt x="4335" y="24"/>
                  </a:lnTo>
                  <a:lnTo>
                    <a:pt x="4067" y="0"/>
                  </a:lnTo>
                  <a:lnTo>
                    <a:pt x="4067" y="0"/>
                  </a:lnTo>
                  <a:lnTo>
                    <a:pt x="3824" y="24"/>
                  </a:lnTo>
                  <a:lnTo>
                    <a:pt x="3629" y="73"/>
                  </a:lnTo>
                  <a:lnTo>
                    <a:pt x="3458" y="146"/>
                  </a:lnTo>
                  <a:lnTo>
                    <a:pt x="3288" y="244"/>
                  </a:lnTo>
                  <a:lnTo>
                    <a:pt x="3288" y="244"/>
                  </a:lnTo>
                  <a:lnTo>
                    <a:pt x="3069" y="365"/>
                  </a:lnTo>
                  <a:lnTo>
                    <a:pt x="2801" y="487"/>
                  </a:lnTo>
                  <a:lnTo>
                    <a:pt x="2630" y="536"/>
                  </a:lnTo>
                  <a:lnTo>
                    <a:pt x="2460" y="560"/>
                  </a:lnTo>
                  <a:lnTo>
                    <a:pt x="2265" y="585"/>
                  </a:lnTo>
                  <a:lnTo>
                    <a:pt x="2046" y="585"/>
                  </a:lnTo>
                  <a:lnTo>
                    <a:pt x="2046" y="585"/>
                  </a:lnTo>
                  <a:lnTo>
                    <a:pt x="1802" y="585"/>
                  </a:lnTo>
                  <a:lnTo>
                    <a:pt x="1607" y="560"/>
                  </a:lnTo>
                  <a:lnTo>
                    <a:pt x="1437" y="536"/>
                  </a:lnTo>
                  <a:lnTo>
                    <a:pt x="1266" y="487"/>
                  </a:lnTo>
                  <a:lnTo>
                    <a:pt x="999" y="365"/>
                  </a:lnTo>
                  <a:lnTo>
                    <a:pt x="779" y="244"/>
                  </a:lnTo>
                  <a:lnTo>
                    <a:pt x="779" y="244"/>
                  </a:lnTo>
                  <a:lnTo>
                    <a:pt x="609" y="146"/>
                  </a:lnTo>
                  <a:lnTo>
                    <a:pt x="438" y="73"/>
                  </a:lnTo>
                  <a:lnTo>
                    <a:pt x="244" y="24"/>
                  </a:ln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7"/>
            <p:cNvSpPr/>
            <p:nvPr/>
          </p:nvSpPr>
          <p:spPr>
            <a:xfrm>
              <a:off x="6643075" y="4727350"/>
              <a:ext cx="407950" cy="14625"/>
            </a:xfrm>
            <a:custGeom>
              <a:avLst/>
              <a:gdLst/>
              <a:ahLst/>
              <a:cxnLst/>
              <a:rect l="l" t="t" r="r" b="b"/>
              <a:pathLst>
                <a:path w="16318" h="585" fill="none" extrusionOk="0">
                  <a:moveTo>
                    <a:pt x="0" y="0"/>
                  </a:moveTo>
                  <a:lnTo>
                    <a:pt x="0" y="0"/>
                  </a:lnTo>
                  <a:lnTo>
                    <a:pt x="219" y="24"/>
                  </a:lnTo>
                  <a:lnTo>
                    <a:pt x="414" y="49"/>
                  </a:lnTo>
                  <a:lnTo>
                    <a:pt x="609" y="73"/>
                  </a:lnTo>
                  <a:lnTo>
                    <a:pt x="755" y="122"/>
                  </a:lnTo>
                  <a:lnTo>
                    <a:pt x="1023" y="244"/>
                  </a:lnTo>
                  <a:lnTo>
                    <a:pt x="1266" y="365"/>
                  </a:lnTo>
                  <a:lnTo>
                    <a:pt x="1266" y="365"/>
                  </a:lnTo>
                  <a:lnTo>
                    <a:pt x="1413" y="463"/>
                  </a:lnTo>
                  <a:lnTo>
                    <a:pt x="1583" y="536"/>
                  </a:lnTo>
                  <a:lnTo>
                    <a:pt x="1778" y="585"/>
                  </a:lnTo>
                  <a:lnTo>
                    <a:pt x="2046" y="585"/>
                  </a:lnTo>
                  <a:lnTo>
                    <a:pt x="2046" y="585"/>
                  </a:lnTo>
                  <a:lnTo>
                    <a:pt x="2289" y="585"/>
                  </a:lnTo>
                  <a:lnTo>
                    <a:pt x="2484" y="536"/>
                  </a:lnTo>
                  <a:lnTo>
                    <a:pt x="2655" y="463"/>
                  </a:lnTo>
                  <a:lnTo>
                    <a:pt x="2801" y="365"/>
                  </a:lnTo>
                  <a:lnTo>
                    <a:pt x="2801" y="365"/>
                  </a:lnTo>
                  <a:lnTo>
                    <a:pt x="3044" y="244"/>
                  </a:lnTo>
                  <a:lnTo>
                    <a:pt x="3312" y="122"/>
                  </a:lnTo>
                  <a:lnTo>
                    <a:pt x="3458" y="73"/>
                  </a:lnTo>
                  <a:lnTo>
                    <a:pt x="3653" y="49"/>
                  </a:lnTo>
                  <a:lnTo>
                    <a:pt x="3848" y="24"/>
                  </a:lnTo>
                  <a:lnTo>
                    <a:pt x="4067" y="0"/>
                  </a:lnTo>
                  <a:lnTo>
                    <a:pt x="4067" y="0"/>
                  </a:lnTo>
                  <a:lnTo>
                    <a:pt x="4311" y="24"/>
                  </a:lnTo>
                  <a:lnTo>
                    <a:pt x="4506" y="49"/>
                  </a:lnTo>
                  <a:lnTo>
                    <a:pt x="4676" y="73"/>
                  </a:lnTo>
                  <a:lnTo>
                    <a:pt x="4847" y="122"/>
                  </a:lnTo>
                  <a:lnTo>
                    <a:pt x="5115" y="244"/>
                  </a:lnTo>
                  <a:lnTo>
                    <a:pt x="5334" y="365"/>
                  </a:lnTo>
                  <a:lnTo>
                    <a:pt x="5334" y="365"/>
                  </a:lnTo>
                  <a:lnTo>
                    <a:pt x="5504" y="463"/>
                  </a:lnTo>
                  <a:lnTo>
                    <a:pt x="5675" y="536"/>
                  </a:lnTo>
                  <a:lnTo>
                    <a:pt x="5870" y="585"/>
                  </a:lnTo>
                  <a:lnTo>
                    <a:pt x="6113" y="585"/>
                  </a:lnTo>
                  <a:lnTo>
                    <a:pt x="6113" y="585"/>
                  </a:lnTo>
                  <a:lnTo>
                    <a:pt x="6357" y="585"/>
                  </a:lnTo>
                  <a:lnTo>
                    <a:pt x="6551" y="536"/>
                  </a:lnTo>
                  <a:lnTo>
                    <a:pt x="6722" y="463"/>
                  </a:lnTo>
                  <a:lnTo>
                    <a:pt x="6892" y="365"/>
                  </a:lnTo>
                  <a:lnTo>
                    <a:pt x="6892" y="365"/>
                  </a:lnTo>
                  <a:lnTo>
                    <a:pt x="7112" y="244"/>
                  </a:lnTo>
                  <a:lnTo>
                    <a:pt x="7380" y="122"/>
                  </a:lnTo>
                  <a:lnTo>
                    <a:pt x="7550" y="73"/>
                  </a:lnTo>
                  <a:lnTo>
                    <a:pt x="7721" y="49"/>
                  </a:lnTo>
                  <a:lnTo>
                    <a:pt x="7940" y="24"/>
                  </a:lnTo>
                  <a:lnTo>
                    <a:pt x="8159" y="0"/>
                  </a:lnTo>
                  <a:lnTo>
                    <a:pt x="8159" y="0"/>
                  </a:lnTo>
                  <a:lnTo>
                    <a:pt x="8378" y="24"/>
                  </a:lnTo>
                  <a:lnTo>
                    <a:pt x="8597" y="49"/>
                  </a:lnTo>
                  <a:lnTo>
                    <a:pt x="8768" y="73"/>
                  </a:lnTo>
                  <a:lnTo>
                    <a:pt x="8914" y="122"/>
                  </a:lnTo>
                  <a:lnTo>
                    <a:pt x="9206" y="244"/>
                  </a:lnTo>
                  <a:lnTo>
                    <a:pt x="9425" y="365"/>
                  </a:lnTo>
                  <a:lnTo>
                    <a:pt x="9425" y="365"/>
                  </a:lnTo>
                  <a:lnTo>
                    <a:pt x="9596" y="463"/>
                  </a:lnTo>
                  <a:lnTo>
                    <a:pt x="9766" y="536"/>
                  </a:lnTo>
                  <a:lnTo>
                    <a:pt x="9961" y="585"/>
                  </a:lnTo>
                  <a:lnTo>
                    <a:pt x="10205" y="585"/>
                  </a:lnTo>
                  <a:lnTo>
                    <a:pt x="10205" y="585"/>
                  </a:lnTo>
                  <a:lnTo>
                    <a:pt x="10448" y="585"/>
                  </a:lnTo>
                  <a:lnTo>
                    <a:pt x="10643" y="536"/>
                  </a:lnTo>
                  <a:lnTo>
                    <a:pt x="10814" y="463"/>
                  </a:lnTo>
                  <a:lnTo>
                    <a:pt x="10984" y="365"/>
                  </a:lnTo>
                  <a:lnTo>
                    <a:pt x="10984" y="365"/>
                  </a:lnTo>
                  <a:lnTo>
                    <a:pt x="11203" y="244"/>
                  </a:lnTo>
                  <a:lnTo>
                    <a:pt x="11471" y="122"/>
                  </a:lnTo>
                  <a:lnTo>
                    <a:pt x="11642" y="73"/>
                  </a:lnTo>
                  <a:lnTo>
                    <a:pt x="11812" y="49"/>
                  </a:lnTo>
                  <a:lnTo>
                    <a:pt x="12007" y="24"/>
                  </a:lnTo>
                  <a:lnTo>
                    <a:pt x="12251" y="0"/>
                  </a:lnTo>
                  <a:lnTo>
                    <a:pt x="12251" y="0"/>
                  </a:lnTo>
                  <a:lnTo>
                    <a:pt x="12470" y="24"/>
                  </a:lnTo>
                  <a:lnTo>
                    <a:pt x="12665" y="49"/>
                  </a:lnTo>
                  <a:lnTo>
                    <a:pt x="12859" y="73"/>
                  </a:lnTo>
                  <a:lnTo>
                    <a:pt x="13006" y="122"/>
                  </a:lnTo>
                  <a:lnTo>
                    <a:pt x="13273" y="244"/>
                  </a:lnTo>
                  <a:lnTo>
                    <a:pt x="13493" y="365"/>
                  </a:lnTo>
                  <a:lnTo>
                    <a:pt x="13493" y="365"/>
                  </a:lnTo>
                  <a:lnTo>
                    <a:pt x="13663" y="463"/>
                  </a:lnTo>
                  <a:lnTo>
                    <a:pt x="13834" y="536"/>
                  </a:lnTo>
                  <a:lnTo>
                    <a:pt x="14028" y="585"/>
                  </a:lnTo>
                  <a:lnTo>
                    <a:pt x="14272" y="585"/>
                  </a:lnTo>
                  <a:lnTo>
                    <a:pt x="14272" y="585"/>
                  </a:lnTo>
                  <a:lnTo>
                    <a:pt x="14540" y="585"/>
                  </a:lnTo>
                  <a:lnTo>
                    <a:pt x="14735" y="536"/>
                  </a:lnTo>
                  <a:lnTo>
                    <a:pt x="14905" y="463"/>
                  </a:lnTo>
                  <a:lnTo>
                    <a:pt x="15051" y="365"/>
                  </a:lnTo>
                  <a:lnTo>
                    <a:pt x="15051" y="365"/>
                  </a:lnTo>
                  <a:lnTo>
                    <a:pt x="15295" y="244"/>
                  </a:lnTo>
                  <a:lnTo>
                    <a:pt x="15563" y="122"/>
                  </a:lnTo>
                  <a:lnTo>
                    <a:pt x="15709" y="73"/>
                  </a:lnTo>
                  <a:lnTo>
                    <a:pt x="15904" y="49"/>
                  </a:lnTo>
                  <a:lnTo>
                    <a:pt x="16099" y="24"/>
                  </a:lnTo>
                  <a:lnTo>
                    <a:pt x="16318"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7"/>
            <p:cNvSpPr/>
            <p:nvPr/>
          </p:nvSpPr>
          <p:spPr>
            <a:xfrm>
              <a:off x="6643075" y="4751700"/>
              <a:ext cx="407950" cy="14625"/>
            </a:xfrm>
            <a:custGeom>
              <a:avLst/>
              <a:gdLst/>
              <a:ahLst/>
              <a:cxnLst/>
              <a:rect l="l" t="t" r="r" b="b"/>
              <a:pathLst>
                <a:path w="16318" h="585" fill="none" extrusionOk="0">
                  <a:moveTo>
                    <a:pt x="16318" y="0"/>
                  </a:moveTo>
                  <a:lnTo>
                    <a:pt x="16318" y="0"/>
                  </a:lnTo>
                  <a:lnTo>
                    <a:pt x="16074" y="25"/>
                  </a:lnTo>
                  <a:lnTo>
                    <a:pt x="15879" y="73"/>
                  </a:lnTo>
                  <a:lnTo>
                    <a:pt x="15709" y="146"/>
                  </a:lnTo>
                  <a:lnTo>
                    <a:pt x="15538" y="244"/>
                  </a:lnTo>
                  <a:lnTo>
                    <a:pt x="15538" y="244"/>
                  </a:lnTo>
                  <a:lnTo>
                    <a:pt x="15319" y="366"/>
                  </a:lnTo>
                  <a:lnTo>
                    <a:pt x="15051" y="487"/>
                  </a:lnTo>
                  <a:lnTo>
                    <a:pt x="14881" y="536"/>
                  </a:lnTo>
                  <a:lnTo>
                    <a:pt x="14710" y="560"/>
                  </a:lnTo>
                  <a:lnTo>
                    <a:pt x="14516" y="585"/>
                  </a:lnTo>
                  <a:lnTo>
                    <a:pt x="14272" y="585"/>
                  </a:lnTo>
                  <a:lnTo>
                    <a:pt x="14272" y="585"/>
                  </a:lnTo>
                  <a:lnTo>
                    <a:pt x="14053" y="585"/>
                  </a:lnTo>
                  <a:lnTo>
                    <a:pt x="13858" y="560"/>
                  </a:lnTo>
                  <a:lnTo>
                    <a:pt x="13687" y="536"/>
                  </a:lnTo>
                  <a:lnTo>
                    <a:pt x="13517" y="487"/>
                  </a:lnTo>
                  <a:lnTo>
                    <a:pt x="13249" y="366"/>
                  </a:lnTo>
                  <a:lnTo>
                    <a:pt x="13030" y="244"/>
                  </a:lnTo>
                  <a:lnTo>
                    <a:pt x="13030" y="244"/>
                  </a:lnTo>
                  <a:lnTo>
                    <a:pt x="12859" y="146"/>
                  </a:lnTo>
                  <a:lnTo>
                    <a:pt x="12689" y="73"/>
                  </a:lnTo>
                  <a:lnTo>
                    <a:pt x="12494" y="25"/>
                  </a:lnTo>
                  <a:lnTo>
                    <a:pt x="12251" y="0"/>
                  </a:lnTo>
                  <a:lnTo>
                    <a:pt x="12251" y="0"/>
                  </a:lnTo>
                  <a:lnTo>
                    <a:pt x="11983" y="25"/>
                  </a:lnTo>
                  <a:lnTo>
                    <a:pt x="11788" y="73"/>
                  </a:lnTo>
                  <a:lnTo>
                    <a:pt x="11617" y="146"/>
                  </a:lnTo>
                  <a:lnTo>
                    <a:pt x="11471" y="244"/>
                  </a:lnTo>
                  <a:lnTo>
                    <a:pt x="11471" y="244"/>
                  </a:lnTo>
                  <a:lnTo>
                    <a:pt x="11228" y="366"/>
                  </a:lnTo>
                  <a:lnTo>
                    <a:pt x="10960" y="487"/>
                  </a:lnTo>
                  <a:lnTo>
                    <a:pt x="10814" y="536"/>
                  </a:lnTo>
                  <a:lnTo>
                    <a:pt x="10619" y="560"/>
                  </a:lnTo>
                  <a:lnTo>
                    <a:pt x="10424" y="585"/>
                  </a:lnTo>
                  <a:lnTo>
                    <a:pt x="10205" y="585"/>
                  </a:lnTo>
                  <a:lnTo>
                    <a:pt x="10205" y="585"/>
                  </a:lnTo>
                  <a:lnTo>
                    <a:pt x="9961" y="585"/>
                  </a:lnTo>
                  <a:lnTo>
                    <a:pt x="9766" y="560"/>
                  </a:lnTo>
                  <a:lnTo>
                    <a:pt x="9596" y="536"/>
                  </a:lnTo>
                  <a:lnTo>
                    <a:pt x="9425" y="487"/>
                  </a:lnTo>
                  <a:lnTo>
                    <a:pt x="9157" y="366"/>
                  </a:lnTo>
                  <a:lnTo>
                    <a:pt x="8938" y="244"/>
                  </a:lnTo>
                  <a:lnTo>
                    <a:pt x="8938" y="244"/>
                  </a:lnTo>
                  <a:lnTo>
                    <a:pt x="8768" y="146"/>
                  </a:lnTo>
                  <a:lnTo>
                    <a:pt x="8597" y="73"/>
                  </a:lnTo>
                  <a:lnTo>
                    <a:pt x="8402" y="25"/>
                  </a:lnTo>
                  <a:lnTo>
                    <a:pt x="8159" y="0"/>
                  </a:lnTo>
                  <a:lnTo>
                    <a:pt x="8159" y="0"/>
                  </a:lnTo>
                  <a:lnTo>
                    <a:pt x="7915" y="25"/>
                  </a:lnTo>
                  <a:lnTo>
                    <a:pt x="7721" y="73"/>
                  </a:lnTo>
                  <a:lnTo>
                    <a:pt x="7550" y="146"/>
                  </a:lnTo>
                  <a:lnTo>
                    <a:pt x="7380" y="244"/>
                  </a:lnTo>
                  <a:lnTo>
                    <a:pt x="7380" y="244"/>
                  </a:lnTo>
                  <a:lnTo>
                    <a:pt x="7160" y="366"/>
                  </a:lnTo>
                  <a:lnTo>
                    <a:pt x="6892" y="487"/>
                  </a:lnTo>
                  <a:lnTo>
                    <a:pt x="6722" y="536"/>
                  </a:lnTo>
                  <a:lnTo>
                    <a:pt x="6551" y="560"/>
                  </a:lnTo>
                  <a:lnTo>
                    <a:pt x="6332" y="585"/>
                  </a:lnTo>
                  <a:lnTo>
                    <a:pt x="6113" y="585"/>
                  </a:lnTo>
                  <a:lnTo>
                    <a:pt x="6113" y="585"/>
                  </a:lnTo>
                  <a:lnTo>
                    <a:pt x="5894" y="585"/>
                  </a:lnTo>
                  <a:lnTo>
                    <a:pt x="5699" y="560"/>
                  </a:lnTo>
                  <a:lnTo>
                    <a:pt x="5504" y="536"/>
                  </a:lnTo>
                  <a:lnTo>
                    <a:pt x="5358" y="487"/>
                  </a:lnTo>
                  <a:lnTo>
                    <a:pt x="5090" y="366"/>
                  </a:lnTo>
                  <a:lnTo>
                    <a:pt x="4847" y="244"/>
                  </a:lnTo>
                  <a:lnTo>
                    <a:pt x="4847" y="244"/>
                  </a:lnTo>
                  <a:lnTo>
                    <a:pt x="4676" y="146"/>
                  </a:lnTo>
                  <a:lnTo>
                    <a:pt x="4530" y="73"/>
                  </a:lnTo>
                  <a:lnTo>
                    <a:pt x="4335" y="25"/>
                  </a:lnTo>
                  <a:lnTo>
                    <a:pt x="4067" y="0"/>
                  </a:lnTo>
                  <a:lnTo>
                    <a:pt x="4067" y="0"/>
                  </a:lnTo>
                  <a:lnTo>
                    <a:pt x="3824" y="25"/>
                  </a:lnTo>
                  <a:lnTo>
                    <a:pt x="3629" y="73"/>
                  </a:lnTo>
                  <a:lnTo>
                    <a:pt x="3458" y="146"/>
                  </a:lnTo>
                  <a:lnTo>
                    <a:pt x="3288" y="244"/>
                  </a:lnTo>
                  <a:lnTo>
                    <a:pt x="3288" y="244"/>
                  </a:lnTo>
                  <a:lnTo>
                    <a:pt x="3069" y="366"/>
                  </a:lnTo>
                  <a:lnTo>
                    <a:pt x="2801" y="487"/>
                  </a:lnTo>
                  <a:lnTo>
                    <a:pt x="2630" y="536"/>
                  </a:lnTo>
                  <a:lnTo>
                    <a:pt x="2460" y="560"/>
                  </a:lnTo>
                  <a:lnTo>
                    <a:pt x="2265" y="585"/>
                  </a:lnTo>
                  <a:lnTo>
                    <a:pt x="2046" y="585"/>
                  </a:lnTo>
                  <a:lnTo>
                    <a:pt x="2046" y="585"/>
                  </a:lnTo>
                  <a:lnTo>
                    <a:pt x="1802" y="585"/>
                  </a:lnTo>
                  <a:lnTo>
                    <a:pt x="1607" y="560"/>
                  </a:lnTo>
                  <a:lnTo>
                    <a:pt x="1437" y="536"/>
                  </a:lnTo>
                  <a:lnTo>
                    <a:pt x="1266" y="487"/>
                  </a:lnTo>
                  <a:lnTo>
                    <a:pt x="999" y="366"/>
                  </a:lnTo>
                  <a:lnTo>
                    <a:pt x="779" y="244"/>
                  </a:lnTo>
                  <a:lnTo>
                    <a:pt x="779" y="244"/>
                  </a:lnTo>
                  <a:lnTo>
                    <a:pt x="609" y="146"/>
                  </a:lnTo>
                  <a:lnTo>
                    <a:pt x="438" y="73"/>
                  </a:lnTo>
                  <a:lnTo>
                    <a:pt x="244" y="25"/>
                  </a:lnTo>
                  <a:lnTo>
                    <a:pt x="0" y="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7"/>
            <p:cNvSpPr/>
            <p:nvPr/>
          </p:nvSpPr>
          <p:spPr>
            <a:xfrm>
              <a:off x="6672900" y="4309650"/>
              <a:ext cx="348900" cy="376300"/>
            </a:xfrm>
            <a:custGeom>
              <a:avLst/>
              <a:gdLst/>
              <a:ahLst/>
              <a:cxnLst/>
              <a:rect l="l" t="t" r="r" b="b"/>
              <a:pathLst>
                <a:path w="13956" h="15052" fill="none" extrusionOk="0">
                  <a:moveTo>
                    <a:pt x="13347" y="6747"/>
                  </a:moveTo>
                  <a:lnTo>
                    <a:pt x="12470" y="6406"/>
                  </a:lnTo>
                  <a:lnTo>
                    <a:pt x="12470" y="3532"/>
                  </a:lnTo>
                  <a:lnTo>
                    <a:pt x="10790" y="3532"/>
                  </a:lnTo>
                  <a:lnTo>
                    <a:pt x="10790" y="2022"/>
                  </a:lnTo>
                  <a:lnTo>
                    <a:pt x="8427" y="2022"/>
                  </a:lnTo>
                  <a:lnTo>
                    <a:pt x="8427" y="1"/>
                  </a:lnTo>
                  <a:lnTo>
                    <a:pt x="6966" y="1"/>
                  </a:lnTo>
                  <a:lnTo>
                    <a:pt x="5505" y="1"/>
                  </a:lnTo>
                  <a:lnTo>
                    <a:pt x="5505" y="2022"/>
                  </a:lnTo>
                  <a:lnTo>
                    <a:pt x="3142" y="2022"/>
                  </a:lnTo>
                  <a:lnTo>
                    <a:pt x="3142" y="3532"/>
                  </a:lnTo>
                  <a:lnTo>
                    <a:pt x="1462" y="3532"/>
                  </a:lnTo>
                  <a:lnTo>
                    <a:pt x="1462" y="6406"/>
                  </a:lnTo>
                  <a:lnTo>
                    <a:pt x="585" y="6747"/>
                  </a:lnTo>
                  <a:lnTo>
                    <a:pt x="585" y="6747"/>
                  </a:lnTo>
                  <a:lnTo>
                    <a:pt x="414" y="6844"/>
                  </a:lnTo>
                  <a:lnTo>
                    <a:pt x="268" y="6966"/>
                  </a:lnTo>
                  <a:lnTo>
                    <a:pt x="147" y="7112"/>
                  </a:lnTo>
                  <a:lnTo>
                    <a:pt x="49" y="7258"/>
                  </a:lnTo>
                  <a:lnTo>
                    <a:pt x="0" y="7404"/>
                  </a:lnTo>
                  <a:lnTo>
                    <a:pt x="0" y="7575"/>
                  </a:lnTo>
                  <a:lnTo>
                    <a:pt x="0" y="7770"/>
                  </a:lnTo>
                  <a:lnTo>
                    <a:pt x="73" y="7965"/>
                  </a:lnTo>
                  <a:lnTo>
                    <a:pt x="1510" y="11277"/>
                  </a:lnTo>
                  <a:lnTo>
                    <a:pt x="1510" y="14833"/>
                  </a:lnTo>
                  <a:lnTo>
                    <a:pt x="1510" y="14833"/>
                  </a:lnTo>
                  <a:lnTo>
                    <a:pt x="1754" y="14711"/>
                  </a:lnTo>
                  <a:lnTo>
                    <a:pt x="2046" y="14589"/>
                  </a:lnTo>
                  <a:lnTo>
                    <a:pt x="2241" y="14540"/>
                  </a:lnTo>
                  <a:lnTo>
                    <a:pt x="2436" y="14516"/>
                  </a:lnTo>
                  <a:lnTo>
                    <a:pt x="2655" y="14492"/>
                  </a:lnTo>
                  <a:lnTo>
                    <a:pt x="2874" y="14467"/>
                  </a:lnTo>
                  <a:lnTo>
                    <a:pt x="2874" y="14467"/>
                  </a:lnTo>
                  <a:lnTo>
                    <a:pt x="3167" y="14492"/>
                  </a:lnTo>
                  <a:lnTo>
                    <a:pt x="3410" y="14516"/>
                  </a:lnTo>
                  <a:lnTo>
                    <a:pt x="3629" y="14565"/>
                  </a:lnTo>
                  <a:lnTo>
                    <a:pt x="3824" y="14638"/>
                  </a:lnTo>
                  <a:lnTo>
                    <a:pt x="4141" y="14760"/>
                  </a:lnTo>
                  <a:lnTo>
                    <a:pt x="4384" y="14906"/>
                  </a:lnTo>
                  <a:lnTo>
                    <a:pt x="4384" y="14906"/>
                  </a:lnTo>
                  <a:lnTo>
                    <a:pt x="4530" y="14979"/>
                  </a:lnTo>
                  <a:lnTo>
                    <a:pt x="4628" y="15028"/>
                  </a:lnTo>
                  <a:lnTo>
                    <a:pt x="4774" y="15052"/>
                  </a:lnTo>
                  <a:lnTo>
                    <a:pt x="4920" y="15052"/>
                  </a:lnTo>
                  <a:lnTo>
                    <a:pt x="4920" y="15052"/>
                  </a:lnTo>
                  <a:lnTo>
                    <a:pt x="5091" y="15052"/>
                  </a:lnTo>
                  <a:lnTo>
                    <a:pt x="5212" y="15028"/>
                  </a:lnTo>
                  <a:lnTo>
                    <a:pt x="5334" y="14979"/>
                  </a:lnTo>
                  <a:lnTo>
                    <a:pt x="5456" y="14906"/>
                  </a:lnTo>
                  <a:lnTo>
                    <a:pt x="5456" y="14906"/>
                  </a:lnTo>
                  <a:lnTo>
                    <a:pt x="5724" y="14760"/>
                  </a:lnTo>
                  <a:lnTo>
                    <a:pt x="6040" y="14638"/>
                  </a:lnTo>
                  <a:lnTo>
                    <a:pt x="6235" y="14565"/>
                  </a:lnTo>
                  <a:lnTo>
                    <a:pt x="6454" y="14516"/>
                  </a:lnTo>
                  <a:lnTo>
                    <a:pt x="6698" y="14492"/>
                  </a:lnTo>
                  <a:lnTo>
                    <a:pt x="6966" y="14467"/>
                  </a:lnTo>
                  <a:lnTo>
                    <a:pt x="6966" y="14467"/>
                  </a:lnTo>
                  <a:lnTo>
                    <a:pt x="7234" y="14492"/>
                  </a:lnTo>
                  <a:lnTo>
                    <a:pt x="7477" y="14516"/>
                  </a:lnTo>
                  <a:lnTo>
                    <a:pt x="7697" y="14565"/>
                  </a:lnTo>
                  <a:lnTo>
                    <a:pt x="7891" y="14638"/>
                  </a:lnTo>
                  <a:lnTo>
                    <a:pt x="8232" y="14760"/>
                  </a:lnTo>
                  <a:lnTo>
                    <a:pt x="8476" y="14906"/>
                  </a:lnTo>
                  <a:lnTo>
                    <a:pt x="8476" y="14906"/>
                  </a:lnTo>
                  <a:lnTo>
                    <a:pt x="8598" y="14979"/>
                  </a:lnTo>
                  <a:lnTo>
                    <a:pt x="8719" y="15028"/>
                  </a:lnTo>
                  <a:lnTo>
                    <a:pt x="8841" y="15052"/>
                  </a:lnTo>
                  <a:lnTo>
                    <a:pt x="9012" y="15052"/>
                  </a:lnTo>
                  <a:lnTo>
                    <a:pt x="9012" y="15052"/>
                  </a:lnTo>
                  <a:lnTo>
                    <a:pt x="9158" y="15052"/>
                  </a:lnTo>
                  <a:lnTo>
                    <a:pt x="9304" y="15028"/>
                  </a:lnTo>
                  <a:lnTo>
                    <a:pt x="9401" y="14979"/>
                  </a:lnTo>
                  <a:lnTo>
                    <a:pt x="9548" y="14906"/>
                  </a:lnTo>
                  <a:lnTo>
                    <a:pt x="9548" y="14906"/>
                  </a:lnTo>
                  <a:lnTo>
                    <a:pt x="9791" y="14760"/>
                  </a:lnTo>
                  <a:lnTo>
                    <a:pt x="10108" y="14638"/>
                  </a:lnTo>
                  <a:lnTo>
                    <a:pt x="10303" y="14565"/>
                  </a:lnTo>
                  <a:lnTo>
                    <a:pt x="10522" y="14516"/>
                  </a:lnTo>
                  <a:lnTo>
                    <a:pt x="10765" y="14492"/>
                  </a:lnTo>
                  <a:lnTo>
                    <a:pt x="11058" y="14467"/>
                  </a:lnTo>
                  <a:lnTo>
                    <a:pt x="11058" y="14467"/>
                  </a:lnTo>
                  <a:lnTo>
                    <a:pt x="11277" y="14492"/>
                  </a:lnTo>
                  <a:lnTo>
                    <a:pt x="11496" y="14516"/>
                  </a:lnTo>
                  <a:lnTo>
                    <a:pt x="11691" y="14540"/>
                  </a:lnTo>
                  <a:lnTo>
                    <a:pt x="11886" y="14589"/>
                  </a:lnTo>
                  <a:lnTo>
                    <a:pt x="12178" y="14711"/>
                  </a:lnTo>
                  <a:lnTo>
                    <a:pt x="12421" y="14833"/>
                  </a:lnTo>
                  <a:lnTo>
                    <a:pt x="12421" y="11277"/>
                  </a:lnTo>
                  <a:lnTo>
                    <a:pt x="13858" y="7965"/>
                  </a:lnTo>
                  <a:lnTo>
                    <a:pt x="13858" y="7965"/>
                  </a:lnTo>
                  <a:lnTo>
                    <a:pt x="13931" y="7770"/>
                  </a:lnTo>
                  <a:lnTo>
                    <a:pt x="13956" y="7575"/>
                  </a:lnTo>
                  <a:lnTo>
                    <a:pt x="13931" y="7404"/>
                  </a:lnTo>
                  <a:lnTo>
                    <a:pt x="13883" y="7258"/>
                  </a:lnTo>
                  <a:lnTo>
                    <a:pt x="13785" y="7112"/>
                  </a:lnTo>
                  <a:lnTo>
                    <a:pt x="13664" y="6966"/>
                  </a:lnTo>
                  <a:lnTo>
                    <a:pt x="13517" y="6844"/>
                  </a:lnTo>
                  <a:lnTo>
                    <a:pt x="13347" y="6747"/>
                  </a:lnTo>
                  <a:lnTo>
                    <a:pt x="13347" y="674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7"/>
            <p:cNvSpPr/>
            <p:nvPr/>
          </p:nvSpPr>
          <p:spPr>
            <a:xfrm>
              <a:off x="6805625" y="4452725"/>
              <a:ext cx="15850" cy="28050"/>
            </a:xfrm>
            <a:custGeom>
              <a:avLst/>
              <a:gdLst/>
              <a:ahLst/>
              <a:cxnLst/>
              <a:rect l="l" t="t" r="r" b="b"/>
              <a:pathLst>
                <a:path w="634" h="1122" fill="none" extrusionOk="0">
                  <a:moveTo>
                    <a:pt x="317" y="1121"/>
                  </a:moveTo>
                  <a:lnTo>
                    <a:pt x="317" y="1121"/>
                  </a:lnTo>
                  <a:lnTo>
                    <a:pt x="244" y="1097"/>
                  </a:lnTo>
                  <a:lnTo>
                    <a:pt x="196" y="1073"/>
                  </a:lnTo>
                  <a:lnTo>
                    <a:pt x="123" y="1024"/>
                  </a:lnTo>
                  <a:lnTo>
                    <a:pt x="74" y="951"/>
                  </a:lnTo>
                  <a:lnTo>
                    <a:pt x="25" y="780"/>
                  </a:lnTo>
                  <a:lnTo>
                    <a:pt x="1" y="561"/>
                  </a:lnTo>
                  <a:lnTo>
                    <a:pt x="1" y="561"/>
                  </a:lnTo>
                  <a:lnTo>
                    <a:pt x="25" y="342"/>
                  </a:lnTo>
                  <a:lnTo>
                    <a:pt x="74" y="147"/>
                  </a:lnTo>
                  <a:lnTo>
                    <a:pt x="123" y="98"/>
                  </a:lnTo>
                  <a:lnTo>
                    <a:pt x="196" y="25"/>
                  </a:lnTo>
                  <a:lnTo>
                    <a:pt x="244" y="1"/>
                  </a:lnTo>
                  <a:lnTo>
                    <a:pt x="317" y="1"/>
                  </a:lnTo>
                  <a:lnTo>
                    <a:pt x="317" y="1"/>
                  </a:lnTo>
                  <a:lnTo>
                    <a:pt x="366" y="1"/>
                  </a:lnTo>
                  <a:lnTo>
                    <a:pt x="439" y="25"/>
                  </a:lnTo>
                  <a:lnTo>
                    <a:pt x="488" y="98"/>
                  </a:lnTo>
                  <a:lnTo>
                    <a:pt x="537" y="147"/>
                  </a:lnTo>
                  <a:lnTo>
                    <a:pt x="610" y="342"/>
                  </a:lnTo>
                  <a:lnTo>
                    <a:pt x="634" y="561"/>
                  </a:lnTo>
                  <a:lnTo>
                    <a:pt x="634" y="561"/>
                  </a:lnTo>
                  <a:lnTo>
                    <a:pt x="610" y="780"/>
                  </a:lnTo>
                  <a:lnTo>
                    <a:pt x="537" y="951"/>
                  </a:lnTo>
                  <a:lnTo>
                    <a:pt x="488" y="1024"/>
                  </a:lnTo>
                  <a:lnTo>
                    <a:pt x="439" y="1073"/>
                  </a:lnTo>
                  <a:lnTo>
                    <a:pt x="366" y="1097"/>
                  </a:lnTo>
                  <a:lnTo>
                    <a:pt x="317" y="1121"/>
                  </a:lnTo>
                  <a:lnTo>
                    <a:pt x="317" y="112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7"/>
            <p:cNvSpPr/>
            <p:nvPr/>
          </p:nvSpPr>
          <p:spPr>
            <a:xfrm>
              <a:off x="6872600" y="4452725"/>
              <a:ext cx="15875" cy="28050"/>
            </a:xfrm>
            <a:custGeom>
              <a:avLst/>
              <a:gdLst/>
              <a:ahLst/>
              <a:cxnLst/>
              <a:rect l="l" t="t" r="r" b="b"/>
              <a:pathLst>
                <a:path w="635" h="1122" fill="none" extrusionOk="0">
                  <a:moveTo>
                    <a:pt x="317" y="1121"/>
                  </a:moveTo>
                  <a:lnTo>
                    <a:pt x="317" y="1121"/>
                  </a:lnTo>
                  <a:lnTo>
                    <a:pt x="269" y="1097"/>
                  </a:lnTo>
                  <a:lnTo>
                    <a:pt x="196" y="1073"/>
                  </a:lnTo>
                  <a:lnTo>
                    <a:pt x="147" y="1024"/>
                  </a:lnTo>
                  <a:lnTo>
                    <a:pt x="98" y="951"/>
                  </a:lnTo>
                  <a:lnTo>
                    <a:pt x="25" y="780"/>
                  </a:lnTo>
                  <a:lnTo>
                    <a:pt x="1" y="561"/>
                  </a:lnTo>
                  <a:lnTo>
                    <a:pt x="1" y="561"/>
                  </a:lnTo>
                  <a:lnTo>
                    <a:pt x="25" y="342"/>
                  </a:lnTo>
                  <a:lnTo>
                    <a:pt x="98" y="147"/>
                  </a:lnTo>
                  <a:lnTo>
                    <a:pt x="147" y="98"/>
                  </a:lnTo>
                  <a:lnTo>
                    <a:pt x="196" y="25"/>
                  </a:lnTo>
                  <a:lnTo>
                    <a:pt x="269" y="1"/>
                  </a:lnTo>
                  <a:lnTo>
                    <a:pt x="317" y="1"/>
                  </a:lnTo>
                  <a:lnTo>
                    <a:pt x="317" y="1"/>
                  </a:lnTo>
                  <a:lnTo>
                    <a:pt x="390" y="1"/>
                  </a:lnTo>
                  <a:lnTo>
                    <a:pt x="464" y="25"/>
                  </a:lnTo>
                  <a:lnTo>
                    <a:pt x="512" y="98"/>
                  </a:lnTo>
                  <a:lnTo>
                    <a:pt x="561" y="147"/>
                  </a:lnTo>
                  <a:lnTo>
                    <a:pt x="610" y="342"/>
                  </a:lnTo>
                  <a:lnTo>
                    <a:pt x="634" y="561"/>
                  </a:lnTo>
                  <a:lnTo>
                    <a:pt x="634" y="561"/>
                  </a:lnTo>
                  <a:lnTo>
                    <a:pt x="610" y="780"/>
                  </a:lnTo>
                  <a:lnTo>
                    <a:pt x="561" y="951"/>
                  </a:lnTo>
                  <a:lnTo>
                    <a:pt x="512" y="1024"/>
                  </a:lnTo>
                  <a:lnTo>
                    <a:pt x="464" y="1073"/>
                  </a:lnTo>
                  <a:lnTo>
                    <a:pt x="390" y="1097"/>
                  </a:lnTo>
                  <a:lnTo>
                    <a:pt x="317" y="1121"/>
                  </a:lnTo>
                  <a:lnTo>
                    <a:pt x="317" y="112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7"/>
            <p:cNvSpPr/>
            <p:nvPr/>
          </p:nvSpPr>
          <p:spPr>
            <a:xfrm>
              <a:off x="6709425" y="4414975"/>
              <a:ext cx="275250" cy="54825"/>
            </a:xfrm>
            <a:custGeom>
              <a:avLst/>
              <a:gdLst/>
              <a:ahLst/>
              <a:cxnLst/>
              <a:rect l="l" t="t" r="r" b="b"/>
              <a:pathLst>
                <a:path w="11010" h="2193" fill="none" extrusionOk="0">
                  <a:moveTo>
                    <a:pt x="11009" y="2193"/>
                  </a:moveTo>
                  <a:lnTo>
                    <a:pt x="5505" y="1"/>
                  </a:lnTo>
                  <a:lnTo>
                    <a:pt x="1" y="219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7"/>
            <p:cNvSpPr/>
            <p:nvPr/>
          </p:nvSpPr>
          <p:spPr>
            <a:xfrm>
              <a:off x="6733175" y="4382725"/>
              <a:ext cx="227750" cy="37150"/>
            </a:xfrm>
            <a:custGeom>
              <a:avLst/>
              <a:gdLst/>
              <a:ahLst/>
              <a:cxnLst/>
              <a:rect l="l" t="t" r="r" b="b"/>
              <a:pathLst>
                <a:path w="9110" h="1486" fill="none" extrusionOk="0">
                  <a:moveTo>
                    <a:pt x="1" y="1486"/>
                  </a:moveTo>
                  <a:lnTo>
                    <a:pt x="1681" y="1486"/>
                  </a:lnTo>
                  <a:lnTo>
                    <a:pt x="1681" y="0"/>
                  </a:lnTo>
                  <a:lnTo>
                    <a:pt x="4555" y="0"/>
                  </a:lnTo>
                  <a:lnTo>
                    <a:pt x="7429" y="0"/>
                  </a:lnTo>
                  <a:lnTo>
                    <a:pt x="7429" y="1486"/>
                  </a:lnTo>
                  <a:lnTo>
                    <a:pt x="9109" y="1486"/>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7"/>
            <p:cNvSpPr/>
            <p:nvPr/>
          </p:nvSpPr>
          <p:spPr>
            <a:xfrm>
              <a:off x="6847025" y="4414975"/>
              <a:ext cx="25" cy="145550"/>
            </a:xfrm>
            <a:custGeom>
              <a:avLst/>
              <a:gdLst/>
              <a:ahLst/>
              <a:cxnLst/>
              <a:rect l="l" t="t" r="r" b="b"/>
              <a:pathLst>
                <a:path w="1" h="5822" fill="none" extrusionOk="0">
                  <a:moveTo>
                    <a:pt x="1" y="1"/>
                  </a:moveTo>
                  <a:lnTo>
                    <a:pt x="1" y="5822"/>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1" name="Google Shape;1061;p47"/>
          <p:cNvGrpSpPr/>
          <p:nvPr/>
        </p:nvGrpSpPr>
        <p:grpSpPr>
          <a:xfrm>
            <a:off x="5292844" y="4363760"/>
            <a:ext cx="452420" cy="433992"/>
            <a:chOff x="5233525" y="4954450"/>
            <a:chExt cx="538275" cy="516350"/>
          </a:xfrm>
        </p:grpSpPr>
        <p:sp>
          <p:nvSpPr>
            <p:cNvPr id="1062" name="Google Shape;1062;p47"/>
            <p:cNvSpPr/>
            <p:nvPr/>
          </p:nvSpPr>
          <p:spPr>
            <a:xfrm>
              <a:off x="5637825" y="4954450"/>
              <a:ext cx="89525" cy="89525"/>
            </a:xfrm>
            <a:custGeom>
              <a:avLst/>
              <a:gdLst/>
              <a:ahLst/>
              <a:cxnLst/>
              <a:rect l="l" t="t" r="r" b="b"/>
              <a:pathLst>
                <a:path w="3581" h="3581" fill="none" extrusionOk="0">
                  <a:moveTo>
                    <a:pt x="1023" y="3410"/>
                  </a:moveTo>
                  <a:lnTo>
                    <a:pt x="1023" y="3410"/>
                  </a:lnTo>
                  <a:lnTo>
                    <a:pt x="1193" y="3483"/>
                  </a:lnTo>
                  <a:lnTo>
                    <a:pt x="1388" y="3532"/>
                  </a:lnTo>
                  <a:lnTo>
                    <a:pt x="1583" y="3556"/>
                  </a:lnTo>
                  <a:lnTo>
                    <a:pt x="1778" y="3581"/>
                  </a:lnTo>
                  <a:lnTo>
                    <a:pt x="1778" y="3581"/>
                  </a:lnTo>
                  <a:lnTo>
                    <a:pt x="1973" y="3556"/>
                  </a:lnTo>
                  <a:lnTo>
                    <a:pt x="2143" y="3532"/>
                  </a:lnTo>
                  <a:lnTo>
                    <a:pt x="2314" y="3508"/>
                  </a:lnTo>
                  <a:lnTo>
                    <a:pt x="2484" y="3435"/>
                  </a:lnTo>
                  <a:lnTo>
                    <a:pt x="2630" y="3361"/>
                  </a:lnTo>
                  <a:lnTo>
                    <a:pt x="2776" y="3264"/>
                  </a:lnTo>
                  <a:lnTo>
                    <a:pt x="2923" y="3167"/>
                  </a:lnTo>
                  <a:lnTo>
                    <a:pt x="3044" y="3045"/>
                  </a:lnTo>
                  <a:lnTo>
                    <a:pt x="3166" y="2923"/>
                  </a:lnTo>
                  <a:lnTo>
                    <a:pt x="3264" y="2801"/>
                  </a:lnTo>
                  <a:lnTo>
                    <a:pt x="3361" y="2631"/>
                  </a:lnTo>
                  <a:lnTo>
                    <a:pt x="3434" y="2485"/>
                  </a:lnTo>
                  <a:lnTo>
                    <a:pt x="3483" y="2314"/>
                  </a:lnTo>
                  <a:lnTo>
                    <a:pt x="3531" y="2144"/>
                  </a:lnTo>
                  <a:lnTo>
                    <a:pt x="3556" y="1973"/>
                  </a:lnTo>
                  <a:lnTo>
                    <a:pt x="3580" y="1803"/>
                  </a:lnTo>
                  <a:lnTo>
                    <a:pt x="3580" y="1803"/>
                  </a:lnTo>
                  <a:lnTo>
                    <a:pt x="3556" y="1608"/>
                  </a:lnTo>
                  <a:lnTo>
                    <a:pt x="3531" y="1437"/>
                  </a:lnTo>
                  <a:lnTo>
                    <a:pt x="3483" y="1267"/>
                  </a:lnTo>
                  <a:lnTo>
                    <a:pt x="3434" y="1096"/>
                  </a:lnTo>
                  <a:lnTo>
                    <a:pt x="3361" y="950"/>
                  </a:lnTo>
                  <a:lnTo>
                    <a:pt x="3264" y="804"/>
                  </a:lnTo>
                  <a:lnTo>
                    <a:pt x="3166" y="658"/>
                  </a:lnTo>
                  <a:lnTo>
                    <a:pt x="3044" y="536"/>
                  </a:lnTo>
                  <a:lnTo>
                    <a:pt x="2923" y="414"/>
                  </a:lnTo>
                  <a:lnTo>
                    <a:pt x="2776" y="317"/>
                  </a:lnTo>
                  <a:lnTo>
                    <a:pt x="2630" y="220"/>
                  </a:lnTo>
                  <a:lnTo>
                    <a:pt x="2484" y="147"/>
                  </a:lnTo>
                  <a:lnTo>
                    <a:pt x="2314" y="98"/>
                  </a:lnTo>
                  <a:lnTo>
                    <a:pt x="2143" y="49"/>
                  </a:lnTo>
                  <a:lnTo>
                    <a:pt x="1973" y="25"/>
                  </a:lnTo>
                  <a:lnTo>
                    <a:pt x="1778" y="0"/>
                  </a:lnTo>
                  <a:lnTo>
                    <a:pt x="1778" y="0"/>
                  </a:lnTo>
                  <a:lnTo>
                    <a:pt x="1607" y="25"/>
                  </a:lnTo>
                  <a:lnTo>
                    <a:pt x="1437" y="49"/>
                  </a:lnTo>
                  <a:lnTo>
                    <a:pt x="1266" y="98"/>
                  </a:lnTo>
                  <a:lnTo>
                    <a:pt x="1096" y="147"/>
                  </a:lnTo>
                  <a:lnTo>
                    <a:pt x="925" y="220"/>
                  </a:lnTo>
                  <a:lnTo>
                    <a:pt x="779" y="317"/>
                  </a:lnTo>
                  <a:lnTo>
                    <a:pt x="658" y="414"/>
                  </a:lnTo>
                  <a:lnTo>
                    <a:pt x="536" y="536"/>
                  </a:lnTo>
                  <a:lnTo>
                    <a:pt x="414" y="658"/>
                  </a:lnTo>
                  <a:lnTo>
                    <a:pt x="317" y="804"/>
                  </a:lnTo>
                  <a:lnTo>
                    <a:pt x="219" y="950"/>
                  </a:lnTo>
                  <a:lnTo>
                    <a:pt x="146" y="1096"/>
                  </a:lnTo>
                  <a:lnTo>
                    <a:pt x="73" y="1267"/>
                  </a:lnTo>
                  <a:lnTo>
                    <a:pt x="49" y="1437"/>
                  </a:lnTo>
                  <a:lnTo>
                    <a:pt x="24" y="1608"/>
                  </a:lnTo>
                  <a:lnTo>
                    <a:pt x="0" y="1803"/>
                  </a:lnTo>
                  <a:lnTo>
                    <a:pt x="0" y="1803"/>
                  </a:lnTo>
                  <a:lnTo>
                    <a:pt x="24" y="2071"/>
                  </a:lnTo>
                  <a:lnTo>
                    <a:pt x="97" y="2339"/>
                  </a:lnTo>
                  <a:lnTo>
                    <a:pt x="195" y="2582"/>
                  </a:lnTo>
                  <a:lnTo>
                    <a:pt x="317" y="280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7"/>
            <p:cNvSpPr/>
            <p:nvPr/>
          </p:nvSpPr>
          <p:spPr>
            <a:xfrm>
              <a:off x="5323025" y="4980625"/>
              <a:ext cx="88925" cy="88925"/>
            </a:xfrm>
            <a:custGeom>
              <a:avLst/>
              <a:gdLst/>
              <a:ahLst/>
              <a:cxnLst/>
              <a:rect l="l" t="t" r="r" b="b"/>
              <a:pathLst>
                <a:path w="3557" h="3557" fill="none" extrusionOk="0">
                  <a:moveTo>
                    <a:pt x="3191" y="2850"/>
                  </a:moveTo>
                  <a:lnTo>
                    <a:pt x="3191" y="2850"/>
                  </a:lnTo>
                  <a:lnTo>
                    <a:pt x="3313" y="2680"/>
                  </a:lnTo>
                  <a:lnTo>
                    <a:pt x="3410" y="2509"/>
                  </a:lnTo>
                  <a:lnTo>
                    <a:pt x="3483" y="2314"/>
                  </a:lnTo>
                  <a:lnTo>
                    <a:pt x="3532" y="2095"/>
                  </a:lnTo>
                  <a:lnTo>
                    <a:pt x="3532" y="2095"/>
                  </a:lnTo>
                  <a:lnTo>
                    <a:pt x="3556" y="1925"/>
                  </a:lnTo>
                  <a:lnTo>
                    <a:pt x="3556" y="1730"/>
                  </a:lnTo>
                  <a:lnTo>
                    <a:pt x="3556" y="1559"/>
                  </a:lnTo>
                  <a:lnTo>
                    <a:pt x="3508" y="1389"/>
                  </a:lnTo>
                  <a:lnTo>
                    <a:pt x="3459" y="1218"/>
                  </a:lnTo>
                  <a:lnTo>
                    <a:pt x="3410" y="1072"/>
                  </a:lnTo>
                  <a:lnTo>
                    <a:pt x="3337" y="902"/>
                  </a:lnTo>
                  <a:lnTo>
                    <a:pt x="3240" y="756"/>
                  </a:lnTo>
                  <a:lnTo>
                    <a:pt x="3142" y="634"/>
                  </a:lnTo>
                  <a:lnTo>
                    <a:pt x="3021" y="512"/>
                  </a:lnTo>
                  <a:lnTo>
                    <a:pt x="2899" y="390"/>
                  </a:lnTo>
                  <a:lnTo>
                    <a:pt x="2753" y="293"/>
                  </a:lnTo>
                  <a:lnTo>
                    <a:pt x="2606" y="196"/>
                  </a:lnTo>
                  <a:lnTo>
                    <a:pt x="2436" y="122"/>
                  </a:lnTo>
                  <a:lnTo>
                    <a:pt x="2266" y="74"/>
                  </a:lnTo>
                  <a:lnTo>
                    <a:pt x="2095" y="25"/>
                  </a:lnTo>
                  <a:lnTo>
                    <a:pt x="2095" y="25"/>
                  </a:lnTo>
                  <a:lnTo>
                    <a:pt x="1925" y="1"/>
                  </a:lnTo>
                  <a:lnTo>
                    <a:pt x="1730" y="1"/>
                  </a:lnTo>
                  <a:lnTo>
                    <a:pt x="1559" y="1"/>
                  </a:lnTo>
                  <a:lnTo>
                    <a:pt x="1389" y="25"/>
                  </a:lnTo>
                  <a:lnTo>
                    <a:pt x="1218" y="74"/>
                  </a:lnTo>
                  <a:lnTo>
                    <a:pt x="1072" y="147"/>
                  </a:lnTo>
                  <a:lnTo>
                    <a:pt x="902" y="220"/>
                  </a:lnTo>
                  <a:lnTo>
                    <a:pt x="756" y="317"/>
                  </a:lnTo>
                  <a:lnTo>
                    <a:pt x="634" y="415"/>
                  </a:lnTo>
                  <a:lnTo>
                    <a:pt x="512" y="537"/>
                  </a:lnTo>
                  <a:lnTo>
                    <a:pt x="390" y="658"/>
                  </a:lnTo>
                  <a:lnTo>
                    <a:pt x="293" y="804"/>
                  </a:lnTo>
                  <a:lnTo>
                    <a:pt x="195" y="951"/>
                  </a:lnTo>
                  <a:lnTo>
                    <a:pt x="122" y="1097"/>
                  </a:lnTo>
                  <a:lnTo>
                    <a:pt x="74" y="1267"/>
                  </a:lnTo>
                  <a:lnTo>
                    <a:pt x="25" y="1462"/>
                  </a:lnTo>
                  <a:lnTo>
                    <a:pt x="25" y="1462"/>
                  </a:lnTo>
                  <a:lnTo>
                    <a:pt x="1" y="1633"/>
                  </a:lnTo>
                  <a:lnTo>
                    <a:pt x="1" y="1803"/>
                  </a:lnTo>
                  <a:lnTo>
                    <a:pt x="1" y="1998"/>
                  </a:lnTo>
                  <a:lnTo>
                    <a:pt x="25" y="2168"/>
                  </a:lnTo>
                  <a:lnTo>
                    <a:pt x="74" y="2339"/>
                  </a:lnTo>
                  <a:lnTo>
                    <a:pt x="147" y="2485"/>
                  </a:lnTo>
                  <a:lnTo>
                    <a:pt x="220" y="2655"/>
                  </a:lnTo>
                  <a:lnTo>
                    <a:pt x="317" y="2777"/>
                  </a:lnTo>
                  <a:lnTo>
                    <a:pt x="415" y="2923"/>
                  </a:lnTo>
                  <a:lnTo>
                    <a:pt x="536" y="3045"/>
                  </a:lnTo>
                  <a:lnTo>
                    <a:pt x="658" y="3167"/>
                  </a:lnTo>
                  <a:lnTo>
                    <a:pt x="804" y="3264"/>
                  </a:lnTo>
                  <a:lnTo>
                    <a:pt x="950" y="3362"/>
                  </a:lnTo>
                  <a:lnTo>
                    <a:pt x="1096" y="3435"/>
                  </a:lnTo>
                  <a:lnTo>
                    <a:pt x="1267" y="3483"/>
                  </a:lnTo>
                  <a:lnTo>
                    <a:pt x="1462" y="3532"/>
                  </a:lnTo>
                  <a:lnTo>
                    <a:pt x="1462" y="3532"/>
                  </a:lnTo>
                  <a:lnTo>
                    <a:pt x="1705" y="3557"/>
                  </a:lnTo>
                  <a:lnTo>
                    <a:pt x="1973" y="3557"/>
                  </a:lnTo>
                  <a:lnTo>
                    <a:pt x="2217" y="3508"/>
                  </a:lnTo>
                  <a:lnTo>
                    <a:pt x="2460" y="343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7"/>
            <p:cNvSpPr/>
            <p:nvPr/>
          </p:nvSpPr>
          <p:spPr>
            <a:xfrm>
              <a:off x="5233525" y="5255225"/>
              <a:ext cx="89525" cy="89525"/>
            </a:xfrm>
            <a:custGeom>
              <a:avLst/>
              <a:gdLst/>
              <a:ahLst/>
              <a:cxnLst/>
              <a:rect l="l" t="t" r="r" b="b"/>
              <a:pathLst>
                <a:path w="3581" h="3581" fill="none" extrusionOk="0">
                  <a:moveTo>
                    <a:pt x="3215" y="707"/>
                  </a:moveTo>
                  <a:lnTo>
                    <a:pt x="3215" y="707"/>
                  </a:lnTo>
                  <a:lnTo>
                    <a:pt x="3093" y="585"/>
                  </a:lnTo>
                  <a:lnTo>
                    <a:pt x="2972" y="464"/>
                  </a:lnTo>
                  <a:lnTo>
                    <a:pt x="2850" y="342"/>
                  </a:lnTo>
                  <a:lnTo>
                    <a:pt x="2679" y="244"/>
                  </a:lnTo>
                  <a:lnTo>
                    <a:pt x="2679" y="244"/>
                  </a:lnTo>
                  <a:lnTo>
                    <a:pt x="2533" y="171"/>
                  </a:lnTo>
                  <a:lnTo>
                    <a:pt x="2363" y="98"/>
                  </a:lnTo>
                  <a:lnTo>
                    <a:pt x="2192" y="50"/>
                  </a:lnTo>
                  <a:lnTo>
                    <a:pt x="2022" y="25"/>
                  </a:lnTo>
                  <a:lnTo>
                    <a:pt x="1851" y="1"/>
                  </a:lnTo>
                  <a:lnTo>
                    <a:pt x="1681" y="25"/>
                  </a:lnTo>
                  <a:lnTo>
                    <a:pt x="1510" y="25"/>
                  </a:lnTo>
                  <a:lnTo>
                    <a:pt x="1340" y="74"/>
                  </a:lnTo>
                  <a:lnTo>
                    <a:pt x="1169" y="123"/>
                  </a:lnTo>
                  <a:lnTo>
                    <a:pt x="1023" y="196"/>
                  </a:lnTo>
                  <a:lnTo>
                    <a:pt x="877" y="269"/>
                  </a:lnTo>
                  <a:lnTo>
                    <a:pt x="731" y="366"/>
                  </a:lnTo>
                  <a:lnTo>
                    <a:pt x="585" y="488"/>
                  </a:lnTo>
                  <a:lnTo>
                    <a:pt x="463" y="610"/>
                  </a:lnTo>
                  <a:lnTo>
                    <a:pt x="341" y="731"/>
                  </a:lnTo>
                  <a:lnTo>
                    <a:pt x="244" y="902"/>
                  </a:lnTo>
                  <a:lnTo>
                    <a:pt x="244" y="902"/>
                  </a:lnTo>
                  <a:lnTo>
                    <a:pt x="171" y="1048"/>
                  </a:lnTo>
                  <a:lnTo>
                    <a:pt x="98" y="1219"/>
                  </a:lnTo>
                  <a:lnTo>
                    <a:pt x="49" y="1389"/>
                  </a:lnTo>
                  <a:lnTo>
                    <a:pt x="25" y="1560"/>
                  </a:lnTo>
                  <a:lnTo>
                    <a:pt x="0" y="1730"/>
                  </a:lnTo>
                  <a:lnTo>
                    <a:pt x="0" y="1900"/>
                  </a:lnTo>
                  <a:lnTo>
                    <a:pt x="25" y="2071"/>
                  </a:lnTo>
                  <a:lnTo>
                    <a:pt x="73" y="2241"/>
                  </a:lnTo>
                  <a:lnTo>
                    <a:pt x="122" y="2412"/>
                  </a:lnTo>
                  <a:lnTo>
                    <a:pt x="195" y="2558"/>
                  </a:lnTo>
                  <a:lnTo>
                    <a:pt x="268" y="2729"/>
                  </a:lnTo>
                  <a:lnTo>
                    <a:pt x="366" y="2850"/>
                  </a:lnTo>
                  <a:lnTo>
                    <a:pt x="463" y="2996"/>
                  </a:lnTo>
                  <a:lnTo>
                    <a:pt x="609" y="3118"/>
                  </a:lnTo>
                  <a:lnTo>
                    <a:pt x="731" y="3240"/>
                  </a:lnTo>
                  <a:lnTo>
                    <a:pt x="901" y="3337"/>
                  </a:lnTo>
                  <a:lnTo>
                    <a:pt x="901" y="3337"/>
                  </a:lnTo>
                  <a:lnTo>
                    <a:pt x="1048" y="3410"/>
                  </a:lnTo>
                  <a:lnTo>
                    <a:pt x="1218" y="3484"/>
                  </a:lnTo>
                  <a:lnTo>
                    <a:pt x="1389" y="3532"/>
                  </a:lnTo>
                  <a:lnTo>
                    <a:pt x="1559" y="3557"/>
                  </a:lnTo>
                  <a:lnTo>
                    <a:pt x="1730" y="3581"/>
                  </a:lnTo>
                  <a:lnTo>
                    <a:pt x="1900" y="3581"/>
                  </a:lnTo>
                  <a:lnTo>
                    <a:pt x="2071" y="3557"/>
                  </a:lnTo>
                  <a:lnTo>
                    <a:pt x="2241" y="3508"/>
                  </a:lnTo>
                  <a:lnTo>
                    <a:pt x="2411" y="3459"/>
                  </a:lnTo>
                  <a:lnTo>
                    <a:pt x="2558" y="3410"/>
                  </a:lnTo>
                  <a:lnTo>
                    <a:pt x="2704" y="3313"/>
                  </a:lnTo>
                  <a:lnTo>
                    <a:pt x="2850" y="3216"/>
                  </a:lnTo>
                  <a:lnTo>
                    <a:pt x="2996" y="3118"/>
                  </a:lnTo>
                  <a:lnTo>
                    <a:pt x="3118" y="2996"/>
                  </a:lnTo>
                  <a:lnTo>
                    <a:pt x="3240" y="2850"/>
                  </a:lnTo>
                  <a:lnTo>
                    <a:pt x="3337" y="2704"/>
                  </a:lnTo>
                  <a:lnTo>
                    <a:pt x="3337" y="2704"/>
                  </a:lnTo>
                  <a:lnTo>
                    <a:pt x="3459" y="2412"/>
                  </a:lnTo>
                  <a:lnTo>
                    <a:pt x="3532" y="2144"/>
                  </a:lnTo>
                  <a:lnTo>
                    <a:pt x="3581" y="1852"/>
                  </a:lnTo>
                  <a:lnTo>
                    <a:pt x="3556" y="156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7"/>
            <p:cNvSpPr/>
            <p:nvPr/>
          </p:nvSpPr>
          <p:spPr>
            <a:xfrm>
              <a:off x="5453325" y="5382475"/>
              <a:ext cx="88925" cy="88325"/>
            </a:xfrm>
            <a:custGeom>
              <a:avLst/>
              <a:gdLst/>
              <a:ahLst/>
              <a:cxnLst/>
              <a:rect l="l" t="t" r="r" b="b"/>
              <a:pathLst>
                <a:path w="3557" h="3533" fill="none" extrusionOk="0">
                  <a:moveTo>
                    <a:pt x="1389" y="1"/>
                  </a:moveTo>
                  <a:lnTo>
                    <a:pt x="1389" y="1"/>
                  </a:lnTo>
                  <a:lnTo>
                    <a:pt x="1194" y="50"/>
                  </a:lnTo>
                  <a:lnTo>
                    <a:pt x="999" y="147"/>
                  </a:lnTo>
                  <a:lnTo>
                    <a:pt x="804" y="245"/>
                  </a:lnTo>
                  <a:lnTo>
                    <a:pt x="634" y="366"/>
                  </a:lnTo>
                  <a:lnTo>
                    <a:pt x="634" y="366"/>
                  </a:lnTo>
                  <a:lnTo>
                    <a:pt x="488" y="488"/>
                  </a:lnTo>
                  <a:lnTo>
                    <a:pt x="390" y="634"/>
                  </a:lnTo>
                  <a:lnTo>
                    <a:pt x="268" y="780"/>
                  </a:lnTo>
                  <a:lnTo>
                    <a:pt x="195" y="926"/>
                  </a:lnTo>
                  <a:lnTo>
                    <a:pt x="122" y="1073"/>
                  </a:lnTo>
                  <a:lnTo>
                    <a:pt x="74" y="1243"/>
                  </a:lnTo>
                  <a:lnTo>
                    <a:pt x="25" y="1414"/>
                  </a:lnTo>
                  <a:lnTo>
                    <a:pt x="0" y="1584"/>
                  </a:lnTo>
                  <a:lnTo>
                    <a:pt x="0" y="1755"/>
                  </a:lnTo>
                  <a:lnTo>
                    <a:pt x="0" y="1925"/>
                  </a:lnTo>
                  <a:lnTo>
                    <a:pt x="25" y="2096"/>
                  </a:lnTo>
                  <a:lnTo>
                    <a:pt x="74" y="2266"/>
                  </a:lnTo>
                  <a:lnTo>
                    <a:pt x="122" y="2412"/>
                  </a:lnTo>
                  <a:lnTo>
                    <a:pt x="195" y="2583"/>
                  </a:lnTo>
                  <a:lnTo>
                    <a:pt x="293" y="2729"/>
                  </a:lnTo>
                  <a:lnTo>
                    <a:pt x="415" y="2875"/>
                  </a:lnTo>
                  <a:lnTo>
                    <a:pt x="415" y="2875"/>
                  </a:lnTo>
                  <a:lnTo>
                    <a:pt x="536" y="3021"/>
                  </a:lnTo>
                  <a:lnTo>
                    <a:pt x="658" y="3143"/>
                  </a:lnTo>
                  <a:lnTo>
                    <a:pt x="804" y="3240"/>
                  </a:lnTo>
                  <a:lnTo>
                    <a:pt x="950" y="3313"/>
                  </a:lnTo>
                  <a:lnTo>
                    <a:pt x="1121" y="3386"/>
                  </a:lnTo>
                  <a:lnTo>
                    <a:pt x="1267" y="3459"/>
                  </a:lnTo>
                  <a:lnTo>
                    <a:pt x="1437" y="3484"/>
                  </a:lnTo>
                  <a:lnTo>
                    <a:pt x="1608" y="3508"/>
                  </a:lnTo>
                  <a:lnTo>
                    <a:pt x="1778" y="3532"/>
                  </a:lnTo>
                  <a:lnTo>
                    <a:pt x="1949" y="3508"/>
                  </a:lnTo>
                  <a:lnTo>
                    <a:pt x="2119" y="3484"/>
                  </a:lnTo>
                  <a:lnTo>
                    <a:pt x="2290" y="3435"/>
                  </a:lnTo>
                  <a:lnTo>
                    <a:pt x="2460" y="3386"/>
                  </a:lnTo>
                  <a:lnTo>
                    <a:pt x="2606" y="3313"/>
                  </a:lnTo>
                  <a:lnTo>
                    <a:pt x="2777" y="3216"/>
                  </a:lnTo>
                  <a:lnTo>
                    <a:pt x="2923" y="3118"/>
                  </a:lnTo>
                  <a:lnTo>
                    <a:pt x="2923" y="3118"/>
                  </a:lnTo>
                  <a:lnTo>
                    <a:pt x="3045" y="2997"/>
                  </a:lnTo>
                  <a:lnTo>
                    <a:pt x="3167" y="2851"/>
                  </a:lnTo>
                  <a:lnTo>
                    <a:pt x="3264" y="2704"/>
                  </a:lnTo>
                  <a:lnTo>
                    <a:pt x="3361" y="2558"/>
                  </a:lnTo>
                  <a:lnTo>
                    <a:pt x="3435" y="2412"/>
                  </a:lnTo>
                  <a:lnTo>
                    <a:pt x="3483" y="2242"/>
                  </a:lnTo>
                  <a:lnTo>
                    <a:pt x="3532" y="2071"/>
                  </a:lnTo>
                  <a:lnTo>
                    <a:pt x="3556" y="1901"/>
                  </a:lnTo>
                  <a:lnTo>
                    <a:pt x="3556" y="1730"/>
                  </a:lnTo>
                  <a:lnTo>
                    <a:pt x="3556" y="1560"/>
                  </a:lnTo>
                  <a:lnTo>
                    <a:pt x="3532" y="1389"/>
                  </a:lnTo>
                  <a:lnTo>
                    <a:pt x="3483" y="1219"/>
                  </a:lnTo>
                  <a:lnTo>
                    <a:pt x="3410" y="1048"/>
                  </a:lnTo>
                  <a:lnTo>
                    <a:pt x="3337" y="902"/>
                  </a:lnTo>
                  <a:lnTo>
                    <a:pt x="3264" y="756"/>
                  </a:lnTo>
                  <a:lnTo>
                    <a:pt x="3142" y="610"/>
                  </a:lnTo>
                  <a:lnTo>
                    <a:pt x="3142" y="610"/>
                  </a:lnTo>
                  <a:lnTo>
                    <a:pt x="2972" y="415"/>
                  </a:lnTo>
                  <a:lnTo>
                    <a:pt x="2753" y="245"/>
                  </a:lnTo>
                  <a:lnTo>
                    <a:pt x="2533" y="123"/>
                  </a:lnTo>
                  <a:lnTo>
                    <a:pt x="2314" y="5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7"/>
            <p:cNvSpPr/>
            <p:nvPr/>
          </p:nvSpPr>
          <p:spPr>
            <a:xfrm>
              <a:off x="5682875" y="5188875"/>
              <a:ext cx="88925" cy="89525"/>
            </a:xfrm>
            <a:custGeom>
              <a:avLst/>
              <a:gdLst/>
              <a:ahLst/>
              <a:cxnLst/>
              <a:rect l="l" t="t" r="r" b="b"/>
              <a:pathLst>
                <a:path w="3557" h="3581" fill="none" extrusionOk="0">
                  <a:moveTo>
                    <a:pt x="0" y="2022"/>
                  </a:moveTo>
                  <a:lnTo>
                    <a:pt x="0" y="2022"/>
                  </a:lnTo>
                  <a:lnTo>
                    <a:pt x="25" y="2216"/>
                  </a:lnTo>
                  <a:lnTo>
                    <a:pt x="98" y="2411"/>
                  </a:lnTo>
                  <a:lnTo>
                    <a:pt x="98" y="2411"/>
                  </a:lnTo>
                  <a:lnTo>
                    <a:pt x="171" y="2557"/>
                  </a:lnTo>
                  <a:lnTo>
                    <a:pt x="244" y="2728"/>
                  </a:lnTo>
                  <a:lnTo>
                    <a:pt x="341" y="2874"/>
                  </a:lnTo>
                  <a:lnTo>
                    <a:pt x="463" y="2996"/>
                  </a:lnTo>
                  <a:lnTo>
                    <a:pt x="585" y="3118"/>
                  </a:lnTo>
                  <a:lnTo>
                    <a:pt x="707" y="3239"/>
                  </a:lnTo>
                  <a:lnTo>
                    <a:pt x="853" y="3337"/>
                  </a:lnTo>
                  <a:lnTo>
                    <a:pt x="999" y="3410"/>
                  </a:lnTo>
                  <a:lnTo>
                    <a:pt x="1169" y="3483"/>
                  </a:lnTo>
                  <a:lnTo>
                    <a:pt x="1340" y="3532"/>
                  </a:lnTo>
                  <a:lnTo>
                    <a:pt x="1510" y="3556"/>
                  </a:lnTo>
                  <a:lnTo>
                    <a:pt x="1681" y="3580"/>
                  </a:lnTo>
                  <a:lnTo>
                    <a:pt x="1851" y="3580"/>
                  </a:lnTo>
                  <a:lnTo>
                    <a:pt x="2022" y="3556"/>
                  </a:lnTo>
                  <a:lnTo>
                    <a:pt x="2192" y="3532"/>
                  </a:lnTo>
                  <a:lnTo>
                    <a:pt x="2363" y="3459"/>
                  </a:lnTo>
                  <a:lnTo>
                    <a:pt x="2363" y="3459"/>
                  </a:lnTo>
                  <a:lnTo>
                    <a:pt x="2533" y="3410"/>
                  </a:lnTo>
                  <a:lnTo>
                    <a:pt x="2704" y="3312"/>
                  </a:lnTo>
                  <a:lnTo>
                    <a:pt x="2850" y="3215"/>
                  </a:lnTo>
                  <a:lnTo>
                    <a:pt x="2972" y="3093"/>
                  </a:lnTo>
                  <a:lnTo>
                    <a:pt x="3093" y="2971"/>
                  </a:lnTo>
                  <a:lnTo>
                    <a:pt x="3215" y="2850"/>
                  </a:lnTo>
                  <a:lnTo>
                    <a:pt x="3288" y="2704"/>
                  </a:lnTo>
                  <a:lnTo>
                    <a:pt x="3386" y="2557"/>
                  </a:lnTo>
                  <a:lnTo>
                    <a:pt x="3434" y="2387"/>
                  </a:lnTo>
                  <a:lnTo>
                    <a:pt x="3483" y="2216"/>
                  </a:lnTo>
                  <a:lnTo>
                    <a:pt x="3532" y="2070"/>
                  </a:lnTo>
                  <a:lnTo>
                    <a:pt x="3556" y="1875"/>
                  </a:lnTo>
                  <a:lnTo>
                    <a:pt x="3556" y="1705"/>
                  </a:lnTo>
                  <a:lnTo>
                    <a:pt x="3532" y="1534"/>
                  </a:lnTo>
                  <a:lnTo>
                    <a:pt x="3507" y="1364"/>
                  </a:lnTo>
                  <a:lnTo>
                    <a:pt x="3434" y="1194"/>
                  </a:lnTo>
                  <a:lnTo>
                    <a:pt x="3434" y="1194"/>
                  </a:lnTo>
                  <a:lnTo>
                    <a:pt x="3361" y="1023"/>
                  </a:lnTo>
                  <a:lnTo>
                    <a:pt x="3288" y="853"/>
                  </a:lnTo>
                  <a:lnTo>
                    <a:pt x="3191" y="706"/>
                  </a:lnTo>
                  <a:lnTo>
                    <a:pt x="3069" y="585"/>
                  </a:lnTo>
                  <a:lnTo>
                    <a:pt x="2947" y="463"/>
                  </a:lnTo>
                  <a:lnTo>
                    <a:pt x="2825" y="341"/>
                  </a:lnTo>
                  <a:lnTo>
                    <a:pt x="2679" y="268"/>
                  </a:lnTo>
                  <a:lnTo>
                    <a:pt x="2533" y="171"/>
                  </a:lnTo>
                  <a:lnTo>
                    <a:pt x="2363" y="122"/>
                  </a:lnTo>
                  <a:lnTo>
                    <a:pt x="2192" y="73"/>
                  </a:lnTo>
                  <a:lnTo>
                    <a:pt x="2022" y="24"/>
                  </a:lnTo>
                  <a:lnTo>
                    <a:pt x="1851" y="24"/>
                  </a:lnTo>
                  <a:lnTo>
                    <a:pt x="1681" y="0"/>
                  </a:lnTo>
                  <a:lnTo>
                    <a:pt x="1510" y="24"/>
                  </a:lnTo>
                  <a:lnTo>
                    <a:pt x="1340" y="73"/>
                  </a:lnTo>
                  <a:lnTo>
                    <a:pt x="1169" y="122"/>
                  </a:lnTo>
                  <a:lnTo>
                    <a:pt x="1169" y="122"/>
                  </a:lnTo>
                  <a:lnTo>
                    <a:pt x="974" y="195"/>
                  </a:lnTo>
                  <a:lnTo>
                    <a:pt x="804" y="292"/>
                  </a:lnTo>
                  <a:lnTo>
                    <a:pt x="658" y="390"/>
                  </a:lnTo>
                  <a:lnTo>
                    <a:pt x="512" y="512"/>
                  </a:lnTo>
                  <a:lnTo>
                    <a:pt x="390" y="658"/>
                  </a:lnTo>
                  <a:lnTo>
                    <a:pt x="293" y="804"/>
                  </a:lnTo>
                  <a:lnTo>
                    <a:pt x="195" y="950"/>
                  </a:lnTo>
                  <a:lnTo>
                    <a:pt x="122" y="1120"/>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7"/>
            <p:cNvSpPr/>
            <p:nvPr/>
          </p:nvSpPr>
          <p:spPr>
            <a:xfrm>
              <a:off x="5411925" y="5110925"/>
              <a:ext cx="188775" cy="189400"/>
            </a:xfrm>
            <a:custGeom>
              <a:avLst/>
              <a:gdLst/>
              <a:ahLst/>
              <a:cxnLst/>
              <a:rect l="l" t="t" r="r" b="b"/>
              <a:pathLst>
                <a:path w="7551" h="7576" fill="none" extrusionOk="0">
                  <a:moveTo>
                    <a:pt x="0" y="3776"/>
                  </a:moveTo>
                  <a:lnTo>
                    <a:pt x="0" y="3776"/>
                  </a:lnTo>
                  <a:lnTo>
                    <a:pt x="25" y="3410"/>
                  </a:lnTo>
                  <a:lnTo>
                    <a:pt x="73" y="3021"/>
                  </a:lnTo>
                  <a:lnTo>
                    <a:pt x="171" y="2655"/>
                  </a:lnTo>
                  <a:lnTo>
                    <a:pt x="293" y="2314"/>
                  </a:lnTo>
                  <a:lnTo>
                    <a:pt x="463" y="1973"/>
                  </a:lnTo>
                  <a:lnTo>
                    <a:pt x="658" y="1681"/>
                  </a:lnTo>
                  <a:lnTo>
                    <a:pt x="877" y="1389"/>
                  </a:lnTo>
                  <a:lnTo>
                    <a:pt x="1121" y="1121"/>
                  </a:lnTo>
                  <a:lnTo>
                    <a:pt x="1389" y="877"/>
                  </a:lnTo>
                  <a:lnTo>
                    <a:pt x="1656" y="658"/>
                  </a:lnTo>
                  <a:lnTo>
                    <a:pt x="1973" y="463"/>
                  </a:lnTo>
                  <a:lnTo>
                    <a:pt x="2314" y="293"/>
                  </a:lnTo>
                  <a:lnTo>
                    <a:pt x="2655" y="171"/>
                  </a:lnTo>
                  <a:lnTo>
                    <a:pt x="3020" y="74"/>
                  </a:lnTo>
                  <a:lnTo>
                    <a:pt x="3386" y="25"/>
                  </a:lnTo>
                  <a:lnTo>
                    <a:pt x="3775" y="1"/>
                  </a:lnTo>
                  <a:lnTo>
                    <a:pt x="3775" y="1"/>
                  </a:lnTo>
                  <a:lnTo>
                    <a:pt x="4165" y="25"/>
                  </a:lnTo>
                  <a:lnTo>
                    <a:pt x="4555" y="74"/>
                  </a:lnTo>
                  <a:lnTo>
                    <a:pt x="4896" y="171"/>
                  </a:lnTo>
                  <a:lnTo>
                    <a:pt x="5261" y="293"/>
                  </a:lnTo>
                  <a:lnTo>
                    <a:pt x="5578" y="463"/>
                  </a:lnTo>
                  <a:lnTo>
                    <a:pt x="5894" y="658"/>
                  </a:lnTo>
                  <a:lnTo>
                    <a:pt x="6186" y="877"/>
                  </a:lnTo>
                  <a:lnTo>
                    <a:pt x="6454" y="1121"/>
                  </a:lnTo>
                  <a:lnTo>
                    <a:pt x="6698" y="1389"/>
                  </a:lnTo>
                  <a:lnTo>
                    <a:pt x="6917" y="1681"/>
                  </a:lnTo>
                  <a:lnTo>
                    <a:pt x="7112" y="1973"/>
                  </a:lnTo>
                  <a:lnTo>
                    <a:pt x="7258" y="2314"/>
                  </a:lnTo>
                  <a:lnTo>
                    <a:pt x="7404" y="2655"/>
                  </a:lnTo>
                  <a:lnTo>
                    <a:pt x="7477" y="3021"/>
                  </a:lnTo>
                  <a:lnTo>
                    <a:pt x="7550" y="3410"/>
                  </a:lnTo>
                  <a:lnTo>
                    <a:pt x="7550" y="3776"/>
                  </a:lnTo>
                  <a:lnTo>
                    <a:pt x="7550" y="3776"/>
                  </a:lnTo>
                  <a:lnTo>
                    <a:pt x="7550" y="4165"/>
                  </a:lnTo>
                  <a:lnTo>
                    <a:pt x="7477" y="4555"/>
                  </a:lnTo>
                  <a:lnTo>
                    <a:pt x="7404" y="4920"/>
                  </a:lnTo>
                  <a:lnTo>
                    <a:pt x="7258" y="5261"/>
                  </a:lnTo>
                  <a:lnTo>
                    <a:pt x="7112" y="5578"/>
                  </a:lnTo>
                  <a:lnTo>
                    <a:pt x="6917" y="5895"/>
                  </a:lnTo>
                  <a:lnTo>
                    <a:pt x="6698" y="6187"/>
                  </a:lnTo>
                  <a:lnTo>
                    <a:pt x="6454" y="6455"/>
                  </a:lnTo>
                  <a:lnTo>
                    <a:pt x="6186" y="6698"/>
                  </a:lnTo>
                  <a:lnTo>
                    <a:pt x="5894" y="6917"/>
                  </a:lnTo>
                  <a:lnTo>
                    <a:pt x="5578" y="7112"/>
                  </a:lnTo>
                  <a:lnTo>
                    <a:pt x="5261" y="7258"/>
                  </a:lnTo>
                  <a:lnTo>
                    <a:pt x="4896" y="7405"/>
                  </a:lnTo>
                  <a:lnTo>
                    <a:pt x="4555" y="7478"/>
                  </a:lnTo>
                  <a:lnTo>
                    <a:pt x="4165" y="7551"/>
                  </a:lnTo>
                  <a:lnTo>
                    <a:pt x="3775" y="7575"/>
                  </a:lnTo>
                  <a:lnTo>
                    <a:pt x="3775" y="7575"/>
                  </a:lnTo>
                  <a:lnTo>
                    <a:pt x="3386" y="7551"/>
                  </a:lnTo>
                  <a:lnTo>
                    <a:pt x="3020" y="7478"/>
                  </a:lnTo>
                  <a:lnTo>
                    <a:pt x="2655" y="7405"/>
                  </a:lnTo>
                  <a:lnTo>
                    <a:pt x="2314" y="7258"/>
                  </a:lnTo>
                  <a:lnTo>
                    <a:pt x="1973" y="7112"/>
                  </a:lnTo>
                  <a:lnTo>
                    <a:pt x="1656" y="6917"/>
                  </a:lnTo>
                  <a:lnTo>
                    <a:pt x="1389" y="6698"/>
                  </a:lnTo>
                  <a:lnTo>
                    <a:pt x="1121" y="6455"/>
                  </a:lnTo>
                  <a:lnTo>
                    <a:pt x="877" y="6187"/>
                  </a:lnTo>
                  <a:lnTo>
                    <a:pt x="658" y="5895"/>
                  </a:lnTo>
                  <a:lnTo>
                    <a:pt x="463" y="5578"/>
                  </a:lnTo>
                  <a:lnTo>
                    <a:pt x="293" y="5261"/>
                  </a:lnTo>
                  <a:lnTo>
                    <a:pt x="171" y="4920"/>
                  </a:lnTo>
                  <a:lnTo>
                    <a:pt x="73" y="4555"/>
                  </a:lnTo>
                  <a:lnTo>
                    <a:pt x="25" y="4165"/>
                  </a:lnTo>
                  <a:lnTo>
                    <a:pt x="0" y="3776"/>
                  </a:lnTo>
                  <a:lnTo>
                    <a:pt x="0" y="3776"/>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47"/>
            <p:cNvSpPr/>
            <p:nvPr/>
          </p:nvSpPr>
          <p:spPr>
            <a:xfrm>
              <a:off x="5367475" y="5025075"/>
              <a:ext cx="81600" cy="105975"/>
            </a:xfrm>
            <a:custGeom>
              <a:avLst/>
              <a:gdLst/>
              <a:ahLst/>
              <a:cxnLst/>
              <a:rect l="l" t="t" r="r" b="b"/>
              <a:pathLst>
                <a:path w="3264" h="4239" fill="none" extrusionOk="0">
                  <a:moveTo>
                    <a:pt x="0" y="1"/>
                  </a:moveTo>
                  <a:lnTo>
                    <a:pt x="3264" y="423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47"/>
            <p:cNvSpPr/>
            <p:nvPr/>
          </p:nvSpPr>
          <p:spPr>
            <a:xfrm>
              <a:off x="5567800" y="4999500"/>
              <a:ext cx="115100" cy="133975"/>
            </a:xfrm>
            <a:custGeom>
              <a:avLst/>
              <a:gdLst/>
              <a:ahLst/>
              <a:cxnLst/>
              <a:rect l="l" t="t" r="r" b="b"/>
              <a:pathLst>
                <a:path w="4604" h="5359" fill="none" extrusionOk="0">
                  <a:moveTo>
                    <a:pt x="0" y="5359"/>
                  </a:moveTo>
                  <a:lnTo>
                    <a:pt x="460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47"/>
            <p:cNvSpPr/>
            <p:nvPr/>
          </p:nvSpPr>
          <p:spPr>
            <a:xfrm>
              <a:off x="5600075" y="5217475"/>
              <a:ext cx="127275" cy="16475"/>
            </a:xfrm>
            <a:custGeom>
              <a:avLst/>
              <a:gdLst/>
              <a:ahLst/>
              <a:cxnLst/>
              <a:rect l="l" t="t" r="r" b="b"/>
              <a:pathLst>
                <a:path w="5091" h="659" fill="none" extrusionOk="0">
                  <a:moveTo>
                    <a:pt x="5090" y="658"/>
                  </a:moveTo>
                  <a:lnTo>
                    <a:pt x="0"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47"/>
            <p:cNvSpPr/>
            <p:nvPr/>
          </p:nvSpPr>
          <p:spPr>
            <a:xfrm>
              <a:off x="5497775" y="5299675"/>
              <a:ext cx="4900" cy="126675"/>
            </a:xfrm>
            <a:custGeom>
              <a:avLst/>
              <a:gdLst/>
              <a:ahLst/>
              <a:cxnLst/>
              <a:rect l="l" t="t" r="r" b="b"/>
              <a:pathLst>
                <a:path w="196" h="5067" fill="none" extrusionOk="0">
                  <a:moveTo>
                    <a:pt x="0" y="5067"/>
                  </a:moveTo>
                  <a:lnTo>
                    <a:pt x="195"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47"/>
            <p:cNvSpPr/>
            <p:nvPr/>
          </p:nvSpPr>
          <p:spPr>
            <a:xfrm>
              <a:off x="5277975" y="5241825"/>
              <a:ext cx="141275" cy="58500"/>
            </a:xfrm>
            <a:custGeom>
              <a:avLst/>
              <a:gdLst/>
              <a:ahLst/>
              <a:cxnLst/>
              <a:rect l="l" t="t" r="r" b="b"/>
              <a:pathLst>
                <a:path w="5651" h="2340" fill="none" extrusionOk="0">
                  <a:moveTo>
                    <a:pt x="0" y="2339"/>
                  </a:moveTo>
                  <a:lnTo>
                    <a:pt x="5651"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3" name="Google Shape;1073;p47"/>
          <p:cNvGrpSpPr/>
          <p:nvPr/>
        </p:nvGrpSpPr>
        <p:grpSpPr>
          <a:xfrm>
            <a:off x="4723763" y="4371429"/>
            <a:ext cx="460615" cy="418653"/>
            <a:chOff x="4556450" y="4963575"/>
            <a:chExt cx="548025" cy="498100"/>
          </a:xfrm>
        </p:grpSpPr>
        <p:sp>
          <p:nvSpPr>
            <p:cNvPr id="1074" name="Google Shape;1074;p47"/>
            <p:cNvSpPr/>
            <p:nvPr/>
          </p:nvSpPr>
          <p:spPr>
            <a:xfrm>
              <a:off x="4611850" y="5222350"/>
              <a:ext cx="436600" cy="239325"/>
            </a:xfrm>
            <a:custGeom>
              <a:avLst/>
              <a:gdLst/>
              <a:ahLst/>
              <a:cxnLst/>
              <a:rect l="l" t="t" r="r" b="b"/>
              <a:pathLst>
                <a:path w="17464" h="9573" fill="none" extrusionOk="0">
                  <a:moveTo>
                    <a:pt x="1" y="1"/>
                  </a:moveTo>
                  <a:lnTo>
                    <a:pt x="1" y="4677"/>
                  </a:lnTo>
                  <a:lnTo>
                    <a:pt x="8720" y="9572"/>
                  </a:lnTo>
                  <a:lnTo>
                    <a:pt x="17463" y="4677"/>
                  </a:lnTo>
                  <a:lnTo>
                    <a:pt x="17463" y="1"/>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47"/>
            <p:cNvSpPr/>
            <p:nvPr/>
          </p:nvSpPr>
          <p:spPr>
            <a:xfrm>
              <a:off x="4612475" y="4963575"/>
              <a:ext cx="435975" cy="125450"/>
            </a:xfrm>
            <a:custGeom>
              <a:avLst/>
              <a:gdLst/>
              <a:ahLst/>
              <a:cxnLst/>
              <a:rect l="l" t="t" r="r" b="b"/>
              <a:pathLst>
                <a:path w="17439" h="5018" fill="none" extrusionOk="0">
                  <a:moveTo>
                    <a:pt x="17438" y="5018"/>
                  </a:moveTo>
                  <a:lnTo>
                    <a:pt x="8671" y="1"/>
                  </a:lnTo>
                  <a:lnTo>
                    <a:pt x="0" y="501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47"/>
            <p:cNvSpPr/>
            <p:nvPr/>
          </p:nvSpPr>
          <p:spPr>
            <a:xfrm>
              <a:off x="4556450" y="5089000"/>
              <a:ext cx="274025" cy="225925"/>
            </a:xfrm>
            <a:custGeom>
              <a:avLst/>
              <a:gdLst/>
              <a:ahLst/>
              <a:cxnLst/>
              <a:rect l="l" t="t" r="r" b="b"/>
              <a:pathLst>
                <a:path w="10961" h="9037" fill="none" extrusionOk="0">
                  <a:moveTo>
                    <a:pt x="8720" y="9037"/>
                  </a:moveTo>
                  <a:lnTo>
                    <a:pt x="1" y="4068"/>
                  </a:lnTo>
                  <a:lnTo>
                    <a:pt x="2241" y="1"/>
                  </a:lnTo>
                  <a:lnTo>
                    <a:pt x="10960" y="4969"/>
                  </a:lnTo>
                  <a:lnTo>
                    <a:pt x="8720" y="903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47"/>
            <p:cNvSpPr/>
            <p:nvPr/>
          </p:nvSpPr>
          <p:spPr>
            <a:xfrm>
              <a:off x="4830450" y="5089000"/>
              <a:ext cx="274025" cy="225925"/>
            </a:xfrm>
            <a:custGeom>
              <a:avLst/>
              <a:gdLst/>
              <a:ahLst/>
              <a:cxnLst/>
              <a:rect l="l" t="t" r="r" b="b"/>
              <a:pathLst>
                <a:path w="10961" h="9037" fill="none" extrusionOk="0">
                  <a:moveTo>
                    <a:pt x="2241" y="9037"/>
                  </a:moveTo>
                  <a:lnTo>
                    <a:pt x="10960" y="4068"/>
                  </a:lnTo>
                  <a:lnTo>
                    <a:pt x="8719" y="1"/>
                  </a:lnTo>
                  <a:lnTo>
                    <a:pt x="0" y="4969"/>
                  </a:lnTo>
                  <a:lnTo>
                    <a:pt x="2241" y="9037"/>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47"/>
            <p:cNvSpPr/>
            <p:nvPr/>
          </p:nvSpPr>
          <p:spPr>
            <a:xfrm>
              <a:off x="4830450" y="5213225"/>
              <a:ext cx="25" cy="248450"/>
            </a:xfrm>
            <a:custGeom>
              <a:avLst/>
              <a:gdLst/>
              <a:ahLst/>
              <a:cxnLst/>
              <a:rect l="l" t="t" r="r" b="b"/>
              <a:pathLst>
                <a:path w="1" h="9938" fill="none" extrusionOk="0">
                  <a:moveTo>
                    <a:pt x="0" y="0"/>
                  </a:moveTo>
                  <a:lnTo>
                    <a:pt x="0" y="9937"/>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9" name="Google Shape;1079;p47"/>
          <p:cNvGrpSpPr/>
          <p:nvPr/>
        </p:nvGrpSpPr>
        <p:grpSpPr>
          <a:xfrm>
            <a:off x="1341045" y="4462014"/>
            <a:ext cx="445255" cy="246182"/>
            <a:chOff x="531800" y="5071350"/>
            <a:chExt cx="529750" cy="292900"/>
          </a:xfrm>
        </p:grpSpPr>
        <p:sp>
          <p:nvSpPr>
            <p:cNvPr id="1080" name="Google Shape;1080;p47"/>
            <p:cNvSpPr/>
            <p:nvPr/>
          </p:nvSpPr>
          <p:spPr>
            <a:xfrm>
              <a:off x="632875" y="5077450"/>
              <a:ext cx="272200" cy="185725"/>
            </a:xfrm>
            <a:custGeom>
              <a:avLst/>
              <a:gdLst/>
              <a:ahLst/>
              <a:cxnLst/>
              <a:rect l="l" t="t" r="r" b="b"/>
              <a:pathLst>
                <a:path w="10888" h="7429" fill="none" extrusionOk="0">
                  <a:moveTo>
                    <a:pt x="2947" y="0"/>
                  </a:moveTo>
                  <a:lnTo>
                    <a:pt x="6406" y="7428"/>
                  </a:lnTo>
                  <a:lnTo>
                    <a:pt x="10887" y="2314"/>
                  </a:lnTo>
                  <a:lnTo>
                    <a:pt x="4019" y="2314"/>
                  </a:lnTo>
                  <a:lnTo>
                    <a:pt x="0" y="7428"/>
                  </a:lnTo>
                  <a:lnTo>
                    <a:pt x="6406" y="7428"/>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47"/>
            <p:cNvSpPr/>
            <p:nvPr/>
          </p:nvSpPr>
          <p:spPr>
            <a:xfrm>
              <a:off x="886175" y="5071350"/>
              <a:ext cx="74300" cy="191825"/>
            </a:xfrm>
            <a:custGeom>
              <a:avLst/>
              <a:gdLst/>
              <a:ahLst/>
              <a:cxnLst/>
              <a:rect l="l" t="t" r="r" b="b"/>
              <a:pathLst>
                <a:path w="2972" h="7673" fill="none" extrusionOk="0">
                  <a:moveTo>
                    <a:pt x="2971" y="7672"/>
                  </a:moveTo>
                  <a:lnTo>
                    <a:pt x="0" y="1"/>
                  </a:lnTo>
                  <a:lnTo>
                    <a:pt x="1364" y="1"/>
                  </a:lnTo>
                  <a:lnTo>
                    <a:pt x="1364" y="1"/>
                  </a:lnTo>
                  <a:lnTo>
                    <a:pt x="1534" y="25"/>
                  </a:lnTo>
                  <a:lnTo>
                    <a:pt x="1681" y="49"/>
                  </a:lnTo>
                  <a:lnTo>
                    <a:pt x="1827" y="147"/>
                  </a:lnTo>
                  <a:lnTo>
                    <a:pt x="1875" y="195"/>
                  </a:lnTo>
                  <a:lnTo>
                    <a:pt x="1900" y="244"/>
                  </a:lnTo>
                  <a:lnTo>
                    <a:pt x="1924" y="342"/>
                  </a:lnTo>
                  <a:lnTo>
                    <a:pt x="1900" y="439"/>
                  </a:lnTo>
                  <a:lnTo>
                    <a:pt x="1851" y="536"/>
                  </a:lnTo>
                  <a:lnTo>
                    <a:pt x="1778" y="658"/>
                  </a:lnTo>
                  <a:lnTo>
                    <a:pt x="1656" y="804"/>
                  </a:lnTo>
                  <a:lnTo>
                    <a:pt x="1486" y="975"/>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47"/>
            <p:cNvSpPr/>
            <p:nvPr/>
          </p:nvSpPr>
          <p:spPr>
            <a:xfrm>
              <a:off x="531800" y="5162075"/>
              <a:ext cx="202175" cy="202175"/>
            </a:xfrm>
            <a:custGeom>
              <a:avLst/>
              <a:gdLst/>
              <a:ahLst/>
              <a:cxnLst/>
              <a:rect l="l" t="t" r="r" b="b"/>
              <a:pathLst>
                <a:path w="8087" h="8087" fill="none" extrusionOk="0">
                  <a:moveTo>
                    <a:pt x="1" y="4043"/>
                  </a:moveTo>
                  <a:lnTo>
                    <a:pt x="1" y="4043"/>
                  </a:lnTo>
                  <a:lnTo>
                    <a:pt x="25" y="3629"/>
                  </a:lnTo>
                  <a:lnTo>
                    <a:pt x="74" y="3215"/>
                  </a:lnTo>
                  <a:lnTo>
                    <a:pt x="171" y="2826"/>
                  </a:lnTo>
                  <a:lnTo>
                    <a:pt x="317" y="2460"/>
                  </a:lnTo>
                  <a:lnTo>
                    <a:pt x="488" y="2119"/>
                  </a:lnTo>
                  <a:lnTo>
                    <a:pt x="682" y="1778"/>
                  </a:lnTo>
                  <a:lnTo>
                    <a:pt x="926" y="1462"/>
                  </a:lnTo>
                  <a:lnTo>
                    <a:pt x="1194" y="1170"/>
                  </a:lnTo>
                  <a:lnTo>
                    <a:pt x="1462" y="926"/>
                  </a:lnTo>
                  <a:lnTo>
                    <a:pt x="1778" y="682"/>
                  </a:lnTo>
                  <a:lnTo>
                    <a:pt x="2119" y="488"/>
                  </a:lnTo>
                  <a:lnTo>
                    <a:pt x="2460" y="317"/>
                  </a:lnTo>
                  <a:lnTo>
                    <a:pt x="2850" y="171"/>
                  </a:lnTo>
                  <a:lnTo>
                    <a:pt x="3240" y="74"/>
                  </a:lnTo>
                  <a:lnTo>
                    <a:pt x="3629" y="25"/>
                  </a:lnTo>
                  <a:lnTo>
                    <a:pt x="4043" y="0"/>
                  </a:lnTo>
                  <a:lnTo>
                    <a:pt x="4043" y="0"/>
                  </a:lnTo>
                  <a:lnTo>
                    <a:pt x="4458" y="25"/>
                  </a:lnTo>
                  <a:lnTo>
                    <a:pt x="4872" y="74"/>
                  </a:lnTo>
                  <a:lnTo>
                    <a:pt x="5237" y="171"/>
                  </a:lnTo>
                  <a:lnTo>
                    <a:pt x="5627" y="317"/>
                  </a:lnTo>
                  <a:lnTo>
                    <a:pt x="5968" y="488"/>
                  </a:lnTo>
                  <a:lnTo>
                    <a:pt x="6308" y="682"/>
                  </a:lnTo>
                  <a:lnTo>
                    <a:pt x="6625" y="926"/>
                  </a:lnTo>
                  <a:lnTo>
                    <a:pt x="6917" y="1170"/>
                  </a:lnTo>
                  <a:lnTo>
                    <a:pt x="7161" y="1462"/>
                  </a:lnTo>
                  <a:lnTo>
                    <a:pt x="7404" y="1778"/>
                  </a:lnTo>
                  <a:lnTo>
                    <a:pt x="7599" y="2119"/>
                  </a:lnTo>
                  <a:lnTo>
                    <a:pt x="7770" y="2460"/>
                  </a:lnTo>
                  <a:lnTo>
                    <a:pt x="7916" y="2826"/>
                  </a:lnTo>
                  <a:lnTo>
                    <a:pt x="8013" y="3215"/>
                  </a:lnTo>
                  <a:lnTo>
                    <a:pt x="8062" y="3629"/>
                  </a:lnTo>
                  <a:lnTo>
                    <a:pt x="8086" y="4043"/>
                  </a:lnTo>
                  <a:lnTo>
                    <a:pt x="8086" y="4043"/>
                  </a:lnTo>
                  <a:lnTo>
                    <a:pt x="8062" y="4457"/>
                  </a:lnTo>
                  <a:lnTo>
                    <a:pt x="8013" y="4847"/>
                  </a:lnTo>
                  <a:lnTo>
                    <a:pt x="7916" y="5237"/>
                  </a:lnTo>
                  <a:lnTo>
                    <a:pt x="7770" y="5626"/>
                  </a:lnTo>
                  <a:lnTo>
                    <a:pt x="7599" y="5967"/>
                  </a:lnTo>
                  <a:lnTo>
                    <a:pt x="7404" y="6308"/>
                  </a:lnTo>
                  <a:lnTo>
                    <a:pt x="7161" y="6625"/>
                  </a:lnTo>
                  <a:lnTo>
                    <a:pt x="6917" y="6893"/>
                  </a:lnTo>
                  <a:lnTo>
                    <a:pt x="6625" y="7161"/>
                  </a:lnTo>
                  <a:lnTo>
                    <a:pt x="6308" y="7404"/>
                  </a:lnTo>
                  <a:lnTo>
                    <a:pt x="5968" y="7599"/>
                  </a:lnTo>
                  <a:lnTo>
                    <a:pt x="5627" y="7770"/>
                  </a:lnTo>
                  <a:lnTo>
                    <a:pt x="5237" y="7916"/>
                  </a:lnTo>
                  <a:lnTo>
                    <a:pt x="4872" y="8013"/>
                  </a:lnTo>
                  <a:lnTo>
                    <a:pt x="4458" y="8062"/>
                  </a:lnTo>
                  <a:lnTo>
                    <a:pt x="4043" y="8086"/>
                  </a:lnTo>
                  <a:lnTo>
                    <a:pt x="4043" y="8086"/>
                  </a:lnTo>
                  <a:lnTo>
                    <a:pt x="3629" y="8062"/>
                  </a:lnTo>
                  <a:lnTo>
                    <a:pt x="3240" y="8013"/>
                  </a:lnTo>
                  <a:lnTo>
                    <a:pt x="2850" y="7916"/>
                  </a:lnTo>
                  <a:lnTo>
                    <a:pt x="2460" y="7770"/>
                  </a:lnTo>
                  <a:lnTo>
                    <a:pt x="2119" y="7599"/>
                  </a:lnTo>
                  <a:lnTo>
                    <a:pt x="1778" y="7404"/>
                  </a:lnTo>
                  <a:lnTo>
                    <a:pt x="1462" y="7161"/>
                  </a:lnTo>
                  <a:lnTo>
                    <a:pt x="1194" y="6893"/>
                  </a:lnTo>
                  <a:lnTo>
                    <a:pt x="926" y="6625"/>
                  </a:lnTo>
                  <a:lnTo>
                    <a:pt x="682" y="6308"/>
                  </a:lnTo>
                  <a:lnTo>
                    <a:pt x="488" y="5967"/>
                  </a:lnTo>
                  <a:lnTo>
                    <a:pt x="317" y="5626"/>
                  </a:lnTo>
                  <a:lnTo>
                    <a:pt x="171" y="5237"/>
                  </a:lnTo>
                  <a:lnTo>
                    <a:pt x="74" y="4847"/>
                  </a:lnTo>
                  <a:lnTo>
                    <a:pt x="25" y="4457"/>
                  </a:lnTo>
                  <a:lnTo>
                    <a:pt x="1" y="4043"/>
                  </a:lnTo>
                  <a:lnTo>
                    <a:pt x="1" y="404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47"/>
            <p:cNvSpPr/>
            <p:nvPr/>
          </p:nvSpPr>
          <p:spPr>
            <a:xfrm>
              <a:off x="859375" y="5162075"/>
              <a:ext cx="202175" cy="202175"/>
            </a:xfrm>
            <a:custGeom>
              <a:avLst/>
              <a:gdLst/>
              <a:ahLst/>
              <a:cxnLst/>
              <a:rect l="l" t="t" r="r" b="b"/>
              <a:pathLst>
                <a:path w="8087" h="8087" fill="none" extrusionOk="0">
                  <a:moveTo>
                    <a:pt x="1" y="4043"/>
                  </a:moveTo>
                  <a:lnTo>
                    <a:pt x="1" y="4043"/>
                  </a:lnTo>
                  <a:lnTo>
                    <a:pt x="1" y="3629"/>
                  </a:lnTo>
                  <a:lnTo>
                    <a:pt x="74" y="3215"/>
                  </a:lnTo>
                  <a:lnTo>
                    <a:pt x="171" y="2826"/>
                  </a:lnTo>
                  <a:lnTo>
                    <a:pt x="317" y="2460"/>
                  </a:lnTo>
                  <a:lnTo>
                    <a:pt x="488" y="2119"/>
                  </a:lnTo>
                  <a:lnTo>
                    <a:pt x="682" y="1778"/>
                  </a:lnTo>
                  <a:lnTo>
                    <a:pt x="926" y="1462"/>
                  </a:lnTo>
                  <a:lnTo>
                    <a:pt x="1170" y="1170"/>
                  </a:lnTo>
                  <a:lnTo>
                    <a:pt x="1462" y="926"/>
                  </a:lnTo>
                  <a:lnTo>
                    <a:pt x="1778" y="682"/>
                  </a:lnTo>
                  <a:lnTo>
                    <a:pt x="2119" y="488"/>
                  </a:lnTo>
                  <a:lnTo>
                    <a:pt x="2460" y="317"/>
                  </a:lnTo>
                  <a:lnTo>
                    <a:pt x="2826" y="171"/>
                  </a:lnTo>
                  <a:lnTo>
                    <a:pt x="3215" y="74"/>
                  </a:lnTo>
                  <a:lnTo>
                    <a:pt x="3629" y="25"/>
                  </a:lnTo>
                  <a:lnTo>
                    <a:pt x="4043" y="0"/>
                  </a:lnTo>
                  <a:lnTo>
                    <a:pt x="4043" y="0"/>
                  </a:lnTo>
                  <a:lnTo>
                    <a:pt x="4457" y="25"/>
                  </a:lnTo>
                  <a:lnTo>
                    <a:pt x="4847" y="74"/>
                  </a:lnTo>
                  <a:lnTo>
                    <a:pt x="5237" y="171"/>
                  </a:lnTo>
                  <a:lnTo>
                    <a:pt x="5602" y="317"/>
                  </a:lnTo>
                  <a:lnTo>
                    <a:pt x="5967" y="488"/>
                  </a:lnTo>
                  <a:lnTo>
                    <a:pt x="6308" y="682"/>
                  </a:lnTo>
                  <a:lnTo>
                    <a:pt x="6601" y="926"/>
                  </a:lnTo>
                  <a:lnTo>
                    <a:pt x="6893" y="1170"/>
                  </a:lnTo>
                  <a:lnTo>
                    <a:pt x="7161" y="1462"/>
                  </a:lnTo>
                  <a:lnTo>
                    <a:pt x="7380" y="1778"/>
                  </a:lnTo>
                  <a:lnTo>
                    <a:pt x="7599" y="2119"/>
                  </a:lnTo>
                  <a:lnTo>
                    <a:pt x="7770" y="2460"/>
                  </a:lnTo>
                  <a:lnTo>
                    <a:pt x="7892" y="2826"/>
                  </a:lnTo>
                  <a:lnTo>
                    <a:pt x="7989" y="3215"/>
                  </a:lnTo>
                  <a:lnTo>
                    <a:pt x="8062" y="3629"/>
                  </a:lnTo>
                  <a:lnTo>
                    <a:pt x="8086" y="4043"/>
                  </a:lnTo>
                  <a:lnTo>
                    <a:pt x="8086" y="4043"/>
                  </a:lnTo>
                  <a:lnTo>
                    <a:pt x="8062" y="4457"/>
                  </a:lnTo>
                  <a:lnTo>
                    <a:pt x="7989" y="4847"/>
                  </a:lnTo>
                  <a:lnTo>
                    <a:pt x="7892" y="5237"/>
                  </a:lnTo>
                  <a:lnTo>
                    <a:pt x="7770" y="5626"/>
                  </a:lnTo>
                  <a:lnTo>
                    <a:pt x="7599" y="5967"/>
                  </a:lnTo>
                  <a:lnTo>
                    <a:pt x="7380" y="6308"/>
                  </a:lnTo>
                  <a:lnTo>
                    <a:pt x="7161" y="6625"/>
                  </a:lnTo>
                  <a:lnTo>
                    <a:pt x="6893" y="6893"/>
                  </a:lnTo>
                  <a:lnTo>
                    <a:pt x="6601" y="7161"/>
                  </a:lnTo>
                  <a:lnTo>
                    <a:pt x="6308" y="7404"/>
                  </a:lnTo>
                  <a:lnTo>
                    <a:pt x="5967" y="7599"/>
                  </a:lnTo>
                  <a:lnTo>
                    <a:pt x="5602" y="7770"/>
                  </a:lnTo>
                  <a:lnTo>
                    <a:pt x="5237" y="7916"/>
                  </a:lnTo>
                  <a:lnTo>
                    <a:pt x="4847" y="8013"/>
                  </a:lnTo>
                  <a:lnTo>
                    <a:pt x="4457" y="8062"/>
                  </a:lnTo>
                  <a:lnTo>
                    <a:pt x="4043" y="8086"/>
                  </a:lnTo>
                  <a:lnTo>
                    <a:pt x="4043" y="8086"/>
                  </a:lnTo>
                  <a:lnTo>
                    <a:pt x="3629" y="8062"/>
                  </a:lnTo>
                  <a:lnTo>
                    <a:pt x="3215" y="8013"/>
                  </a:lnTo>
                  <a:lnTo>
                    <a:pt x="2826" y="7916"/>
                  </a:lnTo>
                  <a:lnTo>
                    <a:pt x="2460" y="7770"/>
                  </a:lnTo>
                  <a:lnTo>
                    <a:pt x="2119" y="7599"/>
                  </a:lnTo>
                  <a:lnTo>
                    <a:pt x="1778" y="7404"/>
                  </a:lnTo>
                  <a:lnTo>
                    <a:pt x="1462" y="7161"/>
                  </a:lnTo>
                  <a:lnTo>
                    <a:pt x="1170" y="6893"/>
                  </a:lnTo>
                  <a:lnTo>
                    <a:pt x="926" y="6625"/>
                  </a:lnTo>
                  <a:lnTo>
                    <a:pt x="682" y="6308"/>
                  </a:lnTo>
                  <a:lnTo>
                    <a:pt x="488" y="5967"/>
                  </a:lnTo>
                  <a:lnTo>
                    <a:pt x="317" y="5626"/>
                  </a:lnTo>
                  <a:lnTo>
                    <a:pt x="171" y="5237"/>
                  </a:lnTo>
                  <a:lnTo>
                    <a:pt x="74" y="4847"/>
                  </a:lnTo>
                  <a:lnTo>
                    <a:pt x="1" y="4457"/>
                  </a:lnTo>
                  <a:lnTo>
                    <a:pt x="1" y="4043"/>
                  </a:lnTo>
                  <a:lnTo>
                    <a:pt x="1" y="4043"/>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47"/>
            <p:cNvSpPr/>
            <p:nvPr/>
          </p:nvSpPr>
          <p:spPr>
            <a:xfrm>
              <a:off x="676100" y="5071350"/>
              <a:ext cx="86500" cy="7325"/>
            </a:xfrm>
            <a:custGeom>
              <a:avLst/>
              <a:gdLst/>
              <a:ahLst/>
              <a:cxnLst/>
              <a:rect l="l" t="t" r="r" b="b"/>
              <a:pathLst>
                <a:path w="3460" h="293" fill="none" extrusionOk="0">
                  <a:moveTo>
                    <a:pt x="1" y="1"/>
                  </a:moveTo>
                  <a:lnTo>
                    <a:pt x="3459" y="293"/>
                  </a:lnTo>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47"/>
            <p:cNvSpPr/>
            <p:nvPr/>
          </p:nvSpPr>
          <p:spPr>
            <a:xfrm>
              <a:off x="941575" y="5244275"/>
              <a:ext cx="37175" cy="37175"/>
            </a:xfrm>
            <a:custGeom>
              <a:avLst/>
              <a:gdLst/>
              <a:ahLst/>
              <a:cxnLst/>
              <a:rect l="l" t="t" r="r" b="b"/>
              <a:pathLst>
                <a:path w="1487" h="1487" fill="none" extrusionOk="0">
                  <a:moveTo>
                    <a:pt x="0" y="755"/>
                  </a:moveTo>
                  <a:lnTo>
                    <a:pt x="0" y="755"/>
                  </a:lnTo>
                  <a:lnTo>
                    <a:pt x="25" y="609"/>
                  </a:lnTo>
                  <a:lnTo>
                    <a:pt x="73" y="463"/>
                  </a:lnTo>
                  <a:lnTo>
                    <a:pt x="122" y="341"/>
                  </a:lnTo>
                  <a:lnTo>
                    <a:pt x="220" y="220"/>
                  </a:lnTo>
                  <a:lnTo>
                    <a:pt x="341" y="147"/>
                  </a:lnTo>
                  <a:lnTo>
                    <a:pt x="463" y="73"/>
                  </a:lnTo>
                  <a:lnTo>
                    <a:pt x="609" y="25"/>
                  </a:lnTo>
                  <a:lnTo>
                    <a:pt x="755" y="0"/>
                  </a:lnTo>
                  <a:lnTo>
                    <a:pt x="755" y="0"/>
                  </a:lnTo>
                  <a:lnTo>
                    <a:pt x="902" y="25"/>
                  </a:lnTo>
                  <a:lnTo>
                    <a:pt x="1048" y="73"/>
                  </a:lnTo>
                  <a:lnTo>
                    <a:pt x="1169" y="147"/>
                  </a:lnTo>
                  <a:lnTo>
                    <a:pt x="1267" y="220"/>
                  </a:lnTo>
                  <a:lnTo>
                    <a:pt x="1364" y="341"/>
                  </a:lnTo>
                  <a:lnTo>
                    <a:pt x="1437" y="463"/>
                  </a:lnTo>
                  <a:lnTo>
                    <a:pt x="1486" y="609"/>
                  </a:lnTo>
                  <a:lnTo>
                    <a:pt x="1486" y="755"/>
                  </a:lnTo>
                  <a:lnTo>
                    <a:pt x="1486" y="755"/>
                  </a:lnTo>
                  <a:lnTo>
                    <a:pt x="1486" y="902"/>
                  </a:lnTo>
                  <a:lnTo>
                    <a:pt x="1437" y="1048"/>
                  </a:lnTo>
                  <a:lnTo>
                    <a:pt x="1364" y="1169"/>
                  </a:lnTo>
                  <a:lnTo>
                    <a:pt x="1267" y="1267"/>
                  </a:lnTo>
                  <a:lnTo>
                    <a:pt x="1169" y="1364"/>
                  </a:lnTo>
                  <a:lnTo>
                    <a:pt x="1048" y="1437"/>
                  </a:lnTo>
                  <a:lnTo>
                    <a:pt x="902" y="1486"/>
                  </a:lnTo>
                  <a:lnTo>
                    <a:pt x="755" y="1486"/>
                  </a:lnTo>
                  <a:lnTo>
                    <a:pt x="755" y="1486"/>
                  </a:lnTo>
                  <a:lnTo>
                    <a:pt x="609" y="1486"/>
                  </a:lnTo>
                  <a:lnTo>
                    <a:pt x="463" y="1437"/>
                  </a:lnTo>
                  <a:lnTo>
                    <a:pt x="341" y="1364"/>
                  </a:lnTo>
                  <a:lnTo>
                    <a:pt x="220" y="1267"/>
                  </a:lnTo>
                  <a:lnTo>
                    <a:pt x="122" y="1169"/>
                  </a:lnTo>
                  <a:lnTo>
                    <a:pt x="73" y="1048"/>
                  </a:lnTo>
                  <a:lnTo>
                    <a:pt x="25" y="902"/>
                  </a:lnTo>
                  <a:lnTo>
                    <a:pt x="0" y="755"/>
                  </a:lnTo>
                  <a:lnTo>
                    <a:pt x="0" y="75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47"/>
            <p:cNvSpPr/>
            <p:nvPr/>
          </p:nvSpPr>
          <p:spPr>
            <a:xfrm>
              <a:off x="614600" y="5244275"/>
              <a:ext cx="37175" cy="37175"/>
            </a:xfrm>
            <a:custGeom>
              <a:avLst/>
              <a:gdLst/>
              <a:ahLst/>
              <a:cxnLst/>
              <a:rect l="l" t="t" r="r" b="b"/>
              <a:pathLst>
                <a:path w="1487" h="1487" fill="none" extrusionOk="0">
                  <a:moveTo>
                    <a:pt x="1" y="755"/>
                  </a:moveTo>
                  <a:lnTo>
                    <a:pt x="1" y="755"/>
                  </a:lnTo>
                  <a:lnTo>
                    <a:pt x="1" y="609"/>
                  </a:lnTo>
                  <a:lnTo>
                    <a:pt x="50" y="463"/>
                  </a:lnTo>
                  <a:lnTo>
                    <a:pt x="123" y="341"/>
                  </a:lnTo>
                  <a:lnTo>
                    <a:pt x="220" y="220"/>
                  </a:lnTo>
                  <a:lnTo>
                    <a:pt x="317" y="147"/>
                  </a:lnTo>
                  <a:lnTo>
                    <a:pt x="439" y="73"/>
                  </a:lnTo>
                  <a:lnTo>
                    <a:pt x="585" y="25"/>
                  </a:lnTo>
                  <a:lnTo>
                    <a:pt x="731" y="0"/>
                  </a:lnTo>
                  <a:lnTo>
                    <a:pt x="731" y="0"/>
                  </a:lnTo>
                  <a:lnTo>
                    <a:pt x="878" y="25"/>
                  </a:lnTo>
                  <a:lnTo>
                    <a:pt x="1024" y="73"/>
                  </a:lnTo>
                  <a:lnTo>
                    <a:pt x="1146" y="147"/>
                  </a:lnTo>
                  <a:lnTo>
                    <a:pt x="1267" y="220"/>
                  </a:lnTo>
                  <a:lnTo>
                    <a:pt x="1340" y="341"/>
                  </a:lnTo>
                  <a:lnTo>
                    <a:pt x="1413" y="463"/>
                  </a:lnTo>
                  <a:lnTo>
                    <a:pt x="1462" y="609"/>
                  </a:lnTo>
                  <a:lnTo>
                    <a:pt x="1486" y="755"/>
                  </a:lnTo>
                  <a:lnTo>
                    <a:pt x="1486" y="755"/>
                  </a:lnTo>
                  <a:lnTo>
                    <a:pt x="1462" y="902"/>
                  </a:lnTo>
                  <a:lnTo>
                    <a:pt x="1413" y="1048"/>
                  </a:lnTo>
                  <a:lnTo>
                    <a:pt x="1340" y="1169"/>
                  </a:lnTo>
                  <a:lnTo>
                    <a:pt x="1267" y="1267"/>
                  </a:lnTo>
                  <a:lnTo>
                    <a:pt x="1146" y="1364"/>
                  </a:lnTo>
                  <a:lnTo>
                    <a:pt x="1024" y="1437"/>
                  </a:lnTo>
                  <a:lnTo>
                    <a:pt x="878" y="1486"/>
                  </a:lnTo>
                  <a:lnTo>
                    <a:pt x="731" y="1486"/>
                  </a:lnTo>
                  <a:lnTo>
                    <a:pt x="731" y="1486"/>
                  </a:lnTo>
                  <a:lnTo>
                    <a:pt x="585" y="1486"/>
                  </a:lnTo>
                  <a:lnTo>
                    <a:pt x="439" y="1437"/>
                  </a:lnTo>
                  <a:lnTo>
                    <a:pt x="317" y="1364"/>
                  </a:lnTo>
                  <a:lnTo>
                    <a:pt x="220" y="1267"/>
                  </a:lnTo>
                  <a:lnTo>
                    <a:pt x="123" y="1169"/>
                  </a:lnTo>
                  <a:lnTo>
                    <a:pt x="50" y="1048"/>
                  </a:lnTo>
                  <a:lnTo>
                    <a:pt x="1" y="902"/>
                  </a:lnTo>
                  <a:lnTo>
                    <a:pt x="1" y="755"/>
                  </a:lnTo>
                  <a:lnTo>
                    <a:pt x="1" y="755"/>
                  </a:lnTo>
                  <a:close/>
                </a:path>
              </a:pathLst>
            </a:custGeom>
            <a:noFill/>
            <a:ln w="1217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87" name="Google Shape;1087;p47"/>
          <p:cNvGrpSpPr/>
          <p:nvPr/>
        </p:nvGrpSpPr>
        <p:grpSpPr>
          <a:xfrm>
            <a:off x="8100269" y="2403375"/>
            <a:ext cx="433992" cy="422729"/>
            <a:chOff x="5916675" y="927975"/>
            <a:chExt cx="516350" cy="502950"/>
          </a:xfrm>
        </p:grpSpPr>
        <p:sp>
          <p:nvSpPr>
            <p:cNvPr id="1088" name="Google Shape;1088;p4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38100"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4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38100"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0" name="Google Shape;1090;p47"/>
          <p:cNvGrpSpPr/>
          <p:nvPr/>
        </p:nvGrpSpPr>
        <p:grpSpPr>
          <a:xfrm>
            <a:off x="7216289" y="3109277"/>
            <a:ext cx="1079481" cy="1051467"/>
            <a:chOff x="5916675" y="927975"/>
            <a:chExt cx="516350" cy="502950"/>
          </a:xfrm>
        </p:grpSpPr>
        <p:sp>
          <p:nvSpPr>
            <p:cNvPr id="1091" name="Google Shape;1091;p4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solidFill>
              <a:srgbClr val="FF0000"/>
            </a:solidFill>
            <a:ln w="9525" cap="rnd" cmpd="sng">
              <a:solidFill>
                <a:srgbClr val="FFFF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4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solidFill>
              <a:srgbClr val="FF0000"/>
            </a:solidFill>
            <a:ln w="9525" cap="rnd" cmpd="sng">
              <a:solidFill>
                <a:srgbClr val="FFFF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3" name="Google Shape;1093;p47"/>
          <p:cNvGrpSpPr/>
          <p:nvPr/>
        </p:nvGrpSpPr>
        <p:grpSpPr>
          <a:xfrm>
            <a:off x="7216432" y="2403375"/>
            <a:ext cx="433992" cy="422729"/>
            <a:chOff x="5916675" y="927975"/>
            <a:chExt cx="516350" cy="502950"/>
          </a:xfrm>
        </p:grpSpPr>
        <p:sp>
          <p:nvSpPr>
            <p:cNvPr id="1094" name="Google Shape;1094;p4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12175"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4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12175" cap="rnd"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6" name="Google Shape;1096;p47"/>
          <p:cNvSpPr/>
          <p:nvPr/>
        </p:nvSpPr>
        <p:spPr>
          <a:xfrm>
            <a:off x="8292430" y="2639753"/>
            <a:ext cx="402263" cy="227229"/>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47"/>
          <p:cNvSpPr/>
          <p:nvPr/>
        </p:nvSpPr>
        <p:spPr>
          <a:xfrm>
            <a:off x="7408593" y="2639753"/>
            <a:ext cx="402263" cy="227229"/>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47"/>
          <p:cNvSpPr/>
          <p:nvPr/>
        </p:nvSpPr>
        <p:spPr>
          <a:xfrm>
            <a:off x="7694128" y="3697290"/>
            <a:ext cx="1000561" cy="565194"/>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9525" cap="rnd" cmpd="sng">
            <a:solidFill>
              <a:srgbClr val="FFFFFF"/>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02"/>
        <p:cNvGrpSpPr/>
        <p:nvPr/>
      </p:nvGrpSpPr>
      <p:grpSpPr>
        <a:xfrm>
          <a:off x="0" y="0"/>
          <a:ext cx="0" cy="0"/>
          <a:chOff x="0" y="0"/>
          <a:chExt cx="0" cy="0"/>
        </a:xfrm>
      </p:grpSpPr>
      <p:grpSp>
        <p:nvGrpSpPr>
          <p:cNvPr id="1103" name="Google Shape;1103;p48"/>
          <p:cNvGrpSpPr/>
          <p:nvPr/>
        </p:nvGrpSpPr>
        <p:grpSpPr>
          <a:xfrm>
            <a:off x="3058888" y="1550127"/>
            <a:ext cx="445718" cy="445753"/>
            <a:chOff x="3706812" y="1035050"/>
            <a:chExt cx="4792662" cy="4787899"/>
          </a:xfrm>
        </p:grpSpPr>
        <p:sp>
          <p:nvSpPr>
            <p:cNvPr id="1104" name="Google Shape;1104;p48"/>
            <p:cNvSpPr/>
            <p:nvPr/>
          </p:nvSpPr>
          <p:spPr>
            <a:xfrm>
              <a:off x="5913437" y="4054475"/>
              <a:ext cx="2273299" cy="1746250"/>
            </a:xfrm>
            <a:custGeom>
              <a:avLst/>
              <a:gdLst/>
              <a:ahLst/>
              <a:cxnLst/>
              <a:rect l="l" t="t" r="r" b="b"/>
              <a:pathLst>
                <a:path w="517" h="397" extrusionOk="0">
                  <a:moveTo>
                    <a:pt x="517" y="117"/>
                  </a:moveTo>
                  <a:cubicBezTo>
                    <a:pt x="368" y="128"/>
                    <a:pt x="368" y="128"/>
                    <a:pt x="368" y="128"/>
                  </a:cubicBezTo>
                  <a:cubicBezTo>
                    <a:pt x="284" y="0"/>
                    <a:pt x="284" y="0"/>
                    <a:pt x="284" y="0"/>
                  </a:cubicBezTo>
                  <a:cubicBezTo>
                    <a:pt x="239" y="77"/>
                    <a:pt x="158" y="129"/>
                    <a:pt x="68" y="137"/>
                  </a:cubicBezTo>
                  <a:cubicBezTo>
                    <a:pt x="0" y="273"/>
                    <a:pt x="0" y="273"/>
                    <a:pt x="0" y="273"/>
                  </a:cubicBezTo>
                  <a:cubicBezTo>
                    <a:pt x="83" y="397"/>
                    <a:pt x="83" y="397"/>
                    <a:pt x="83" y="397"/>
                  </a:cubicBezTo>
                  <a:cubicBezTo>
                    <a:pt x="265" y="383"/>
                    <a:pt x="429" y="277"/>
                    <a:pt x="517" y="11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5" name="Google Shape;1105;p48"/>
            <p:cNvSpPr/>
            <p:nvPr/>
          </p:nvSpPr>
          <p:spPr>
            <a:xfrm>
              <a:off x="4137025" y="4141787"/>
              <a:ext cx="2019301" cy="1681162"/>
            </a:xfrm>
            <a:custGeom>
              <a:avLst/>
              <a:gdLst/>
              <a:ahLst/>
              <a:cxnLst/>
              <a:rect l="l" t="t" r="r" b="b"/>
              <a:pathLst>
                <a:path w="459" h="382" extrusionOk="0">
                  <a:moveTo>
                    <a:pt x="459" y="378"/>
                  </a:moveTo>
                  <a:cubicBezTo>
                    <a:pt x="376" y="254"/>
                    <a:pt x="376" y="254"/>
                    <a:pt x="376" y="254"/>
                  </a:cubicBezTo>
                  <a:cubicBezTo>
                    <a:pt x="445" y="118"/>
                    <a:pt x="445" y="118"/>
                    <a:pt x="445" y="118"/>
                  </a:cubicBezTo>
                  <a:cubicBezTo>
                    <a:pt x="355" y="117"/>
                    <a:pt x="270" y="73"/>
                    <a:pt x="218" y="0"/>
                  </a:cubicBezTo>
                  <a:cubicBezTo>
                    <a:pt x="66" y="8"/>
                    <a:pt x="66" y="8"/>
                    <a:pt x="66" y="8"/>
                  </a:cubicBezTo>
                  <a:cubicBezTo>
                    <a:pt x="0" y="143"/>
                    <a:pt x="0" y="143"/>
                    <a:pt x="0" y="143"/>
                  </a:cubicBezTo>
                  <a:cubicBezTo>
                    <a:pt x="104" y="294"/>
                    <a:pt x="277" y="382"/>
                    <a:pt x="459" y="37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6" name="Google Shape;1106;p48"/>
            <p:cNvSpPr/>
            <p:nvPr/>
          </p:nvSpPr>
          <p:spPr>
            <a:xfrm>
              <a:off x="4014787" y="1057275"/>
              <a:ext cx="2276475" cy="1747837"/>
            </a:xfrm>
            <a:custGeom>
              <a:avLst/>
              <a:gdLst/>
              <a:ahLst/>
              <a:cxnLst/>
              <a:rect l="l" t="t" r="r" b="b"/>
              <a:pathLst>
                <a:path w="518" h="397" extrusionOk="0">
                  <a:moveTo>
                    <a:pt x="233" y="397"/>
                  </a:moveTo>
                  <a:cubicBezTo>
                    <a:pt x="279" y="320"/>
                    <a:pt x="359" y="268"/>
                    <a:pt x="449" y="260"/>
                  </a:cubicBezTo>
                  <a:cubicBezTo>
                    <a:pt x="518" y="125"/>
                    <a:pt x="518" y="125"/>
                    <a:pt x="518" y="125"/>
                  </a:cubicBezTo>
                  <a:cubicBezTo>
                    <a:pt x="434" y="0"/>
                    <a:pt x="434" y="0"/>
                    <a:pt x="434" y="0"/>
                  </a:cubicBezTo>
                  <a:cubicBezTo>
                    <a:pt x="252" y="14"/>
                    <a:pt x="88" y="120"/>
                    <a:pt x="0" y="280"/>
                  </a:cubicBezTo>
                  <a:cubicBezTo>
                    <a:pt x="149" y="270"/>
                    <a:pt x="149" y="270"/>
                    <a:pt x="149" y="270"/>
                  </a:cubicBezTo>
                  <a:lnTo>
                    <a:pt x="233" y="397"/>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7" name="Google Shape;1107;p48"/>
            <p:cNvSpPr/>
            <p:nvPr/>
          </p:nvSpPr>
          <p:spPr>
            <a:xfrm>
              <a:off x="3706812" y="2355850"/>
              <a:ext cx="1323975" cy="2309812"/>
            </a:xfrm>
            <a:custGeom>
              <a:avLst/>
              <a:gdLst/>
              <a:ahLst/>
              <a:cxnLst/>
              <a:rect l="l" t="t" r="r" b="b"/>
              <a:pathLst>
                <a:path w="301" h="525" extrusionOk="0">
                  <a:moveTo>
                    <a:pt x="58" y="10"/>
                  </a:moveTo>
                  <a:cubicBezTo>
                    <a:pt x="18" y="93"/>
                    <a:pt x="0" y="186"/>
                    <a:pt x="5" y="278"/>
                  </a:cubicBezTo>
                  <a:cubicBezTo>
                    <a:pt x="11" y="366"/>
                    <a:pt x="38" y="451"/>
                    <a:pt x="83" y="525"/>
                  </a:cubicBezTo>
                  <a:cubicBezTo>
                    <a:pt x="149" y="391"/>
                    <a:pt x="149" y="391"/>
                    <a:pt x="149" y="391"/>
                  </a:cubicBezTo>
                  <a:cubicBezTo>
                    <a:pt x="301" y="382"/>
                    <a:pt x="301" y="382"/>
                    <a:pt x="301" y="382"/>
                  </a:cubicBezTo>
                  <a:cubicBezTo>
                    <a:pt x="280" y="346"/>
                    <a:pt x="268" y="304"/>
                    <a:pt x="265" y="262"/>
                  </a:cubicBezTo>
                  <a:cubicBezTo>
                    <a:pt x="262" y="215"/>
                    <a:pt x="271" y="169"/>
                    <a:pt x="290" y="127"/>
                  </a:cubicBezTo>
                  <a:cubicBezTo>
                    <a:pt x="207" y="0"/>
                    <a:pt x="207" y="0"/>
                    <a:pt x="207" y="0"/>
                  </a:cubicBezTo>
                  <a:lnTo>
                    <a:pt x="58" y="1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8" name="Google Shape;1108;p48"/>
            <p:cNvSpPr/>
            <p:nvPr/>
          </p:nvSpPr>
          <p:spPr>
            <a:xfrm>
              <a:off x="7170737" y="2192337"/>
              <a:ext cx="1328737" cy="2314575"/>
            </a:xfrm>
            <a:custGeom>
              <a:avLst/>
              <a:gdLst/>
              <a:ahLst/>
              <a:cxnLst/>
              <a:rect l="l" t="t" r="r" b="b"/>
              <a:pathLst>
                <a:path w="302" h="526" extrusionOk="0">
                  <a:moveTo>
                    <a:pt x="244" y="515"/>
                  </a:moveTo>
                  <a:cubicBezTo>
                    <a:pt x="284" y="432"/>
                    <a:pt x="302" y="340"/>
                    <a:pt x="296" y="247"/>
                  </a:cubicBezTo>
                  <a:cubicBezTo>
                    <a:pt x="290" y="159"/>
                    <a:pt x="263" y="74"/>
                    <a:pt x="218" y="0"/>
                  </a:cubicBezTo>
                  <a:cubicBezTo>
                    <a:pt x="153" y="134"/>
                    <a:pt x="153" y="134"/>
                    <a:pt x="153" y="134"/>
                  </a:cubicBezTo>
                  <a:cubicBezTo>
                    <a:pt x="0" y="143"/>
                    <a:pt x="0" y="143"/>
                    <a:pt x="0" y="143"/>
                  </a:cubicBezTo>
                  <a:cubicBezTo>
                    <a:pt x="21" y="180"/>
                    <a:pt x="33" y="221"/>
                    <a:pt x="36" y="264"/>
                  </a:cubicBezTo>
                  <a:cubicBezTo>
                    <a:pt x="39" y="310"/>
                    <a:pt x="30" y="357"/>
                    <a:pt x="11" y="399"/>
                  </a:cubicBezTo>
                  <a:cubicBezTo>
                    <a:pt x="94" y="526"/>
                    <a:pt x="94" y="526"/>
                    <a:pt x="94" y="526"/>
                  </a:cubicBezTo>
                  <a:lnTo>
                    <a:pt x="244" y="51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9" name="Google Shape;1109;p48"/>
            <p:cNvSpPr/>
            <p:nvPr/>
          </p:nvSpPr>
          <p:spPr>
            <a:xfrm>
              <a:off x="6045200" y="1035050"/>
              <a:ext cx="2019301" cy="1685925"/>
            </a:xfrm>
            <a:custGeom>
              <a:avLst/>
              <a:gdLst/>
              <a:ahLst/>
              <a:cxnLst/>
              <a:rect l="l" t="t" r="r" b="b"/>
              <a:pathLst>
                <a:path w="459" h="383" extrusionOk="0">
                  <a:moveTo>
                    <a:pt x="0" y="4"/>
                  </a:moveTo>
                  <a:cubicBezTo>
                    <a:pt x="83" y="128"/>
                    <a:pt x="83" y="128"/>
                    <a:pt x="83" y="128"/>
                  </a:cubicBezTo>
                  <a:cubicBezTo>
                    <a:pt x="15" y="264"/>
                    <a:pt x="15" y="264"/>
                    <a:pt x="15" y="264"/>
                  </a:cubicBezTo>
                  <a:cubicBezTo>
                    <a:pt x="104" y="265"/>
                    <a:pt x="189" y="309"/>
                    <a:pt x="241" y="383"/>
                  </a:cubicBezTo>
                  <a:cubicBezTo>
                    <a:pt x="393" y="374"/>
                    <a:pt x="393" y="374"/>
                    <a:pt x="393" y="374"/>
                  </a:cubicBezTo>
                  <a:cubicBezTo>
                    <a:pt x="459" y="239"/>
                    <a:pt x="459" y="239"/>
                    <a:pt x="459" y="239"/>
                  </a:cubicBezTo>
                  <a:cubicBezTo>
                    <a:pt x="356" y="89"/>
                    <a:pt x="182" y="0"/>
                    <a:pt x="0" y="4"/>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10" name="Google Shape;1110;p48"/>
          <p:cNvGrpSpPr/>
          <p:nvPr/>
        </p:nvGrpSpPr>
        <p:grpSpPr>
          <a:xfrm>
            <a:off x="1779393" y="1550157"/>
            <a:ext cx="443331" cy="445437"/>
            <a:chOff x="1400175" y="1220787"/>
            <a:chExt cx="4473575" cy="4476750"/>
          </a:xfrm>
        </p:grpSpPr>
        <p:sp>
          <p:nvSpPr>
            <p:cNvPr id="1111" name="Google Shape;1111;p48"/>
            <p:cNvSpPr/>
            <p:nvPr/>
          </p:nvSpPr>
          <p:spPr>
            <a:xfrm>
              <a:off x="1400175" y="3135312"/>
              <a:ext cx="2132011" cy="2562226"/>
            </a:xfrm>
            <a:custGeom>
              <a:avLst/>
              <a:gdLst/>
              <a:ahLst/>
              <a:cxnLst/>
              <a:rect l="l" t="t" r="r" b="b"/>
              <a:pathLst>
                <a:path w="478" h="574" extrusionOk="0">
                  <a:moveTo>
                    <a:pt x="477" y="574"/>
                  </a:moveTo>
                  <a:cubicBezTo>
                    <a:pt x="395" y="435"/>
                    <a:pt x="395" y="435"/>
                    <a:pt x="395" y="435"/>
                  </a:cubicBezTo>
                  <a:cubicBezTo>
                    <a:pt x="478" y="294"/>
                    <a:pt x="478" y="294"/>
                    <a:pt x="478" y="294"/>
                  </a:cubicBezTo>
                  <a:cubicBezTo>
                    <a:pt x="370" y="282"/>
                    <a:pt x="284" y="193"/>
                    <a:pt x="279" y="82"/>
                  </a:cubicBezTo>
                  <a:cubicBezTo>
                    <a:pt x="139" y="0"/>
                    <a:pt x="139" y="0"/>
                    <a:pt x="139" y="0"/>
                  </a:cubicBezTo>
                  <a:cubicBezTo>
                    <a:pt x="0" y="82"/>
                    <a:pt x="0" y="82"/>
                    <a:pt x="0" y="82"/>
                  </a:cubicBezTo>
                  <a:cubicBezTo>
                    <a:pt x="5" y="346"/>
                    <a:pt x="215" y="561"/>
                    <a:pt x="477" y="57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2" name="Google Shape;1112;p48"/>
            <p:cNvSpPr/>
            <p:nvPr/>
          </p:nvSpPr>
          <p:spPr>
            <a:xfrm>
              <a:off x="3314700" y="3563937"/>
              <a:ext cx="2559050" cy="2133600"/>
            </a:xfrm>
            <a:custGeom>
              <a:avLst/>
              <a:gdLst/>
              <a:ahLst/>
              <a:cxnLst/>
              <a:rect l="l" t="t" r="r" b="b"/>
              <a:pathLst>
                <a:path w="574" h="478" extrusionOk="0">
                  <a:moveTo>
                    <a:pt x="0" y="339"/>
                  </a:moveTo>
                  <a:cubicBezTo>
                    <a:pt x="82" y="478"/>
                    <a:pt x="82" y="478"/>
                    <a:pt x="82" y="478"/>
                  </a:cubicBezTo>
                  <a:cubicBezTo>
                    <a:pt x="346" y="474"/>
                    <a:pt x="561" y="263"/>
                    <a:pt x="574" y="1"/>
                  </a:cubicBezTo>
                  <a:cubicBezTo>
                    <a:pt x="435" y="83"/>
                    <a:pt x="435" y="83"/>
                    <a:pt x="435" y="83"/>
                  </a:cubicBezTo>
                  <a:cubicBezTo>
                    <a:pt x="294" y="0"/>
                    <a:pt x="294" y="0"/>
                    <a:pt x="294" y="0"/>
                  </a:cubicBezTo>
                  <a:cubicBezTo>
                    <a:pt x="282" y="109"/>
                    <a:pt x="192" y="194"/>
                    <a:pt x="82" y="199"/>
                  </a:cubicBezTo>
                  <a:lnTo>
                    <a:pt x="0" y="339"/>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3" name="Google Shape;1113;p48"/>
            <p:cNvSpPr/>
            <p:nvPr/>
          </p:nvSpPr>
          <p:spPr>
            <a:xfrm>
              <a:off x="3741737" y="1223962"/>
              <a:ext cx="2132011" cy="2559050"/>
            </a:xfrm>
            <a:custGeom>
              <a:avLst/>
              <a:gdLst/>
              <a:ahLst/>
              <a:cxnLst/>
              <a:rect l="l" t="t" r="r" b="b"/>
              <a:pathLst>
                <a:path w="478" h="573" extrusionOk="0">
                  <a:moveTo>
                    <a:pt x="478" y="491"/>
                  </a:moveTo>
                  <a:cubicBezTo>
                    <a:pt x="473" y="227"/>
                    <a:pt x="263" y="12"/>
                    <a:pt x="1" y="0"/>
                  </a:cubicBezTo>
                  <a:cubicBezTo>
                    <a:pt x="83" y="138"/>
                    <a:pt x="83" y="138"/>
                    <a:pt x="83" y="138"/>
                  </a:cubicBezTo>
                  <a:cubicBezTo>
                    <a:pt x="0" y="279"/>
                    <a:pt x="0" y="279"/>
                    <a:pt x="0" y="279"/>
                  </a:cubicBezTo>
                  <a:cubicBezTo>
                    <a:pt x="108" y="291"/>
                    <a:pt x="194" y="381"/>
                    <a:pt x="199" y="491"/>
                  </a:cubicBezTo>
                  <a:cubicBezTo>
                    <a:pt x="339" y="573"/>
                    <a:pt x="339" y="573"/>
                    <a:pt x="339" y="573"/>
                  </a:cubicBezTo>
                  <a:lnTo>
                    <a:pt x="478" y="491"/>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4" name="Google Shape;1114;p48"/>
            <p:cNvSpPr/>
            <p:nvPr/>
          </p:nvSpPr>
          <p:spPr>
            <a:xfrm>
              <a:off x="1400175" y="1220787"/>
              <a:ext cx="2560637" cy="2133600"/>
            </a:xfrm>
            <a:custGeom>
              <a:avLst/>
              <a:gdLst/>
              <a:ahLst/>
              <a:cxnLst/>
              <a:rect l="l" t="t" r="r" b="b"/>
              <a:pathLst>
                <a:path w="574" h="478" extrusionOk="0">
                  <a:moveTo>
                    <a:pt x="574" y="139"/>
                  </a:moveTo>
                  <a:cubicBezTo>
                    <a:pt x="492" y="0"/>
                    <a:pt x="492" y="0"/>
                    <a:pt x="492" y="0"/>
                  </a:cubicBezTo>
                  <a:cubicBezTo>
                    <a:pt x="228" y="5"/>
                    <a:pt x="13" y="215"/>
                    <a:pt x="0" y="477"/>
                  </a:cubicBezTo>
                  <a:cubicBezTo>
                    <a:pt x="139" y="395"/>
                    <a:pt x="139" y="395"/>
                    <a:pt x="139" y="395"/>
                  </a:cubicBezTo>
                  <a:cubicBezTo>
                    <a:pt x="280" y="478"/>
                    <a:pt x="280" y="478"/>
                    <a:pt x="280" y="478"/>
                  </a:cubicBezTo>
                  <a:cubicBezTo>
                    <a:pt x="292" y="370"/>
                    <a:pt x="382" y="284"/>
                    <a:pt x="492" y="279"/>
                  </a:cubicBezTo>
                  <a:lnTo>
                    <a:pt x="574" y="139"/>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15" name="Google Shape;1115;p48"/>
          <p:cNvGrpSpPr/>
          <p:nvPr/>
        </p:nvGrpSpPr>
        <p:grpSpPr>
          <a:xfrm>
            <a:off x="1138046" y="1550171"/>
            <a:ext cx="446045" cy="445465"/>
            <a:chOff x="1649412" y="927100"/>
            <a:chExt cx="5011737" cy="5016500"/>
          </a:xfrm>
        </p:grpSpPr>
        <p:sp>
          <p:nvSpPr>
            <p:cNvPr id="1116" name="Google Shape;1116;p48"/>
            <p:cNvSpPr/>
            <p:nvPr/>
          </p:nvSpPr>
          <p:spPr>
            <a:xfrm>
              <a:off x="2008187" y="4025900"/>
              <a:ext cx="4252913" cy="1917700"/>
            </a:xfrm>
            <a:custGeom>
              <a:avLst/>
              <a:gdLst/>
              <a:ahLst/>
              <a:cxnLst/>
              <a:rect l="l" t="t" r="r" b="b"/>
              <a:pathLst>
                <a:path w="999" h="450" extrusionOk="0">
                  <a:moveTo>
                    <a:pt x="715" y="15"/>
                  </a:moveTo>
                  <a:cubicBezTo>
                    <a:pt x="667" y="82"/>
                    <a:pt x="588" y="123"/>
                    <a:pt x="505" y="123"/>
                  </a:cubicBezTo>
                  <a:cubicBezTo>
                    <a:pt x="416" y="123"/>
                    <a:pt x="332" y="76"/>
                    <a:pt x="284" y="2"/>
                  </a:cubicBezTo>
                  <a:cubicBezTo>
                    <a:pt x="94" y="0"/>
                    <a:pt x="94" y="0"/>
                    <a:pt x="94" y="0"/>
                  </a:cubicBezTo>
                  <a:cubicBezTo>
                    <a:pt x="0" y="165"/>
                    <a:pt x="0" y="165"/>
                    <a:pt x="0" y="165"/>
                  </a:cubicBezTo>
                  <a:cubicBezTo>
                    <a:pt x="107" y="341"/>
                    <a:pt x="299" y="450"/>
                    <a:pt x="505" y="450"/>
                  </a:cubicBezTo>
                  <a:cubicBezTo>
                    <a:pt x="704" y="450"/>
                    <a:pt x="891" y="347"/>
                    <a:pt x="999" y="181"/>
                  </a:cubicBezTo>
                  <a:cubicBezTo>
                    <a:pt x="810" y="182"/>
                    <a:pt x="810" y="182"/>
                    <a:pt x="810" y="182"/>
                  </a:cubicBezTo>
                  <a:lnTo>
                    <a:pt x="715" y="1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7" name="Google Shape;1117;p48"/>
            <p:cNvSpPr/>
            <p:nvPr/>
          </p:nvSpPr>
          <p:spPr>
            <a:xfrm>
              <a:off x="4271962" y="931862"/>
              <a:ext cx="2389187" cy="3724276"/>
            </a:xfrm>
            <a:custGeom>
              <a:avLst/>
              <a:gdLst/>
              <a:ahLst/>
              <a:cxnLst/>
              <a:rect l="l" t="t" r="r" b="b"/>
              <a:pathLst>
                <a:path w="561" h="874" extrusionOk="0">
                  <a:moveTo>
                    <a:pt x="488" y="872"/>
                  </a:moveTo>
                  <a:cubicBezTo>
                    <a:pt x="536" y="786"/>
                    <a:pt x="561" y="687"/>
                    <a:pt x="561" y="588"/>
                  </a:cubicBezTo>
                  <a:cubicBezTo>
                    <a:pt x="561" y="273"/>
                    <a:pt x="313" y="15"/>
                    <a:pt x="1" y="0"/>
                  </a:cubicBezTo>
                  <a:cubicBezTo>
                    <a:pt x="97" y="163"/>
                    <a:pt x="97" y="163"/>
                    <a:pt x="97" y="163"/>
                  </a:cubicBezTo>
                  <a:cubicBezTo>
                    <a:pt x="0" y="328"/>
                    <a:pt x="0" y="328"/>
                    <a:pt x="0" y="328"/>
                  </a:cubicBezTo>
                  <a:cubicBezTo>
                    <a:pt x="131" y="342"/>
                    <a:pt x="233" y="453"/>
                    <a:pt x="233" y="588"/>
                  </a:cubicBezTo>
                  <a:cubicBezTo>
                    <a:pt x="233" y="630"/>
                    <a:pt x="223" y="671"/>
                    <a:pt x="204" y="708"/>
                  </a:cubicBezTo>
                  <a:cubicBezTo>
                    <a:pt x="298" y="874"/>
                    <a:pt x="298" y="874"/>
                    <a:pt x="298" y="874"/>
                  </a:cubicBezTo>
                  <a:lnTo>
                    <a:pt x="488" y="872"/>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8" name="Google Shape;1118;p48"/>
            <p:cNvSpPr/>
            <p:nvPr/>
          </p:nvSpPr>
          <p:spPr>
            <a:xfrm>
              <a:off x="1649412" y="927100"/>
              <a:ext cx="2870200" cy="3652836"/>
            </a:xfrm>
            <a:custGeom>
              <a:avLst/>
              <a:gdLst/>
              <a:ahLst/>
              <a:cxnLst/>
              <a:rect l="l" t="t" r="r" b="b"/>
              <a:pathLst>
                <a:path w="674" h="857" extrusionOk="0">
                  <a:moveTo>
                    <a:pt x="674" y="164"/>
                  </a:moveTo>
                  <a:cubicBezTo>
                    <a:pt x="578" y="0"/>
                    <a:pt x="578" y="0"/>
                    <a:pt x="578" y="0"/>
                  </a:cubicBezTo>
                  <a:cubicBezTo>
                    <a:pt x="258" y="6"/>
                    <a:pt x="0" y="268"/>
                    <a:pt x="0" y="589"/>
                  </a:cubicBezTo>
                  <a:cubicBezTo>
                    <a:pt x="0" y="682"/>
                    <a:pt x="22" y="775"/>
                    <a:pt x="65" y="857"/>
                  </a:cubicBezTo>
                  <a:cubicBezTo>
                    <a:pt x="158" y="693"/>
                    <a:pt x="158" y="693"/>
                    <a:pt x="158" y="693"/>
                  </a:cubicBezTo>
                  <a:cubicBezTo>
                    <a:pt x="350" y="695"/>
                    <a:pt x="350" y="695"/>
                    <a:pt x="350" y="695"/>
                  </a:cubicBezTo>
                  <a:cubicBezTo>
                    <a:pt x="335" y="661"/>
                    <a:pt x="328" y="625"/>
                    <a:pt x="328" y="589"/>
                  </a:cubicBezTo>
                  <a:cubicBezTo>
                    <a:pt x="328" y="449"/>
                    <a:pt x="439" y="334"/>
                    <a:pt x="577" y="328"/>
                  </a:cubicBezTo>
                  <a:lnTo>
                    <a:pt x="674" y="164"/>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19" name="Google Shape;1119;p48"/>
          <p:cNvGrpSpPr/>
          <p:nvPr/>
        </p:nvGrpSpPr>
        <p:grpSpPr>
          <a:xfrm>
            <a:off x="2418397" y="1550424"/>
            <a:ext cx="444870" cy="445286"/>
            <a:chOff x="1301750" y="920750"/>
            <a:chExt cx="5095875" cy="5100637"/>
          </a:xfrm>
        </p:grpSpPr>
        <p:sp>
          <p:nvSpPr>
            <p:cNvPr id="1120" name="Google Shape;1120;p48"/>
            <p:cNvSpPr/>
            <p:nvPr/>
          </p:nvSpPr>
          <p:spPr>
            <a:xfrm>
              <a:off x="1301750" y="2546350"/>
              <a:ext cx="1801812" cy="2917825"/>
            </a:xfrm>
            <a:custGeom>
              <a:avLst/>
              <a:gdLst/>
              <a:ahLst/>
              <a:cxnLst/>
              <a:rect l="l" t="t" r="r" b="b"/>
              <a:pathLst>
                <a:path w="405" h="655" extrusionOk="0">
                  <a:moveTo>
                    <a:pt x="321" y="207"/>
                  </a:moveTo>
                  <a:cubicBezTo>
                    <a:pt x="321" y="184"/>
                    <a:pt x="324" y="161"/>
                    <a:pt x="330" y="139"/>
                  </a:cubicBezTo>
                  <a:cubicBezTo>
                    <a:pt x="207" y="0"/>
                    <a:pt x="207" y="0"/>
                    <a:pt x="207" y="0"/>
                  </a:cubicBezTo>
                  <a:cubicBezTo>
                    <a:pt x="25" y="40"/>
                    <a:pt x="25" y="40"/>
                    <a:pt x="25" y="40"/>
                  </a:cubicBezTo>
                  <a:cubicBezTo>
                    <a:pt x="9" y="94"/>
                    <a:pt x="0" y="150"/>
                    <a:pt x="0" y="207"/>
                  </a:cubicBezTo>
                  <a:cubicBezTo>
                    <a:pt x="0" y="381"/>
                    <a:pt x="80" y="546"/>
                    <a:pt x="216" y="655"/>
                  </a:cubicBezTo>
                  <a:cubicBezTo>
                    <a:pt x="234" y="471"/>
                    <a:pt x="234" y="471"/>
                    <a:pt x="234" y="471"/>
                  </a:cubicBezTo>
                  <a:cubicBezTo>
                    <a:pt x="405" y="396"/>
                    <a:pt x="405" y="396"/>
                    <a:pt x="405" y="396"/>
                  </a:cubicBezTo>
                  <a:cubicBezTo>
                    <a:pt x="352" y="348"/>
                    <a:pt x="321" y="279"/>
                    <a:pt x="321" y="207"/>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1" name="Google Shape;1121;p48"/>
            <p:cNvSpPr/>
            <p:nvPr/>
          </p:nvSpPr>
          <p:spPr>
            <a:xfrm>
              <a:off x="2387600" y="4403725"/>
              <a:ext cx="2865436" cy="1617662"/>
            </a:xfrm>
            <a:custGeom>
              <a:avLst/>
              <a:gdLst/>
              <a:ahLst/>
              <a:cxnLst/>
              <a:rect l="l" t="t" r="r" b="b"/>
              <a:pathLst>
                <a:path w="644" h="363" extrusionOk="0">
                  <a:moveTo>
                    <a:pt x="644" y="268"/>
                  </a:moveTo>
                  <a:cubicBezTo>
                    <a:pt x="475" y="194"/>
                    <a:pt x="475" y="194"/>
                    <a:pt x="475" y="194"/>
                  </a:cubicBezTo>
                  <a:cubicBezTo>
                    <a:pt x="456" y="8"/>
                    <a:pt x="456" y="8"/>
                    <a:pt x="456" y="8"/>
                  </a:cubicBezTo>
                  <a:cubicBezTo>
                    <a:pt x="418" y="31"/>
                    <a:pt x="374" y="42"/>
                    <a:pt x="329" y="42"/>
                  </a:cubicBezTo>
                  <a:cubicBezTo>
                    <a:pt x="279" y="42"/>
                    <a:pt x="231" y="28"/>
                    <a:pt x="189" y="0"/>
                  </a:cubicBezTo>
                  <a:cubicBezTo>
                    <a:pt x="18" y="75"/>
                    <a:pt x="18" y="75"/>
                    <a:pt x="18" y="75"/>
                  </a:cubicBezTo>
                  <a:cubicBezTo>
                    <a:pt x="0" y="259"/>
                    <a:pt x="0" y="259"/>
                    <a:pt x="0" y="259"/>
                  </a:cubicBezTo>
                  <a:cubicBezTo>
                    <a:pt x="97" y="327"/>
                    <a:pt x="210" y="363"/>
                    <a:pt x="329" y="363"/>
                  </a:cubicBezTo>
                  <a:cubicBezTo>
                    <a:pt x="442" y="363"/>
                    <a:pt x="550" y="330"/>
                    <a:pt x="644" y="26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2" name="Google Shape;1122;p48"/>
            <p:cNvSpPr/>
            <p:nvPr/>
          </p:nvSpPr>
          <p:spPr>
            <a:xfrm>
              <a:off x="4546600" y="2790825"/>
              <a:ext cx="1851025" cy="2717800"/>
            </a:xfrm>
            <a:custGeom>
              <a:avLst/>
              <a:gdLst/>
              <a:ahLst/>
              <a:cxnLst/>
              <a:rect l="l" t="t" r="r" b="b"/>
              <a:pathLst>
                <a:path w="416" h="610" extrusionOk="0">
                  <a:moveTo>
                    <a:pt x="416" y="152"/>
                  </a:moveTo>
                  <a:cubicBezTo>
                    <a:pt x="416" y="101"/>
                    <a:pt x="409" y="50"/>
                    <a:pt x="396" y="0"/>
                  </a:cubicBezTo>
                  <a:cubicBezTo>
                    <a:pt x="273" y="139"/>
                    <a:pt x="273" y="139"/>
                    <a:pt x="273" y="139"/>
                  </a:cubicBezTo>
                  <a:cubicBezTo>
                    <a:pt x="90" y="98"/>
                    <a:pt x="90" y="98"/>
                    <a:pt x="90" y="98"/>
                  </a:cubicBezTo>
                  <a:cubicBezTo>
                    <a:pt x="94" y="116"/>
                    <a:pt x="96" y="134"/>
                    <a:pt x="96" y="152"/>
                  </a:cubicBezTo>
                  <a:cubicBezTo>
                    <a:pt x="96" y="229"/>
                    <a:pt x="60" y="302"/>
                    <a:pt x="0" y="350"/>
                  </a:cubicBezTo>
                  <a:cubicBezTo>
                    <a:pt x="18" y="535"/>
                    <a:pt x="18" y="535"/>
                    <a:pt x="18" y="535"/>
                  </a:cubicBezTo>
                  <a:cubicBezTo>
                    <a:pt x="188" y="610"/>
                    <a:pt x="188" y="610"/>
                    <a:pt x="188" y="610"/>
                  </a:cubicBezTo>
                  <a:cubicBezTo>
                    <a:pt x="331" y="502"/>
                    <a:pt x="416" y="331"/>
                    <a:pt x="416" y="15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3" name="Google Shape;1123;p48"/>
            <p:cNvSpPr/>
            <p:nvPr/>
          </p:nvSpPr>
          <p:spPr>
            <a:xfrm>
              <a:off x="3962400" y="925512"/>
              <a:ext cx="2297112" cy="2333625"/>
            </a:xfrm>
            <a:custGeom>
              <a:avLst/>
              <a:gdLst/>
              <a:ahLst/>
              <a:cxnLst/>
              <a:rect l="l" t="t" r="r" b="b"/>
              <a:pathLst>
                <a:path w="516" h="524" extrusionOk="0">
                  <a:moveTo>
                    <a:pt x="1" y="0"/>
                  </a:moveTo>
                  <a:cubicBezTo>
                    <a:pt x="94" y="159"/>
                    <a:pt x="94" y="159"/>
                    <a:pt x="94" y="159"/>
                  </a:cubicBezTo>
                  <a:cubicBezTo>
                    <a:pt x="0" y="320"/>
                    <a:pt x="0" y="320"/>
                    <a:pt x="0" y="320"/>
                  </a:cubicBezTo>
                  <a:cubicBezTo>
                    <a:pt x="95" y="330"/>
                    <a:pt x="178" y="393"/>
                    <a:pt x="211" y="484"/>
                  </a:cubicBezTo>
                  <a:cubicBezTo>
                    <a:pt x="393" y="524"/>
                    <a:pt x="393" y="524"/>
                    <a:pt x="393" y="524"/>
                  </a:cubicBezTo>
                  <a:cubicBezTo>
                    <a:pt x="516" y="385"/>
                    <a:pt x="516" y="385"/>
                    <a:pt x="516" y="385"/>
                  </a:cubicBezTo>
                  <a:cubicBezTo>
                    <a:pt x="439" y="162"/>
                    <a:pt x="235" y="10"/>
                    <a:pt x="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4" name="Google Shape;1124;p48"/>
            <p:cNvSpPr/>
            <p:nvPr/>
          </p:nvSpPr>
          <p:spPr>
            <a:xfrm>
              <a:off x="1466850" y="920750"/>
              <a:ext cx="2759074" cy="2097087"/>
            </a:xfrm>
            <a:custGeom>
              <a:avLst/>
              <a:gdLst/>
              <a:ahLst/>
              <a:cxnLst/>
              <a:rect l="l" t="t" r="r" b="b"/>
              <a:pathLst>
                <a:path w="620" h="471" extrusionOk="0">
                  <a:moveTo>
                    <a:pt x="526" y="320"/>
                  </a:moveTo>
                  <a:cubicBezTo>
                    <a:pt x="620" y="160"/>
                    <a:pt x="620" y="160"/>
                    <a:pt x="620" y="160"/>
                  </a:cubicBezTo>
                  <a:cubicBezTo>
                    <a:pt x="526" y="0"/>
                    <a:pt x="526" y="0"/>
                    <a:pt x="526" y="0"/>
                  </a:cubicBezTo>
                  <a:cubicBezTo>
                    <a:pt x="290" y="4"/>
                    <a:pt x="82" y="151"/>
                    <a:pt x="0" y="371"/>
                  </a:cubicBezTo>
                  <a:cubicBezTo>
                    <a:pt x="180" y="331"/>
                    <a:pt x="180" y="331"/>
                    <a:pt x="180" y="331"/>
                  </a:cubicBezTo>
                  <a:cubicBezTo>
                    <a:pt x="305" y="471"/>
                    <a:pt x="305" y="471"/>
                    <a:pt x="305" y="471"/>
                  </a:cubicBezTo>
                  <a:cubicBezTo>
                    <a:pt x="343" y="383"/>
                    <a:pt x="428" y="324"/>
                    <a:pt x="526" y="32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25" name="Google Shape;1125;p48"/>
          <p:cNvGrpSpPr/>
          <p:nvPr/>
        </p:nvGrpSpPr>
        <p:grpSpPr>
          <a:xfrm>
            <a:off x="4341570" y="1550333"/>
            <a:ext cx="445621" cy="445591"/>
            <a:chOff x="5732756" y="2682276"/>
            <a:chExt cx="719905" cy="719856"/>
          </a:xfrm>
        </p:grpSpPr>
        <p:sp>
          <p:nvSpPr>
            <p:cNvPr id="1126" name="Google Shape;1126;p48"/>
            <p:cNvSpPr/>
            <p:nvPr/>
          </p:nvSpPr>
          <p:spPr>
            <a:xfrm>
              <a:off x="5732756" y="2682276"/>
              <a:ext cx="400276" cy="538927"/>
            </a:xfrm>
            <a:custGeom>
              <a:avLst/>
              <a:gdLst/>
              <a:ahLst/>
              <a:cxnLst/>
              <a:rect l="l" t="t" r="r" b="b"/>
              <a:pathLst>
                <a:path w="670" h="902" extrusionOk="0">
                  <a:moveTo>
                    <a:pt x="145" y="824"/>
                  </a:moveTo>
                  <a:cubicBezTo>
                    <a:pt x="138" y="813"/>
                    <a:pt x="137" y="799"/>
                    <a:pt x="142" y="786"/>
                  </a:cubicBezTo>
                  <a:cubicBezTo>
                    <a:pt x="149" y="767"/>
                    <a:pt x="164" y="751"/>
                    <a:pt x="185" y="739"/>
                  </a:cubicBezTo>
                  <a:cubicBezTo>
                    <a:pt x="205" y="727"/>
                    <a:pt x="227" y="722"/>
                    <a:pt x="247" y="725"/>
                  </a:cubicBezTo>
                  <a:cubicBezTo>
                    <a:pt x="260" y="727"/>
                    <a:pt x="272" y="735"/>
                    <a:pt x="278" y="747"/>
                  </a:cubicBezTo>
                  <a:cubicBezTo>
                    <a:pt x="285" y="758"/>
                    <a:pt x="286" y="773"/>
                    <a:pt x="281" y="786"/>
                  </a:cubicBezTo>
                  <a:cubicBezTo>
                    <a:pt x="365" y="737"/>
                    <a:pt x="365" y="737"/>
                    <a:pt x="365" y="737"/>
                  </a:cubicBezTo>
                  <a:cubicBezTo>
                    <a:pt x="342" y="697"/>
                    <a:pt x="329" y="651"/>
                    <a:pt x="329" y="602"/>
                  </a:cubicBezTo>
                  <a:cubicBezTo>
                    <a:pt x="329" y="459"/>
                    <a:pt x="440" y="342"/>
                    <a:pt x="580" y="330"/>
                  </a:cubicBezTo>
                  <a:cubicBezTo>
                    <a:pt x="580" y="202"/>
                    <a:pt x="580" y="202"/>
                    <a:pt x="580" y="202"/>
                  </a:cubicBezTo>
                  <a:cubicBezTo>
                    <a:pt x="581" y="199"/>
                    <a:pt x="584" y="195"/>
                    <a:pt x="589" y="195"/>
                  </a:cubicBezTo>
                  <a:cubicBezTo>
                    <a:pt x="598" y="194"/>
                    <a:pt x="606" y="195"/>
                    <a:pt x="611" y="202"/>
                  </a:cubicBezTo>
                  <a:cubicBezTo>
                    <a:pt x="614" y="207"/>
                    <a:pt x="616" y="212"/>
                    <a:pt x="619" y="216"/>
                  </a:cubicBezTo>
                  <a:cubicBezTo>
                    <a:pt x="628" y="230"/>
                    <a:pt x="645" y="232"/>
                    <a:pt x="656" y="219"/>
                  </a:cubicBezTo>
                  <a:cubicBezTo>
                    <a:pt x="666" y="207"/>
                    <a:pt x="670" y="189"/>
                    <a:pt x="669" y="172"/>
                  </a:cubicBezTo>
                  <a:cubicBezTo>
                    <a:pt x="670" y="156"/>
                    <a:pt x="666" y="138"/>
                    <a:pt x="656" y="126"/>
                  </a:cubicBezTo>
                  <a:cubicBezTo>
                    <a:pt x="645" y="113"/>
                    <a:pt x="628" y="115"/>
                    <a:pt x="619" y="129"/>
                  </a:cubicBezTo>
                  <a:cubicBezTo>
                    <a:pt x="616" y="133"/>
                    <a:pt x="614" y="138"/>
                    <a:pt x="611" y="143"/>
                  </a:cubicBezTo>
                  <a:cubicBezTo>
                    <a:pt x="606" y="150"/>
                    <a:pt x="598" y="151"/>
                    <a:pt x="589" y="150"/>
                  </a:cubicBezTo>
                  <a:cubicBezTo>
                    <a:pt x="584" y="150"/>
                    <a:pt x="581" y="146"/>
                    <a:pt x="580" y="142"/>
                  </a:cubicBezTo>
                  <a:cubicBezTo>
                    <a:pt x="580" y="0"/>
                    <a:pt x="580" y="0"/>
                    <a:pt x="580" y="0"/>
                  </a:cubicBezTo>
                  <a:cubicBezTo>
                    <a:pt x="258" y="12"/>
                    <a:pt x="0" y="277"/>
                    <a:pt x="0" y="602"/>
                  </a:cubicBezTo>
                  <a:cubicBezTo>
                    <a:pt x="0" y="711"/>
                    <a:pt x="29" y="814"/>
                    <a:pt x="79" y="902"/>
                  </a:cubicBezTo>
                  <a:cubicBezTo>
                    <a:pt x="177" y="845"/>
                    <a:pt x="177" y="845"/>
                    <a:pt x="177" y="845"/>
                  </a:cubicBezTo>
                  <a:cubicBezTo>
                    <a:pt x="163" y="843"/>
                    <a:pt x="151" y="836"/>
                    <a:pt x="145" y="82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7" name="Google Shape;1127;p48"/>
            <p:cNvSpPr/>
            <p:nvPr/>
          </p:nvSpPr>
          <p:spPr>
            <a:xfrm>
              <a:off x="6094186" y="2682276"/>
              <a:ext cx="358476" cy="531209"/>
            </a:xfrm>
            <a:custGeom>
              <a:avLst/>
              <a:gdLst/>
              <a:ahLst/>
              <a:cxnLst/>
              <a:rect l="l" t="t" r="r" b="b"/>
              <a:pathLst>
                <a:path w="600" h="889" extrusionOk="0">
                  <a:moveTo>
                    <a:pt x="35" y="95"/>
                  </a:moveTo>
                  <a:cubicBezTo>
                    <a:pt x="48" y="95"/>
                    <a:pt x="60" y="101"/>
                    <a:pt x="69" y="112"/>
                  </a:cubicBezTo>
                  <a:cubicBezTo>
                    <a:pt x="82" y="127"/>
                    <a:pt x="88" y="149"/>
                    <a:pt x="88" y="172"/>
                  </a:cubicBezTo>
                  <a:cubicBezTo>
                    <a:pt x="88" y="196"/>
                    <a:pt x="82" y="218"/>
                    <a:pt x="69" y="233"/>
                  </a:cubicBezTo>
                  <a:cubicBezTo>
                    <a:pt x="60" y="244"/>
                    <a:pt x="48" y="250"/>
                    <a:pt x="35" y="250"/>
                  </a:cubicBezTo>
                  <a:cubicBezTo>
                    <a:pt x="21" y="250"/>
                    <a:pt x="8" y="243"/>
                    <a:pt x="0" y="232"/>
                  </a:cubicBezTo>
                  <a:cubicBezTo>
                    <a:pt x="0" y="329"/>
                    <a:pt x="0" y="329"/>
                    <a:pt x="0" y="329"/>
                  </a:cubicBezTo>
                  <a:cubicBezTo>
                    <a:pt x="150" y="331"/>
                    <a:pt x="271" y="452"/>
                    <a:pt x="271" y="602"/>
                  </a:cubicBezTo>
                  <a:cubicBezTo>
                    <a:pt x="271" y="644"/>
                    <a:pt x="261" y="684"/>
                    <a:pt x="245" y="719"/>
                  </a:cubicBezTo>
                  <a:cubicBezTo>
                    <a:pt x="355" y="783"/>
                    <a:pt x="355" y="783"/>
                    <a:pt x="355" y="783"/>
                  </a:cubicBezTo>
                  <a:cubicBezTo>
                    <a:pt x="358" y="786"/>
                    <a:pt x="359" y="791"/>
                    <a:pt x="357" y="795"/>
                  </a:cubicBezTo>
                  <a:cubicBezTo>
                    <a:pt x="353" y="802"/>
                    <a:pt x="349" y="809"/>
                    <a:pt x="340" y="810"/>
                  </a:cubicBezTo>
                  <a:cubicBezTo>
                    <a:pt x="334" y="810"/>
                    <a:pt x="329" y="810"/>
                    <a:pt x="324" y="810"/>
                  </a:cubicBezTo>
                  <a:cubicBezTo>
                    <a:pt x="307" y="810"/>
                    <a:pt x="297" y="825"/>
                    <a:pt x="303" y="840"/>
                  </a:cubicBezTo>
                  <a:cubicBezTo>
                    <a:pt x="309" y="855"/>
                    <a:pt x="322" y="868"/>
                    <a:pt x="336" y="875"/>
                  </a:cubicBezTo>
                  <a:cubicBezTo>
                    <a:pt x="350" y="884"/>
                    <a:pt x="368" y="889"/>
                    <a:pt x="384" y="887"/>
                  </a:cubicBezTo>
                  <a:cubicBezTo>
                    <a:pt x="400" y="884"/>
                    <a:pt x="407" y="868"/>
                    <a:pt x="399" y="854"/>
                  </a:cubicBezTo>
                  <a:cubicBezTo>
                    <a:pt x="397" y="849"/>
                    <a:pt x="394" y="845"/>
                    <a:pt x="391" y="840"/>
                  </a:cubicBezTo>
                  <a:cubicBezTo>
                    <a:pt x="387" y="831"/>
                    <a:pt x="391" y="824"/>
                    <a:pt x="396" y="817"/>
                  </a:cubicBezTo>
                  <a:cubicBezTo>
                    <a:pt x="398" y="813"/>
                    <a:pt x="403" y="812"/>
                    <a:pt x="407" y="813"/>
                  </a:cubicBezTo>
                  <a:cubicBezTo>
                    <a:pt x="530" y="884"/>
                    <a:pt x="530" y="884"/>
                    <a:pt x="530" y="884"/>
                  </a:cubicBezTo>
                  <a:cubicBezTo>
                    <a:pt x="575" y="800"/>
                    <a:pt x="600" y="704"/>
                    <a:pt x="600" y="602"/>
                  </a:cubicBezTo>
                  <a:cubicBezTo>
                    <a:pt x="600" y="271"/>
                    <a:pt x="331" y="1"/>
                    <a:pt x="0" y="0"/>
                  </a:cubicBezTo>
                  <a:cubicBezTo>
                    <a:pt x="0" y="113"/>
                    <a:pt x="0" y="113"/>
                    <a:pt x="0" y="113"/>
                  </a:cubicBezTo>
                  <a:cubicBezTo>
                    <a:pt x="8" y="102"/>
                    <a:pt x="21" y="95"/>
                    <a:pt x="35" y="9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8" name="Google Shape;1128;p48"/>
            <p:cNvSpPr/>
            <p:nvPr/>
          </p:nvSpPr>
          <p:spPr>
            <a:xfrm>
              <a:off x="5787732" y="3124950"/>
              <a:ext cx="616090" cy="277182"/>
            </a:xfrm>
            <a:custGeom>
              <a:avLst/>
              <a:gdLst/>
              <a:ahLst/>
              <a:cxnLst/>
              <a:rect l="l" t="t" r="r" b="b"/>
              <a:pathLst>
                <a:path w="1031" h="464" extrusionOk="0">
                  <a:moveTo>
                    <a:pt x="931" y="147"/>
                  </a:moveTo>
                  <a:cubicBezTo>
                    <a:pt x="925" y="159"/>
                    <a:pt x="913" y="166"/>
                    <a:pt x="900" y="169"/>
                  </a:cubicBezTo>
                  <a:cubicBezTo>
                    <a:pt x="880" y="172"/>
                    <a:pt x="858" y="167"/>
                    <a:pt x="838" y="155"/>
                  </a:cubicBezTo>
                  <a:cubicBezTo>
                    <a:pt x="817" y="143"/>
                    <a:pt x="801" y="127"/>
                    <a:pt x="795" y="108"/>
                  </a:cubicBezTo>
                  <a:cubicBezTo>
                    <a:pt x="790" y="95"/>
                    <a:pt x="791" y="81"/>
                    <a:pt x="797" y="70"/>
                  </a:cubicBezTo>
                  <a:cubicBezTo>
                    <a:pt x="804" y="58"/>
                    <a:pt x="816" y="50"/>
                    <a:pt x="830" y="48"/>
                  </a:cubicBezTo>
                  <a:cubicBezTo>
                    <a:pt x="746" y="0"/>
                    <a:pt x="746" y="0"/>
                    <a:pt x="746" y="0"/>
                  </a:cubicBezTo>
                  <a:cubicBezTo>
                    <a:pt x="698" y="81"/>
                    <a:pt x="611" y="135"/>
                    <a:pt x="510" y="135"/>
                  </a:cubicBezTo>
                  <a:cubicBezTo>
                    <a:pt x="417" y="135"/>
                    <a:pt x="335" y="88"/>
                    <a:pt x="286" y="17"/>
                  </a:cubicBezTo>
                  <a:cubicBezTo>
                    <a:pt x="175" y="81"/>
                    <a:pt x="175" y="81"/>
                    <a:pt x="175" y="81"/>
                  </a:cubicBezTo>
                  <a:cubicBezTo>
                    <a:pt x="171" y="82"/>
                    <a:pt x="167" y="81"/>
                    <a:pt x="164" y="77"/>
                  </a:cubicBezTo>
                  <a:cubicBezTo>
                    <a:pt x="159" y="70"/>
                    <a:pt x="156" y="63"/>
                    <a:pt x="160" y="54"/>
                  </a:cubicBezTo>
                  <a:cubicBezTo>
                    <a:pt x="162" y="49"/>
                    <a:pt x="165" y="45"/>
                    <a:pt x="168" y="40"/>
                  </a:cubicBezTo>
                  <a:cubicBezTo>
                    <a:pt x="175" y="26"/>
                    <a:pt x="168" y="10"/>
                    <a:pt x="152" y="7"/>
                  </a:cubicBezTo>
                  <a:cubicBezTo>
                    <a:pt x="136" y="5"/>
                    <a:pt x="119" y="10"/>
                    <a:pt x="105" y="18"/>
                  </a:cubicBezTo>
                  <a:cubicBezTo>
                    <a:pt x="90" y="26"/>
                    <a:pt x="77" y="39"/>
                    <a:pt x="71" y="54"/>
                  </a:cubicBezTo>
                  <a:cubicBezTo>
                    <a:pt x="66" y="69"/>
                    <a:pt x="76" y="83"/>
                    <a:pt x="92" y="84"/>
                  </a:cubicBezTo>
                  <a:cubicBezTo>
                    <a:pt x="97" y="84"/>
                    <a:pt x="103" y="83"/>
                    <a:pt x="108" y="84"/>
                  </a:cubicBezTo>
                  <a:cubicBezTo>
                    <a:pt x="117" y="85"/>
                    <a:pt x="121" y="92"/>
                    <a:pt x="126" y="99"/>
                  </a:cubicBezTo>
                  <a:cubicBezTo>
                    <a:pt x="128" y="103"/>
                    <a:pt x="126" y="108"/>
                    <a:pt x="123" y="111"/>
                  </a:cubicBezTo>
                  <a:cubicBezTo>
                    <a:pt x="0" y="182"/>
                    <a:pt x="0" y="182"/>
                    <a:pt x="0" y="182"/>
                  </a:cubicBezTo>
                  <a:cubicBezTo>
                    <a:pt x="107" y="351"/>
                    <a:pt x="296" y="464"/>
                    <a:pt x="510" y="464"/>
                  </a:cubicBezTo>
                  <a:cubicBezTo>
                    <a:pt x="733" y="464"/>
                    <a:pt x="927" y="344"/>
                    <a:pt x="1031" y="165"/>
                  </a:cubicBezTo>
                  <a:cubicBezTo>
                    <a:pt x="934" y="108"/>
                    <a:pt x="934" y="108"/>
                    <a:pt x="934" y="108"/>
                  </a:cubicBezTo>
                  <a:cubicBezTo>
                    <a:pt x="939" y="121"/>
                    <a:pt x="938" y="136"/>
                    <a:pt x="931" y="14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29" name="Google Shape;1129;p48"/>
          <p:cNvGrpSpPr/>
          <p:nvPr/>
        </p:nvGrpSpPr>
        <p:grpSpPr>
          <a:xfrm>
            <a:off x="4982887" y="1550327"/>
            <a:ext cx="445627" cy="445604"/>
            <a:chOff x="6768809" y="2682265"/>
            <a:chExt cx="719915" cy="719877"/>
          </a:xfrm>
        </p:grpSpPr>
        <p:sp>
          <p:nvSpPr>
            <p:cNvPr id="1130" name="Google Shape;1130;p48"/>
            <p:cNvSpPr/>
            <p:nvPr/>
          </p:nvSpPr>
          <p:spPr>
            <a:xfrm>
              <a:off x="6768809" y="2682954"/>
              <a:ext cx="400157" cy="358101"/>
            </a:xfrm>
            <a:custGeom>
              <a:avLst/>
              <a:gdLst/>
              <a:ahLst/>
              <a:cxnLst/>
              <a:rect l="l" t="t" r="r" b="b"/>
              <a:pathLst>
                <a:path w="638" h="571" extrusionOk="0">
                  <a:moveTo>
                    <a:pt x="91" y="538"/>
                  </a:moveTo>
                  <a:cubicBezTo>
                    <a:pt x="91" y="525"/>
                    <a:pt x="97" y="513"/>
                    <a:pt x="107" y="505"/>
                  </a:cubicBezTo>
                  <a:cubicBezTo>
                    <a:pt x="121" y="493"/>
                    <a:pt x="142" y="486"/>
                    <a:pt x="164" y="487"/>
                  </a:cubicBezTo>
                  <a:cubicBezTo>
                    <a:pt x="187" y="486"/>
                    <a:pt x="208" y="493"/>
                    <a:pt x="222" y="505"/>
                  </a:cubicBezTo>
                  <a:cubicBezTo>
                    <a:pt x="232" y="513"/>
                    <a:pt x="238" y="525"/>
                    <a:pt x="238" y="538"/>
                  </a:cubicBezTo>
                  <a:cubicBezTo>
                    <a:pt x="238" y="551"/>
                    <a:pt x="232" y="563"/>
                    <a:pt x="221" y="571"/>
                  </a:cubicBezTo>
                  <a:cubicBezTo>
                    <a:pt x="314" y="571"/>
                    <a:pt x="314" y="571"/>
                    <a:pt x="314" y="571"/>
                  </a:cubicBezTo>
                  <a:cubicBezTo>
                    <a:pt x="315" y="435"/>
                    <a:pt x="420" y="325"/>
                    <a:pt x="552" y="314"/>
                  </a:cubicBezTo>
                  <a:cubicBezTo>
                    <a:pt x="552" y="192"/>
                    <a:pt x="552" y="192"/>
                    <a:pt x="552" y="192"/>
                  </a:cubicBezTo>
                  <a:cubicBezTo>
                    <a:pt x="554" y="189"/>
                    <a:pt x="557" y="185"/>
                    <a:pt x="561" y="185"/>
                  </a:cubicBezTo>
                  <a:cubicBezTo>
                    <a:pt x="569" y="184"/>
                    <a:pt x="577" y="184"/>
                    <a:pt x="582" y="192"/>
                  </a:cubicBezTo>
                  <a:cubicBezTo>
                    <a:pt x="585" y="196"/>
                    <a:pt x="587" y="201"/>
                    <a:pt x="590" y="205"/>
                  </a:cubicBezTo>
                  <a:cubicBezTo>
                    <a:pt x="598" y="218"/>
                    <a:pt x="615" y="220"/>
                    <a:pt x="625" y="208"/>
                  </a:cubicBezTo>
                  <a:cubicBezTo>
                    <a:pt x="634" y="196"/>
                    <a:pt x="638" y="179"/>
                    <a:pt x="638" y="163"/>
                  </a:cubicBezTo>
                  <a:cubicBezTo>
                    <a:pt x="638" y="148"/>
                    <a:pt x="634" y="131"/>
                    <a:pt x="625" y="119"/>
                  </a:cubicBezTo>
                  <a:cubicBezTo>
                    <a:pt x="615" y="107"/>
                    <a:pt x="598" y="109"/>
                    <a:pt x="590" y="122"/>
                  </a:cubicBezTo>
                  <a:cubicBezTo>
                    <a:pt x="587" y="126"/>
                    <a:pt x="585" y="131"/>
                    <a:pt x="582" y="135"/>
                  </a:cubicBezTo>
                  <a:cubicBezTo>
                    <a:pt x="577" y="142"/>
                    <a:pt x="569" y="143"/>
                    <a:pt x="561" y="142"/>
                  </a:cubicBezTo>
                  <a:cubicBezTo>
                    <a:pt x="557" y="142"/>
                    <a:pt x="554" y="138"/>
                    <a:pt x="552" y="135"/>
                  </a:cubicBezTo>
                  <a:cubicBezTo>
                    <a:pt x="552" y="0"/>
                    <a:pt x="552" y="0"/>
                    <a:pt x="552" y="0"/>
                  </a:cubicBezTo>
                  <a:cubicBezTo>
                    <a:pt x="246" y="11"/>
                    <a:pt x="1" y="262"/>
                    <a:pt x="0" y="571"/>
                  </a:cubicBezTo>
                  <a:cubicBezTo>
                    <a:pt x="107" y="571"/>
                    <a:pt x="107" y="571"/>
                    <a:pt x="107" y="571"/>
                  </a:cubicBezTo>
                  <a:cubicBezTo>
                    <a:pt x="97" y="563"/>
                    <a:pt x="91" y="551"/>
                    <a:pt x="91" y="53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1" name="Google Shape;1131;p48"/>
            <p:cNvSpPr/>
            <p:nvPr/>
          </p:nvSpPr>
          <p:spPr>
            <a:xfrm>
              <a:off x="6768809" y="3002032"/>
              <a:ext cx="358808" cy="400111"/>
            </a:xfrm>
            <a:custGeom>
              <a:avLst/>
              <a:gdLst/>
              <a:ahLst/>
              <a:cxnLst/>
              <a:rect l="l" t="t" r="r" b="b"/>
              <a:pathLst>
                <a:path w="572" h="638" extrusionOk="0">
                  <a:moveTo>
                    <a:pt x="539" y="547"/>
                  </a:moveTo>
                  <a:cubicBezTo>
                    <a:pt x="526" y="547"/>
                    <a:pt x="514" y="542"/>
                    <a:pt x="506" y="532"/>
                  </a:cubicBezTo>
                  <a:cubicBezTo>
                    <a:pt x="494" y="517"/>
                    <a:pt x="487" y="497"/>
                    <a:pt x="488" y="474"/>
                  </a:cubicBezTo>
                  <a:cubicBezTo>
                    <a:pt x="487" y="451"/>
                    <a:pt x="494" y="431"/>
                    <a:pt x="506" y="416"/>
                  </a:cubicBezTo>
                  <a:cubicBezTo>
                    <a:pt x="514" y="406"/>
                    <a:pt x="526" y="400"/>
                    <a:pt x="539" y="400"/>
                  </a:cubicBezTo>
                  <a:cubicBezTo>
                    <a:pt x="551" y="400"/>
                    <a:pt x="564" y="406"/>
                    <a:pt x="572" y="417"/>
                  </a:cubicBezTo>
                  <a:cubicBezTo>
                    <a:pt x="572" y="324"/>
                    <a:pt x="572" y="324"/>
                    <a:pt x="572" y="324"/>
                  </a:cubicBezTo>
                  <a:cubicBezTo>
                    <a:pt x="436" y="323"/>
                    <a:pt x="325" y="219"/>
                    <a:pt x="315" y="86"/>
                  </a:cubicBezTo>
                  <a:cubicBezTo>
                    <a:pt x="193" y="86"/>
                    <a:pt x="193" y="86"/>
                    <a:pt x="193" y="86"/>
                  </a:cubicBezTo>
                  <a:cubicBezTo>
                    <a:pt x="189" y="84"/>
                    <a:pt x="186" y="81"/>
                    <a:pt x="186" y="77"/>
                  </a:cubicBezTo>
                  <a:cubicBezTo>
                    <a:pt x="185" y="69"/>
                    <a:pt x="185" y="61"/>
                    <a:pt x="193" y="56"/>
                  </a:cubicBezTo>
                  <a:cubicBezTo>
                    <a:pt x="197" y="53"/>
                    <a:pt x="202" y="51"/>
                    <a:pt x="206" y="48"/>
                  </a:cubicBezTo>
                  <a:cubicBezTo>
                    <a:pt x="219" y="40"/>
                    <a:pt x="221" y="23"/>
                    <a:pt x="209" y="13"/>
                  </a:cubicBezTo>
                  <a:cubicBezTo>
                    <a:pt x="197" y="4"/>
                    <a:pt x="180" y="0"/>
                    <a:pt x="164" y="0"/>
                  </a:cubicBezTo>
                  <a:cubicBezTo>
                    <a:pt x="149" y="0"/>
                    <a:pt x="132" y="4"/>
                    <a:pt x="120" y="13"/>
                  </a:cubicBezTo>
                  <a:cubicBezTo>
                    <a:pt x="108" y="23"/>
                    <a:pt x="109" y="40"/>
                    <a:pt x="123" y="48"/>
                  </a:cubicBezTo>
                  <a:cubicBezTo>
                    <a:pt x="127" y="51"/>
                    <a:pt x="132" y="53"/>
                    <a:pt x="136" y="56"/>
                  </a:cubicBezTo>
                  <a:cubicBezTo>
                    <a:pt x="143" y="61"/>
                    <a:pt x="143" y="69"/>
                    <a:pt x="143" y="77"/>
                  </a:cubicBezTo>
                  <a:cubicBezTo>
                    <a:pt x="143" y="81"/>
                    <a:pt x="139" y="84"/>
                    <a:pt x="136" y="86"/>
                  </a:cubicBezTo>
                  <a:cubicBezTo>
                    <a:pt x="0" y="86"/>
                    <a:pt x="0" y="86"/>
                    <a:pt x="0" y="86"/>
                  </a:cubicBezTo>
                  <a:cubicBezTo>
                    <a:pt x="12" y="392"/>
                    <a:pt x="263" y="637"/>
                    <a:pt x="572" y="638"/>
                  </a:cubicBezTo>
                  <a:cubicBezTo>
                    <a:pt x="572" y="531"/>
                    <a:pt x="572" y="531"/>
                    <a:pt x="572" y="531"/>
                  </a:cubicBezTo>
                  <a:cubicBezTo>
                    <a:pt x="564" y="541"/>
                    <a:pt x="551" y="547"/>
                    <a:pt x="539" y="54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2" name="Google Shape;1132;p48"/>
            <p:cNvSpPr/>
            <p:nvPr/>
          </p:nvSpPr>
          <p:spPr>
            <a:xfrm>
              <a:off x="7129915" y="2682265"/>
              <a:ext cx="358808" cy="400111"/>
            </a:xfrm>
            <a:custGeom>
              <a:avLst/>
              <a:gdLst/>
              <a:ahLst/>
              <a:cxnLst/>
              <a:rect l="l" t="t" r="r" b="b"/>
              <a:pathLst>
                <a:path w="572" h="638" extrusionOk="0">
                  <a:moveTo>
                    <a:pt x="33" y="91"/>
                  </a:moveTo>
                  <a:cubicBezTo>
                    <a:pt x="46" y="91"/>
                    <a:pt x="58" y="97"/>
                    <a:pt x="66" y="107"/>
                  </a:cubicBezTo>
                  <a:cubicBezTo>
                    <a:pt x="78" y="121"/>
                    <a:pt x="85" y="142"/>
                    <a:pt x="84" y="164"/>
                  </a:cubicBezTo>
                  <a:cubicBezTo>
                    <a:pt x="85" y="187"/>
                    <a:pt x="78" y="208"/>
                    <a:pt x="66" y="222"/>
                  </a:cubicBezTo>
                  <a:cubicBezTo>
                    <a:pt x="58" y="232"/>
                    <a:pt x="46" y="238"/>
                    <a:pt x="33" y="238"/>
                  </a:cubicBezTo>
                  <a:cubicBezTo>
                    <a:pt x="21" y="238"/>
                    <a:pt x="8" y="232"/>
                    <a:pt x="0" y="222"/>
                  </a:cubicBezTo>
                  <a:cubicBezTo>
                    <a:pt x="0" y="314"/>
                    <a:pt x="0" y="314"/>
                    <a:pt x="0" y="314"/>
                  </a:cubicBezTo>
                  <a:cubicBezTo>
                    <a:pt x="136" y="315"/>
                    <a:pt x="247" y="420"/>
                    <a:pt x="257" y="553"/>
                  </a:cubicBezTo>
                  <a:cubicBezTo>
                    <a:pt x="379" y="553"/>
                    <a:pt x="379" y="553"/>
                    <a:pt x="379" y="553"/>
                  </a:cubicBezTo>
                  <a:cubicBezTo>
                    <a:pt x="383" y="554"/>
                    <a:pt x="386" y="557"/>
                    <a:pt x="386" y="561"/>
                  </a:cubicBezTo>
                  <a:cubicBezTo>
                    <a:pt x="387" y="570"/>
                    <a:pt x="387" y="577"/>
                    <a:pt x="379" y="582"/>
                  </a:cubicBezTo>
                  <a:cubicBezTo>
                    <a:pt x="375" y="585"/>
                    <a:pt x="370" y="587"/>
                    <a:pt x="366" y="590"/>
                  </a:cubicBezTo>
                  <a:cubicBezTo>
                    <a:pt x="353" y="598"/>
                    <a:pt x="351" y="615"/>
                    <a:pt x="363" y="625"/>
                  </a:cubicBezTo>
                  <a:cubicBezTo>
                    <a:pt x="375" y="635"/>
                    <a:pt x="392" y="638"/>
                    <a:pt x="408" y="638"/>
                  </a:cubicBezTo>
                  <a:cubicBezTo>
                    <a:pt x="423" y="638"/>
                    <a:pt x="440" y="635"/>
                    <a:pt x="452" y="625"/>
                  </a:cubicBezTo>
                  <a:cubicBezTo>
                    <a:pt x="464" y="615"/>
                    <a:pt x="463" y="598"/>
                    <a:pt x="449" y="590"/>
                  </a:cubicBezTo>
                  <a:cubicBezTo>
                    <a:pt x="445" y="587"/>
                    <a:pt x="440" y="585"/>
                    <a:pt x="436" y="582"/>
                  </a:cubicBezTo>
                  <a:cubicBezTo>
                    <a:pt x="429" y="577"/>
                    <a:pt x="429" y="570"/>
                    <a:pt x="429" y="561"/>
                  </a:cubicBezTo>
                  <a:cubicBezTo>
                    <a:pt x="429" y="557"/>
                    <a:pt x="433" y="554"/>
                    <a:pt x="436" y="553"/>
                  </a:cubicBezTo>
                  <a:cubicBezTo>
                    <a:pt x="572" y="553"/>
                    <a:pt x="572" y="553"/>
                    <a:pt x="572" y="553"/>
                  </a:cubicBezTo>
                  <a:cubicBezTo>
                    <a:pt x="560" y="246"/>
                    <a:pt x="309" y="1"/>
                    <a:pt x="0" y="0"/>
                  </a:cubicBezTo>
                  <a:cubicBezTo>
                    <a:pt x="0" y="107"/>
                    <a:pt x="0" y="107"/>
                    <a:pt x="0" y="107"/>
                  </a:cubicBezTo>
                  <a:cubicBezTo>
                    <a:pt x="8" y="97"/>
                    <a:pt x="21" y="91"/>
                    <a:pt x="33" y="9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3" name="Google Shape;1133;p48"/>
            <p:cNvSpPr/>
            <p:nvPr/>
          </p:nvSpPr>
          <p:spPr>
            <a:xfrm>
              <a:off x="7088567" y="3043581"/>
              <a:ext cx="400157" cy="358561"/>
            </a:xfrm>
            <a:custGeom>
              <a:avLst/>
              <a:gdLst/>
              <a:ahLst/>
              <a:cxnLst/>
              <a:rect l="l" t="t" r="r" b="b"/>
              <a:pathLst>
                <a:path w="638" h="572" extrusionOk="0">
                  <a:moveTo>
                    <a:pt x="547" y="34"/>
                  </a:moveTo>
                  <a:cubicBezTo>
                    <a:pt x="547" y="46"/>
                    <a:pt x="541" y="58"/>
                    <a:pt x="531" y="66"/>
                  </a:cubicBezTo>
                  <a:cubicBezTo>
                    <a:pt x="517" y="78"/>
                    <a:pt x="496" y="85"/>
                    <a:pt x="474" y="84"/>
                  </a:cubicBezTo>
                  <a:cubicBezTo>
                    <a:pt x="451" y="85"/>
                    <a:pt x="430" y="78"/>
                    <a:pt x="416" y="66"/>
                  </a:cubicBezTo>
                  <a:cubicBezTo>
                    <a:pt x="406" y="58"/>
                    <a:pt x="400" y="46"/>
                    <a:pt x="400" y="34"/>
                  </a:cubicBezTo>
                  <a:cubicBezTo>
                    <a:pt x="400" y="21"/>
                    <a:pt x="406" y="9"/>
                    <a:pt x="417" y="0"/>
                  </a:cubicBezTo>
                  <a:cubicBezTo>
                    <a:pt x="324" y="0"/>
                    <a:pt x="324" y="0"/>
                    <a:pt x="324" y="0"/>
                  </a:cubicBezTo>
                  <a:cubicBezTo>
                    <a:pt x="323" y="136"/>
                    <a:pt x="218" y="247"/>
                    <a:pt x="86" y="258"/>
                  </a:cubicBezTo>
                  <a:cubicBezTo>
                    <a:pt x="86" y="379"/>
                    <a:pt x="86" y="379"/>
                    <a:pt x="86" y="379"/>
                  </a:cubicBezTo>
                  <a:cubicBezTo>
                    <a:pt x="84" y="383"/>
                    <a:pt x="81" y="386"/>
                    <a:pt x="77" y="387"/>
                  </a:cubicBezTo>
                  <a:cubicBezTo>
                    <a:pt x="69" y="387"/>
                    <a:pt x="61" y="387"/>
                    <a:pt x="56" y="379"/>
                  </a:cubicBezTo>
                  <a:cubicBezTo>
                    <a:pt x="53" y="375"/>
                    <a:pt x="51" y="370"/>
                    <a:pt x="48" y="366"/>
                  </a:cubicBezTo>
                  <a:cubicBezTo>
                    <a:pt x="40" y="353"/>
                    <a:pt x="23" y="352"/>
                    <a:pt x="13" y="363"/>
                  </a:cubicBezTo>
                  <a:cubicBezTo>
                    <a:pt x="4" y="375"/>
                    <a:pt x="0" y="392"/>
                    <a:pt x="0" y="408"/>
                  </a:cubicBezTo>
                  <a:cubicBezTo>
                    <a:pt x="0" y="423"/>
                    <a:pt x="4" y="440"/>
                    <a:pt x="13" y="452"/>
                  </a:cubicBezTo>
                  <a:cubicBezTo>
                    <a:pt x="23" y="464"/>
                    <a:pt x="40" y="463"/>
                    <a:pt x="48" y="450"/>
                  </a:cubicBezTo>
                  <a:cubicBezTo>
                    <a:pt x="51" y="445"/>
                    <a:pt x="53" y="440"/>
                    <a:pt x="56" y="436"/>
                  </a:cubicBezTo>
                  <a:cubicBezTo>
                    <a:pt x="61" y="429"/>
                    <a:pt x="69" y="429"/>
                    <a:pt x="77" y="429"/>
                  </a:cubicBezTo>
                  <a:cubicBezTo>
                    <a:pt x="81" y="429"/>
                    <a:pt x="84" y="433"/>
                    <a:pt x="86" y="436"/>
                  </a:cubicBezTo>
                  <a:cubicBezTo>
                    <a:pt x="86" y="572"/>
                    <a:pt x="86" y="572"/>
                    <a:pt x="86" y="572"/>
                  </a:cubicBezTo>
                  <a:cubicBezTo>
                    <a:pt x="392" y="560"/>
                    <a:pt x="637" y="309"/>
                    <a:pt x="638" y="0"/>
                  </a:cubicBezTo>
                  <a:cubicBezTo>
                    <a:pt x="531" y="0"/>
                    <a:pt x="531" y="0"/>
                    <a:pt x="531" y="0"/>
                  </a:cubicBezTo>
                  <a:cubicBezTo>
                    <a:pt x="541" y="9"/>
                    <a:pt x="547" y="21"/>
                    <a:pt x="547" y="34"/>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34" name="Google Shape;1134;p48"/>
          <p:cNvGrpSpPr/>
          <p:nvPr/>
        </p:nvGrpSpPr>
        <p:grpSpPr>
          <a:xfrm>
            <a:off x="5624209" y="1550356"/>
            <a:ext cx="445753" cy="445545"/>
            <a:chOff x="7804870" y="2682313"/>
            <a:chExt cx="720118" cy="719782"/>
          </a:xfrm>
        </p:grpSpPr>
        <p:sp>
          <p:nvSpPr>
            <p:cNvPr id="1135" name="Google Shape;1135;p48"/>
            <p:cNvSpPr/>
            <p:nvPr/>
          </p:nvSpPr>
          <p:spPr>
            <a:xfrm>
              <a:off x="7804870" y="2922841"/>
              <a:ext cx="256443" cy="407568"/>
            </a:xfrm>
            <a:custGeom>
              <a:avLst/>
              <a:gdLst/>
              <a:ahLst/>
              <a:cxnLst/>
              <a:rect l="l" t="t" r="r" b="b"/>
              <a:pathLst>
                <a:path w="376" h="598" extrusionOk="0">
                  <a:moveTo>
                    <a:pt x="242" y="519"/>
                  </a:moveTo>
                  <a:cubicBezTo>
                    <a:pt x="234" y="513"/>
                    <a:pt x="229" y="503"/>
                    <a:pt x="228" y="493"/>
                  </a:cubicBezTo>
                  <a:cubicBezTo>
                    <a:pt x="227" y="477"/>
                    <a:pt x="233" y="460"/>
                    <a:pt x="244" y="445"/>
                  </a:cubicBezTo>
                  <a:cubicBezTo>
                    <a:pt x="255" y="430"/>
                    <a:pt x="269" y="420"/>
                    <a:pt x="284" y="416"/>
                  </a:cubicBezTo>
                  <a:cubicBezTo>
                    <a:pt x="294" y="413"/>
                    <a:pt x="305" y="415"/>
                    <a:pt x="313" y="421"/>
                  </a:cubicBezTo>
                  <a:cubicBezTo>
                    <a:pt x="316" y="424"/>
                    <a:pt x="319" y="427"/>
                    <a:pt x="321" y="430"/>
                  </a:cubicBezTo>
                  <a:cubicBezTo>
                    <a:pt x="326" y="437"/>
                    <a:pt x="335" y="437"/>
                    <a:pt x="340" y="430"/>
                  </a:cubicBezTo>
                  <a:cubicBezTo>
                    <a:pt x="372" y="386"/>
                    <a:pt x="372" y="386"/>
                    <a:pt x="372" y="386"/>
                  </a:cubicBezTo>
                  <a:cubicBezTo>
                    <a:pt x="376" y="381"/>
                    <a:pt x="375" y="374"/>
                    <a:pt x="370" y="371"/>
                  </a:cubicBezTo>
                  <a:cubicBezTo>
                    <a:pt x="313" y="325"/>
                    <a:pt x="276" y="254"/>
                    <a:pt x="276" y="175"/>
                  </a:cubicBezTo>
                  <a:cubicBezTo>
                    <a:pt x="276" y="157"/>
                    <a:pt x="278" y="140"/>
                    <a:pt x="281" y="124"/>
                  </a:cubicBezTo>
                  <a:cubicBezTo>
                    <a:pt x="283" y="118"/>
                    <a:pt x="279" y="112"/>
                    <a:pt x="274" y="111"/>
                  </a:cubicBezTo>
                  <a:cubicBezTo>
                    <a:pt x="177" y="79"/>
                    <a:pt x="177" y="79"/>
                    <a:pt x="177" y="79"/>
                  </a:cubicBezTo>
                  <a:cubicBezTo>
                    <a:pt x="175" y="77"/>
                    <a:pt x="173" y="74"/>
                    <a:pt x="174" y="71"/>
                  </a:cubicBezTo>
                  <a:cubicBezTo>
                    <a:pt x="176" y="64"/>
                    <a:pt x="178" y="58"/>
                    <a:pt x="185" y="56"/>
                  </a:cubicBezTo>
                  <a:cubicBezTo>
                    <a:pt x="189" y="55"/>
                    <a:pt x="193" y="55"/>
                    <a:pt x="197" y="54"/>
                  </a:cubicBezTo>
                  <a:cubicBezTo>
                    <a:pt x="209" y="50"/>
                    <a:pt x="215" y="38"/>
                    <a:pt x="208" y="27"/>
                  </a:cubicBezTo>
                  <a:cubicBezTo>
                    <a:pt x="201" y="16"/>
                    <a:pt x="189" y="9"/>
                    <a:pt x="177" y="5"/>
                  </a:cubicBezTo>
                  <a:cubicBezTo>
                    <a:pt x="165" y="1"/>
                    <a:pt x="151" y="0"/>
                    <a:pt x="139" y="5"/>
                  </a:cubicBezTo>
                  <a:cubicBezTo>
                    <a:pt x="127" y="9"/>
                    <a:pt x="124" y="23"/>
                    <a:pt x="132" y="32"/>
                  </a:cubicBezTo>
                  <a:cubicBezTo>
                    <a:pt x="135" y="36"/>
                    <a:pt x="138" y="38"/>
                    <a:pt x="140" y="42"/>
                  </a:cubicBezTo>
                  <a:cubicBezTo>
                    <a:pt x="145" y="48"/>
                    <a:pt x="143" y="54"/>
                    <a:pt x="141" y="60"/>
                  </a:cubicBezTo>
                  <a:cubicBezTo>
                    <a:pt x="140" y="63"/>
                    <a:pt x="136" y="65"/>
                    <a:pt x="133" y="65"/>
                  </a:cubicBezTo>
                  <a:cubicBezTo>
                    <a:pt x="32" y="32"/>
                    <a:pt x="32" y="32"/>
                    <a:pt x="32" y="32"/>
                  </a:cubicBezTo>
                  <a:cubicBezTo>
                    <a:pt x="26" y="30"/>
                    <a:pt x="19" y="34"/>
                    <a:pt x="17" y="40"/>
                  </a:cubicBezTo>
                  <a:cubicBezTo>
                    <a:pt x="6" y="83"/>
                    <a:pt x="0" y="128"/>
                    <a:pt x="0" y="175"/>
                  </a:cubicBezTo>
                  <a:cubicBezTo>
                    <a:pt x="0" y="345"/>
                    <a:pt x="81" y="497"/>
                    <a:pt x="207" y="594"/>
                  </a:cubicBezTo>
                  <a:cubicBezTo>
                    <a:pt x="212" y="598"/>
                    <a:pt x="219" y="597"/>
                    <a:pt x="223" y="591"/>
                  </a:cubicBezTo>
                  <a:cubicBezTo>
                    <a:pt x="259" y="542"/>
                    <a:pt x="259" y="542"/>
                    <a:pt x="259" y="542"/>
                  </a:cubicBezTo>
                  <a:cubicBezTo>
                    <a:pt x="264" y="535"/>
                    <a:pt x="260" y="526"/>
                    <a:pt x="253" y="524"/>
                  </a:cubicBezTo>
                  <a:cubicBezTo>
                    <a:pt x="249" y="523"/>
                    <a:pt x="245" y="521"/>
                    <a:pt x="242" y="519"/>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6" name="Google Shape;1136;p48"/>
            <p:cNvSpPr/>
            <p:nvPr/>
          </p:nvSpPr>
          <p:spPr>
            <a:xfrm>
              <a:off x="7823833" y="2682313"/>
              <a:ext cx="377215" cy="304549"/>
            </a:xfrm>
            <a:custGeom>
              <a:avLst/>
              <a:gdLst/>
              <a:ahLst/>
              <a:cxnLst/>
              <a:rect l="l" t="t" r="r" b="b"/>
              <a:pathLst>
                <a:path w="553" h="447" extrusionOk="0">
                  <a:moveTo>
                    <a:pt x="84" y="362"/>
                  </a:moveTo>
                  <a:cubicBezTo>
                    <a:pt x="87" y="352"/>
                    <a:pt x="95" y="344"/>
                    <a:pt x="105" y="340"/>
                  </a:cubicBezTo>
                  <a:cubicBezTo>
                    <a:pt x="119" y="335"/>
                    <a:pt x="137" y="335"/>
                    <a:pt x="154" y="341"/>
                  </a:cubicBezTo>
                  <a:cubicBezTo>
                    <a:pt x="172" y="346"/>
                    <a:pt x="187" y="357"/>
                    <a:pt x="195" y="370"/>
                  </a:cubicBezTo>
                  <a:cubicBezTo>
                    <a:pt x="201" y="379"/>
                    <a:pt x="202" y="390"/>
                    <a:pt x="199" y="399"/>
                  </a:cubicBezTo>
                  <a:cubicBezTo>
                    <a:pt x="198" y="403"/>
                    <a:pt x="196" y="407"/>
                    <a:pt x="193" y="410"/>
                  </a:cubicBezTo>
                  <a:cubicBezTo>
                    <a:pt x="188" y="416"/>
                    <a:pt x="191" y="425"/>
                    <a:pt x="199" y="428"/>
                  </a:cubicBezTo>
                  <a:cubicBezTo>
                    <a:pt x="250" y="445"/>
                    <a:pt x="250" y="445"/>
                    <a:pt x="250" y="445"/>
                  </a:cubicBezTo>
                  <a:cubicBezTo>
                    <a:pt x="256" y="447"/>
                    <a:pt x="263" y="444"/>
                    <a:pt x="265" y="438"/>
                  </a:cubicBezTo>
                  <a:cubicBezTo>
                    <a:pt x="298" y="352"/>
                    <a:pt x="377" y="288"/>
                    <a:pt x="472" y="277"/>
                  </a:cubicBezTo>
                  <a:cubicBezTo>
                    <a:pt x="478" y="277"/>
                    <a:pt x="482" y="272"/>
                    <a:pt x="482" y="266"/>
                  </a:cubicBezTo>
                  <a:cubicBezTo>
                    <a:pt x="482" y="165"/>
                    <a:pt x="482" y="165"/>
                    <a:pt x="482" y="165"/>
                  </a:cubicBezTo>
                  <a:cubicBezTo>
                    <a:pt x="483" y="162"/>
                    <a:pt x="486" y="159"/>
                    <a:pt x="489" y="159"/>
                  </a:cubicBezTo>
                  <a:cubicBezTo>
                    <a:pt x="496" y="158"/>
                    <a:pt x="502" y="159"/>
                    <a:pt x="507" y="165"/>
                  </a:cubicBezTo>
                  <a:cubicBezTo>
                    <a:pt x="509" y="168"/>
                    <a:pt x="511" y="172"/>
                    <a:pt x="513" y="176"/>
                  </a:cubicBezTo>
                  <a:cubicBezTo>
                    <a:pt x="520" y="186"/>
                    <a:pt x="533" y="187"/>
                    <a:pt x="541" y="178"/>
                  </a:cubicBezTo>
                  <a:cubicBezTo>
                    <a:pt x="549" y="168"/>
                    <a:pt x="553" y="154"/>
                    <a:pt x="552" y="141"/>
                  </a:cubicBezTo>
                  <a:cubicBezTo>
                    <a:pt x="553" y="128"/>
                    <a:pt x="549" y="115"/>
                    <a:pt x="541" y="105"/>
                  </a:cubicBezTo>
                  <a:cubicBezTo>
                    <a:pt x="533" y="95"/>
                    <a:pt x="520" y="96"/>
                    <a:pt x="513" y="107"/>
                  </a:cubicBezTo>
                  <a:cubicBezTo>
                    <a:pt x="511" y="111"/>
                    <a:pt x="509" y="114"/>
                    <a:pt x="507" y="118"/>
                  </a:cubicBezTo>
                  <a:cubicBezTo>
                    <a:pt x="502" y="124"/>
                    <a:pt x="496" y="124"/>
                    <a:pt x="489" y="124"/>
                  </a:cubicBezTo>
                  <a:cubicBezTo>
                    <a:pt x="486" y="124"/>
                    <a:pt x="483" y="121"/>
                    <a:pt x="482" y="118"/>
                  </a:cubicBezTo>
                  <a:cubicBezTo>
                    <a:pt x="482" y="12"/>
                    <a:pt x="482" y="12"/>
                    <a:pt x="482" y="12"/>
                  </a:cubicBezTo>
                  <a:cubicBezTo>
                    <a:pt x="482" y="5"/>
                    <a:pt x="477" y="0"/>
                    <a:pt x="470" y="0"/>
                  </a:cubicBezTo>
                  <a:cubicBezTo>
                    <a:pt x="253" y="12"/>
                    <a:pt x="71" y="155"/>
                    <a:pt x="2" y="352"/>
                  </a:cubicBezTo>
                  <a:cubicBezTo>
                    <a:pt x="0" y="358"/>
                    <a:pt x="3" y="364"/>
                    <a:pt x="9" y="366"/>
                  </a:cubicBezTo>
                  <a:cubicBezTo>
                    <a:pt x="68" y="385"/>
                    <a:pt x="68" y="385"/>
                    <a:pt x="68" y="385"/>
                  </a:cubicBezTo>
                  <a:cubicBezTo>
                    <a:pt x="75" y="388"/>
                    <a:pt x="83" y="382"/>
                    <a:pt x="82" y="374"/>
                  </a:cubicBezTo>
                  <a:cubicBezTo>
                    <a:pt x="82" y="370"/>
                    <a:pt x="83" y="366"/>
                    <a:pt x="84" y="36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7" name="Google Shape;1137;p48"/>
            <p:cNvSpPr/>
            <p:nvPr/>
          </p:nvSpPr>
          <p:spPr>
            <a:xfrm>
              <a:off x="8277575" y="2932985"/>
              <a:ext cx="247414" cy="390661"/>
            </a:xfrm>
            <a:custGeom>
              <a:avLst/>
              <a:gdLst/>
              <a:ahLst/>
              <a:cxnLst/>
              <a:rect l="l" t="t" r="r" b="b"/>
              <a:pathLst>
                <a:path w="363" h="573" extrusionOk="0">
                  <a:moveTo>
                    <a:pt x="268" y="20"/>
                  </a:moveTo>
                  <a:cubicBezTo>
                    <a:pt x="261" y="23"/>
                    <a:pt x="258" y="32"/>
                    <a:pt x="263" y="38"/>
                  </a:cubicBezTo>
                  <a:cubicBezTo>
                    <a:pt x="266" y="42"/>
                    <a:pt x="268" y="45"/>
                    <a:pt x="269" y="49"/>
                  </a:cubicBezTo>
                  <a:cubicBezTo>
                    <a:pt x="272" y="59"/>
                    <a:pt x="270" y="70"/>
                    <a:pt x="265" y="79"/>
                  </a:cubicBezTo>
                  <a:cubicBezTo>
                    <a:pt x="256" y="92"/>
                    <a:pt x="242" y="102"/>
                    <a:pt x="224" y="107"/>
                  </a:cubicBezTo>
                  <a:cubicBezTo>
                    <a:pt x="207" y="113"/>
                    <a:pt x="189" y="114"/>
                    <a:pt x="174" y="108"/>
                  </a:cubicBezTo>
                  <a:cubicBezTo>
                    <a:pt x="165" y="104"/>
                    <a:pt x="157" y="96"/>
                    <a:pt x="154" y="86"/>
                  </a:cubicBezTo>
                  <a:cubicBezTo>
                    <a:pt x="153" y="83"/>
                    <a:pt x="152" y="79"/>
                    <a:pt x="152" y="75"/>
                  </a:cubicBezTo>
                  <a:cubicBezTo>
                    <a:pt x="152" y="67"/>
                    <a:pt x="145" y="60"/>
                    <a:pt x="137" y="63"/>
                  </a:cubicBezTo>
                  <a:cubicBezTo>
                    <a:pt x="85" y="80"/>
                    <a:pt x="85" y="80"/>
                    <a:pt x="85" y="80"/>
                  </a:cubicBezTo>
                  <a:cubicBezTo>
                    <a:pt x="80" y="82"/>
                    <a:pt x="76" y="88"/>
                    <a:pt x="78" y="94"/>
                  </a:cubicBezTo>
                  <a:cubicBezTo>
                    <a:pt x="84" y="115"/>
                    <a:pt x="87" y="137"/>
                    <a:pt x="87" y="160"/>
                  </a:cubicBezTo>
                  <a:cubicBezTo>
                    <a:pt x="87" y="233"/>
                    <a:pt x="55" y="299"/>
                    <a:pt x="5" y="345"/>
                  </a:cubicBezTo>
                  <a:cubicBezTo>
                    <a:pt x="0" y="349"/>
                    <a:pt x="0" y="356"/>
                    <a:pt x="3" y="361"/>
                  </a:cubicBezTo>
                  <a:cubicBezTo>
                    <a:pt x="63" y="443"/>
                    <a:pt x="63" y="443"/>
                    <a:pt x="63" y="443"/>
                  </a:cubicBezTo>
                  <a:cubicBezTo>
                    <a:pt x="63" y="446"/>
                    <a:pt x="63" y="449"/>
                    <a:pt x="61" y="452"/>
                  </a:cubicBezTo>
                  <a:cubicBezTo>
                    <a:pt x="55" y="456"/>
                    <a:pt x="50" y="459"/>
                    <a:pt x="43" y="457"/>
                  </a:cubicBezTo>
                  <a:cubicBezTo>
                    <a:pt x="39" y="456"/>
                    <a:pt x="35" y="453"/>
                    <a:pt x="32" y="452"/>
                  </a:cubicBezTo>
                  <a:cubicBezTo>
                    <a:pt x="20" y="447"/>
                    <a:pt x="8" y="454"/>
                    <a:pt x="7" y="467"/>
                  </a:cubicBezTo>
                  <a:cubicBezTo>
                    <a:pt x="6" y="479"/>
                    <a:pt x="12" y="493"/>
                    <a:pt x="20" y="503"/>
                  </a:cubicBezTo>
                  <a:cubicBezTo>
                    <a:pt x="27" y="513"/>
                    <a:pt x="38" y="523"/>
                    <a:pt x="50" y="526"/>
                  </a:cubicBezTo>
                  <a:cubicBezTo>
                    <a:pt x="62" y="529"/>
                    <a:pt x="73" y="520"/>
                    <a:pt x="72" y="507"/>
                  </a:cubicBezTo>
                  <a:cubicBezTo>
                    <a:pt x="72" y="503"/>
                    <a:pt x="71" y="499"/>
                    <a:pt x="70" y="495"/>
                  </a:cubicBezTo>
                  <a:cubicBezTo>
                    <a:pt x="70" y="487"/>
                    <a:pt x="75" y="484"/>
                    <a:pt x="81" y="480"/>
                  </a:cubicBezTo>
                  <a:cubicBezTo>
                    <a:pt x="84" y="478"/>
                    <a:pt x="88" y="479"/>
                    <a:pt x="90" y="481"/>
                  </a:cubicBezTo>
                  <a:cubicBezTo>
                    <a:pt x="153" y="566"/>
                    <a:pt x="153" y="566"/>
                    <a:pt x="153" y="566"/>
                  </a:cubicBezTo>
                  <a:cubicBezTo>
                    <a:pt x="156" y="572"/>
                    <a:pt x="164" y="573"/>
                    <a:pt x="169" y="569"/>
                  </a:cubicBezTo>
                  <a:cubicBezTo>
                    <a:pt x="287" y="472"/>
                    <a:pt x="363" y="324"/>
                    <a:pt x="363" y="160"/>
                  </a:cubicBezTo>
                  <a:cubicBezTo>
                    <a:pt x="363" y="107"/>
                    <a:pt x="355" y="57"/>
                    <a:pt x="341" y="9"/>
                  </a:cubicBezTo>
                  <a:cubicBezTo>
                    <a:pt x="339" y="3"/>
                    <a:pt x="333" y="0"/>
                    <a:pt x="327" y="1"/>
                  </a:cubicBezTo>
                  <a:lnTo>
                    <a:pt x="268" y="2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8" name="Google Shape;1138;p48"/>
            <p:cNvSpPr/>
            <p:nvPr/>
          </p:nvSpPr>
          <p:spPr>
            <a:xfrm>
              <a:off x="8166284" y="2682313"/>
              <a:ext cx="336357" cy="315595"/>
            </a:xfrm>
            <a:custGeom>
              <a:avLst/>
              <a:gdLst/>
              <a:ahLst/>
              <a:cxnLst/>
              <a:rect l="l" t="t" r="r" b="b"/>
              <a:pathLst>
                <a:path w="493" h="463" extrusionOk="0">
                  <a:moveTo>
                    <a:pt x="27" y="81"/>
                  </a:moveTo>
                  <a:cubicBezTo>
                    <a:pt x="37" y="81"/>
                    <a:pt x="47" y="86"/>
                    <a:pt x="54" y="94"/>
                  </a:cubicBezTo>
                  <a:cubicBezTo>
                    <a:pt x="64" y="106"/>
                    <a:pt x="69" y="123"/>
                    <a:pt x="69" y="141"/>
                  </a:cubicBezTo>
                  <a:cubicBezTo>
                    <a:pt x="69" y="160"/>
                    <a:pt x="64" y="177"/>
                    <a:pt x="54" y="189"/>
                  </a:cubicBezTo>
                  <a:cubicBezTo>
                    <a:pt x="47" y="197"/>
                    <a:pt x="37" y="202"/>
                    <a:pt x="27" y="202"/>
                  </a:cubicBezTo>
                  <a:cubicBezTo>
                    <a:pt x="23" y="202"/>
                    <a:pt x="19" y="201"/>
                    <a:pt x="15" y="200"/>
                  </a:cubicBezTo>
                  <a:cubicBezTo>
                    <a:pt x="8" y="197"/>
                    <a:pt x="0" y="202"/>
                    <a:pt x="0" y="210"/>
                  </a:cubicBezTo>
                  <a:cubicBezTo>
                    <a:pt x="0" y="265"/>
                    <a:pt x="0" y="265"/>
                    <a:pt x="0" y="265"/>
                  </a:cubicBezTo>
                  <a:cubicBezTo>
                    <a:pt x="0" y="271"/>
                    <a:pt x="5" y="276"/>
                    <a:pt x="11" y="276"/>
                  </a:cubicBezTo>
                  <a:cubicBezTo>
                    <a:pt x="107" y="281"/>
                    <a:pt x="189" y="340"/>
                    <a:pt x="227" y="423"/>
                  </a:cubicBezTo>
                  <a:cubicBezTo>
                    <a:pt x="230" y="429"/>
                    <a:pt x="236" y="432"/>
                    <a:pt x="241" y="430"/>
                  </a:cubicBezTo>
                  <a:cubicBezTo>
                    <a:pt x="338" y="398"/>
                    <a:pt x="338" y="398"/>
                    <a:pt x="338" y="398"/>
                  </a:cubicBezTo>
                  <a:cubicBezTo>
                    <a:pt x="341" y="399"/>
                    <a:pt x="344" y="400"/>
                    <a:pt x="346" y="403"/>
                  </a:cubicBezTo>
                  <a:cubicBezTo>
                    <a:pt x="348" y="410"/>
                    <a:pt x="350" y="416"/>
                    <a:pt x="345" y="422"/>
                  </a:cubicBezTo>
                  <a:cubicBezTo>
                    <a:pt x="343" y="425"/>
                    <a:pt x="339" y="428"/>
                    <a:pt x="337" y="431"/>
                  </a:cubicBezTo>
                  <a:cubicBezTo>
                    <a:pt x="329" y="441"/>
                    <a:pt x="332" y="454"/>
                    <a:pt x="344" y="459"/>
                  </a:cubicBezTo>
                  <a:cubicBezTo>
                    <a:pt x="355" y="463"/>
                    <a:pt x="369" y="462"/>
                    <a:pt x="382" y="458"/>
                  </a:cubicBezTo>
                  <a:cubicBezTo>
                    <a:pt x="394" y="454"/>
                    <a:pt x="406" y="447"/>
                    <a:pt x="413" y="436"/>
                  </a:cubicBezTo>
                  <a:cubicBezTo>
                    <a:pt x="420" y="426"/>
                    <a:pt x="414" y="413"/>
                    <a:pt x="402" y="410"/>
                  </a:cubicBezTo>
                  <a:cubicBezTo>
                    <a:pt x="398" y="409"/>
                    <a:pt x="394" y="408"/>
                    <a:pt x="390" y="407"/>
                  </a:cubicBezTo>
                  <a:cubicBezTo>
                    <a:pt x="383" y="405"/>
                    <a:pt x="380" y="399"/>
                    <a:pt x="379" y="393"/>
                  </a:cubicBezTo>
                  <a:cubicBezTo>
                    <a:pt x="378" y="389"/>
                    <a:pt x="380" y="386"/>
                    <a:pt x="382" y="384"/>
                  </a:cubicBezTo>
                  <a:cubicBezTo>
                    <a:pt x="483" y="351"/>
                    <a:pt x="483" y="351"/>
                    <a:pt x="483" y="351"/>
                  </a:cubicBezTo>
                  <a:cubicBezTo>
                    <a:pt x="489" y="349"/>
                    <a:pt x="493" y="342"/>
                    <a:pt x="490" y="336"/>
                  </a:cubicBezTo>
                  <a:cubicBezTo>
                    <a:pt x="415" y="143"/>
                    <a:pt x="230" y="5"/>
                    <a:pt x="11" y="0"/>
                  </a:cubicBezTo>
                  <a:cubicBezTo>
                    <a:pt x="5" y="0"/>
                    <a:pt x="0" y="5"/>
                    <a:pt x="0" y="11"/>
                  </a:cubicBezTo>
                  <a:cubicBezTo>
                    <a:pt x="0" y="72"/>
                    <a:pt x="0" y="72"/>
                    <a:pt x="0" y="72"/>
                  </a:cubicBezTo>
                  <a:cubicBezTo>
                    <a:pt x="0" y="80"/>
                    <a:pt x="8" y="86"/>
                    <a:pt x="15" y="83"/>
                  </a:cubicBezTo>
                  <a:cubicBezTo>
                    <a:pt x="19" y="82"/>
                    <a:pt x="23" y="81"/>
                    <a:pt x="27"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9" name="Google Shape;1139;p48"/>
            <p:cNvSpPr/>
            <p:nvPr/>
          </p:nvSpPr>
          <p:spPr>
            <a:xfrm>
              <a:off x="7965147" y="3183207"/>
              <a:ext cx="408594" cy="218887"/>
            </a:xfrm>
            <a:custGeom>
              <a:avLst/>
              <a:gdLst/>
              <a:ahLst/>
              <a:cxnLst/>
              <a:rect l="l" t="t" r="r" b="b"/>
              <a:pathLst>
                <a:path w="599" h="321" extrusionOk="0">
                  <a:moveTo>
                    <a:pt x="532" y="171"/>
                  </a:moveTo>
                  <a:cubicBezTo>
                    <a:pt x="524" y="177"/>
                    <a:pt x="513" y="179"/>
                    <a:pt x="503" y="176"/>
                  </a:cubicBezTo>
                  <a:cubicBezTo>
                    <a:pt x="488" y="172"/>
                    <a:pt x="474" y="162"/>
                    <a:pt x="463" y="147"/>
                  </a:cubicBezTo>
                  <a:cubicBezTo>
                    <a:pt x="452" y="132"/>
                    <a:pt x="446" y="115"/>
                    <a:pt x="447" y="99"/>
                  </a:cubicBezTo>
                  <a:cubicBezTo>
                    <a:pt x="448" y="89"/>
                    <a:pt x="453" y="79"/>
                    <a:pt x="461" y="73"/>
                  </a:cubicBezTo>
                  <a:cubicBezTo>
                    <a:pt x="464" y="71"/>
                    <a:pt x="468" y="69"/>
                    <a:pt x="472" y="68"/>
                  </a:cubicBezTo>
                  <a:cubicBezTo>
                    <a:pt x="479" y="66"/>
                    <a:pt x="483" y="57"/>
                    <a:pt x="478" y="50"/>
                  </a:cubicBezTo>
                  <a:cubicBezTo>
                    <a:pt x="446" y="6"/>
                    <a:pt x="446" y="6"/>
                    <a:pt x="446" y="6"/>
                  </a:cubicBezTo>
                  <a:cubicBezTo>
                    <a:pt x="442" y="1"/>
                    <a:pt x="436" y="0"/>
                    <a:pt x="431" y="3"/>
                  </a:cubicBezTo>
                  <a:cubicBezTo>
                    <a:pt x="391" y="29"/>
                    <a:pt x="344" y="44"/>
                    <a:pt x="293" y="44"/>
                  </a:cubicBezTo>
                  <a:cubicBezTo>
                    <a:pt x="248" y="44"/>
                    <a:pt x="205" y="32"/>
                    <a:pt x="168" y="11"/>
                  </a:cubicBezTo>
                  <a:cubicBezTo>
                    <a:pt x="163" y="8"/>
                    <a:pt x="157" y="10"/>
                    <a:pt x="154" y="15"/>
                  </a:cubicBezTo>
                  <a:cubicBezTo>
                    <a:pt x="94" y="97"/>
                    <a:pt x="94" y="97"/>
                    <a:pt x="94" y="97"/>
                  </a:cubicBezTo>
                  <a:cubicBezTo>
                    <a:pt x="91" y="98"/>
                    <a:pt x="88" y="99"/>
                    <a:pt x="85" y="97"/>
                  </a:cubicBezTo>
                  <a:cubicBezTo>
                    <a:pt x="79" y="93"/>
                    <a:pt x="74" y="90"/>
                    <a:pt x="74" y="82"/>
                  </a:cubicBezTo>
                  <a:cubicBezTo>
                    <a:pt x="74" y="78"/>
                    <a:pt x="75" y="74"/>
                    <a:pt x="76" y="70"/>
                  </a:cubicBezTo>
                  <a:cubicBezTo>
                    <a:pt x="77" y="57"/>
                    <a:pt x="66" y="48"/>
                    <a:pt x="54" y="51"/>
                  </a:cubicBezTo>
                  <a:cubicBezTo>
                    <a:pt x="42" y="54"/>
                    <a:pt x="31" y="64"/>
                    <a:pt x="24" y="74"/>
                  </a:cubicBezTo>
                  <a:cubicBezTo>
                    <a:pt x="16" y="85"/>
                    <a:pt x="10" y="98"/>
                    <a:pt x="11" y="110"/>
                  </a:cubicBezTo>
                  <a:cubicBezTo>
                    <a:pt x="12" y="123"/>
                    <a:pt x="24" y="130"/>
                    <a:pt x="35" y="125"/>
                  </a:cubicBezTo>
                  <a:cubicBezTo>
                    <a:pt x="39" y="124"/>
                    <a:pt x="43" y="121"/>
                    <a:pt x="47" y="120"/>
                  </a:cubicBezTo>
                  <a:cubicBezTo>
                    <a:pt x="54" y="118"/>
                    <a:pt x="59" y="121"/>
                    <a:pt x="64" y="125"/>
                  </a:cubicBezTo>
                  <a:cubicBezTo>
                    <a:pt x="67" y="128"/>
                    <a:pt x="67" y="131"/>
                    <a:pt x="67" y="135"/>
                  </a:cubicBezTo>
                  <a:cubicBezTo>
                    <a:pt x="4" y="220"/>
                    <a:pt x="4" y="220"/>
                    <a:pt x="4" y="220"/>
                  </a:cubicBezTo>
                  <a:cubicBezTo>
                    <a:pt x="0" y="226"/>
                    <a:pt x="2" y="233"/>
                    <a:pt x="7" y="237"/>
                  </a:cubicBezTo>
                  <a:cubicBezTo>
                    <a:pt x="90" y="290"/>
                    <a:pt x="188" y="321"/>
                    <a:pt x="293" y="321"/>
                  </a:cubicBezTo>
                  <a:cubicBezTo>
                    <a:pt x="404" y="321"/>
                    <a:pt x="507" y="286"/>
                    <a:pt x="593" y="227"/>
                  </a:cubicBezTo>
                  <a:cubicBezTo>
                    <a:pt x="598" y="224"/>
                    <a:pt x="599" y="216"/>
                    <a:pt x="595" y="211"/>
                  </a:cubicBezTo>
                  <a:cubicBezTo>
                    <a:pt x="559" y="162"/>
                    <a:pt x="559" y="162"/>
                    <a:pt x="559" y="162"/>
                  </a:cubicBezTo>
                  <a:cubicBezTo>
                    <a:pt x="555" y="155"/>
                    <a:pt x="545" y="156"/>
                    <a:pt x="541" y="162"/>
                  </a:cubicBezTo>
                  <a:cubicBezTo>
                    <a:pt x="538" y="166"/>
                    <a:pt x="535" y="169"/>
                    <a:pt x="532" y="171"/>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40" name="Google Shape;1140;p48"/>
          <p:cNvGrpSpPr/>
          <p:nvPr/>
        </p:nvGrpSpPr>
        <p:grpSpPr>
          <a:xfrm>
            <a:off x="6265657" y="1550125"/>
            <a:ext cx="446293" cy="446006"/>
            <a:chOff x="8841135" y="2681940"/>
            <a:chExt cx="720990" cy="720527"/>
          </a:xfrm>
        </p:grpSpPr>
        <p:sp>
          <p:nvSpPr>
            <p:cNvPr id="1141" name="Google Shape;1141;p48"/>
            <p:cNvSpPr/>
            <p:nvPr/>
          </p:nvSpPr>
          <p:spPr>
            <a:xfrm>
              <a:off x="8841135" y="2874744"/>
              <a:ext cx="210627" cy="348807"/>
            </a:xfrm>
            <a:custGeom>
              <a:avLst/>
              <a:gdLst/>
              <a:ahLst/>
              <a:cxnLst/>
              <a:rect l="l" t="t" r="r" b="b"/>
              <a:pathLst>
                <a:path w="312" h="516" extrusionOk="0">
                  <a:moveTo>
                    <a:pt x="131" y="453"/>
                  </a:moveTo>
                  <a:cubicBezTo>
                    <a:pt x="126" y="444"/>
                    <a:pt x="125" y="433"/>
                    <a:pt x="128" y="423"/>
                  </a:cubicBezTo>
                  <a:cubicBezTo>
                    <a:pt x="134" y="408"/>
                    <a:pt x="146" y="395"/>
                    <a:pt x="162" y="385"/>
                  </a:cubicBezTo>
                  <a:cubicBezTo>
                    <a:pt x="178" y="375"/>
                    <a:pt x="195" y="371"/>
                    <a:pt x="211" y="374"/>
                  </a:cubicBezTo>
                  <a:cubicBezTo>
                    <a:pt x="222" y="375"/>
                    <a:pt x="231" y="382"/>
                    <a:pt x="236" y="390"/>
                  </a:cubicBezTo>
                  <a:cubicBezTo>
                    <a:pt x="238" y="394"/>
                    <a:pt x="240" y="399"/>
                    <a:pt x="240" y="403"/>
                  </a:cubicBezTo>
                  <a:cubicBezTo>
                    <a:pt x="241" y="410"/>
                    <a:pt x="249" y="415"/>
                    <a:pt x="256" y="411"/>
                  </a:cubicBezTo>
                  <a:cubicBezTo>
                    <a:pt x="306" y="381"/>
                    <a:pt x="306" y="381"/>
                    <a:pt x="306" y="381"/>
                  </a:cubicBezTo>
                  <a:cubicBezTo>
                    <a:pt x="311" y="378"/>
                    <a:pt x="312" y="372"/>
                    <a:pt x="310" y="367"/>
                  </a:cubicBezTo>
                  <a:cubicBezTo>
                    <a:pt x="291" y="333"/>
                    <a:pt x="280" y="293"/>
                    <a:pt x="280" y="251"/>
                  </a:cubicBezTo>
                  <a:cubicBezTo>
                    <a:pt x="279" y="214"/>
                    <a:pt x="287" y="179"/>
                    <a:pt x="300" y="148"/>
                  </a:cubicBezTo>
                  <a:cubicBezTo>
                    <a:pt x="302" y="143"/>
                    <a:pt x="301" y="137"/>
                    <a:pt x="296" y="135"/>
                  </a:cubicBezTo>
                  <a:cubicBezTo>
                    <a:pt x="208" y="85"/>
                    <a:pt x="208" y="85"/>
                    <a:pt x="208" y="85"/>
                  </a:cubicBezTo>
                  <a:cubicBezTo>
                    <a:pt x="206" y="84"/>
                    <a:pt x="204" y="82"/>
                    <a:pt x="204" y="80"/>
                  </a:cubicBezTo>
                  <a:cubicBezTo>
                    <a:pt x="203" y="78"/>
                    <a:pt x="203" y="76"/>
                    <a:pt x="204" y="75"/>
                  </a:cubicBezTo>
                  <a:cubicBezTo>
                    <a:pt x="207" y="69"/>
                    <a:pt x="210" y="63"/>
                    <a:pt x="218" y="62"/>
                  </a:cubicBezTo>
                  <a:cubicBezTo>
                    <a:pt x="222" y="62"/>
                    <a:pt x="226" y="62"/>
                    <a:pt x="230" y="62"/>
                  </a:cubicBezTo>
                  <a:cubicBezTo>
                    <a:pt x="243" y="62"/>
                    <a:pt x="251" y="50"/>
                    <a:pt x="246" y="38"/>
                  </a:cubicBezTo>
                  <a:cubicBezTo>
                    <a:pt x="242" y="26"/>
                    <a:pt x="231" y="17"/>
                    <a:pt x="220" y="11"/>
                  </a:cubicBezTo>
                  <a:cubicBezTo>
                    <a:pt x="209" y="4"/>
                    <a:pt x="195" y="0"/>
                    <a:pt x="182" y="2"/>
                  </a:cubicBezTo>
                  <a:cubicBezTo>
                    <a:pt x="170" y="4"/>
                    <a:pt x="164" y="17"/>
                    <a:pt x="170" y="28"/>
                  </a:cubicBezTo>
                  <a:cubicBezTo>
                    <a:pt x="172" y="32"/>
                    <a:pt x="175" y="35"/>
                    <a:pt x="177" y="39"/>
                  </a:cubicBezTo>
                  <a:cubicBezTo>
                    <a:pt x="180" y="46"/>
                    <a:pt x="177" y="52"/>
                    <a:pt x="173" y="57"/>
                  </a:cubicBezTo>
                  <a:cubicBezTo>
                    <a:pt x="172" y="59"/>
                    <a:pt x="171" y="60"/>
                    <a:pt x="169" y="60"/>
                  </a:cubicBezTo>
                  <a:cubicBezTo>
                    <a:pt x="167" y="61"/>
                    <a:pt x="164" y="61"/>
                    <a:pt x="162" y="59"/>
                  </a:cubicBezTo>
                  <a:cubicBezTo>
                    <a:pt x="70" y="8"/>
                    <a:pt x="70" y="8"/>
                    <a:pt x="70" y="8"/>
                  </a:cubicBezTo>
                  <a:cubicBezTo>
                    <a:pt x="65" y="5"/>
                    <a:pt x="58" y="7"/>
                    <a:pt x="56" y="12"/>
                  </a:cubicBezTo>
                  <a:cubicBezTo>
                    <a:pt x="20" y="85"/>
                    <a:pt x="0" y="167"/>
                    <a:pt x="1" y="254"/>
                  </a:cubicBezTo>
                  <a:cubicBezTo>
                    <a:pt x="2" y="347"/>
                    <a:pt x="26" y="434"/>
                    <a:pt x="69" y="509"/>
                  </a:cubicBezTo>
                  <a:cubicBezTo>
                    <a:pt x="72" y="514"/>
                    <a:pt x="78" y="516"/>
                    <a:pt x="83" y="513"/>
                  </a:cubicBezTo>
                  <a:cubicBezTo>
                    <a:pt x="139" y="480"/>
                    <a:pt x="139" y="480"/>
                    <a:pt x="139" y="480"/>
                  </a:cubicBezTo>
                  <a:cubicBezTo>
                    <a:pt x="146" y="476"/>
                    <a:pt x="146" y="467"/>
                    <a:pt x="140" y="463"/>
                  </a:cubicBezTo>
                  <a:cubicBezTo>
                    <a:pt x="136" y="460"/>
                    <a:pt x="133" y="457"/>
                    <a:pt x="131" y="453"/>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2" name="Google Shape;1142;p48"/>
            <p:cNvSpPr/>
            <p:nvPr/>
          </p:nvSpPr>
          <p:spPr>
            <a:xfrm>
              <a:off x="8899694" y="3138374"/>
              <a:ext cx="304599" cy="264093"/>
            </a:xfrm>
            <a:custGeom>
              <a:avLst/>
              <a:gdLst/>
              <a:ahLst/>
              <a:cxnLst/>
              <a:rect l="l" t="t" r="r" b="b"/>
              <a:pathLst>
                <a:path w="451" h="391" extrusionOk="0">
                  <a:moveTo>
                    <a:pt x="423" y="309"/>
                  </a:moveTo>
                  <a:cubicBezTo>
                    <a:pt x="413" y="309"/>
                    <a:pt x="403" y="305"/>
                    <a:pt x="396" y="297"/>
                  </a:cubicBezTo>
                  <a:cubicBezTo>
                    <a:pt x="385" y="285"/>
                    <a:pt x="380" y="268"/>
                    <a:pt x="380" y="249"/>
                  </a:cubicBezTo>
                  <a:cubicBezTo>
                    <a:pt x="379" y="230"/>
                    <a:pt x="385" y="213"/>
                    <a:pt x="394" y="201"/>
                  </a:cubicBezTo>
                  <a:cubicBezTo>
                    <a:pt x="401" y="192"/>
                    <a:pt x="411" y="187"/>
                    <a:pt x="421" y="187"/>
                  </a:cubicBezTo>
                  <a:cubicBezTo>
                    <a:pt x="426" y="187"/>
                    <a:pt x="431" y="188"/>
                    <a:pt x="435" y="190"/>
                  </a:cubicBezTo>
                  <a:cubicBezTo>
                    <a:pt x="442" y="193"/>
                    <a:pt x="449" y="188"/>
                    <a:pt x="449" y="180"/>
                  </a:cubicBezTo>
                  <a:cubicBezTo>
                    <a:pt x="448" y="122"/>
                    <a:pt x="448" y="122"/>
                    <a:pt x="448" y="122"/>
                  </a:cubicBezTo>
                  <a:cubicBezTo>
                    <a:pt x="448" y="117"/>
                    <a:pt x="444" y="112"/>
                    <a:pt x="438" y="112"/>
                  </a:cubicBezTo>
                  <a:cubicBezTo>
                    <a:pt x="359" y="109"/>
                    <a:pt x="288" y="70"/>
                    <a:pt x="243" y="10"/>
                  </a:cubicBezTo>
                  <a:cubicBezTo>
                    <a:pt x="240" y="6"/>
                    <a:pt x="234" y="5"/>
                    <a:pt x="230" y="7"/>
                  </a:cubicBezTo>
                  <a:cubicBezTo>
                    <a:pt x="143" y="59"/>
                    <a:pt x="143" y="59"/>
                    <a:pt x="143" y="59"/>
                  </a:cubicBezTo>
                  <a:cubicBezTo>
                    <a:pt x="141" y="60"/>
                    <a:pt x="139" y="61"/>
                    <a:pt x="136" y="60"/>
                  </a:cubicBezTo>
                  <a:cubicBezTo>
                    <a:pt x="134" y="59"/>
                    <a:pt x="133" y="59"/>
                    <a:pt x="132" y="57"/>
                  </a:cubicBezTo>
                  <a:cubicBezTo>
                    <a:pt x="128" y="51"/>
                    <a:pt x="125" y="46"/>
                    <a:pt x="128" y="39"/>
                  </a:cubicBezTo>
                  <a:cubicBezTo>
                    <a:pt x="130" y="35"/>
                    <a:pt x="133" y="32"/>
                    <a:pt x="135" y="28"/>
                  </a:cubicBezTo>
                  <a:cubicBezTo>
                    <a:pt x="140" y="17"/>
                    <a:pt x="134" y="4"/>
                    <a:pt x="122" y="2"/>
                  </a:cubicBezTo>
                  <a:cubicBezTo>
                    <a:pt x="109" y="0"/>
                    <a:pt x="95" y="4"/>
                    <a:pt x="84" y="11"/>
                  </a:cubicBezTo>
                  <a:cubicBezTo>
                    <a:pt x="73" y="18"/>
                    <a:pt x="63" y="27"/>
                    <a:pt x="58" y="39"/>
                  </a:cubicBezTo>
                  <a:cubicBezTo>
                    <a:pt x="54" y="52"/>
                    <a:pt x="62" y="63"/>
                    <a:pt x="75" y="63"/>
                  </a:cubicBezTo>
                  <a:cubicBezTo>
                    <a:pt x="79" y="63"/>
                    <a:pt x="83" y="63"/>
                    <a:pt x="88" y="63"/>
                  </a:cubicBezTo>
                  <a:cubicBezTo>
                    <a:pt x="95" y="64"/>
                    <a:pt x="98" y="69"/>
                    <a:pt x="102" y="75"/>
                  </a:cubicBezTo>
                  <a:cubicBezTo>
                    <a:pt x="103" y="77"/>
                    <a:pt x="103" y="78"/>
                    <a:pt x="102" y="80"/>
                  </a:cubicBezTo>
                  <a:cubicBezTo>
                    <a:pt x="102" y="82"/>
                    <a:pt x="100" y="84"/>
                    <a:pt x="98" y="86"/>
                  </a:cubicBezTo>
                  <a:cubicBezTo>
                    <a:pt x="7" y="140"/>
                    <a:pt x="7" y="140"/>
                    <a:pt x="7" y="140"/>
                  </a:cubicBezTo>
                  <a:cubicBezTo>
                    <a:pt x="2" y="143"/>
                    <a:pt x="0" y="149"/>
                    <a:pt x="4" y="154"/>
                  </a:cubicBezTo>
                  <a:cubicBezTo>
                    <a:pt x="98" y="296"/>
                    <a:pt x="259" y="389"/>
                    <a:pt x="441" y="391"/>
                  </a:cubicBezTo>
                  <a:cubicBezTo>
                    <a:pt x="447" y="391"/>
                    <a:pt x="451" y="387"/>
                    <a:pt x="451" y="381"/>
                  </a:cubicBezTo>
                  <a:cubicBezTo>
                    <a:pt x="450" y="316"/>
                    <a:pt x="450" y="316"/>
                    <a:pt x="450" y="316"/>
                  </a:cubicBezTo>
                  <a:cubicBezTo>
                    <a:pt x="450" y="308"/>
                    <a:pt x="443" y="304"/>
                    <a:pt x="436" y="307"/>
                  </a:cubicBezTo>
                  <a:cubicBezTo>
                    <a:pt x="432" y="308"/>
                    <a:pt x="427" y="309"/>
                    <a:pt x="423" y="309"/>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3" name="Google Shape;1143;p48"/>
            <p:cNvSpPr/>
            <p:nvPr/>
          </p:nvSpPr>
          <p:spPr>
            <a:xfrm>
              <a:off x="8889742" y="2681940"/>
              <a:ext cx="344871" cy="273814"/>
            </a:xfrm>
            <a:custGeom>
              <a:avLst/>
              <a:gdLst/>
              <a:ahLst/>
              <a:cxnLst/>
              <a:rect l="l" t="t" r="r" b="b"/>
              <a:pathLst>
                <a:path w="511" h="405" extrusionOk="0">
                  <a:moveTo>
                    <a:pt x="83" y="286"/>
                  </a:moveTo>
                  <a:cubicBezTo>
                    <a:pt x="88" y="277"/>
                    <a:pt x="97" y="271"/>
                    <a:pt x="108" y="269"/>
                  </a:cubicBezTo>
                  <a:cubicBezTo>
                    <a:pt x="123" y="266"/>
                    <a:pt x="141" y="270"/>
                    <a:pt x="157" y="279"/>
                  </a:cubicBezTo>
                  <a:cubicBezTo>
                    <a:pt x="174" y="288"/>
                    <a:pt x="186" y="301"/>
                    <a:pt x="191" y="316"/>
                  </a:cubicBezTo>
                  <a:cubicBezTo>
                    <a:pt x="195" y="326"/>
                    <a:pt x="195" y="337"/>
                    <a:pt x="189" y="346"/>
                  </a:cubicBezTo>
                  <a:cubicBezTo>
                    <a:pt x="187" y="350"/>
                    <a:pt x="184" y="354"/>
                    <a:pt x="181" y="356"/>
                  </a:cubicBezTo>
                  <a:cubicBezTo>
                    <a:pt x="175" y="361"/>
                    <a:pt x="175" y="370"/>
                    <a:pt x="182" y="373"/>
                  </a:cubicBezTo>
                  <a:cubicBezTo>
                    <a:pt x="233" y="402"/>
                    <a:pt x="233" y="402"/>
                    <a:pt x="233" y="402"/>
                  </a:cubicBezTo>
                  <a:cubicBezTo>
                    <a:pt x="237" y="405"/>
                    <a:pt x="243" y="403"/>
                    <a:pt x="246" y="398"/>
                  </a:cubicBezTo>
                  <a:cubicBezTo>
                    <a:pt x="286" y="335"/>
                    <a:pt x="353" y="290"/>
                    <a:pt x="432" y="280"/>
                  </a:cubicBezTo>
                  <a:cubicBezTo>
                    <a:pt x="437" y="280"/>
                    <a:pt x="441" y="275"/>
                    <a:pt x="441" y="270"/>
                  </a:cubicBezTo>
                  <a:cubicBezTo>
                    <a:pt x="440" y="170"/>
                    <a:pt x="440" y="170"/>
                    <a:pt x="440" y="170"/>
                  </a:cubicBezTo>
                  <a:cubicBezTo>
                    <a:pt x="440" y="167"/>
                    <a:pt x="441" y="164"/>
                    <a:pt x="442" y="163"/>
                  </a:cubicBezTo>
                  <a:cubicBezTo>
                    <a:pt x="444" y="161"/>
                    <a:pt x="445" y="161"/>
                    <a:pt x="447" y="160"/>
                  </a:cubicBezTo>
                  <a:cubicBezTo>
                    <a:pt x="454" y="160"/>
                    <a:pt x="460" y="160"/>
                    <a:pt x="465" y="166"/>
                  </a:cubicBezTo>
                  <a:cubicBezTo>
                    <a:pt x="467" y="170"/>
                    <a:pt x="469" y="174"/>
                    <a:pt x="471" y="177"/>
                  </a:cubicBezTo>
                  <a:cubicBezTo>
                    <a:pt x="478" y="188"/>
                    <a:pt x="492" y="189"/>
                    <a:pt x="500" y="179"/>
                  </a:cubicBezTo>
                  <a:cubicBezTo>
                    <a:pt x="508" y="169"/>
                    <a:pt x="511" y="155"/>
                    <a:pt x="510" y="142"/>
                  </a:cubicBezTo>
                  <a:cubicBezTo>
                    <a:pt x="511" y="129"/>
                    <a:pt x="507" y="115"/>
                    <a:pt x="499" y="106"/>
                  </a:cubicBezTo>
                  <a:cubicBezTo>
                    <a:pt x="491" y="96"/>
                    <a:pt x="477" y="97"/>
                    <a:pt x="470" y="108"/>
                  </a:cubicBezTo>
                  <a:cubicBezTo>
                    <a:pt x="468" y="112"/>
                    <a:pt x="466" y="116"/>
                    <a:pt x="464" y="119"/>
                  </a:cubicBezTo>
                  <a:cubicBezTo>
                    <a:pt x="460" y="125"/>
                    <a:pt x="453" y="125"/>
                    <a:pt x="447" y="125"/>
                  </a:cubicBezTo>
                  <a:cubicBezTo>
                    <a:pt x="445" y="125"/>
                    <a:pt x="443" y="124"/>
                    <a:pt x="442" y="123"/>
                  </a:cubicBezTo>
                  <a:cubicBezTo>
                    <a:pt x="440" y="121"/>
                    <a:pt x="439" y="119"/>
                    <a:pt x="439" y="116"/>
                  </a:cubicBezTo>
                  <a:cubicBezTo>
                    <a:pt x="438" y="11"/>
                    <a:pt x="438" y="11"/>
                    <a:pt x="438" y="11"/>
                  </a:cubicBezTo>
                  <a:cubicBezTo>
                    <a:pt x="438" y="5"/>
                    <a:pt x="433" y="0"/>
                    <a:pt x="427" y="1"/>
                  </a:cubicBezTo>
                  <a:cubicBezTo>
                    <a:pt x="246" y="12"/>
                    <a:pt x="91" y="114"/>
                    <a:pt x="3" y="261"/>
                  </a:cubicBezTo>
                  <a:cubicBezTo>
                    <a:pt x="0" y="266"/>
                    <a:pt x="2" y="272"/>
                    <a:pt x="7" y="275"/>
                  </a:cubicBezTo>
                  <a:cubicBezTo>
                    <a:pt x="64" y="307"/>
                    <a:pt x="64" y="307"/>
                    <a:pt x="64" y="307"/>
                  </a:cubicBezTo>
                  <a:cubicBezTo>
                    <a:pt x="70" y="311"/>
                    <a:pt x="78" y="306"/>
                    <a:pt x="79" y="299"/>
                  </a:cubicBezTo>
                  <a:cubicBezTo>
                    <a:pt x="79" y="295"/>
                    <a:pt x="81" y="290"/>
                    <a:pt x="83" y="286"/>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4" name="Google Shape;1144;p48"/>
            <p:cNvSpPr/>
            <p:nvPr/>
          </p:nvSpPr>
          <p:spPr>
            <a:xfrm>
              <a:off x="9198969" y="2681940"/>
              <a:ext cx="304599" cy="264325"/>
            </a:xfrm>
            <a:custGeom>
              <a:avLst/>
              <a:gdLst/>
              <a:ahLst/>
              <a:cxnLst/>
              <a:rect l="l" t="t" r="r" b="b"/>
              <a:pathLst>
                <a:path w="451" h="391" extrusionOk="0">
                  <a:moveTo>
                    <a:pt x="28" y="81"/>
                  </a:moveTo>
                  <a:cubicBezTo>
                    <a:pt x="38" y="81"/>
                    <a:pt x="48" y="86"/>
                    <a:pt x="55" y="94"/>
                  </a:cubicBezTo>
                  <a:cubicBezTo>
                    <a:pt x="66" y="106"/>
                    <a:pt x="71" y="123"/>
                    <a:pt x="71" y="142"/>
                  </a:cubicBezTo>
                  <a:cubicBezTo>
                    <a:pt x="72" y="161"/>
                    <a:pt x="66" y="178"/>
                    <a:pt x="57" y="190"/>
                  </a:cubicBezTo>
                  <a:cubicBezTo>
                    <a:pt x="50" y="198"/>
                    <a:pt x="40" y="203"/>
                    <a:pt x="30" y="203"/>
                  </a:cubicBezTo>
                  <a:cubicBezTo>
                    <a:pt x="25" y="204"/>
                    <a:pt x="20" y="203"/>
                    <a:pt x="16" y="201"/>
                  </a:cubicBezTo>
                  <a:cubicBezTo>
                    <a:pt x="9" y="198"/>
                    <a:pt x="2" y="203"/>
                    <a:pt x="2" y="210"/>
                  </a:cubicBezTo>
                  <a:cubicBezTo>
                    <a:pt x="3" y="269"/>
                    <a:pt x="3" y="269"/>
                    <a:pt x="3" y="269"/>
                  </a:cubicBezTo>
                  <a:cubicBezTo>
                    <a:pt x="3" y="274"/>
                    <a:pt x="7" y="279"/>
                    <a:pt x="13" y="279"/>
                  </a:cubicBezTo>
                  <a:cubicBezTo>
                    <a:pt x="92" y="281"/>
                    <a:pt x="163" y="321"/>
                    <a:pt x="208" y="381"/>
                  </a:cubicBezTo>
                  <a:cubicBezTo>
                    <a:pt x="211" y="385"/>
                    <a:pt x="217" y="386"/>
                    <a:pt x="221" y="383"/>
                  </a:cubicBezTo>
                  <a:cubicBezTo>
                    <a:pt x="308" y="332"/>
                    <a:pt x="308" y="332"/>
                    <a:pt x="308" y="332"/>
                  </a:cubicBezTo>
                  <a:cubicBezTo>
                    <a:pt x="310" y="331"/>
                    <a:pt x="312" y="330"/>
                    <a:pt x="315" y="331"/>
                  </a:cubicBezTo>
                  <a:cubicBezTo>
                    <a:pt x="316" y="331"/>
                    <a:pt x="318" y="332"/>
                    <a:pt x="319" y="334"/>
                  </a:cubicBezTo>
                  <a:cubicBezTo>
                    <a:pt x="323" y="339"/>
                    <a:pt x="326" y="345"/>
                    <a:pt x="323" y="352"/>
                  </a:cubicBezTo>
                  <a:cubicBezTo>
                    <a:pt x="321" y="356"/>
                    <a:pt x="318" y="359"/>
                    <a:pt x="316" y="363"/>
                  </a:cubicBezTo>
                  <a:cubicBezTo>
                    <a:pt x="311" y="374"/>
                    <a:pt x="317" y="387"/>
                    <a:pt x="329" y="389"/>
                  </a:cubicBezTo>
                  <a:cubicBezTo>
                    <a:pt x="342" y="391"/>
                    <a:pt x="356" y="386"/>
                    <a:pt x="367" y="379"/>
                  </a:cubicBezTo>
                  <a:cubicBezTo>
                    <a:pt x="378" y="373"/>
                    <a:pt x="388" y="363"/>
                    <a:pt x="393" y="351"/>
                  </a:cubicBezTo>
                  <a:cubicBezTo>
                    <a:pt x="397" y="339"/>
                    <a:pt x="389" y="328"/>
                    <a:pt x="376" y="328"/>
                  </a:cubicBezTo>
                  <a:cubicBezTo>
                    <a:pt x="372" y="327"/>
                    <a:pt x="368" y="328"/>
                    <a:pt x="363" y="328"/>
                  </a:cubicBezTo>
                  <a:cubicBezTo>
                    <a:pt x="356" y="327"/>
                    <a:pt x="353" y="322"/>
                    <a:pt x="349" y="316"/>
                  </a:cubicBezTo>
                  <a:cubicBezTo>
                    <a:pt x="348" y="314"/>
                    <a:pt x="348" y="312"/>
                    <a:pt x="349" y="311"/>
                  </a:cubicBezTo>
                  <a:cubicBezTo>
                    <a:pt x="349" y="308"/>
                    <a:pt x="351" y="306"/>
                    <a:pt x="353" y="305"/>
                  </a:cubicBezTo>
                  <a:cubicBezTo>
                    <a:pt x="444" y="251"/>
                    <a:pt x="444" y="251"/>
                    <a:pt x="444" y="251"/>
                  </a:cubicBezTo>
                  <a:cubicBezTo>
                    <a:pt x="449" y="248"/>
                    <a:pt x="451" y="241"/>
                    <a:pt x="447" y="237"/>
                  </a:cubicBezTo>
                  <a:cubicBezTo>
                    <a:pt x="353" y="95"/>
                    <a:pt x="192" y="2"/>
                    <a:pt x="10" y="0"/>
                  </a:cubicBezTo>
                  <a:cubicBezTo>
                    <a:pt x="4" y="0"/>
                    <a:pt x="0" y="4"/>
                    <a:pt x="0" y="10"/>
                  </a:cubicBezTo>
                  <a:cubicBezTo>
                    <a:pt x="1" y="75"/>
                    <a:pt x="1" y="75"/>
                    <a:pt x="1" y="75"/>
                  </a:cubicBezTo>
                  <a:cubicBezTo>
                    <a:pt x="1" y="83"/>
                    <a:pt x="8" y="87"/>
                    <a:pt x="15" y="84"/>
                  </a:cubicBezTo>
                  <a:cubicBezTo>
                    <a:pt x="19" y="82"/>
                    <a:pt x="24" y="81"/>
                    <a:pt x="28"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5" name="Google Shape;1145;p48"/>
            <p:cNvSpPr/>
            <p:nvPr/>
          </p:nvSpPr>
          <p:spPr>
            <a:xfrm>
              <a:off x="9351499" y="2861088"/>
              <a:ext cx="210627" cy="348807"/>
            </a:xfrm>
            <a:custGeom>
              <a:avLst/>
              <a:gdLst/>
              <a:ahLst/>
              <a:cxnLst/>
              <a:rect l="l" t="t" r="r" b="b"/>
              <a:pathLst>
                <a:path w="312" h="516" extrusionOk="0">
                  <a:moveTo>
                    <a:pt x="181" y="63"/>
                  </a:moveTo>
                  <a:cubicBezTo>
                    <a:pt x="186" y="72"/>
                    <a:pt x="187" y="83"/>
                    <a:pt x="184" y="93"/>
                  </a:cubicBezTo>
                  <a:cubicBezTo>
                    <a:pt x="178" y="108"/>
                    <a:pt x="166" y="121"/>
                    <a:pt x="150" y="130"/>
                  </a:cubicBezTo>
                  <a:cubicBezTo>
                    <a:pt x="134" y="140"/>
                    <a:pt x="117" y="144"/>
                    <a:pt x="101" y="142"/>
                  </a:cubicBezTo>
                  <a:cubicBezTo>
                    <a:pt x="90" y="140"/>
                    <a:pt x="81" y="134"/>
                    <a:pt x="76" y="125"/>
                  </a:cubicBezTo>
                  <a:cubicBezTo>
                    <a:pt x="74" y="121"/>
                    <a:pt x="72" y="117"/>
                    <a:pt x="72" y="113"/>
                  </a:cubicBezTo>
                  <a:cubicBezTo>
                    <a:pt x="71" y="105"/>
                    <a:pt x="63" y="101"/>
                    <a:pt x="56" y="105"/>
                  </a:cubicBezTo>
                  <a:cubicBezTo>
                    <a:pt x="6" y="135"/>
                    <a:pt x="6" y="135"/>
                    <a:pt x="6" y="135"/>
                  </a:cubicBezTo>
                  <a:cubicBezTo>
                    <a:pt x="1" y="137"/>
                    <a:pt x="0" y="143"/>
                    <a:pt x="2" y="148"/>
                  </a:cubicBezTo>
                  <a:cubicBezTo>
                    <a:pt x="21" y="183"/>
                    <a:pt x="32" y="223"/>
                    <a:pt x="32" y="265"/>
                  </a:cubicBezTo>
                  <a:cubicBezTo>
                    <a:pt x="33" y="302"/>
                    <a:pt x="25" y="337"/>
                    <a:pt x="12" y="368"/>
                  </a:cubicBezTo>
                  <a:cubicBezTo>
                    <a:pt x="10" y="373"/>
                    <a:pt x="11" y="379"/>
                    <a:pt x="16" y="381"/>
                  </a:cubicBezTo>
                  <a:cubicBezTo>
                    <a:pt x="104" y="430"/>
                    <a:pt x="104" y="430"/>
                    <a:pt x="104" y="430"/>
                  </a:cubicBezTo>
                  <a:cubicBezTo>
                    <a:pt x="106" y="432"/>
                    <a:pt x="108" y="434"/>
                    <a:pt x="108" y="436"/>
                  </a:cubicBezTo>
                  <a:cubicBezTo>
                    <a:pt x="109" y="438"/>
                    <a:pt x="109" y="439"/>
                    <a:pt x="108" y="441"/>
                  </a:cubicBezTo>
                  <a:cubicBezTo>
                    <a:pt x="105" y="447"/>
                    <a:pt x="102" y="453"/>
                    <a:pt x="94" y="453"/>
                  </a:cubicBezTo>
                  <a:cubicBezTo>
                    <a:pt x="90" y="454"/>
                    <a:pt x="86" y="453"/>
                    <a:pt x="82" y="453"/>
                  </a:cubicBezTo>
                  <a:cubicBezTo>
                    <a:pt x="69" y="454"/>
                    <a:pt x="61" y="466"/>
                    <a:pt x="65" y="478"/>
                  </a:cubicBezTo>
                  <a:cubicBezTo>
                    <a:pt x="70" y="489"/>
                    <a:pt x="81" y="499"/>
                    <a:pt x="92" y="505"/>
                  </a:cubicBezTo>
                  <a:cubicBezTo>
                    <a:pt x="103" y="512"/>
                    <a:pt x="117" y="516"/>
                    <a:pt x="130" y="514"/>
                  </a:cubicBezTo>
                  <a:cubicBezTo>
                    <a:pt x="142" y="511"/>
                    <a:pt x="148" y="499"/>
                    <a:pt x="142" y="487"/>
                  </a:cubicBezTo>
                  <a:cubicBezTo>
                    <a:pt x="140" y="484"/>
                    <a:pt x="137" y="480"/>
                    <a:pt x="135" y="477"/>
                  </a:cubicBezTo>
                  <a:cubicBezTo>
                    <a:pt x="132" y="470"/>
                    <a:pt x="135" y="464"/>
                    <a:pt x="139" y="458"/>
                  </a:cubicBezTo>
                  <a:cubicBezTo>
                    <a:pt x="140" y="457"/>
                    <a:pt x="141" y="456"/>
                    <a:pt x="143" y="455"/>
                  </a:cubicBezTo>
                  <a:cubicBezTo>
                    <a:pt x="145" y="455"/>
                    <a:pt x="148" y="455"/>
                    <a:pt x="150" y="456"/>
                  </a:cubicBezTo>
                  <a:cubicBezTo>
                    <a:pt x="242" y="508"/>
                    <a:pt x="242" y="508"/>
                    <a:pt x="242" y="508"/>
                  </a:cubicBezTo>
                  <a:cubicBezTo>
                    <a:pt x="247" y="511"/>
                    <a:pt x="254" y="509"/>
                    <a:pt x="256" y="504"/>
                  </a:cubicBezTo>
                  <a:cubicBezTo>
                    <a:pt x="292" y="431"/>
                    <a:pt x="312" y="349"/>
                    <a:pt x="311" y="262"/>
                  </a:cubicBezTo>
                  <a:cubicBezTo>
                    <a:pt x="310" y="169"/>
                    <a:pt x="286" y="82"/>
                    <a:pt x="243" y="6"/>
                  </a:cubicBezTo>
                  <a:cubicBezTo>
                    <a:pt x="240" y="1"/>
                    <a:pt x="234" y="0"/>
                    <a:pt x="229" y="3"/>
                  </a:cubicBezTo>
                  <a:cubicBezTo>
                    <a:pt x="173" y="36"/>
                    <a:pt x="173" y="36"/>
                    <a:pt x="173" y="36"/>
                  </a:cubicBezTo>
                  <a:cubicBezTo>
                    <a:pt x="166" y="40"/>
                    <a:pt x="166" y="49"/>
                    <a:pt x="172" y="53"/>
                  </a:cubicBezTo>
                  <a:cubicBezTo>
                    <a:pt x="176" y="56"/>
                    <a:pt x="179" y="59"/>
                    <a:pt x="181" y="63"/>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6" name="Google Shape;1146;p48"/>
            <p:cNvSpPr/>
            <p:nvPr/>
          </p:nvSpPr>
          <p:spPr>
            <a:xfrm>
              <a:off x="9168648" y="3128885"/>
              <a:ext cx="344871" cy="273120"/>
            </a:xfrm>
            <a:custGeom>
              <a:avLst/>
              <a:gdLst/>
              <a:ahLst/>
              <a:cxnLst/>
              <a:rect l="l" t="t" r="r" b="b"/>
              <a:pathLst>
                <a:path w="511" h="404" extrusionOk="0">
                  <a:moveTo>
                    <a:pt x="428" y="119"/>
                  </a:moveTo>
                  <a:cubicBezTo>
                    <a:pt x="423" y="128"/>
                    <a:pt x="414" y="134"/>
                    <a:pt x="403" y="136"/>
                  </a:cubicBezTo>
                  <a:cubicBezTo>
                    <a:pt x="388" y="139"/>
                    <a:pt x="370" y="135"/>
                    <a:pt x="354" y="125"/>
                  </a:cubicBezTo>
                  <a:cubicBezTo>
                    <a:pt x="337" y="116"/>
                    <a:pt x="325" y="103"/>
                    <a:pt x="320" y="89"/>
                  </a:cubicBezTo>
                  <a:cubicBezTo>
                    <a:pt x="316" y="79"/>
                    <a:pt x="316" y="68"/>
                    <a:pt x="322" y="59"/>
                  </a:cubicBezTo>
                  <a:cubicBezTo>
                    <a:pt x="324" y="55"/>
                    <a:pt x="327" y="51"/>
                    <a:pt x="330" y="48"/>
                  </a:cubicBezTo>
                  <a:cubicBezTo>
                    <a:pt x="336" y="44"/>
                    <a:pt x="336" y="35"/>
                    <a:pt x="329" y="31"/>
                  </a:cubicBezTo>
                  <a:cubicBezTo>
                    <a:pt x="278" y="3"/>
                    <a:pt x="278" y="3"/>
                    <a:pt x="278" y="3"/>
                  </a:cubicBezTo>
                  <a:cubicBezTo>
                    <a:pt x="274" y="0"/>
                    <a:pt x="268" y="2"/>
                    <a:pt x="265" y="6"/>
                  </a:cubicBezTo>
                  <a:cubicBezTo>
                    <a:pt x="225" y="70"/>
                    <a:pt x="157" y="115"/>
                    <a:pt x="79" y="124"/>
                  </a:cubicBezTo>
                  <a:cubicBezTo>
                    <a:pt x="74" y="125"/>
                    <a:pt x="70" y="129"/>
                    <a:pt x="70" y="135"/>
                  </a:cubicBezTo>
                  <a:cubicBezTo>
                    <a:pt x="71" y="235"/>
                    <a:pt x="71" y="235"/>
                    <a:pt x="71" y="235"/>
                  </a:cubicBezTo>
                  <a:cubicBezTo>
                    <a:pt x="71" y="238"/>
                    <a:pt x="70" y="240"/>
                    <a:pt x="69" y="242"/>
                  </a:cubicBezTo>
                  <a:cubicBezTo>
                    <a:pt x="67" y="243"/>
                    <a:pt x="66" y="244"/>
                    <a:pt x="64" y="244"/>
                  </a:cubicBezTo>
                  <a:cubicBezTo>
                    <a:pt x="57" y="245"/>
                    <a:pt x="51" y="245"/>
                    <a:pt x="46" y="238"/>
                  </a:cubicBezTo>
                  <a:cubicBezTo>
                    <a:pt x="44" y="235"/>
                    <a:pt x="42" y="231"/>
                    <a:pt x="40" y="228"/>
                  </a:cubicBezTo>
                  <a:cubicBezTo>
                    <a:pt x="33" y="217"/>
                    <a:pt x="19" y="216"/>
                    <a:pt x="11" y="226"/>
                  </a:cubicBezTo>
                  <a:cubicBezTo>
                    <a:pt x="3" y="236"/>
                    <a:pt x="0" y="250"/>
                    <a:pt x="1" y="263"/>
                  </a:cubicBezTo>
                  <a:cubicBezTo>
                    <a:pt x="0" y="276"/>
                    <a:pt x="4" y="290"/>
                    <a:pt x="12" y="299"/>
                  </a:cubicBezTo>
                  <a:cubicBezTo>
                    <a:pt x="20" y="309"/>
                    <a:pt x="34" y="308"/>
                    <a:pt x="41" y="297"/>
                  </a:cubicBezTo>
                  <a:cubicBezTo>
                    <a:pt x="43" y="293"/>
                    <a:pt x="45" y="289"/>
                    <a:pt x="47" y="286"/>
                  </a:cubicBezTo>
                  <a:cubicBezTo>
                    <a:pt x="51" y="279"/>
                    <a:pt x="58" y="279"/>
                    <a:pt x="64" y="279"/>
                  </a:cubicBezTo>
                  <a:cubicBezTo>
                    <a:pt x="66" y="279"/>
                    <a:pt x="68" y="280"/>
                    <a:pt x="69" y="281"/>
                  </a:cubicBezTo>
                  <a:cubicBezTo>
                    <a:pt x="71" y="283"/>
                    <a:pt x="72" y="286"/>
                    <a:pt x="72" y="288"/>
                  </a:cubicBezTo>
                  <a:cubicBezTo>
                    <a:pt x="73" y="394"/>
                    <a:pt x="73" y="394"/>
                    <a:pt x="73" y="394"/>
                  </a:cubicBezTo>
                  <a:cubicBezTo>
                    <a:pt x="73" y="400"/>
                    <a:pt x="78" y="404"/>
                    <a:pt x="84" y="404"/>
                  </a:cubicBezTo>
                  <a:cubicBezTo>
                    <a:pt x="265" y="392"/>
                    <a:pt x="420" y="291"/>
                    <a:pt x="508" y="144"/>
                  </a:cubicBezTo>
                  <a:cubicBezTo>
                    <a:pt x="511" y="139"/>
                    <a:pt x="509" y="133"/>
                    <a:pt x="504" y="130"/>
                  </a:cubicBezTo>
                  <a:cubicBezTo>
                    <a:pt x="447" y="98"/>
                    <a:pt x="447" y="98"/>
                    <a:pt x="447" y="98"/>
                  </a:cubicBezTo>
                  <a:cubicBezTo>
                    <a:pt x="441" y="94"/>
                    <a:pt x="433" y="98"/>
                    <a:pt x="432" y="106"/>
                  </a:cubicBezTo>
                  <a:cubicBezTo>
                    <a:pt x="432" y="110"/>
                    <a:pt x="430" y="115"/>
                    <a:pt x="428" y="119"/>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47" name="Google Shape;1147;p48"/>
          <p:cNvGrpSpPr/>
          <p:nvPr/>
        </p:nvGrpSpPr>
        <p:grpSpPr>
          <a:xfrm>
            <a:off x="3699655" y="1550057"/>
            <a:ext cx="445260" cy="445260"/>
            <a:chOff x="4103687" y="1439862"/>
            <a:chExt cx="3986212" cy="3986211"/>
          </a:xfrm>
        </p:grpSpPr>
        <p:sp>
          <p:nvSpPr>
            <p:cNvPr id="1148" name="Google Shape;1148;p48"/>
            <p:cNvSpPr/>
            <p:nvPr/>
          </p:nvSpPr>
          <p:spPr>
            <a:xfrm>
              <a:off x="4103687" y="1439862"/>
              <a:ext cx="2254250" cy="3986211"/>
            </a:xfrm>
            <a:custGeom>
              <a:avLst/>
              <a:gdLst/>
              <a:ahLst/>
              <a:cxnLst/>
              <a:rect l="l" t="t" r="r" b="b"/>
              <a:pathLst>
                <a:path w="502" h="887" extrusionOk="0">
                  <a:moveTo>
                    <a:pt x="435" y="815"/>
                  </a:moveTo>
                  <a:cubicBezTo>
                    <a:pt x="428" y="824"/>
                    <a:pt x="419" y="828"/>
                    <a:pt x="408" y="828"/>
                  </a:cubicBezTo>
                  <a:cubicBezTo>
                    <a:pt x="399" y="828"/>
                    <a:pt x="389" y="824"/>
                    <a:pt x="383" y="816"/>
                  </a:cubicBezTo>
                  <a:cubicBezTo>
                    <a:pt x="373" y="805"/>
                    <a:pt x="368" y="788"/>
                    <a:pt x="368" y="770"/>
                  </a:cubicBezTo>
                  <a:cubicBezTo>
                    <a:pt x="368" y="752"/>
                    <a:pt x="373" y="736"/>
                    <a:pt x="383" y="725"/>
                  </a:cubicBezTo>
                  <a:cubicBezTo>
                    <a:pt x="389" y="717"/>
                    <a:pt x="399" y="712"/>
                    <a:pt x="408" y="712"/>
                  </a:cubicBezTo>
                  <a:cubicBezTo>
                    <a:pt x="419" y="712"/>
                    <a:pt x="428" y="717"/>
                    <a:pt x="435" y="725"/>
                  </a:cubicBezTo>
                  <a:cubicBezTo>
                    <a:pt x="435" y="662"/>
                    <a:pt x="435" y="662"/>
                    <a:pt x="435" y="662"/>
                  </a:cubicBezTo>
                  <a:cubicBezTo>
                    <a:pt x="435" y="658"/>
                    <a:pt x="431" y="654"/>
                    <a:pt x="427" y="654"/>
                  </a:cubicBezTo>
                  <a:cubicBezTo>
                    <a:pt x="318" y="645"/>
                    <a:pt x="233" y="554"/>
                    <a:pt x="233" y="444"/>
                  </a:cubicBezTo>
                  <a:cubicBezTo>
                    <a:pt x="233" y="333"/>
                    <a:pt x="318" y="242"/>
                    <a:pt x="427" y="233"/>
                  </a:cubicBezTo>
                  <a:cubicBezTo>
                    <a:pt x="431" y="233"/>
                    <a:pt x="434" y="230"/>
                    <a:pt x="434" y="225"/>
                  </a:cubicBezTo>
                  <a:cubicBezTo>
                    <a:pt x="434" y="143"/>
                    <a:pt x="434" y="143"/>
                    <a:pt x="434" y="143"/>
                  </a:cubicBezTo>
                  <a:cubicBezTo>
                    <a:pt x="435" y="141"/>
                    <a:pt x="438" y="138"/>
                    <a:pt x="441" y="138"/>
                  </a:cubicBezTo>
                  <a:cubicBezTo>
                    <a:pt x="448" y="137"/>
                    <a:pt x="454" y="137"/>
                    <a:pt x="458" y="143"/>
                  </a:cubicBezTo>
                  <a:cubicBezTo>
                    <a:pt x="460" y="147"/>
                    <a:pt x="462" y="151"/>
                    <a:pt x="464" y="155"/>
                  </a:cubicBezTo>
                  <a:cubicBezTo>
                    <a:pt x="471" y="165"/>
                    <a:pt x="483" y="165"/>
                    <a:pt x="491" y="156"/>
                  </a:cubicBezTo>
                  <a:cubicBezTo>
                    <a:pt x="499" y="146"/>
                    <a:pt x="502" y="133"/>
                    <a:pt x="502" y="121"/>
                  </a:cubicBezTo>
                  <a:cubicBezTo>
                    <a:pt x="502" y="109"/>
                    <a:pt x="499" y="95"/>
                    <a:pt x="491" y="86"/>
                  </a:cubicBezTo>
                  <a:cubicBezTo>
                    <a:pt x="483" y="76"/>
                    <a:pt x="471" y="76"/>
                    <a:pt x="464" y="87"/>
                  </a:cubicBezTo>
                  <a:cubicBezTo>
                    <a:pt x="462" y="91"/>
                    <a:pt x="460" y="95"/>
                    <a:pt x="458" y="98"/>
                  </a:cubicBezTo>
                  <a:cubicBezTo>
                    <a:pt x="454" y="104"/>
                    <a:pt x="448" y="104"/>
                    <a:pt x="441" y="104"/>
                  </a:cubicBezTo>
                  <a:cubicBezTo>
                    <a:pt x="438" y="104"/>
                    <a:pt x="435" y="101"/>
                    <a:pt x="434" y="98"/>
                  </a:cubicBezTo>
                  <a:cubicBezTo>
                    <a:pt x="434" y="8"/>
                    <a:pt x="434" y="8"/>
                    <a:pt x="434" y="8"/>
                  </a:cubicBezTo>
                  <a:cubicBezTo>
                    <a:pt x="434" y="4"/>
                    <a:pt x="430" y="0"/>
                    <a:pt x="426" y="0"/>
                  </a:cubicBezTo>
                  <a:cubicBezTo>
                    <a:pt x="189" y="10"/>
                    <a:pt x="0" y="205"/>
                    <a:pt x="0" y="444"/>
                  </a:cubicBezTo>
                  <a:cubicBezTo>
                    <a:pt x="0" y="683"/>
                    <a:pt x="189" y="878"/>
                    <a:pt x="426" y="887"/>
                  </a:cubicBezTo>
                  <a:cubicBezTo>
                    <a:pt x="431" y="887"/>
                    <a:pt x="435" y="884"/>
                    <a:pt x="435" y="879"/>
                  </a:cubicBezTo>
                  <a:lnTo>
                    <a:pt x="435" y="815"/>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9" name="Google Shape;1149;p48"/>
            <p:cNvSpPr/>
            <p:nvPr/>
          </p:nvSpPr>
          <p:spPr>
            <a:xfrm>
              <a:off x="5837237" y="1439862"/>
              <a:ext cx="2252662" cy="3986211"/>
            </a:xfrm>
            <a:custGeom>
              <a:avLst/>
              <a:gdLst/>
              <a:ahLst/>
              <a:cxnLst/>
              <a:rect l="l" t="t" r="r" b="b"/>
              <a:pathLst>
                <a:path w="502" h="887" extrusionOk="0">
                  <a:moveTo>
                    <a:pt x="67" y="8"/>
                  </a:moveTo>
                  <a:cubicBezTo>
                    <a:pt x="67" y="76"/>
                    <a:pt x="67" y="76"/>
                    <a:pt x="67" y="76"/>
                  </a:cubicBezTo>
                  <a:cubicBezTo>
                    <a:pt x="73" y="68"/>
                    <a:pt x="83" y="63"/>
                    <a:pt x="93" y="63"/>
                  </a:cubicBezTo>
                  <a:cubicBezTo>
                    <a:pt x="103" y="63"/>
                    <a:pt x="112" y="67"/>
                    <a:pt x="119" y="75"/>
                  </a:cubicBezTo>
                  <a:cubicBezTo>
                    <a:pt x="128" y="87"/>
                    <a:pt x="134" y="103"/>
                    <a:pt x="133" y="121"/>
                  </a:cubicBezTo>
                  <a:cubicBezTo>
                    <a:pt x="134" y="139"/>
                    <a:pt x="128" y="155"/>
                    <a:pt x="119" y="166"/>
                  </a:cubicBezTo>
                  <a:cubicBezTo>
                    <a:pt x="112" y="174"/>
                    <a:pt x="103" y="179"/>
                    <a:pt x="93" y="179"/>
                  </a:cubicBezTo>
                  <a:cubicBezTo>
                    <a:pt x="83" y="179"/>
                    <a:pt x="73" y="174"/>
                    <a:pt x="67" y="166"/>
                  </a:cubicBezTo>
                  <a:cubicBezTo>
                    <a:pt x="67" y="225"/>
                    <a:pt x="67" y="225"/>
                    <a:pt x="67" y="225"/>
                  </a:cubicBezTo>
                  <a:cubicBezTo>
                    <a:pt x="67" y="230"/>
                    <a:pt x="70" y="233"/>
                    <a:pt x="75" y="233"/>
                  </a:cubicBezTo>
                  <a:cubicBezTo>
                    <a:pt x="183" y="242"/>
                    <a:pt x="269" y="333"/>
                    <a:pt x="269" y="444"/>
                  </a:cubicBezTo>
                  <a:cubicBezTo>
                    <a:pt x="269" y="554"/>
                    <a:pt x="183" y="645"/>
                    <a:pt x="75" y="654"/>
                  </a:cubicBezTo>
                  <a:cubicBezTo>
                    <a:pt x="71" y="654"/>
                    <a:pt x="67" y="658"/>
                    <a:pt x="67" y="662"/>
                  </a:cubicBezTo>
                  <a:cubicBezTo>
                    <a:pt x="67" y="748"/>
                    <a:pt x="67" y="748"/>
                    <a:pt x="67" y="748"/>
                  </a:cubicBezTo>
                  <a:cubicBezTo>
                    <a:pt x="66" y="751"/>
                    <a:pt x="64" y="754"/>
                    <a:pt x="60" y="754"/>
                  </a:cubicBezTo>
                  <a:cubicBezTo>
                    <a:pt x="54" y="754"/>
                    <a:pt x="48" y="754"/>
                    <a:pt x="44" y="748"/>
                  </a:cubicBezTo>
                  <a:cubicBezTo>
                    <a:pt x="41" y="744"/>
                    <a:pt x="40" y="740"/>
                    <a:pt x="37" y="736"/>
                  </a:cubicBezTo>
                  <a:cubicBezTo>
                    <a:pt x="30" y="726"/>
                    <a:pt x="18" y="726"/>
                    <a:pt x="10" y="736"/>
                  </a:cubicBezTo>
                  <a:cubicBezTo>
                    <a:pt x="3" y="745"/>
                    <a:pt x="0" y="758"/>
                    <a:pt x="0" y="770"/>
                  </a:cubicBezTo>
                  <a:cubicBezTo>
                    <a:pt x="0" y="783"/>
                    <a:pt x="3" y="796"/>
                    <a:pt x="10" y="805"/>
                  </a:cubicBezTo>
                  <a:cubicBezTo>
                    <a:pt x="18" y="815"/>
                    <a:pt x="30" y="815"/>
                    <a:pt x="37" y="804"/>
                  </a:cubicBezTo>
                  <a:cubicBezTo>
                    <a:pt x="40" y="801"/>
                    <a:pt x="41" y="796"/>
                    <a:pt x="44" y="793"/>
                  </a:cubicBezTo>
                  <a:cubicBezTo>
                    <a:pt x="48" y="787"/>
                    <a:pt x="54" y="787"/>
                    <a:pt x="60" y="787"/>
                  </a:cubicBezTo>
                  <a:cubicBezTo>
                    <a:pt x="64" y="787"/>
                    <a:pt x="66" y="790"/>
                    <a:pt x="67" y="793"/>
                  </a:cubicBezTo>
                  <a:cubicBezTo>
                    <a:pt x="67" y="879"/>
                    <a:pt x="67" y="879"/>
                    <a:pt x="67" y="879"/>
                  </a:cubicBezTo>
                  <a:cubicBezTo>
                    <a:pt x="67" y="884"/>
                    <a:pt x="71" y="887"/>
                    <a:pt x="76" y="887"/>
                  </a:cubicBezTo>
                  <a:cubicBezTo>
                    <a:pt x="313" y="878"/>
                    <a:pt x="502" y="683"/>
                    <a:pt x="502" y="444"/>
                  </a:cubicBezTo>
                  <a:cubicBezTo>
                    <a:pt x="502" y="204"/>
                    <a:pt x="312" y="9"/>
                    <a:pt x="75" y="0"/>
                  </a:cubicBezTo>
                  <a:cubicBezTo>
                    <a:pt x="71" y="0"/>
                    <a:pt x="67" y="4"/>
                    <a:pt x="67" y="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50" name="Google Shape;1150;p48"/>
          <p:cNvGrpSpPr/>
          <p:nvPr/>
        </p:nvGrpSpPr>
        <p:grpSpPr>
          <a:xfrm>
            <a:off x="6907645" y="1550361"/>
            <a:ext cx="445803" cy="445535"/>
            <a:chOff x="9878272" y="2682320"/>
            <a:chExt cx="720199" cy="719767"/>
          </a:xfrm>
        </p:grpSpPr>
        <p:sp>
          <p:nvSpPr>
            <p:cNvPr id="1151" name="Google Shape;1151;p48"/>
            <p:cNvSpPr/>
            <p:nvPr/>
          </p:nvSpPr>
          <p:spPr>
            <a:xfrm>
              <a:off x="10056560" y="2963533"/>
              <a:ext cx="541911" cy="438554"/>
            </a:xfrm>
            <a:custGeom>
              <a:avLst/>
              <a:gdLst/>
              <a:ahLst/>
              <a:cxnLst/>
              <a:rect l="l" t="t" r="r" b="b"/>
              <a:pathLst>
                <a:path w="861" h="697" extrusionOk="0">
                  <a:moveTo>
                    <a:pt x="849" y="6"/>
                  </a:moveTo>
                  <a:cubicBezTo>
                    <a:pt x="847" y="0"/>
                    <a:pt x="839" y="0"/>
                    <a:pt x="837" y="5"/>
                  </a:cubicBezTo>
                  <a:cubicBezTo>
                    <a:pt x="830" y="26"/>
                    <a:pt x="820" y="51"/>
                    <a:pt x="806" y="78"/>
                  </a:cubicBezTo>
                  <a:cubicBezTo>
                    <a:pt x="770" y="150"/>
                    <a:pt x="700" y="250"/>
                    <a:pt x="575" y="321"/>
                  </a:cubicBezTo>
                  <a:cubicBezTo>
                    <a:pt x="513" y="356"/>
                    <a:pt x="448" y="374"/>
                    <a:pt x="380" y="374"/>
                  </a:cubicBezTo>
                  <a:cubicBezTo>
                    <a:pt x="262" y="374"/>
                    <a:pt x="180" y="321"/>
                    <a:pt x="176" y="319"/>
                  </a:cubicBezTo>
                  <a:cubicBezTo>
                    <a:pt x="176" y="319"/>
                    <a:pt x="176" y="319"/>
                    <a:pt x="176" y="319"/>
                  </a:cubicBezTo>
                  <a:cubicBezTo>
                    <a:pt x="108" y="279"/>
                    <a:pt x="65" y="205"/>
                    <a:pt x="65" y="125"/>
                  </a:cubicBezTo>
                  <a:cubicBezTo>
                    <a:pt x="65" y="112"/>
                    <a:pt x="66" y="99"/>
                    <a:pt x="69" y="86"/>
                  </a:cubicBezTo>
                  <a:cubicBezTo>
                    <a:pt x="70" y="79"/>
                    <a:pt x="61" y="76"/>
                    <a:pt x="57" y="81"/>
                  </a:cubicBezTo>
                  <a:cubicBezTo>
                    <a:pt x="21" y="139"/>
                    <a:pt x="3" y="203"/>
                    <a:pt x="2" y="275"/>
                  </a:cubicBezTo>
                  <a:cubicBezTo>
                    <a:pt x="0" y="517"/>
                    <a:pt x="156" y="664"/>
                    <a:pt x="182" y="686"/>
                  </a:cubicBezTo>
                  <a:cubicBezTo>
                    <a:pt x="182" y="687"/>
                    <a:pt x="183" y="687"/>
                    <a:pt x="185" y="688"/>
                  </a:cubicBezTo>
                  <a:cubicBezTo>
                    <a:pt x="219" y="694"/>
                    <a:pt x="254" y="697"/>
                    <a:pt x="289" y="697"/>
                  </a:cubicBezTo>
                  <a:cubicBezTo>
                    <a:pt x="604" y="697"/>
                    <a:pt x="861" y="441"/>
                    <a:pt x="861" y="125"/>
                  </a:cubicBezTo>
                  <a:cubicBezTo>
                    <a:pt x="861" y="85"/>
                    <a:pt x="857" y="45"/>
                    <a:pt x="849" y="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2" name="Google Shape;1152;p48"/>
            <p:cNvSpPr/>
            <p:nvPr/>
          </p:nvSpPr>
          <p:spPr>
            <a:xfrm>
              <a:off x="9878272" y="2791266"/>
              <a:ext cx="459066" cy="594405"/>
            </a:xfrm>
            <a:custGeom>
              <a:avLst/>
              <a:gdLst/>
              <a:ahLst/>
              <a:cxnLst/>
              <a:rect l="l" t="t" r="r" b="b"/>
              <a:pathLst>
                <a:path w="729" h="945" extrusionOk="0">
                  <a:moveTo>
                    <a:pt x="717" y="228"/>
                  </a:moveTo>
                  <a:cubicBezTo>
                    <a:pt x="722" y="233"/>
                    <a:pt x="729" y="227"/>
                    <a:pt x="726" y="221"/>
                  </a:cubicBezTo>
                  <a:cubicBezTo>
                    <a:pt x="694" y="161"/>
                    <a:pt x="647" y="112"/>
                    <a:pt x="586" y="76"/>
                  </a:cubicBezTo>
                  <a:cubicBezTo>
                    <a:pt x="500" y="26"/>
                    <a:pt x="406" y="0"/>
                    <a:pt x="307" y="0"/>
                  </a:cubicBezTo>
                  <a:cubicBezTo>
                    <a:pt x="221" y="0"/>
                    <a:pt x="157" y="20"/>
                    <a:pt x="140" y="26"/>
                  </a:cubicBezTo>
                  <a:cubicBezTo>
                    <a:pt x="139" y="26"/>
                    <a:pt x="138" y="27"/>
                    <a:pt x="137" y="27"/>
                  </a:cubicBezTo>
                  <a:cubicBezTo>
                    <a:pt x="49" y="131"/>
                    <a:pt x="0" y="263"/>
                    <a:pt x="0" y="399"/>
                  </a:cubicBezTo>
                  <a:cubicBezTo>
                    <a:pt x="0" y="649"/>
                    <a:pt x="163" y="868"/>
                    <a:pt x="396" y="943"/>
                  </a:cubicBezTo>
                  <a:cubicBezTo>
                    <a:pt x="401" y="945"/>
                    <a:pt x="406" y="938"/>
                    <a:pt x="402" y="934"/>
                  </a:cubicBezTo>
                  <a:cubicBezTo>
                    <a:pt x="387" y="917"/>
                    <a:pt x="371" y="896"/>
                    <a:pt x="354" y="870"/>
                  </a:cubicBezTo>
                  <a:cubicBezTo>
                    <a:pt x="310" y="803"/>
                    <a:pt x="258" y="693"/>
                    <a:pt x="259" y="549"/>
                  </a:cubicBezTo>
                  <a:cubicBezTo>
                    <a:pt x="260" y="423"/>
                    <a:pt x="315" y="337"/>
                    <a:pt x="360" y="286"/>
                  </a:cubicBezTo>
                  <a:cubicBezTo>
                    <a:pt x="410" y="231"/>
                    <a:pt x="459" y="206"/>
                    <a:pt x="461" y="205"/>
                  </a:cubicBezTo>
                  <a:cubicBezTo>
                    <a:pt x="461" y="205"/>
                    <a:pt x="461" y="205"/>
                    <a:pt x="461" y="205"/>
                  </a:cubicBezTo>
                  <a:cubicBezTo>
                    <a:pt x="495" y="185"/>
                    <a:pt x="533" y="175"/>
                    <a:pt x="572" y="175"/>
                  </a:cubicBezTo>
                  <a:cubicBezTo>
                    <a:pt x="627" y="175"/>
                    <a:pt x="678" y="195"/>
                    <a:pt x="717" y="22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3" name="Google Shape;1153;p48"/>
            <p:cNvSpPr/>
            <p:nvPr/>
          </p:nvSpPr>
          <p:spPr>
            <a:xfrm>
              <a:off x="9994853" y="2682320"/>
              <a:ext cx="583546" cy="500170"/>
            </a:xfrm>
            <a:custGeom>
              <a:avLst/>
              <a:gdLst/>
              <a:ahLst/>
              <a:cxnLst/>
              <a:rect l="l" t="t" r="r" b="b"/>
              <a:pathLst>
                <a:path w="927" h="795" extrusionOk="0">
                  <a:moveTo>
                    <a:pt x="660" y="746"/>
                  </a:moveTo>
                  <a:cubicBezTo>
                    <a:pt x="871" y="626"/>
                    <a:pt x="920" y="418"/>
                    <a:pt x="927" y="385"/>
                  </a:cubicBezTo>
                  <a:cubicBezTo>
                    <a:pt x="927" y="384"/>
                    <a:pt x="927" y="383"/>
                    <a:pt x="926" y="381"/>
                  </a:cubicBezTo>
                  <a:cubicBezTo>
                    <a:pt x="846" y="153"/>
                    <a:pt x="630" y="0"/>
                    <a:pt x="387" y="0"/>
                  </a:cubicBezTo>
                  <a:cubicBezTo>
                    <a:pt x="245" y="0"/>
                    <a:pt x="109" y="53"/>
                    <a:pt x="4" y="147"/>
                  </a:cubicBezTo>
                  <a:cubicBezTo>
                    <a:pt x="0" y="151"/>
                    <a:pt x="4" y="159"/>
                    <a:pt x="10" y="158"/>
                  </a:cubicBezTo>
                  <a:cubicBezTo>
                    <a:pt x="39" y="152"/>
                    <a:pt x="78" y="147"/>
                    <a:pt x="122" y="147"/>
                  </a:cubicBezTo>
                  <a:cubicBezTo>
                    <a:pt x="226" y="147"/>
                    <a:pt x="324" y="174"/>
                    <a:pt x="414" y="227"/>
                  </a:cubicBezTo>
                  <a:cubicBezTo>
                    <a:pt x="522" y="290"/>
                    <a:pt x="570" y="381"/>
                    <a:pt x="591" y="446"/>
                  </a:cubicBezTo>
                  <a:cubicBezTo>
                    <a:pt x="613" y="514"/>
                    <a:pt x="611" y="567"/>
                    <a:pt x="611" y="573"/>
                  </a:cubicBezTo>
                  <a:cubicBezTo>
                    <a:pt x="611" y="669"/>
                    <a:pt x="549" y="752"/>
                    <a:pt x="463" y="783"/>
                  </a:cubicBezTo>
                  <a:cubicBezTo>
                    <a:pt x="457" y="785"/>
                    <a:pt x="458" y="795"/>
                    <a:pt x="465" y="795"/>
                  </a:cubicBezTo>
                  <a:cubicBezTo>
                    <a:pt x="469" y="795"/>
                    <a:pt x="474" y="795"/>
                    <a:pt x="478" y="795"/>
                  </a:cubicBezTo>
                  <a:cubicBezTo>
                    <a:pt x="541" y="795"/>
                    <a:pt x="602" y="778"/>
                    <a:pt x="660" y="746"/>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54" name="Google Shape;1154;p48"/>
          <p:cNvGrpSpPr/>
          <p:nvPr/>
        </p:nvGrpSpPr>
        <p:grpSpPr>
          <a:xfrm>
            <a:off x="7549143" y="1550278"/>
            <a:ext cx="445700" cy="445701"/>
            <a:chOff x="10914618" y="2682187"/>
            <a:chExt cx="720033" cy="720033"/>
          </a:xfrm>
        </p:grpSpPr>
        <p:sp>
          <p:nvSpPr>
            <p:cNvPr id="1155" name="Google Shape;1155;p48"/>
            <p:cNvSpPr/>
            <p:nvPr/>
          </p:nvSpPr>
          <p:spPr>
            <a:xfrm>
              <a:off x="11401733" y="2955582"/>
              <a:ext cx="229448" cy="412406"/>
            </a:xfrm>
            <a:custGeom>
              <a:avLst/>
              <a:gdLst/>
              <a:ahLst/>
              <a:cxnLst/>
              <a:rect l="l" t="t" r="r" b="b"/>
              <a:pathLst>
                <a:path w="335" h="602" extrusionOk="0">
                  <a:moveTo>
                    <a:pt x="335" y="194"/>
                  </a:moveTo>
                  <a:cubicBezTo>
                    <a:pt x="0" y="0"/>
                    <a:pt x="0" y="0"/>
                    <a:pt x="0" y="0"/>
                  </a:cubicBezTo>
                  <a:cubicBezTo>
                    <a:pt x="24" y="37"/>
                    <a:pt x="38" y="81"/>
                    <a:pt x="38" y="126"/>
                  </a:cubicBezTo>
                  <a:cubicBezTo>
                    <a:pt x="38" y="602"/>
                    <a:pt x="38" y="602"/>
                    <a:pt x="38" y="602"/>
                  </a:cubicBezTo>
                  <a:cubicBezTo>
                    <a:pt x="200" y="525"/>
                    <a:pt x="312" y="371"/>
                    <a:pt x="335" y="19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6" name="Google Shape;1156;p48"/>
            <p:cNvSpPr/>
            <p:nvPr/>
          </p:nvSpPr>
          <p:spPr>
            <a:xfrm>
              <a:off x="10914618" y="3012482"/>
              <a:ext cx="370771" cy="315723"/>
            </a:xfrm>
            <a:custGeom>
              <a:avLst/>
              <a:gdLst/>
              <a:ahLst/>
              <a:cxnLst/>
              <a:rect l="l" t="t" r="r" b="b"/>
              <a:pathLst>
                <a:path w="542" h="461" extrusionOk="0">
                  <a:moveTo>
                    <a:pt x="207" y="461"/>
                  </a:moveTo>
                  <a:cubicBezTo>
                    <a:pt x="542" y="267"/>
                    <a:pt x="542" y="267"/>
                    <a:pt x="542" y="267"/>
                  </a:cubicBezTo>
                  <a:cubicBezTo>
                    <a:pt x="537" y="268"/>
                    <a:pt x="531" y="268"/>
                    <a:pt x="526" y="268"/>
                  </a:cubicBezTo>
                  <a:cubicBezTo>
                    <a:pt x="486" y="268"/>
                    <a:pt x="446" y="257"/>
                    <a:pt x="411" y="236"/>
                  </a:cubicBezTo>
                  <a:cubicBezTo>
                    <a:pt x="2" y="0"/>
                    <a:pt x="2" y="0"/>
                    <a:pt x="2" y="0"/>
                  </a:cubicBezTo>
                  <a:cubicBezTo>
                    <a:pt x="1" y="15"/>
                    <a:pt x="0" y="29"/>
                    <a:pt x="0" y="43"/>
                  </a:cubicBezTo>
                  <a:cubicBezTo>
                    <a:pt x="0" y="209"/>
                    <a:pt x="76" y="361"/>
                    <a:pt x="207" y="46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7" name="Google Shape;1157;p48"/>
            <p:cNvSpPr/>
            <p:nvPr/>
          </p:nvSpPr>
          <p:spPr>
            <a:xfrm>
              <a:off x="11136202" y="2682187"/>
              <a:ext cx="343016" cy="292593"/>
            </a:xfrm>
            <a:custGeom>
              <a:avLst/>
              <a:gdLst/>
              <a:ahLst/>
              <a:cxnLst/>
              <a:rect l="l" t="t" r="r" b="b"/>
              <a:pathLst>
                <a:path w="501" h="427" extrusionOk="0">
                  <a:moveTo>
                    <a:pt x="93" y="329"/>
                  </a:moveTo>
                  <a:cubicBezTo>
                    <a:pt x="501" y="93"/>
                    <a:pt x="501" y="93"/>
                    <a:pt x="501" y="93"/>
                  </a:cubicBezTo>
                  <a:cubicBezTo>
                    <a:pt x="413" y="32"/>
                    <a:pt x="310" y="0"/>
                    <a:pt x="202" y="0"/>
                  </a:cubicBezTo>
                  <a:cubicBezTo>
                    <a:pt x="132" y="0"/>
                    <a:pt x="64" y="13"/>
                    <a:pt x="0" y="40"/>
                  </a:cubicBezTo>
                  <a:cubicBezTo>
                    <a:pt x="0" y="427"/>
                    <a:pt x="0" y="427"/>
                    <a:pt x="0" y="427"/>
                  </a:cubicBezTo>
                  <a:cubicBezTo>
                    <a:pt x="20" y="387"/>
                    <a:pt x="52" y="352"/>
                    <a:pt x="93" y="32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8" name="Google Shape;1158;p48"/>
            <p:cNvSpPr/>
            <p:nvPr/>
          </p:nvSpPr>
          <p:spPr>
            <a:xfrm>
              <a:off x="10917856" y="2716419"/>
              <a:ext cx="230142" cy="411712"/>
            </a:xfrm>
            <a:custGeom>
              <a:avLst/>
              <a:gdLst/>
              <a:ahLst/>
              <a:cxnLst/>
              <a:rect l="l" t="t" r="r" b="b"/>
              <a:pathLst>
                <a:path w="336" h="601" extrusionOk="0">
                  <a:moveTo>
                    <a:pt x="0" y="408"/>
                  </a:moveTo>
                  <a:cubicBezTo>
                    <a:pt x="336" y="601"/>
                    <a:pt x="336" y="601"/>
                    <a:pt x="336" y="601"/>
                  </a:cubicBezTo>
                  <a:cubicBezTo>
                    <a:pt x="311" y="565"/>
                    <a:pt x="297" y="521"/>
                    <a:pt x="297" y="475"/>
                  </a:cubicBezTo>
                  <a:cubicBezTo>
                    <a:pt x="297" y="0"/>
                    <a:pt x="297" y="0"/>
                    <a:pt x="297" y="0"/>
                  </a:cubicBezTo>
                  <a:cubicBezTo>
                    <a:pt x="135" y="76"/>
                    <a:pt x="23" y="231"/>
                    <a:pt x="0" y="40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9" name="Google Shape;1159;p48"/>
            <p:cNvSpPr/>
            <p:nvPr/>
          </p:nvSpPr>
          <p:spPr>
            <a:xfrm>
              <a:off x="11069819" y="3108934"/>
              <a:ext cx="343016" cy="293287"/>
            </a:xfrm>
            <a:custGeom>
              <a:avLst/>
              <a:gdLst/>
              <a:ahLst/>
              <a:cxnLst/>
              <a:rect l="l" t="t" r="r" b="b"/>
              <a:pathLst>
                <a:path w="501" h="428" extrusionOk="0">
                  <a:moveTo>
                    <a:pt x="408" y="98"/>
                  </a:moveTo>
                  <a:cubicBezTo>
                    <a:pt x="0" y="334"/>
                    <a:pt x="0" y="334"/>
                    <a:pt x="0" y="334"/>
                  </a:cubicBezTo>
                  <a:cubicBezTo>
                    <a:pt x="88" y="396"/>
                    <a:pt x="191" y="428"/>
                    <a:pt x="299" y="428"/>
                  </a:cubicBezTo>
                  <a:cubicBezTo>
                    <a:pt x="369" y="428"/>
                    <a:pt x="437" y="414"/>
                    <a:pt x="501" y="388"/>
                  </a:cubicBezTo>
                  <a:cubicBezTo>
                    <a:pt x="501" y="0"/>
                    <a:pt x="501" y="0"/>
                    <a:pt x="501" y="0"/>
                  </a:cubicBezTo>
                  <a:cubicBezTo>
                    <a:pt x="481" y="41"/>
                    <a:pt x="449" y="76"/>
                    <a:pt x="408" y="9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0" name="Google Shape;1160;p48"/>
            <p:cNvSpPr/>
            <p:nvPr/>
          </p:nvSpPr>
          <p:spPr>
            <a:xfrm>
              <a:off x="11263647" y="2756203"/>
              <a:ext cx="371003" cy="315723"/>
            </a:xfrm>
            <a:custGeom>
              <a:avLst/>
              <a:gdLst/>
              <a:ahLst/>
              <a:cxnLst/>
              <a:rect l="l" t="t" r="r" b="b"/>
              <a:pathLst>
                <a:path w="542" h="461" extrusionOk="0">
                  <a:moveTo>
                    <a:pt x="131" y="225"/>
                  </a:moveTo>
                  <a:cubicBezTo>
                    <a:pt x="540" y="461"/>
                    <a:pt x="540" y="461"/>
                    <a:pt x="540" y="461"/>
                  </a:cubicBezTo>
                  <a:cubicBezTo>
                    <a:pt x="541" y="446"/>
                    <a:pt x="542" y="432"/>
                    <a:pt x="542" y="417"/>
                  </a:cubicBezTo>
                  <a:cubicBezTo>
                    <a:pt x="542" y="252"/>
                    <a:pt x="466" y="100"/>
                    <a:pt x="335" y="0"/>
                  </a:cubicBezTo>
                  <a:cubicBezTo>
                    <a:pt x="0" y="194"/>
                    <a:pt x="0" y="194"/>
                    <a:pt x="0" y="194"/>
                  </a:cubicBezTo>
                  <a:cubicBezTo>
                    <a:pt x="5" y="193"/>
                    <a:pt x="11" y="193"/>
                    <a:pt x="16" y="193"/>
                  </a:cubicBezTo>
                  <a:cubicBezTo>
                    <a:pt x="57" y="193"/>
                    <a:pt x="96" y="204"/>
                    <a:pt x="131" y="22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61" name="Google Shape;1161;p48"/>
          <p:cNvGrpSpPr/>
          <p:nvPr/>
        </p:nvGrpSpPr>
        <p:grpSpPr>
          <a:xfrm>
            <a:off x="1772664" y="843057"/>
            <a:ext cx="361521" cy="445816"/>
            <a:chOff x="1582665" y="1011072"/>
            <a:chExt cx="584040" cy="720220"/>
          </a:xfrm>
        </p:grpSpPr>
        <p:sp>
          <p:nvSpPr>
            <p:cNvPr id="1162" name="Google Shape;1162;p48"/>
            <p:cNvSpPr/>
            <p:nvPr/>
          </p:nvSpPr>
          <p:spPr>
            <a:xfrm>
              <a:off x="1638485" y="1571653"/>
              <a:ext cx="449564" cy="159640"/>
            </a:xfrm>
            <a:custGeom>
              <a:avLst/>
              <a:gdLst/>
              <a:ahLst/>
              <a:cxnLst/>
              <a:rect l="l" t="t" r="r" b="b"/>
              <a:pathLst>
                <a:path w="767" h="273" extrusionOk="0">
                  <a:moveTo>
                    <a:pt x="8" y="71"/>
                  </a:moveTo>
                  <a:cubicBezTo>
                    <a:pt x="26" y="131"/>
                    <a:pt x="228" y="66"/>
                    <a:pt x="244" y="81"/>
                  </a:cubicBezTo>
                  <a:cubicBezTo>
                    <a:pt x="269" y="104"/>
                    <a:pt x="240" y="171"/>
                    <a:pt x="254" y="194"/>
                  </a:cubicBezTo>
                  <a:cubicBezTo>
                    <a:pt x="274" y="228"/>
                    <a:pt x="588" y="273"/>
                    <a:pt x="743" y="165"/>
                  </a:cubicBezTo>
                  <a:cubicBezTo>
                    <a:pt x="767" y="149"/>
                    <a:pt x="749" y="103"/>
                    <a:pt x="751" y="0"/>
                  </a:cubicBezTo>
                  <a:cubicBezTo>
                    <a:pt x="16" y="0"/>
                    <a:pt x="16" y="0"/>
                    <a:pt x="16" y="0"/>
                  </a:cubicBezTo>
                  <a:cubicBezTo>
                    <a:pt x="10" y="17"/>
                    <a:pt x="0" y="43"/>
                    <a:pt x="8" y="7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3" name="Google Shape;1163;p48"/>
            <p:cNvSpPr/>
            <p:nvPr/>
          </p:nvSpPr>
          <p:spPr>
            <a:xfrm>
              <a:off x="1590507" y="1435245"/>
              <a:ext cx="515072" cy="136407"/>
            </a:xfrm>
            <a:custGeom>
              <a:avLst/>
              <a:gdLst/>
              <a:ahLst/>
              <a:cxnLst/>
              <a:rect l="l" t="t" r="r" b="b"/>
              <a:pathLst>
                <a:path w="879" h="233" extrusionOk="0">
                  <a:moveTo>
                    <a:pt x="75" y="52"/>
                  </a:moveTo>
                  <a:cubicBezTo>
                    <a:pt x="81" y="64"/>
                    <a:pt x="64" y="89"/>
                    <a:pt x="66" y="104"/>
                  </a:cubicBezTo>
                  <a:cubicBezTo>
                    <a:pt x="68" y="117"/>
                    <a:pt x="105" y="132"/>
                    <a:pt x="105" y="132"/>
                  </a:cubicBezTo>
                  <a:cubicBezTo>
                    <a:pt x="105" y="132"/>
                    <a:pt x="78" y="157"/>
                    <a:pt x="77" y="169"/>
                  </a:cubicBezTo>
                  <a:cubicBezTo>
                    <a:pt x="76" y="182"/>
                    <a:pt x="101" y="204"/>
                    <a:pt x="101" y="218"/>
                  </a:cubicBezTo>
                  <a:cubicBezTo>
                    <a:pt x="102" y="221"/>
                    <a:pt x="100" y="227"/>
                    <a:pt x="98" y="233"/>
                  </a:cubicBezTo>
                  <a:cubicBezTo>
                    <a:pt x="833" y="233"/>
                    <a:pt x="833" y="233"/>
                    <a:pt x="833" y="233"/>
                  </a:cubicBezTo>
                  <a:cubicBezTo>
                    <a:pt x="834" y="202"/>
                    <a:pt x="837" y="167"/>
                    <a:pt x="843" y="126"/>
                  </a:cubicBezTo>
                  <a:cubicBezTo>
                    <a:pt x="850" y="80"/>
                    <a:pt x="863" y="39"/>
                    <a:pt x="879" y="0"/>
                  </a:cubicBezTo>
                  <a:cubicBezTo>
                    <a:pt x="0" y="0"/>
                    <a:pt x="0" y="0"/>
                    <a:pt x="0" y="0"/>
                  </a:cubicBezTo>
                  <a:cubicBezTo>
                    <a:pt x="22" y="20"/>
                    <a:pt x="65" y="34"/>
                    <a:pt x="75" y="5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4" name="Google Shape;1164;p48"/>
            <p:cNvSpPr/>
            <p:nvPr/>
          </p:nvSpPr>
          <p:spPr>
            <a:xfrm>
              <a:off x="1582665" y="1299068"/>
              <a:ext cx="576890" cy="136177"/>
            </a:xfrm>
            <a:custGeom>
              <a:avLst/>
              <a:gdLst/>
              <a:ahLst/>
              <a:cxnLst/>
              <a:rect l="l" t="t" r="r" b="b"/>
              <a:pathLst>
                <a:path w="984" h="233" extrusionOk="0">
                  <a:moveTo>
                    <a:pt x="984" y="0"/>
                  </a:moveTo>
                  <a:cubicBezTo>
                    <a:pt x="119" y="0"/>
                    <a:pt x="119" y="0"/>
                    <a:pt x="119" y="0"/>
                  </a:cubicBezTo>
                  <a:cubicBezTo>
                    <a:pt x="121" y="7"/>
                    <a:pt x="122" y="14"/>
                    <a:pt x="121" y="20"/>
                  </a:cubicBezTo>
                  <a:cubicBezTo>
                    <a:pt x="115" y="71"/>
                    <a:pt x="3" y="151"/>
                    <a:pt x="1" y="207"/>
                  </a:cubicBezTo>
                  <a:cubicBezTo>
                    <a:pt x="0" y="217"/>
                    <a:pt x="5" y="225"/>
                    <a:pt x="13" y="233"/>
                  </a:cubicBezTo>
                  <a:cubicBezTo>
                    <a:pt x="892" y="233"/>
                    <a:pt x="892" y="233"/>
                    <a:pt x="892" y="233"/>
                  </a:cubicBezTo>
                  <a:cubicBezTo>
                    <a:pt x="910" y="190"/>
                    <a:pt x="932" y="150"/>
                    <a:pt x="954" y="106"/>
                  </a:cubicBezTo>
                  <a:cubicBezTo>
                    <a:pt x="965" y="83"/>
                    <a:pt x="977" y="45"/>
                    <a:pt x="984"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5" name="Google Shape;1165;p48"/>
            <p:cNvSpPr/>
            <p:nvPr/>
          </p:nvSpPr>
          <p:spPr>
            <a:xfrm>
              <a:off x="1665934" y="1011072"/>
              <a:ext cx="484393" cy="151589"/>
            </a:xfrm>
            <a:custGeom>
              <a:avLst/>
              <a:gdLst/>
              <a:ahLst/>
              <a:cxnLst/>
              <a:rect l="l" t="t" r="r" b="b"/>
              <a:pathLst>
                <a:path w="826" h="259" extrusionOk="0">
                  <a:moveTo>
                    <a:pt x="691" y="105"/>
                  </a:moveTo>
                  <a:cubicBezTo>
                    <a:pt x="485" y="0"/>
                    <a:pt x="280" y="20"/>
                    <a:pt x="171" y="77"/>
                  </a:cubicBezTo>
                  <a:cubicBezTo>
                    <a:pt x="84" y="123"/>
                    <a:pt x="31" y="190"/>
                    <a:pt x="0" y="259"/>
                  </a:cubicBezTo>
                  <a:cubicBezTo>
                    <a:pt x="826" y="259"/>
                    <a:pt x="826" y="259"/>
                    <a:pt x="826" y="259"/>
                  </a:cubicBezTo>
                  <a:cubicBezTo>
                    <a:pt x="803" y="196"/>
                    <a:pt x="762" y="140"/>
                    <a:pt x="691" y="10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6" name="Google Shape;1166;p48"/>
            <p:cNvSpPr/>
            <p:nvPr/>
          </p:nvSpPr>
          <p:spPr>
            <a:xfrm>
              <a:off x="1639639" y="1162661"/>
              <a:ext cx="527066" cy="136407"/>
            </a:xfrm>
            <a:custGeom>
              <a:avLst/>
              <a:gdLst/>
              <a:ahLst/>
              <a:cxnLst/>
              <a:rect l="l" t="t" r="r" b="b"/>
              <a:pathLst>
                <a:path w="899" h="233" extrusionOk="0">
                  <a:moveTo>
                    <a:pt x="871" y="0"/>
                  </a:moveTo>
                  <a:cubicBezTo>
                    <a:pt x="45" y="0"/>
                    <a:pt x="45" y="0"/>
                    <a:pt x="45" y="0"/>
                  </a:cubicBezTo>
                  <a:cubicBezTo>
                    <a:pt x="20" y="53"/>
                    <a:pt x="9" y="106"/>
                    <a:pt x="4" y="150"/>
                  </a:cubicBezTo>
                  <a:cubicBezTo>
                    <a:pt x="0" y="184"/>
                    <a:pt x="15" y="210"/>
                    <a:pt x="22" y="233"/>
                  </a:cubicBezTo>
                  <a:cubicBezTo>
                    <a:pt x="887" y="233"/>
                    <a:pt x="887" y="233"/>
                    <a:pt x="887" y="233"/>
                  </a:cubicBezTo>
                  <a:cubicBezTo>
                    <a:pt x="898" y="163"/>
                    <a:pt x="899" y="77"/>
                    <a:pt x="87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67" name="Google Shape;1167;p48"/>
          <p:cNvGrpSpPr/>
          <p:nvPr/>
        </p:nvGrpSpPr>
        <p:grpSpPr>
          <a:xfrm>
            <a:off x="2374048" y="843078"/>
            <a:ext cx="379481" cy="445796"/>
            <a:chOff x="2554206" y="1011105"/>
            <a:chExt cx="613055" cy="720187"/>
          </a:xfrm>
        </p:grpSpPr>
        <p:sp>
          <p:nvSpPr>
            <p:cNvPr id="1168" name="Google Shape;1168;p48"/>
            <p:cNvSpPr/>
            <p:nvPr/>
          </p:nvSpPr>
          <p:spPr>
            <a:xfrm flipH="1">
              <a:off x="2721847" y="1011105"/>
              <a:ext cx="445414" cy="388012"/>
            </a:xfrm>
            <a:custGeom>
              <a:avLst/>
              <a:gdLst/>
              <a:ahLst/>
              <a:cxnLst/>
              <a:rect l="l" t="t" r="r" b="b"/>
              <a:pathLst>
                <a:path w="885" h="771" extrusionOk="0">
                  <a:moveTo>
                    <a:pt x="708" y="363"/>
                  </a:moveTo>
                  <a:cubicBezTo>
                    <a:pt x="699" y="358"/>
                    <a:pt x="687" y="357"/>
                    <a:pt x="677" y="361"/>
                  </a:cubicBezTo>
                  <a:cubicBezTo>
                    <a:pt x="662" y="366"/>
                    <a:pt x="649" y="378"/>
                    <a:pt x="640" y="395"/>
                  </a:cubicBezTo>
                  <a:cubicBezTo>
                    <a:pt x="630" y="411"/>
                    <a:pt x="626" y="429"/>
                    <a:pt x="629" y="444"/>
                  </a:cubicBezTo>
                  <a:cubicBezTo>
                    <a:pt x="631" y="455"/>
                    <a:pt x="637" y="464"/>
                    <a:pt x="646" y="470"/>
                  </a:cubicBezTo>
                  <a:cubicBezTo>
                    <a:pt x="655" y="475"/>
                    <a:pt x="667" y="476"/>
                    <a:pt x="677" y="471"/>
                  </a:cubicBezTo>
                  <a:cubicBezTo>
                    <a:pt x="551" y="690"/>
                    <a:pt x="551" y="690"/>
                    <a:pt x="551" y="690"/>
                  </a:cubicBezTo>
                  <a:cubicBezTo>
                    <a:pt x="548" y="696"/>
                    <a:pt x="542" y="699"/>
                    <a:pt x="536" y="699"/>
                  </a:cubicBezTo>
                  <a:cubicBezTo>
                    <a:pt x="365" y="699"/>
                    <a:pt x="365" y="699"/>
                    <a:pt x="365" y="699"/>
                  </a:cubicBezTo>
                  <a:cubicBezTo>
                    <a:pt x="362" y="700"/>
                    <a:pt x="359" y="703"/>
                    <a:pt x="359" y="706"/>
                  </a:cubicBezTo>
                  <a:cubicBezTo>
                    <a:pt x="358" y="713"/>
                    <a:pt x="358" y="720"/>
                    <a:pt x="365" y="724"/>
                  </a:cubicBezTo>
                  <a:cubicBezTo>
                    <a:pt x="368" y="726"/>
                    <a:pt x="372" y="728"/>
                    <a:pt x="376" y="730"/>
                  </a:cubicBezTo>
                  <a:cubicBezTo>
                    <a:pt x="387" y="737"/>
                    <a:pt x="388" y="751"/>
                    <a:pt x="378" y="759"/>
                  </a:cubicBezTo>
                  <a:cubicBezTo>
                    <a:pt x="368" y="767"/>
                    <a:pt x="354" y="771"/>
                    <a:pt x="341" y="770"/>
                  </a:cubicBezTo>
                  <a:cubicBezTo>
                    <a:pt x="328" y="771"/>
                    <a:pt x="314" y="768"/>
                    <a:pt x="304" y="759"/>
                  </a:cubicBezTo>
                  <a:cubicBezTo>
                    <a:pt x="294" y="751"/>
                    <a:pt x="295" y="737"/>
                    <a:pt x="306" y="730"/>
                  </a:cubicBezTo>
                  <a:cubicBezTo>
                    <a:pt x="310" y="728"/>
                    <a:pt x="314" y="726"/>
                    <a:pt x="317" y="724"/>
                  </a:cubicBezTo>
                  <a:cubicBezTo>
                    <a:pt x="323" y="720"/>
                    <a:pt x="323" y="713"/>
                    <a:pt x="323" y="706"/>
                  </a:cubicBezTo>
                  <a:cubicBezTo>
                    <a:pt x="323" y="703"/>
                    <a:pt x="320" y="700"/>
                    <a:pt x="317" y="699"/>
                  </a:cubicBezTo>
                  <a:cubicBezTo>
                    <a:pt x="115" y="699"/>
                    <a:pt x="115" y="699"/>
                    <a:pt x="115" y="699"/>
                  </a:cubicBezTo>
                  <a:cubicBezTo>
                    <a:pt x="112" y="699"/>
                    <a:pt x="109" y="697"/>
                    <a:pt x="108" y="694"/>
                  </a:cubicBezTo>
                  <a:cubicBezTo>
                    <a:pt x="108" y="694"/>
                    <a:pt x="108" y="694"/>
                    <a:pt x="108" y="694"/>
                  </a:cubicBezTo>
                  <a:cubicBezTo>
                    <a:pt x="58" y="592"/>
                    <a:pt x="0" y="246"/>
                    <a:pt x="247" y="121"/>
                  </a:cubicBezTo>
                  <a:cubicBezTo>
                    <a:pt x="487" y="0"/>
                    <a:pt x="726" y="23"/>
                    <a:pt x="852" y="89"/>
                  </a:cubicBezTo>
                  <a:cubicBezTo>
                    <a:pt x="862" y="94"/>
                    <a:pt x="871" y="99"/>
                    <a:pt x="879" y="104"/>
                  </a:cubicBezTo>
                  <a:cubicBezTo>
                    <a:pt x="883" y="107"/>
                    <a:pt x="885" y="112"/>
                    <a:pt x="882" y="116"/>
                  </a:cubicBezTo>
                  <a:cubicBezTo>
                    <a:pt x="725" y="389"/>
                    <a:pt x="725" y="389"/>
                    <a:pt x="725" y="389"/>
                  </a:cubicBezTo>
                  <a:cubicBezTo>
                    <a:pt x="723" y="378"/>
                    <a:pt x="717" y="368"/>
                    <a:pt x="708" y="36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9" name="Google Shape;1169;p48"/>
            <p:cNvSpPr/>
            <p:nvPr/>
          </p:nvSpPr>
          <p:spPr>
            <a:xfrm flipH="1">
              <a:off x="2554206" y="1072424"/>
              <a:ext cx="329184" cy="568718"/>
            </a:xfrm>
            <a:custGeom>
              <a:avLst/>
              <a:gdLst/>
              <a:ahLst/>
              <a:cxnLst/>
              <a:rect l="l" t="t" r="r" b="b"/>
              <a:pathLst>
                <a:path w="654" h="1130" extrusionOk="0">
                  <a:moveTo>
                    <a:pt x="208" y="896"/>
                  </a:moveTo>
                  <a:cubicBezTo>
                    <a:pt x="217" y="891"/>
                    <a:pt x="224" y="882"/>
                    <a:pt x="225" y="871"/>
                  </a:cubicBezTo>
                  <a:cubicBezTo>
                    <a:pt x="228" y="856"/>
                    <a:pt x="224" y="838"/>
                    <a:pt x="214" y="822"/>
                  </a:cubicBezTo>
                  <a:cubicBezTo>
                    <a:pt x="205" y="805"/>
                    <a:pt x="192" y="793"/>
                    <a:pt x="177" y="787"/>
                  </a:cubicBezTo>
                  <a:cubicBezTo>
                    <a:pt x="167" y="784"/>
                    <a:pt x="156" y="784"/>
                    <a:pt x="147" y="790"/>
                  </a:cubicBezTo>
                  <a:cubicBezTo>
                    <a:pt x="137" y="795"/>
                    <a:pt x="131" y="805"/>
                    <a:pt x="130" y="816"/>
                  </a:cubicBezTo>
                  <a:cubicBezTo>
                    <a:pt x="3" y="597"/>
                    <a:pt x="3" y="597"/>
                    <a:pt x="3" y="597"/>
                  </a:cubicBezTo>
                  <a:cubicBezTo>
                    <a:pt x="0" y="591"/>
                    <a:pt x="0" y="585"/>
                    <a:pt x="3" y="579"/>
                  </a:cubicBezTo>
                  <a:cubicBezTo>
                    <a:pt x="142" y="339"/>
                    <a:pt x="142" y="339"/>
                    <a:pt x="142" y="339"/>
                  </a:cubicBezTo>
                  <a:cubicBezTo>
                    <a:pt x="142" y="336"/>
                    <a:pt x="142" y="332"/>
                    <a:pt x="139" y="330"/>
                  </a:cubicBezTo>
                  <a:cubicBezTo>
                    <a:pt x="133" y="326"/>
                    <a:pt x="127" y="323"/>
                    <a:pt x="121" y="326"/>
                  </a:cubicBezTo>
                  <a:cubicBezTo>
                    <a:pt x="117" y="328"/>
                    <a:pt x="113" y="331"/>
                    <a:pt x="110" y="333"/>
                  </a:cubicBezTo>
                  <a:cubicBezTo>
                    <a:pt x="98" y="339"/>
                    <a:pt x="85" y="333"/>
                    <a:pt x="83" y="320"/>
                  </a:cubicBezTo>
                  <a:cubicBezTo>
                    <a:pt x="81" y="307"/>
                    <a:pt x="85" y="294"/>
                    <a:pt x="92" y="282"/>
                  </a:cubicBezTo>
                  <a:cubicBezTo>
                    <a:pt x="99" y="271"/>
                    <a:pt x="108" y="260"/>
                    <a:pt x="120" y="256"/>
                  </a:cubicBezTo>
                  <a:cubicBezTo>
                    <a:pt x="132" y="251"/>
                    <a:pt x="144" y="259"/>
                    <a:pt x="144" y="272"/>
                  </a:cubicBezTo>
                  <a:cubicBezTo>
                    <a:pt x="145" y="276"/>
                    <a:pt x="144" y="281"/>
                    <a:pt x="144" y="285"/>
                  </a:cubicBezTo>
                  <a:cubicBezTo>
                    <a:pt x="145" y="293"/>
                    <a:pt x="150" y="296"/>
                    <a:pt x="157" y="299"/>
                  </a:cubicBezTo>
                  <a:cubicBezTo>
                    <a:pt x="160" y="301"/>
                    <a:pt x="163" y="299"/>
                    <a:pt x="166" y="297"/>
                  </a:cubicBezTo>
                  <a:cubicBezTo>
                    <a:pt x="334" y="6"/>
                    <a:pt x="334" y="6"/>
                    <a:pt x="334" y="6"/>
                  </a:cubicBezTo>
                  <a:cubicBezTo>
                    <a:pt x="337" y="2"/>
                    <a:pt x="343" y="0"/>
                    <a:pt x="347" y="3"/>
                  </a:cubicBezTo>
                  <a:cubicBezTo>
                    <a:pt x="480" y="102"/>
                    <a:pt x="524" y="251"/>
                    <a:pt x="535" y="353"/>
                  </a:cubicBezTo>
                  <a:cubicBezTo>
                    <a:pt x="542" y="405"/>
                    <a:pt x="507" y="442"/>
                    <a:pt x="511" y="473"/>
                  </a:cubicBezTo>
                  <a:cubicBezTo>
                    <a:pt x="518" y="532"/>
                    <a:pt x="648" y="625"/>
                    <a:pt x="651" y="690"/>
                  </a:cubicBezTo>
                  <a:cubicBezTo>
                    <a:pt x="654" y="734"/>
                    <a:pt x="565" y="752"/>
                    <a:pt x="550" y="781"/>
                  </a:cubicBezTo>
                  <a:cubicBezTo>
                    <a:pt x="543" y="794"/>
                    <a:pt x="562" y="823"/>
                    <a:pt x="560" y="841"/>
                  </a:cubicBezTo>
                  <a:cubicBezTo>
                    <a:pt x="559" y="857"/>
                    <a:pt x="515" y="874"/>
                    <a:pt x="515" y="874"/>
                  </a:cubicBezTo>
                  <a:cubicBezTo>
                    <a:pt x="515" y="874"/>
                    <a:pt x="546" y="903"/>
                    <a:pt x="548" y="916"/>
                  </a:cubicBezTo>
                  <a:cubicBezTo>
                    <a:pt x="549" y="932"/>
                    <a:pt x="520" y="957"/>
                    <a:pt x="519" y="973"/>
                  </a:cubicBezTo>
                  <a:cubicBezTo>
                    <a:pt x="519" y="989"/>
                    <a:pt x="545" y="1030"/>
                    <a:pt x="532" y="1073"/>
                  </a:cubicBezTo>
                  <a:cubicBezTo>
                    <a:pt x="515" y="1130"/>
                    <a:pt x="356" y="1091"/>
                    <a:pt x="288" y="1083"/>
                  </a:cubicBezTo>
                  <a:cubicBezTo>
                    <a:pt x="286" y="1083"/>
                    <a:pt x="283" y="1082"/>
                    <a:pt x="282" y="1079"/>
                  </a:cubicBezTo>
                  <a:cubicBezTo>
                    <a:pt x="177" y="898"/>
                    <a:pt x="177" y="898"/>
                    <a:pt x="177" y="898"/>
                  </a:cubicBezTo>
                  <a:cubicBezTo>
                    <a:pt x="188" y="902"/>
                    <a:pt x="199" y="902"/>
                    <a:pt x="208" y="89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0" name="Google Shape;1170;p48"/>
            <p:cNvSpPr/>
            <p:nvPr/>
          </p:nvSpPr>
          <p:spPr>
            <a:xfrm flipH="1">
              <a:off x="2750903" y="1372925"/>
              <a:ext cx="354381" cy="358367"/>
            </a:xfrm>
            <a:custGeom>
              <a:avLst/>
              <a:gdLst/>
              <a:ahLst/>
              <a:cxnLst/>
              <a:rect l="l" t="t" r="r" b="b"/>
              <a:pathLst>
                <a:path w="704" h="712" extrusionOk="0">
                  <a:moveTo>
                    <a:pt x="11" y="0"/>
                  </a:moveTo>
                  <a:cubicBezTo>
                    <a:pt x="170" y="0"/>
                    <a:pt x="170" y="0"/>
                    <a:pt x="170" y="0"/>
                  </a:cubicBezTo>
                  <a:cubicBezTo>
                    <a:pt x="162" y="7"/>
                    <a:pt x="157" y="17"/>
                    <a:pt x="157" y="28"/>
                  </a:cubicBezTo>
                  <a:cubicBezTo>
                    <a:pt x="157" y="38"/>
                    <a:pt x="162" y="48"/>
                    <a:pt x="170" y="55"/>
                  </a:cubicBezTo>
                  <a:cubicBezTo>
                    <a:pt x="182" y="65"/>
                    <a:pt x="199" y="70"/>
                    <a:pt x="218" y="70"/>
                  </a:cubicBezTo>
                  <a:cubicBezTo>
                    <a:pt x="237" y="70"/>
                    <a:pt x="254" y="65"/>
                    <a:pt x="267" y="55"/>
                  </a:cubicBezTo>
                  <a:cubicBezTo>
                    <a:pt x="275" y="48"/>
                    <a:pt x="280" y="38"/>
                    <a:pt x="280" y="28"/>
                  </a:cubicBezTo>
                  <a:cubicBezTo>
                    <a:pt x="280" y="17"/>
                    <a:pt x="275" y="7"/>
                    <a:pt x="266" y="0"/>
                  </a:cubicBezTo>
                  <a:cubicBezTo>
                    <a:pt x="411" y="0"/>
                    <a:pt x="411" y="0"/>
                    <a:pt x="411" y="0"/>
                  </a:cubicBezTo>
                  <a:cubicBezTo>
                    <a:pt x="417" y="0"/>
                    <a:pt x="423" y="3"/>
                    <a:pt x="426" y="9"/>
                  </a:cubicBezTo>
                  <a:cubicBezTo>
                    <a:pt x="565" y="249"/>
                    <a:pt x="565" y="249"/>
                    <a:pt x="565" y="249"/>
                  </a:cubicBezTo>
                  <a:cubicBezTo>
                    <a:pt x="568" y="251"/>
                    <a:pt x="571" y="253"/>
                    <a:pt x="575" y="251"/>
                  </a:cubicBezTo>
                  <a:cubicBezTo>
                    <a:pt x="581" y="248"/>
                    <a:pt x="586" y="244"/>
                    <a:pt x="587" y="237"/>
                  </a:cubicBezTo>
                  <a:cubicBezTo>
                    <a:pt x="587" y="233"/>
                    <a:pt x="587" y="228"/>
                    <a:pt x="587" y="224"/>
                  </a:cubicBezTo>
                  <a:cubicBezTo>
                    <a:pt x="587" y="211"/>
                    <a:pt x="599" y="203"/>
                    <a:pt x="611" y="208"/>
                  </a:cubicBezTo>
                  <a:cubicBezTo>
                    <a:pt x="623" y="212"/>
                    <a:pt x="633" y="223"/>
                    <a:pt x="639" y="234"/>
                  </a:cubicBezTo>
                  <a:cubicBezTo>
                    <a:pt x="646" y="245"/>
                    <a:pt x="650" y="259"/>
                    <a:pt x="648" y="272"/>
                  </a:cubicBezTo>
                  <a:cubicBezTo>
                    <a:pt x="646" y="285"/>
                    <a:pt x="633" y="290"/>
                    <a:pt x="622" y="284"/>
                  </a:cubicBezTo>
                  <a:cubicBezTo>
                    <a:pt x="618" y="282"/>
                    <a:pt x="614" y="280"/>
                    <a:pt x="611" y="278"/>
                  </a:cubicBezTo>
                  <a:cubicBezTo>
                    <a:pt x="604" y="275"/>
                    <a:pt x="598" y="278"/>
                    <a:pt x="592" y="282"/>
                  </a:cubicBezTo>
                  <a:cubicBezTo>
                    <a:pt x="589" y="283"/>
                    <a:pt x="589" y="287"/>
                    <a:pt x="589" y="291"/>
                  </a:cubicBezTo>
                  <a:cubicBezTo>
                    <a:pt x="700" y="482"/>
                    <a:pt x="700" y="482"/>
                    <a:pt x="700" y="482"/>
                  </a:cubicBezTo>
                  <a:cubicBezTo>
                    <a:pt x="700" y="482"/>
                    <a:pt x="701" y="484"/>
                    <a:pt x="700" y="485"/>
                  </a:cubicBezTo>
                  <a:cubicBezTo>
                    <a:pt x="700" y="487"/>
                    <a:pt x="699" y="488"/>
                    <a:pt x="699" y="488"/>
                  </a:cubicBezTo>
                  <a:cubicBezTo>
                    <a:pt x="699" y="488"/>
                    <a:pt x="699" y="488"/>
                    <a:pt x="699" y="488"/>
                  </a:cubicBezTo>
                  <a:cubicBezTo>
                    <a:pt x="671" y="516"/>
                    <a:pt x="704" y="593"/>
                    <a:pt x="688" y="619"/>
                  </a:cubicBezTo>
                  <a:cubicBezTo>
                    <a:pt x="664" y="659"/>
                    <a:pt x="299" y="712"/>
                    <a:pt x="119" y="586"/>
                  </a:cubicBezTo>
                  <a:cubicBezTo>
                    <a:pt x="83" y="561"/>
                    <a:pt x="129" y="479"/>
                    <a:pt x="98" y="269"/>
                  </a:cubicBezTo>
                  <a:cubicBezTo>
                    <a:pt x="84" y="172"/>
                    <a:pt x="45" y="96"/>
                    <a:pt x="3" y="12"/>
                  </a:cubicBezTo>
                  <a:cubicBezTo>
                    <a:pt x="0" y="7"/>
                    <a:pt x="4" y="0"/>
                    <a:pt x="1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71" name="Google Shape;1171;p48"/>
          <p:cNvGrpSpPr/>
          <p:nvPr/>
        </p:nvGrpSpPr>
        <p:grpSpPr>
          <a:xfrm>
            <a:off x="6922223" y="797418"/>
            <a:ext cx="460705" cy="491455"/>
            <a:chOff x="9901824" y="937343"/>
            <a:chExt cx="744273" cy="793950"/>
          </a:xfrm>
        </p:grpSpPr>
        <p:grpSp>
          <p:nvGrpSpPr>
            <p:cNvPr id="1172" name="Google Shape;1172;p48"/>
            <p:cNvGrpSpPr/>
            <p:nvPr/>
          </p:nvGrpSpPr>
          <p:grpSpPr>
            <a:xfrm>
              <a:off x="9901824" y="937343"/>
              <a:ext cx="744273" cy="793950"/>
              <a:chOff x="9901824" y="937343"/>
              <a:chExt cx="744273" cy="793950"/>
            </a:xfrm>
          </p:grpSpPr>
          <p:sp>
            <p:nvSpPr>
              <p:cNvPr id="1173" name="Google Shape;1173;p48"/>
              <p:cNvSpPr/>
              <p:nvPr/>
            </p:nvSpPr>
            <p:spPr>
              <a:xfrm>
                <a:off x="10463799" y="1043794"/>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4" name="Google Shape;1174;p48"/>
              <p:cNvSpPr/>
              <p:nvPr/>
            </p:nvSpPr>
            <p:spPr>
              <a:xfrm>
                <a:off x="10546077" y="1303491"/>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5" name="Google Shape;1175;p48"/>
              <p:cNvSpPr/>
              <p:nvPr/>
            </p:nvSpPr>
            <p:spPr>
              <a:xfrm>
                <a:off x="10463799" y="1499539"/>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6" name="Google Shape;1176;p48"/>
              <p:cNvSpPr/>
              <p:nvPr/>
            </p:nvSpPr>
            <p:spPr>
              <a:xfrm>
                <a:off x="10008275" y="1500204"/>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7" name="Google Shape;1177;p48"/>
              <p:cNvSpPr/>
              <p:nvPr/>
            </p:nvSpPr>
            <p:spPr>
              <a:xfrm>
                <a:off x="9901824" y="1303934"/>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8" name="Google Shape;1178;p48"/>
              <p:cNvSpPr/>
              <p:nvPr/>
            </p:nvSpPr>
            <p:spPr>
              <a:xfrm>
                <a:off x="10008275" y="1044237"/>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9" name="Google Shape;1179;p48"/>
              <p:cNvSpPr/>
              <p:nvPr/>
            </p:nvSpPr>
            <p:spPr>
              <a:xfrm>
                <a:off x="10267751" y="937343"/>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0" name="Google Shape;1180;p48"/>
              <p:cNvSpPr/>
              <p:nvPr/>
            </p:nvSpPr>
            <p:spPr>
              <a:xfrm>
                <a:off x="10183698" y="1629498"/>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1" name="Google Shape;1181;p48"/>
              <p:cNvSpPr/>
              <p:nvPr/>
            </p:nvSpPr>
            <p:spPr>
              <a:xfrm>
                <a:off x="10188356" y="1667865"/>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2" name="Google Shape;1182;p48"/>
              <p:cNvSpPr/>
              <p:nvPr/>
            </p:nvSpPr>
            <p:spPr>
              <a:xfrm>
                <a:off x="10212751" y="1705567"/>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sp>
          <p:nvSpPr>
            <p:cNvPr id="1183" name="Google Shape;1183;p48"/>
            <p:cNvSpPr/>
            <p:nvPr/>
          </p:nvSpPr>
          <p:spPr>
            <a:xfrm>
              <a:off x="10047751" y="1220548"/>
              <a:ext cx="217117" cy="205362"/>
            </a:xfrm>
            <a:custGeom>
              <a:avLst/>
              <a:gdLst/>
              <a:ahLst/>
              <a:cxnLst/>
              <a:rect l="l" t="t" r="r" b="b"/>
              <a:pathLst>
                <a:path w="380" h="359" extrusionOk="0">
                  <a:moveTo>
                    <a:pt x="63" y="268"/>
                  </a:moveTo>
                  <a:cubicBezTo>
                    <a:pt x="78" y="297"/>
                    <a:pt x="94" y="324"/>
                    <a:pt x="108" y="350"/>
                  </a:cubicBezTo>
                  <a:cubicBezTo>
                    <a:pt x="113" y="359"/>
                    <a:pt x="113" y="359"/>
                    <a:pt x="113" y="359"/>
                  </a:cubicBezTo>
                  <a:cubicBezTo>
                    <a:pt x="380" y="206"/>
                    <a:pt x="380" y="206"/>
                    <a:pt x="380" y="206"/>
                  </a:cubicBezTo>
                  <a:cubicBezTo>
                    <a:pt x="23" y="0"/>
                    <a:pt x="23" y="0"/>
                    <a:pt x="23" y="0"/>
                  </a:cubicBezTo>
                  <a:cubicBezTo>
                    <a:pt x="22" y="2"/>
                    <a:pt x="22" y="4"/>
                    <a:pt x="21" y="6"/>
                  </a:cubicBezTo>
                  <a:cubicBezTo>
                    <a:pt x="21" y="6"/>
                    <a:pt x="21" y="6"/>
                    <a:pt x="21" y="6"/>
                  </a:cubicBezTo>
                  <a:cubicBezTo>
                    <a:pt x="0" y="88"/>
                    <a:pt x="14" y="174"/>
                    <a:pt x="63" y="26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4" name="Google Shape;1184;p48"/>
            <p:cNvSpPr/>
            <p:nvPr/>
          </p:nvSpPr>
          <p:spPr>
            <a:xfrm>
              <a:off x="10063053" y="1080830"/>
              <a:ext cx="205806" cy="250604"/>
            </a:xfrm>
            <a:custGeom>
              <a:avLst/>
              <a:gdLst/>
              <a:ahLst/>
              <a:cxnLst/>
              <a:rect l="l" t="t" r="r" b="b"/>
              <a:pathLst>
                <a:path w="360" h="438" extrusionOk="0">
                  <a:moveTo>
                    <a:pt x="0" y="230"/>
                  </a:moveTo>
                  <a:cubicBezTo>
                    <a:pt x="360" y="438"/>
                    <a:pt x="360" y="438"/>
                    <a:pt x="360" y="438"/>
                  </a:cubicBezTo>
                  <a:cubicBezTo>
                    <a:pt x="360" y="0"/>
                    <a:pt x="360" y="0"/>
                    <a:pt x="360" y="0"/>
                  </a:cubicBezTo>
                  <a:cubicBezTo>
                    <a:pt x="174" y="3"/>
                    <a:pt x="40" y="117"/>
                    <a:pt x="0" y="23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5" name="Google Shape;1185;p48"/>
            <p:cNvSpPr/>
            <p:nvPr/>
          </p:nvSpPr>
          <p:spPr>
            <a:xfrm>
              <a:off x="10276400" y="1080830"/>
              <a:ext cx="208024" cy="250604"/>
            </a:xfrm>
            <a:custGeom>
              <a:avLst/>
              <a:gdLst/>
              <a:ahLst/>
              <a:cxnLst/>
              <a:rect l="l" t="t" r="r" b="b"/>
              <a:pathLst>
                <a:path w="364" h="438" extrusionOk="0">
                  <a:moveTo>
                    <a:pt x="0" y="0"/>
                  </a:moveTo>
                  <a:cubicBezTo>
                    <a:pt x="0" y="438"/>
                    <a:pt x="0" y="438"/>
                    <a:pt x="0" y="438"/>
                  </a:cubicBezTo>
                  <a:cubicBezTo>
                    <a:pt x="364" y="228"/>
                    <a:pt x="364" y="228"/>
                    <a:pt x="364" y="228"/>
                  </a:cubicBezTo>
                  <a:cubicBezTo>
                    <a:pt x="323" y="115"/>
                    <a:pt x="186" y="1"/>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6" name="Google Shape;1186;p48"/>
            <p:cNvSpPr/>
            <p:nvPr/>
          </p:nvSpPr>
          <p:spPr>
            <a:xfrm>
              <a:off x="10280392" y="1218773"/>
              <a:ext cx="219334" cy="208689"/>
            </a:xfrm>
            <a:custGeom>
              <a:avLst/>
              <a:gdLst/>
              <a:ahLst/>
              <a:cxnLst/>
              <a:rect l="l" t="t" r="r" b="b"/>
              <a:pathLst>
                <a:path w="384" h="365" extrusionOk="0">
                  <a:moveTo>
                    <a:pt x="322" y="271"/>
                  </a:moveTo>
                  <a:cubicBezTo>
                    <a:pt x="371" y="177"/>
                    <a:pt x="384" y="91"/>
                    <a:pt x="364" y="9"/>
                  </a:cubicBezTo>
                  <a:cubicBezTo>
                    <a:pt x="364" y="9"/>
                    <a:pt x="364" y="9"/>
                    <a:pt x="364" y="9"/>
                  </a:cubicBezTo>
                  <a:cubicBezTo>
                    <a:pt x="363" y="6"/>
                    <a:pt x="362" y="3"/>
                    <a:pt x="361" y="0"/>
                  </a:cubicBezTo>
                  <a:cubicBezTo>
                    <a:pt x="0" y="209"/>
                    <a:pt x="0" y="209"/>
                    <a:pt x="0" y="209"/>
                  </a:cubicBezTo>
                  <a:cubicBezTo>
                    <a:pt x="270" y="365"/>
                    <a:pt x="270" y="365"/>
                    <a:pt x="270" y="365"/>
                  </a:cubicBezTo>
                  <a:cubicBezTo>
                    <a:pt x="277" y="353"/>
                    <a:pt x="277" y="353"/>
                    <a:pt x="277" y="353"/>
                  </a:cubicBezTo>
                  <a:cubicBezTo>
                    <a:pt x="291" y="327"/>
                    <a:pt x="307" y="300"/>
                    <a:pt x="322" y="27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7" name="Google Shape;1187;p48"/>
            <p:cNvSpPr/>
            <p:nvPr/>
          </p:nvSpPr>
          <p:spPr>
            <a:xfrm>
              <a:off x="10116279" y="1345184"/>
              <a:ext cx="152580" cy="267681"/>
            </a:xfrm>
            <a:custGeom>
              <a:avLst/>
              <a:gdLst/>
              <a:ahLst/>
              <a:cxnLst/>
              <a:rect l="l" t="t" r="r" b="b"/>
              <a:pathLst>
                <a:path w="267" h="468" extrusionOk="0">
                  <a:moveTo>
                    <a:pt x="267" y="468"/>
                  </a:moveTo>
                  <a:cubicBezTo>
                    <a:pt x="267" y="0"/>
                    <a:pt x="267" y="0"/>
                    <a:pt x="267" y="0"/>
                  </a:cubicBezTo>
                  <a:cubicBezTo>
                    <a:pt x="0" y="153"/>
                    <a:pt x="0" y="153"/>
                    <a:pt x="0" y="153"/>
                  </a:cubicBezTo>
                  <a:cubicBezTo>
                    <a:pt x="21" y="190"/>
                    <a:pt x="42" y="229"/>
                    <a:pt x="61" y="272"/>
                  </a:cubicBezTo>
                  <a:cubicBezTo>
                    <a:pt x="75" y="304"/>
                    <a:pt x="83" y="346"/>
                    <a:pt x="90" y="383"/>
                  </a:cubicBezTo>
                  <a:cubicBezTo>
                    <a:pt x="92" y="398"/>
                    <a:pt x="95" y="411"/>
                    <a:pt x="98" y="424"/>
                  </a:cubicBezTo>
                  <a:cubicBezTo>
                    <a:pt x="105" y="457"/>
                    <a:pt x="116" y="466"/>
                    <a:pt x="151" y="467"/>
                  </a:cubicBezTo>
                  <a:cubicBezTo>
                    <a:pt x="157" y="468"/>
                    <a:pt x="157" y="468"/>
                    <a:pt x="157" y="468"/>
                  </a:cubicBezTo>
                  <a:cubicBezTo>
                    <a:pt x="185" y="468"/>
                    <a:pt x="185" y="468"/>
                    <a:pt x="185" y="468"/>
                  </a:cubicBezTo>
                  <a:cubicBezTo>
                    <a:pt x="237" y="468"/>
                    <a:pt x="237" y="468"/>
                    <a:pt x="237" y="468"/>
                  </a:cubicBezTo>
                  <a:cubicBezTo>
                    <a:pt x="247" y="468"/>
                    <a:pt x="257" y="468"/>
                    <a:pt x="267" y="46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8" name="Google Shape;1188;p48"/>
            <p:cNvSpPr/>
            <p:nvPr/>
          </p:nvSpPr>
          <p:spPr>
            <a:xfrm>
              <a:off x="10276400" y="1345184"/>
              <a:ext cx="154798" cy="267681"/>
            </a:xfrm>
            <a:custGeom>
              <a:avLst/>
              <a:gdLst/>
              <a:ahLst/>
              <a:cxnLst/>
              <a:rect l="l" t="t" r="r" b="b"/>
              <a:pathLst>
                <a:path w="271" h="468" extrusionOk="0">
                  <a:moveTo>
                    <a:pt x="174" y="424"/>
                  </a:moveTo>
                  <a:cubicBezTo>
                    <a:pt x="177" y="411"/>
                    <a:pt x="180" y="398"/>
                    <a:pt x="182" y="383"/>
                  </a:cubicBezTo>
                  <a:cubicBezTo>
                    <a:pt x="189" y="346"/>
                    <a:pt x="197" y="304"/>
                    <a:pt x="211" y="272"/>
                  </a:cubicBezTo>
                  <a:cubicBezTo>
                    <a:pt x="230" y="229"/>
                    <a:pt x="251" y="191"/>
                    <a:pt x="271" y="156"/>
                  </a:cubicBezTo>
                  <a:cubicBezTo>
                    <a:pt x="0" y="0"/>
                    <a:pt x="0" y="0"/>
                    <a:pt x="0" y="0"/>
                  </a:cubicBezTo>
                  <a:cubicBezTo>
                    <a:pt x="0" y="467"/>
                    <a:pt x="0" y="467"/>
                    <a:pt x="0" y="467"/>
                  </a:cubicBezTo>
                  <a:cubicBezTo>
                    <a:pt x="5" y="467"/>
                    <a:pt x="5" y="467"/>
                    <a:pt x="5" y="467"/>
                  </a:cubicBezTo>
                  <a:cubicBezTo>
                    <a:pt x="5" y="468"/>
                    <a:pt x="5" y="468"/>
                    <a:pt x="5" y="468"/>
                  </a:cubicBezTo>
                  <a:cubicBezTo>
                    <a:pt x="5" y="468"/>
                    <a:pt x="5" y="468"/>
                    <a:pt x="5" y="468"/>
                  </a:cubicBezTo>
                  <a:cubicBezTo>
                    <a:pt x="15" y="468"/>
                    <a:pt x="25" y="468"/>
                    <a:pt x="36" y="468"/>
                  </a:cubicBezTo>
                  <a:cubicBezTo>
                    <a:pt x="42" y="467"/>
                    <a:pt x="42" y="467"/>
                    <a:pt x="42" y="467"/>
                  </a:cubicBezTo>
                  <a:cubicBezTo>
                    <a:pt x="94" y="468"/>
                    <a:pt x="94" y="468"/>
                    <a:pt x="94" y="468"/>
                  </a:cubicBezTo>
                  <a:cubicBezTo>
                    <a:pt x="101" y="468"/>
                    <a:pt x="108" y="468"/>
                    <a:pt x="115" y="467"/>
                  </a:cubicBezTo>
                  <a:cubicBezTo>
                    <a:pt x="157" y="467"/>
                    <a:pt x="167" y="456"/>
                    <a:pt x="174" y="42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89" name="Google Shape;1189;p48"/>
          <p:cNvGrpSpPr/>
          <p:nvPr/>
        </p:nvGrpSpPr>
        <p:grpSpPr>
          <a:xfrm>
            <a:off x="2993392" y="843244"/>
            <a:ext cx="369868" cy="445629"/>
            <a:chOff x="3554761" y="1011374"/>
            <a:chExt cx="597525" cy="719918"/>
          </a:xfrm>
        </p:grpSpPr>
        <p:sp>
          <p:nvSpPr>
            <p:cNvPr id="1190" name="Google Shape;1190;p48"/>
            <p:cNvSpPr/>
            <p:nvPr/>
          </p:nvSpPr>
          <p:spPr>
            <a:xfrm>
              <a:off x="3615879" y="1376596"/>
              <a:ext cx="441685" cy="354696"/>
            </a:xfrm>
            <a:custGeom>
              <a:avLst/>
              <a:gdLst/>
              <a:ahLst/>
              <a:cxnLst/>
              <a:rect l="l" t="t" r="r" b="b"/>
              <a:pathLst>
                <a:path w="797" h="638" extrusionOk="0">
                  <a:moveTo>
                    <a:pt x="674" y="281"/>
                  </a:moveTo>
                  <a:cubicBezTo>
                    <a:pt x="667" y="288"/>
                    <a:pt x="658" y="291"/>
                    <a:pt x="648" y="290"/>
                  </a:cubicBezTo>
                  <a:cubicBezTo>
                    <a:pt x="634" y="289"/>
                    <a:pt x="620" y="281"/>
                    <a:pt x="608" y="269"/>
                  </a:cubicBezTo>
                  <a:cubicBezTo>
                    <a:pt x="595" y="257"/>
                    <a:pt x="588" y="243"/>
                    <a:pt x="586" y="228"/>
                  </a:cubicBezTo>
                  <a:cubicBezTo>
                    <a:pt x="585" y="219"/>
                    <a:pt x="589" y="209"/>
                    <a:pt x="595" y="202"/>
                  </a:cubicBezTo>
                  <a:cubicBezTo>
                    <a:pt x="602" y="195"/>
                    <a:pt x="612" y="192"/>
                    <a:pt x="622" y="193"/>
                  </a:cubicBezTo>
                  <a:cubicBezTo>
                    <a:pt x="433" y="4"/>
                    <a:pt x="433" y="4"/>
                    <a:pt x="433" y="4"/>
                  </a:cubicBezTo>
                  <a:cubicBezTo>
                    <a:pt x="429" y="0"/>
                    <a:pt x="423" y="0"/>
                    <a:pt x="419" y="4"/>
                  </a:cubicBezTo>
                  <a:cubicBezTo>
                    <a:pt x="216" y="207"/>
                    <a:pt x="216" y="207"/>
                    <a:pt x="216" y="207"/>
                  </a:cubicBezTo>
                  <a:cubicBezTo>
                    <a:pt x="214" y="209"/>
                    <a:pt x="212" y="210"/>
                    <a:pt x="209" y="210"/>
                  </a:cubicBezTo>
                  <a:cubicBezTo>
                    <a:pt x="208" y="210"/>
                    <a:pt x="206" y="210"/>
                    <a:pt x="205" y="209"/>
                  </a:cubicBezTo>
                  <a:cubicBezTo>
                    <a:pt x="201" y="204"/>
                    <a:pt x="197" y="200"/>
                    <a:pt x="198" y="193"/>
                  </a:cubicBezTo>
                  <a:cubicBezTo>
                    <a:pt x="199" y="190"/>
                    <a:pt x="200" y="186"/>
                    <a:pt x="201" y="182"/>
                  </a:cubicBezTo>
                  <a:cubicBezTo>
                    <a:pt x="204" y="171"/>
                    <a:pt x="195" y="161"/>
                    <a:pt x="184" y="162"/>
                  </a:cubicBezTo>
                  <a:cubicBezTo>
                    <a:pt x="172" y="163"/>
                    <a:pt x="161" y="170"/>
                    <a:pt x="153" y="179"/>
                  </a:cubicBezTo>
                  <a:cubicBezTo>
                    <a:pt x="144" y="187"/>
                    <a:pt x="137" y="198"/>
                    <a:pt x="136" y="210"/>
                  </a:cubicBezTo>
                  <a:cubicBezTo>
                    <a:pt x="135" y="221"/>
                    <a:pt x="145" y="230"/>
                    <a:pt x="156" y="227"/>
                  </a:cubicBezTo>
                  <a:cubicBezTo>
                    <a:pt x="160" y="226"/>
                    <a:pt x="164" y="225"/>
                    <a:pt x="167" y="224"/>
                  </a:cubicBezTo>
                  <a:cubicBezTo>
                    <a:pt x="174" y="223"/>
                    <a:pt x="178" y="227"/>
                    <a:pt x="183" y="231"/>
                  </a:cubicBezTo>
                  <a:cubicBezTo>
                    <a:pt x="184" y="232"/>
                    <a:pt x="184" y="234"/>
                    <a:pt x="184" y="235"/>
                  </a:cubicBezTo>
                  <a:cubicBezTo>
                    <a:pt x="184" y="237"/>
                    <a:pt x="183" y="240"/>
                    <a:pt x="181" y="242"/>
                  </a:cubicBezTo>
                  <a:cubicBezTo>
                    <a:pt x="4" y="419"/>
                    <a:pt x="4" y="419"/>
                    <a:pt x="4" y="419"/>
                  </a:cubicBezTo>
                  <a:cubicBezTo>
                    <a:pt x="0" y="423"/>
                    <a:pt x="1" y="427"/>
                    <a:pt x="2" y="430"/>
                  </a:cubicBezTo>
                  <a:cubicBezTo>
                    <a:pt x="32" y="483"/>
                    <a:pt x="232" y="420"/>
                    <a:pt x="247" y="435"/>
                  </a:cubicBezTo>
                  <a:cubicBezTo>
                    <a:pt x="274" y="459"/>
                    <a:pt x="244" y="530"/>
                    <a:pt x="258" y="554"/>
                  </a:cubicBezTo>
                  <a:cubicBezTo>
                    <a:pt x="279" y="589"/>
                    <a:pt x="609" y="638"/>
                    <a:pt x="773" y="524"/>
                  </a:cubicBezTo>
                  <a:cubicBezTo>
                    <a:pt x="797" y="507"/>
                    <a:pt x="779" y="460"/>
                    <a:pt x="781" y="357"/>
                  </a:cubicBezTo>
                  <a:cubicBezTo>
                    <a:pt x="781" y="354"/>
                    <a:pt x="780" y="352"/>
                    <a:pt x="779" y="350"/>
                  </a:cubicBezTo>
                  <a:cubicBezTo>
                    <a:pt x="683" y="255"/>
                    <a:pt x="683" y="255"/>
                    <a:pt x="683" y="255"/>
                  </a:cubicBezTo>
                  <a:cubicBezTo>
                    <a:pt x="684" y="265"/>
                    <a:pt x="681" y="274"/>
                    <a:pt x="674" y="28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1" name="Google Shape;1191;p48"/>
            <p:cNvSpPr/>
            <p:nvPr/>
          </p:nvSpPr>
          <p:spPr>
            <a:xfrm>
              <a:off x="3554761" y="1164199"/>
              <a:ext cx="288366" cy="430478"/>
            </a:xfrm>
            <a:custGeom>
              <a:avLst/>
              <a:gdLst/>
              <a:ahLst/>
              <a:cxnLst/>
              <a:rect l="l" t="t" r="r" b="b"/>
              <a:pathLst>
                <a:path w="520" h="774" extrusionOk="0">
                  <a:moveTo>
                    <a:pt x="2" y="460"/>
                  </a:moveTo>
                  <a:cubicBezTo>
                    <a:pt x="0" y="499"/>
                    <a:pt x="80" y="515"/>
                    <a:pt x="94" y="542"/>
                  </a:cubicBezTo>
                  <a:cubicBezTo>
                    <a:pt x="100" y="554"/>
                    <a:pt x="83" y="580"/>
                    <a:pt x="84" y="597"/>
                  </a:cubicBezTo>
                  <a:cubicBezTo>
                    <a:pt x="86" y="610"/>
                    <a:pt x="125" y="626"/>
                    <a:pt x="125" y="626"/>
                  </a:cubicBezTo>
                  <a:cubicBezTo>
                    <a:pt x="125" y="626"/>
                    <a:pt x="97" y="652"/>
                    <a:pt x="96" y="664"/>
                  </a:cubicBezTo>
                  <a:cubicBezTo>
                    <a:pt x="95" y="679"/>
                    <a:pt x="121" y="701"/>
                    <a:pt x="122" y="716"/>
                  </a:cubicBezTo>
                  <a:cubicBezTo>
                    <a:pt x="122" y="723"/>
                    <a:pt x="116" y="737"/>
                    <a:pt x="111" y="754"/>
                  </a:cubicBezTo>
                  <a:cubicBezTo>
                    <a:pt x="108" y="767"/>
                    <a:pt x="114" y="774"/>
                    <a:pt x="127" y="763"/>
                  </a:cubicBezTo>
                  <a:cubicBezTo>
                    <a:pt x="265" y="624"/>
                    <a:pt x="265" y="624"/>
                    <a:pt x="265" y="624"/>
                  </a:cubicBezTo>
                  <a:cubicBezTo>
                    <a:pt x="255" y="626"/>
                    <a:pt x="246" y="622"/>
                    <a:pt x="239" y="615"/>
                  </a:cubicBezTo>
                  <a:cubicBezTo>
                    <a:pt x="232" y="609"/>
                    <a:pt x="229" y="599"/>
                    <a:pt x="230" y="589"/>
                  </a:cubicBezTo>
                  <a:cubicBezTo>
                    <a:pt x="231" y="575"/>
                    <a:pt x="239" y="561"/>
                    <a:pt x="251" y="549"/>
                  </a:cubicBezTo>
                  <a:cubicBezTo>
                    <a:pt x="263" y="536"/>
                    <a:pt x="277" y="529"/>
                    <a:pt x="292" y="528"/>
                  </a:cubicBezTo>
                  <a:cubicBezTo>
                    <a:pt x="301" y="527"/>
                    <a:pt x="311" y="530"/>
                    <a:pt x="318" y="537"/>
                  </a:cubicBezTo>
                  <a:cubicBezTo>
                    <a:pt x="324" y="544"/>
                    <a:pt x="328" y="553"/>
                    <a:pt x="326" y="563"/>
                  </a:cubicBezTo>
                  <a:cubicBezTo>
                    <a:pt x="516" y="374"/>
                    <a:pt x="516" y="374"/>
                    <a:pt x="516" y="374"/>
                  </a:cubicBezTo>
                  <a:cubicBezTo>
                    <a:pt x="520" y="370"/>
                    <a:pt x="520" y="364"/>
                    <a:pt x="516" y="361"/>
                  </a:cubicBezTo>
                  <a:cubicBezTo>
                    <a:pt x="313" y="157"/>
                    <a:pt x="313" y="157"/>
                    <a:pt x="313" y="157"/>
                  </a:cubicBezTo>
                  <a:cubicBezTo>
                    <a:pt x="311" y="155"/>
                    <a:pt x="310" y="153"/>
                    <a:pt x="310" y="150"/>
                  </a:cubicBezTo>
                  <a:cubicBezTo>
                    <a:pt x="310" y="149"/>
                    <a:pt x="310" y="148"/>
                    <a:pt x="311" y="147"/>
                  </a:cubicBezTo>
                  <a:cubicBezTo>
                    <a:pt x="316" y="142"/>
                    <a:pt x="320" y="138"/>
                    <a:pt x="327" y="139"/>
                  </a:cubicBezTo>
                  <a:cubicBezTo>
                    <a:pt x="330" y="140"/>
                    <a:pt x="334" y="141"/>
                    <a:pt x="338" y="142"/>
                  </a:cubicBezTo>
                  <a:cubicBezTo>
                    <a:pt x="349" y="145"/>
                    <a:pt x="359" y="137"/>
                    <a:pt x="358" y="125"/>
                  </a:cubicBezTo>
                  <a:cubicBezTo>
                    <a:pt x="357" y="114"/>
                    <a:pt x="350" y="102"/>
                    <a:pt x="341" y="94"/>
                  </a:cubicBezTo>
                  <a:cubicBezTo>
                    <a:pt x="333" y="86"/>
                    <a:pt x="322" y="79"/>
                    <a:pt x="310" y="78"/>
                  </a:cubicBezTo>
                  <a:cubicBezTo>
                    <a:pt x="299" y="77"/>
                    <a:pt x="290" y="86"/>
                    <a:pt x="293" y="98"/>
                  </a:cubicBezTo>
                  <a:cubicBezTo>
                    <a:pt x="294" y="101"/>
                    <a:pt x="295" y="105"/>
                    <a:pt x="296" y="109"/>
                  </a:cubicBezTo>
                  <a:cubicBezTo>
                    <a:pt x="297" y="116"/>
                    <a:pt x="293" y="120"/>
                    <a:pt x="289" y="124"/>
                  </a:cubicBezTo>
                  <a:cubicBezTo>
                    <a:pt x="288" y="125"/>
                    <a:pt x="286" y="125"/>
                    <a:pt x="285" y="126"/>
                  </a:cubicBezTo>
                  <a:cubicBezTo>
                    <a:pt x="282" y="126"/>
                    <a:pt x="280" y="125"/>
                    <a:pt x="278" y="123"/>
                  </a:cubicBezTo>
                  <a:cubicBezTo>
                    <a:pt x="161" y="5"/>
                    <a:pt x="161" y="5"/>
                    <a:pt x="161" y="5"/>
                  </a:cubicBezTo>
                  <a:cubicBezTo>
                    <a:pt x="156" y="0"/>
                    <a:pt x="148" y="2"/>
                    <a:pt x="145" y="8"/>
                  </a:cubicBezTo>
                  <a:cubicBezTo>
                    <a:pt x="123" y="60"/>
                    <a:pt x="112" y="112"/>
                    <a:pt x="107" y="154"/>
                  </a:cubicBezTo>
                  <a:cubicBezTo>
                    <a:pt x="101" y="202"/>
                    <a:pt x="132" y="236"/>
                    <a:pt x="129" y="263"/>
                  </a:cubicBezTo>
                  <a:cubicBezTo>
                    <a:pt x="123" y="317"/>
                    <a:pt x="5" y="401"/>
                    <a:pt x="2" y="46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2" name="Google Shape;1192;p48"/>
            <p:cNvSpPr/>
            <p:nvPr/>
          </p:nvSpPr>
          <p:spPr>
            <a:xfrm>
              <a:off x="3860350" y="1126940"/>
              <a:ext cx="291937" cy="427110"/>
            </a:xfrm>
            <a:custGeom>
              <a:avLst/>
              <a:gdLst/>
              <a:ahLst/>
              <a:cxnLst/>
              <a:rect l="l" t="t" r="r" b="b"/>
              <a:pathLst>
                <a:path w="527" h="768" extrusionOk="0">
                  <a:moveTo>
                    <a:pt x="281" y="185"/>
                  </a:moveTo>
                  <a:cubicBezTo>
                    <a:pt x="288" y="191"/>
                    <a:pt x="291" y="201"/>
                    <a:pt x="290" y="211"/>
                  </a:cubicBezTo>
                  <a:cubicBezTo>
                    <a:pt x="289" y="225"/>
                    <a:pt x="281" y="239"/>
                    <a:pt x="269" y="251"/>
                  </a:cubicBezTo>
                  <a:cubicBezTo>
                    <a:pt x="257" y="264"/>
                    <a:pt x="242" y="271"/>
                    <a:pt x="228" y="273"/>
                  </a:cubicBezTo>
                  <a:cubicBezTo>
                    <a:pt x="218" y="274"/>
                    <a:pt x="209" y="270"/>
                    <a:pt x="202" y="264"/>
                  </a:cubicBezTo>
                  <a:cubicBezTo>
                    <a:pt x="195" y="257"/>
                    <a:pt x="192" y="247"/>
                    <a:pt x="193" y="237"/>
                  </a:cubicBezTo>
                  <a:cubicBezTo>
                    <a:pt x="4" y="426"/>
                    <a:pt x="4" y="426"/>
                    <a:pt x="4" y="426"/>
                  </a:cubicBezTo>
                  <a:cubicBezTo>
                    <a:pt x="0" y="430"/>
                    <a:pt x="0" y="436"/>
                    <a:pt x="4" y="440"/>
                  </a:cubicBezTo>
                  <a:cubicBezTo>
                    <a:pt x="207" y="643"/>
                    <a:pt x="207" y="643"/>
                    <a:pt x="207" y="643"/>
                  </a:cubicBezTo>
                  <a:cubicBezTo>
                    <a:pt x="209" y="645"/>
                    <a:pt x="210" y="647"/>
                    <a:pt x="210" y="650"/>
                  </a:cubicBezTo>
                  <a:cubicBezTo>
                    <a:pt x="210" y="651"/>
                    <a:pt x="209" y="653"/>
                    <a:pt x="208" y="654"/>
                  </a:cubicBezTo>
                  <a:cubicBezTo>
                    <a:pt x="204" y="658"/>
                    <a:pt x="200" y="662"/>
                    <a:pt x="193" y="661"/>
                  </a:cubicBezTo>
                  <a:cubicBezTo>
                    <a:pt x="189" y="660"/>
                    <a:pt x="186" y="659"/>
                    <a:pt x="182" y="658"/>
                  </a:cubicBezTo>
                  <a:cubicBezTo>
                    <a:pt x="171" y="655"/>
                    <a:pt x="161" y="664"/>
                    <a:pt x="162" y="675"/>
                  </a:cubicBezTo>
                  <a:cubicBezTo>
                    <a:pt x="163" y="687"/>
                    <a:pt x="170" y="698"/>
                    <a:pt x="179" y="706"/>
                  </a:cubicBezTo>
                  <a:cubicBezTo>
                    <a:pt x="187" y="715"/>
                    <a:pt x="198" y="722"/>
                    <a:pt x="209" y="723"/>
                  </a:cubicBezTo>
                  <a:cubicBezTo>
                    <a:pt x="221" y="724"/>
                    <a:pt x="229" y="714"/>
                    <a:pt x="227" y="703"/>
                  </a:cubicBezTo>
                  <a:cubicBezTo>
                    <a:pt x="226" y="699"/>
                    <a:pt x="224" y="695"/>
                    <a:pt x="224" y="691"/>
                  </a:cubicBezTo>
                  <a:cubicBezTo>
                    <a:pt x="222" y="685"/>
                    <a:pt x="226" y="681"/>
                    <a:pt x="231" y="676"/>
                  </a:cubicBezTo>
                  <a:cubicBezTo>
                    <a:pt x="232" y="675"/>
                    <a:pt x="233" y="675"/>
                    <a:pt x="235" y="675"/>
                  </a:cubicBezTo>
                  <a:cubicBezTo>
                    <a:pt x="237" y="675"/>
                    <a:pt x="240" y="676"/>
                    <a:pt x="241" y="677"/>
                  </a:cubicBezTo>
                  <a:cubicBezTo>
                    <a:pt x="326" y="763"/>
                    <a:pt x="326" y="763"/>
                    <a:pt x="326" y="763"/>
                  </a:cubicBezTo>
                  <a:cubicBezTo>
                    <a:pt x="332" y="768"/>
                    <a:pt x="342" y="765"/>
                    <a:pt x="343" y="757"/>
                  </a:cubicBezTo>
                  <a:cubicBezTo>
                    <a:pt x="344" y="735"/>
                    <a:pt x="347" y="712"/>
                    <a:pt x="350" y="686"/>
                  </a:cubicBezTo>
                  <a:cubicBezTo>
                    <a:pt x="365" y="585"/>
                    <a:pt x="409" y="509"/>
                    <a:pt x="453" y="420"/>
                  </a:cubicBezTo>
                  <a:cubicBezTo>
                    <a:pt x="488" y="349"/>
                    <a:pt x="527" y="147"/>
                    <a:pt x="441" y="6"/>
                  </a:cubicBezTo>
                  <a:cubicBezTo>
                    <a:pt x="438" y="1"/>
                    <a:pt x="430" y="0"/>
                    <a:pt x="426" y="4"/>
                  </a:cubicBezTo>
                  <a:cubicBezTo>
                    <a:pt x="254" y="176"/>
                    <a:pt x="254" y="176"/>
                    <a:pt x="254" y="176"/>
                  </a:cubicBezTo>
                  <a:cubicBezTo>
                    <a:pt x="264" y="175"/>
                    <a:pt x="274" y="178"/>
                    <a:pt x="281" y="18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3" name="Google Shape;1193;p48"/>
            <p:cNvSpPr/>
            <p:nvPr/>
          </p:nvSpPr>
          <p:spPr>
            <a:xfrm>
              <a:off x="3644023" y="1011374"/>
              <a:ext cx="449665" cy="347961"/>
            </a:xfrm>
            <a:custGeom>
              <a:avLst/>
              <a:gdLst/>
              <a:ahLst/>
              <a:cxnLst/>
              <a:rect l="l" t="t" r="r" b="b"/>
              <a:pathLst>
                <a:path w="811" h="626" extrusionOk="0">
                  <a:moveTo>
                    <a:pt x="126" y="345"/>
                  </a:moveTo>
                  <a:cubicBezTo>
                    <a:pt x="132" y="338"/>
                    <a:pt x="142" y="335"/>
                    <a:pt x="151" y="336"/>
                  </a:cubicBezTo>
                  <a:cubicBezTo>
                    <a:pt x="166" y="337"/>
                    <a:pt x="180" y="345"/>
                    <a:pt x="192" y="357"/>
                  </a:cubicBezTo>
                  <a:cubicBezTo>
                    <a:pt x="204" y="369"/>
                    <a:pt x="212" y="384"/>
                    <a:pt x="213" y="398"/>
                  </a:cubicBezTo>
                  <a:cubicBezTo>
                    <a:pt x="214" y="408"/>
                    <a:pt x="211" y="417"/>
                    <a:pt x="204" y="424"/>
                  </a:cubicBezTo>
                  <a:cubicBezTo>
                    <a:pt x="197" y="431"/>
                    <a:pt x="188" y="434"/>
                    <a:pt x="178" y="433"/>
                  </a:cubicBezTo>
                  <a:cubicBezTo>
                    <a:pt x="367" y="622"/>
                    <a:pt x="367" y="622"/>
                    <a:pt x="367" y="622"/>
                  </a:cubicBezTo>
                  <a:cubicBezTo>
                    <a:pt x="371" y="626"/>
                    <a:pt x="377" y="626"/>
                    <a:pt x="380" y="622"/>
                  </a:cubicBezTo>
                  <a:cubicBezTo>
                    <a:pt x="584" y="419"/>
                    <a:pt x="584" y="419"/>
                    <a:pt x="584" y="419"/>
                  </a:cubicBezTo>
                  <a:cubicBezTo>
                    <a:pt x="586" y="417"/>
                    <a:pt x="588" y="416"/>
                    <a:pt x="591" y="416"/>
                  </a:cubicBezTo>
                  <a:cubicBezTo>
                    <a:pt x="592" y="416"/>
                    <a:pt x="593" y="417"/>
                    <a:pt x="594" y="418"/>
                  </a:cubicBezTo>
                  <a:cubicBezTo>
                    <a:pt x="599" y="422"/>
                    <a:pt x="603" y="426"/>
                    <a:pt x="602" y="433"/>
                  </a:cubicBezTo>
                  <a:cubicBezTo>
                    <a:pt x="601" y="437"/>
                    <a:pt x="600" y="440"/>
                    <a:pt x="599" y="444"/>
                  </a:cubicBezTo>
                  <a:cubicBezTo>
                    <a:pt x="596" y="455"/>
                    <a:pt x="604" y="465"/>
                    <a:pt x="616" y="464"/>
                  </a:cubicBezTo>
                  <a:cubicBezTo>
                    <a:pt x="627" y="463"/>
                    <a:pt x="639" y="456"/>
                    <a:pt x="647" y="447"/>
                  </a:cubicBezTo>
                  <a:cubicBezTo>
                    <a:pt x="655" y="439"/>
                    <a:pt x="662" y="428"/>
                    <a:pt x="663" y="417"/>
                  </a:cubicBezTo>
                  <a:cubicBezTo>
                    <a:pt x="664" y="405"/>
                    <a:pt x="655" y="397"/>
                    <a:pt x="643" y="399"/>
                  </a:cubicBezTo>
                  <a:cubicBezTo>
                    <a:pt x="640" y="400"/>
                    <a:pt x="636" y="402"/>
                    <a:pt x="632" y="402"/>
                  </a:cubicBezTo>
                  <a:cubicBezTo>
                    <a:pt x="625" y="404"/>
                    <a:pt x="621" y="400"/>
                    <a:pt x="617" y="395"/>
                  </a:cubicBezTo>
                  <a:cubicBezTo>
                    <a:pt x="616" y="394"/>
                    <a:pt x="616" y="393"/>
                    <a:pt x="615" y="391"/>
                  </a:cubicBezTo>
                  <a:cubicBezTo>
                    <a:pt x="615" y="389"/>
                    <a:pt x="616" y="386"/>
                    <a:pt x="618" y="385"/>
                  </a:cubicBezTo>
                  <a:cubicBezTo>
                    <a:pt x="808" y="195"/>
                    <a:pt x="808" y="195"/>
                    <a:pt x="808" y="195"/>
                  </a:cubicBezTo>
                  <a:cubicBezTo>
                    <a:pt x="811" y="192"/>
                    <a:pt x="811" y="186"/>
                    <a:pt x="808" y="182"/>
                  </a:cubicBezTo>
                  <a:cubicBezTo>
                    <a:pt x="785" y="154"/>
                    <a:pt x="755" y="129"/>
                    <a:pt x="717" y="109"/>
                  </a:cubicBezTo>
                  <a:cubicBezTo>
                    <a:pt x="500" y="0"/>
                    <a:pt x="284" y="20"/>
                    <a:pt x="170" y="80"/>
                  </a:cubicBezTo>
                  <a:cubicBezTo>
                    <a:pt x="88" y="123"/>
                    <a:pt x="36" y="184"/>
                    <a:pt x="2" y="247"/>
                  </a:cubicBezTo>
                  <a:cubicBezTo>
                    <a:pt x="0" y="251"/>
                    <a:pt x="0" y="255"/>
                    <a:pt x="3" y="258"/>
                  </a:cubicBezTo>
                  <a:cubicBezTo>
                    <a:pt x="117" y="372"/>
                    <a:pt x="117" y="372"/>
                    <a:pt x="117" y="372"/>
                  </a:cubicBezTo>
                  <a:cubicBezTo>
                    <a:pt x="115" y="362"/>
                    <a:pt x="119" y="352"/>
                    <a:pt x="126" y="34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94" name="Google Shape;1194;p48"/>
          <p:cNvGrpSpPr/>
          <p:nvPr/>
        </p:nvGrpSpPr>
        <p:grpSpPr>
          <a:xfrm>
            <a:off x="3603122" y="843032"/>
            <a:ext cx="370755" cy="445841"/>
            <a:chOff x="4539787" y="1011032"/>
            <a:chExt cx="598958" cy="720261"/>
          </a:xfrm>
        </p:grpSpPr>
        <p:sp>
          <p:nvSpPr>
            <p:cNvPr id="1195" name="Google Shape;1195;p48"/>
            <p:cNvSpPr/>
            <p:nvPr/>
          </p:nvSpPr>
          <p:spPr>
            <a:xfrm>
              <a:off x="4849480" y="1011032"/>
              <a:ext cx="289264" cy="340491"/>
            </a:xfrm>
            <a:custGeom>
              <a:avLst/>
              <a:gdLst/>
              <a:ahLst/>
              <a:cxnLst/>
              <a:rect l="l" t="t" r="r" b="b"/>
              <a:pathLst>
                <a:path w="518" h="610" extrusionOk="0">
                  <a:moveTo>
                    <a:pt x="26" y="275"/>
                  </a:moveTo>
                  <a:cubicBezTo>
                    <a:pt x="36" y="275"/>
                    <a:pt x="45" y="280"/>
                    <a:pt x="51" y="287"/>
                  </a:cubicBezTo>
                  <a:cubicBezTo>
                    <a:pt x="61" y="299"/>
                    <a:pt x="66" y="315"/>
                    <a:pt x="65" y="332"/>
                  </a:cubicBezTo>
                  <a:cubicBezTo>
                    <a:pt x="66" y="350"/>
                    <a:pt x="61" y="366"/>
                    <a:pt x="51" y="377"/>
                  </a:cubicBezTo>
                  <a:cubicBezTo>
                    <a:pt x="45" y="384"/>
                    <a:pt x="36" y="389"/>
                    <a:pt x="26" y="389"/>
                  </a:cubicBezTo>
                  <a:cubicBezTo>
                    <a:pt x="16" y="389"/>
                    <a:pt x="7" y="384"/>
                    <a:pt x="0" y="376"/>
                  </a:cubicBezTo>
                  <a:cubicBezTo>
                    <a:pt x="0" y="603"/>
                    <a:pt x="0" y="603"/>
                    <a:pt x="0" y="603"/>
                  </a:cubicBezTo>
                  <a:cubicBezTo>
                    <a:pt x="0" y="607"/>
                    <a:pt x="5" y="610"/>
                    <a:pt x="9" y="609"/>
                  </a:cubicBezTo>
                  <a:cubicBezTo>
                    <a:pt x="244" y="532"/>
                    <a:pt x="244" y="532"/>
                    <a:pt x="244" y="532"/>
                  </a:cubicBezTo>
                  <a:cubicBezTo>
                    <a:pt x="245" y="532"/>
                    <a:pt x="247" y="532"/>
                    <a:pt x="248" y="532"/>
                  </a:cubicBezTo>
                  <a:cubicBezTo>
                    <a:pt x="250" y="533"/>
                    <a:pt x="252" y="534"/>
                    <a:pt x="253" y="537"/>
                  </a:cubicBezTo>
                  <a:cubicBezTo>
                    <a:pt x="256" y="543"/>
                    <a:pt x="257" y="548"/>
                    <a:pt x="253" y="554"/>
                  </a:cubicBezTo>
                  <a:cubicBezTo>
                    <a:pt x="251" y="557"/>
                    <a:pt x="248" y="560"/>
                    <a:pt x="245" y="563"/>
                  </a:cubicBezTo>
                  <a:cubicBezTo>
                    <a:pt x="237" y="572"/>
                    <a:pt x="240" y="584"/>
                    <a:pt x="252" y="589"/>
                  </a:cubicBezTo>
                  <a:cubicBezTo>
                    <a:pt x="263" y="593"/>
                    <a:pt x="276" y="592"/>
                    <a:pt x="287" y="588"/>
                  </a:cubicBezTo>
                  <a:cubicBezTo>
                    <a:pt x="299" y="584"/>
                    <a:pt x="310" y="578"/>
                    <a:pt x="317" y="568"/>
                  </a:cubicBezTo>
                  <a:cubicBezTo>
                    <a:pt x="323" y="557"/>
                    <a:pt x="318" y="545"/>
                    <a:pt x="306" y="543"/>
                  </a:cubicBezTo>
                  <a:cubicBezTo>
                    <a:pt x="303" y="542"/>
                    <a:pt x="299" y="541"/>
                    <a:pt x="295" y="540"/>
                  </a:cubicBezTo>
                  <a:cubicBezTo>
                    <a:pt x="288" y="538"/>
                    <a:pt x="286" y="533"/>
                    <a:pt x="285" y="526"/>
                  </a:cubicBezTo>
                  <a:cubicBezTo>
                    <a:pt x="284" y="524"/>
                    <a:pt x="285" y="521"/>
                    <a:pt x="287" y="520"/>
                  </a:cubicBezTo>
                  <a:cubicBezTo>
                    <a:pt x="287" y="519"/>
                    <a:pt x="288" y="518"/>
                    <a:pt x="289" y="518"/>
                  </a:cubicBezTo>
                  <a:cubicBezTo>
                    <a:pt x="505" y="448"/>
                    <a:pt x="505" y="448"/>
                    <a:pt x="505" y="448"/>
                  </a:cubicBezTo>
                  <a:cubicBezTo>
                    <a:pt x="507" y="447"/>
                    <a:pt x="509" y="445"/>
                    <a:pt x="509" y="442"/>
                  </a:cubicBezTo>
                  <a:cubicBezTo>
                    <a:pt x="518" y="313"/>
                    <a:pt x="487" y="155"/>
                    <a:pt x="341" y="81"/>
                  </a:cubicBezTo>
                  <a:cubicBezTo>
                    <a:pt x="224" y="22"/>
                    <a:pt x="108" y="0"/>
                    <a:pt x="7" y="2"/>
                  </a:cubicBezTo>
                  <a:cubicBezTo>
                    <a:pt x="3" y="2"/>
                    <a:pt x="0" y="5"/>
                    <a:pt x="0" y="8"/>
                  </a:cubicBezTo>
                  <a:cubicBezTo>
                    <a:pt x="0" y="288"/>
                    <a:pt x="0" y="288"/>
                    <a:pt x="0" y="288"/>
                  </a:cubicBezTo>
                  <a:cubicBezTo>
                    <a:pt x="7" y="280"/>
                    <a:pt x="16" y="275"/>
                    <a:pt x="26" y="27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6" name="Google Shape;1196;p48"/>
            <p:cNvSpPr/>
            <p:nvPr/>
          </p:nvSpPr>
          <p:spPr>
            <a:xfrm>
              <a:off x="4599335" y="1012768"/>
              <a:ext cx="277094" cy="339188"/>
            </a:xfrm>
            <a:custGeom>
              <a:avLst/>
              <a:gdLst/>
              <a:ahLst/>
              <a:cxnLst/>
              <a:rect l="l" t="t" r="r" b="b"/>
              <a:pathLst>
                <a:path w="496" h="608" extrusionOk="0">
                  <a:moveTo>
                    <a:pt x="118" y="481"/>
                  </a:moveTo>
                  <a:cubicBezTo>
                    <a:pt x="121" y="472"/>
                    <a:pt x="128" y="464"/>
                    <a:pt x="137" y="461"/>
                  </a:cubicBezTo>
                  <a:cubicBezTo>
                    <a:pt x="151" y="455"/>
                    <a:pt x="168" y="455"/>
                    <a:pt x="184" y="461"/>
                  </a:cubicBezTo>
                  <a:cubicBezTo>
                    <a:pt x="201" y="466"/>
                    <a:pt x="215" y="476"/>
                    <a:pt x="222" y="488"/>
                  </a:cubicBezTo>
                  <a:cubicBezTo>
                    <a:pt x="228" y="497"/>
                    <a:pt x="229" y="507"/>
                    <a:pt x="226" y="516"/>
                  </a:cubicBezTo>
                  <a:cubicBezTo>
                    <a:pt x="223" y="526"/>
                    <a:pt x="216" y="533"/>
                    <a:pt x="206" y="536"/>
                  </a:cubicBezTo>
                  <a:cubicBezTo>
                    <a:pt x="421" y="606"/>
                    <a:pt x="421" y="606"/>
                    <a:pt x="421" y="606"/>
                  </a:cubicBezTo>
                  <a:cubicBezTo>
                    <a:pt x="426" y="608"/>
                    <a:pt x="430" y="605"/>
                    <a:pt x="430" y="600"/>
                  </a:cubicBezTo>
                  <a:cubicBezTo>
                    <a:pt x="430" y="353"/>
                    <a:pt x="430" y="353"/>
                    <a:pt x="430" y="353"/>
                  </a:cubicBezTo>
                  <a:cubicBezTo>
                    <a:pt x="430" y="352"/>
                    <a:pt x="430" y="351"/>
                    <a:pt x="431" y="350"/>
                  </a:cubicBezTo>
                  <a:cubicBezTo>
                    <a:pt x="432" y="347"/>
                    <a:pt x="434" y="346"/>
                    <a:pt x="437" y="345"/>
                  </a:cubicBezTo>
                  <a:cubicBezTo>
                    <a:pt x="443" y="345"/>
                    <a:pt x="449" y="345"/>
                    <a:pt x="453" y="351"/>
                  </a:cubicBezTo>
                  <a:cubicBezTo>
                    <a:pt x="455" y="354"/>
                    <a:pt x="457" y="358"/>
                    <a:pt x="459" y="361"/>
                  </a:cubicBezTo>
                  <a:cubicBezTo>
                    <a:pt x="465" y="371"/>
                    <a:pt x="478" y="373"/>
                    <a:pt x="486" y="363"/>
                  </a:cubicBezTo>
                  <a:cubicBezTo>
                    <a:pt x="493" y="354"/>
                    <a:pt x="496" y="341"/>
                    <a:pt x="496" y="329"/>
                  </a:cubicBezTo>
                  <a:cubicBezTo>
                    <a:pt x="496" y="317"/>
                    <a:pt x="493" y="304"/>
                    <a:pt x="486" y="295"/>
                  </a:cubicBezTo>
                  <a:cubicBezTo>
                    <a:pt x="478" y="286"/>
                    <a:pt x="465" y="287"/>
                    <a:pt x="459" y="297"/>
                  </a:cubicBezTo>
                  <a:cubicBezTo>
                    <a:pt x="457" y="300"/>
                    <a:pt x="455" y="304"/>
                    <a:pt x="453" y="307"/>
                  </a:cubicBezTo>
                  <a:cubicBezTo>
                    <a:pt x="449" y="313"/>
                    <a:pt x="443" y="313"/>
                    <a:pt x="437" y="313"/>
                  </a:cubicBezTo>
                  <a:cubicBezTo>
                    <a:pt x="434" y="313"/>
                    <a:pt x="432" y="311"/>
                    <a:pt x="431" y="309"/>
                  </a:cubicBezTo>
                  <a:cubicBezTo>
                    <a:pt x="430" y="308"/>
                    <a:pt x="430" y="307"/>
                    <a:pt x="430" y="305"/>
                  </a:cubicBezTo>
                  <a:cubicBezTo>
                    <a:pt x="430" y="7"/>
                    <a:pt x="430" y="7"/>
                    <a:pt x="430" y="7"/>
                  </a:cubicBezTo>
                  <a:cubicBezTo>
                    <a:pt x="430" y="3"/>
                    <a:pt x="427" y="0"/>
                    <a:pt x="423" y="0"/>
                  </a:cubicBezTo>
                  <a:cubicBezTo>
                    <a:pt x="346" y="5"/>
                    <a:pt x="279" y="23"/>
                    <a:pt x="231" y="49"/>
                  </a:cubicBezTo>
                  <a:cubicBezTo>
                    <a:pt x="64" y="136"/>
                    <a:pt x="15" y="299"/>
                    <a:pt x="3" y="405"/>
                  </a:cubicBezTo>
                  <a:cubicBezTo>
                    <a:pt x="0" y="431"/>
                    <a:pt x="7" y="453"/>
                    <a:pt x="14" y="472"/>
                  </a:cubicBezTo>
                  <a:cubicBezTo>
                    <a:pt x="15" y="473"/>
                    <a:pt x="16" y="475"/>
                    <a:pt x="18" y="475"/>
                  </a:cubicBezTo>
                  <a:cubicBezTo>
                    <a:pt x="122" y="509"/>
                    <a:pt x="122" y="509"/>
                    <a:pt x="122" y="509"/>
                  </a:cubicBezTo>
                  <a:cubicBezTo>
                    <a:pt x="117" y="501"/>
                    <a:pt x="115" y="490"/>
                    <a:pt x="118" y="48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7" name="Google Shape;1197;p48"/>
            <p:cNvSpPr/>
            <p:nvPr/>
          </p:nvSpPr>
          <p:spPr>
            <a:xfrm>
              <a:off x="4539787" y="1276220"/>
              <a:ext cx="295350" cy="349606"/>
            </a:xfrm>
            <a:custGeom>
              <a:avLst/>
              <a:gdLst/>
              <a:ahLst/>
              <a:cxnLst/>
              <a:rect l="l" t="t" r="r" b="b"/>
              <a:pathLst>
                <a:path w="529" h="627" extrusionOk="0">
                  <a:moveTo>
                    <a:pt x="313" y="412"/>
                  </a:moveTo>
                  <a:cubicBezTo>
                    <a:pt x="306" y="406"/>
                    <a:pt x="301" y="397"/>
                    <a:pt x="300" y="387"/>
                  </a:cubicBezTo>
                  <a:cubicBezTo>
                    <a:pt x="299" y="373"/>
                    <a:pt x="305" y="357"/>
                    <a:pt x="315" y="343"/>
                  </a:cubicBezTo>
                  <a:cubicBezTo>
                    <a:pt x="325" y="329"/>
                    <a:pt x="339" y="319"/>
                    <a:pt x="353" y="315"/>
                  </a:cubicBezTo>
                  <a:cubicBezTo>
                    <a:pt x="362" y="313"/>
                    <a:pt x="372" y="314"/>
                    <a:pt x="380" y="320"/>
                  </a:cubicBezTo>
                  <a:cubicBezTo>
                    <a:pt x="388" y="326"/>
                    <a:pt x="393" y="335"/>
                    <a:pt x="394" y="345"/>
                  </a:cubicBezTo>
                  <a:cubicBezTo>
                    <a:pt x="527" y="162"/>
                    <a:pt x="527" y="162"/>
                    <a:pt x="527" y="162"/>
                  </a:cubicBezTo>
                  <a:cubicBezTo>
                    <a:pt x="529" y="159"/>
                    <a:pt x="528" y="153"/>
                    <a:pt x="523" y="152"/>
                  </a:cubicBezTo>
                  <a:cubicBezTo>
                    <a:pt x="288" y="76"/>
                    <a:pt x="288" y="76"/>
                    <a:pt x="288" y="76"/>
                  </a:cubicBezTo>
                  <a:cubicBezTo>
                    <a:pt x="287" y="75"/>
                    <a:pt x="286" y="75"/>
                    <a:pt x="285" y="74"/>
                  </a:cubicBezTo>
                  <a:cubicBezTo>
                    <a:pt x="284" y="72"/>
                    <a:pt x="282" y="70"/>
                    <a:pt x="283" y="67"/>
                  </a:cubicBezTo>
                  <a:cubicBezTo>
                    <a:pt x="285" y="61"/>
                    <a:pt x="287" y="55"/>
                    <a:pt x="294" y="53"/>
                  </a:cubicBezTo>
                  <a:cubicBezTo>
                    <a:pt x="297" y="52"/>
                    <a:pt x="301" y="52"/>
                    <a:pt x="305" y="51"/>
                  </a:cubicBezTo>
                  <a:cubicBezTo>
                    <a:pt x="317" y="48"/>
                    <a:pt x="322" y="36"/>
                    <a:pt x="315" y="26"/>
                  </a:cubicBezTo>
                  <a:cubicBezTo>
                    <a:pt x="309" y="16"/>
                    <a:pt x="297" y="9"/>
                    <a:pt x="286" y="6"/>
                  </a:cubicBezTo>
                  <a:cubicBezTo>
                    <a:pt x="274" y="2"/>
                    <a:pt x="261" y="0"/>
                    <a:pt x="250" y="5"/>
                  </a:cubicBezTo>
                  <a:cubicBezTo>
                    <a:pt x="239" y="9"/>
                    <a:pt x="236" y="22"/>
                    <a:pt x="244" y="31"/>
                  </a:cubicBezTo>
                  <a:cubicBezTo>
                    <a:pt x="246" y="34"/>
                    <a:pt x="249" y="37"/>
                    <a:pt x="252" y="40"/>
                  </a:cubicBezTo>
                  <a:cubicBezTo>
                    <a:pt x="256" y="45"/>
                    <a:pt x="254" y="51"/>
                    <a:pt x="252" y="57"/>
                  </a:cubicBezTo>
                  <a:cubicBezTo>
                    <a:pt x="251" y="59"/>
                    <a:pt x="249" y="61"/>
                    <a:pt x="246" y="61"/>
                  </a:cubicBezTo>
                  <a:cubicBezTo>
                    <a:pt x="245" y="61"/>
                    <a:pt x="244" y="61"/>
                    <a:pt x="243" y="61"/>
                  </a:cubicBezTo>
                  <a:cubicBezTo>
                    <a:pt x="141" y="28"/>
                    <a:pt x="141" y="28"/>
                    <a:pt x="141" y="28"/>
                  </a:cubicBezTo>
                  <a:cubicBezTo>
                    <a:pt x="136" y="26"/>
                    <a:pt x="131" y="30"/>
                    <a:pt x="132" y="35"/>
                  </a:cubicBezTo>
                  <a:cubicBezTo>
                    <a:pt x="132" y="38"/>
                    <a:pt x="132" y="41"/>
                    <a:pt x="132" y="44"/>
                  </a:cubicBezTo>
                  <a:cubicBezTo>
                    <a:pt x="125" y="99"/>
                    <a:pt x="5" y="184"/>
                    <a:pt x="2" y="244"/>
                  </a:cubicBezTo>
                  <a:cubicBezTo>
                    <a:pt x="0" y="285"/>
                    <a:pt x="82" y="301"/>
                    <a:pt x="96" y="329"/>
                  </a:cubicBezTo>
                  <a:cubicBezTo>
                    <a:pt x="103" y="341"/>
                    <a:pt x="85" y="368"/>
                    <a:pt x="87" y="384"/>
                  </a:cubicBezTo>
                  <a:cubicBezTo>
                    <a:pt x="88" y="398"/>
                    <a:pt x="128" y="414"/>
                    <a:pt x="128" y="414"/>
                  </a:cubicBezTo>
                  <a:cubicBezTo>
                    <a:pt x="128" y="414"/>
                    <a:pt x="99" y="441"/>
                    <a:pt x="98" y="453"/>
                  </a:cubicBezTo>
                  <a:cubicBezTo>
                    <a:pt x="97" y="468"/>
                    <a:pt x="124" y="491"/>
                    <a:pt x="125" y="506"/>
                  </a:cubicBezTo>
                  <a:cubicBezTo>
                    <a:pt x="125" y="521"/>
                    <a:pt x="101" y="558"/>
                    <a:pt x="112" y="598"/>
                  </a:cubicBezTo>
                  <a:cubicBezTo>
                    <a:pt x="119" y="621"/>
                    <a:pt x="149" y="627"/>
                    <a:pt x="186" y="626"/>
                  </a:cubicBezTo>
                  <a:cubicBezTo>
                    <a:pt x="188" y="626"/>
                    <a:pt x="190" y="625"/>
                    <a:pt x="191" y="624"/>
                  </a:cubicBezTo>
                  <a:cubicBezTo>
                    <a:pt x="342" y="417"/>
                    <a:pt x="342" y="417"/>
                    <a:pt x="342" y="417"/>
                  </a:cubicBezTo>
                  <a:cubicBezTo>
                    <a:pt x="332" y="420"/>
                    <a:pt x="322" y="418"/>
                    <a:pt x="313" y="41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8" name="Google Shape;1198;p48"/>
            <p:cNvSpPr/>
            <p:nvPr/>
          </p:nvSpPr>
          <p:spPr>
            <a:xfrm>
              <a:off x="4854479" y="1272314"/>
              <a:ext cx="277529" cy="353078"/>
            </a:xfrm>
            <a:custGeom>
              <a:avLst/>
              <a:gdLst/>
              <a:ahLst/>
              <a:cxnLst/>
              <a:rect l="l" t="t" r="r" b="b"/>
              <a:pathLst>
                <a:path w="497" h="633" extrusionOk="0">
                  <a:moveTo>
                    <a:pt x="326" y="81"/>
                  </a:moveTo>
                  <a:cubicBezTo>
                    <a:pt x="328" y="91"/>
                    <a:pt x="327" y="101"/>
                    <a:pt x="322" y="109"/>
                  </a:cubicBezTo>
                  <a:cubicBezTo>
                    <a:pt x="314" y="122"/>
                    <a:pt x="300" y="131"/>
                    <a:pt x="284" y="136"/>
                  </a:cubicBezTo>
                  <a:cubicBezTo>
                    <a:pt x="267" y="142"/>
                    <a:pt x="250" y="142"/>
                    <a:pt x="237" y="137"/>
                  </a:cubicBezTo>
                  <a:cubicBezTo>
                    <a:pt x="227" y="133"/>
                    <a:pt x="220" y="126"/>
                    <a:pt x="217" y="117"/>
                  </a:cubicBezTo>
                  <a:cubicBezTo>
                    <a:pt x="214" y="107"/>
                    <a:pt x="216" y="97"/>
                    <a:pt x="222" y="88"/>
                  </a:cubicBezTo>
                  <a:cubicBezTo>
                    <a:pt x="6" y="158"/>
                    <a:pt x="6" y="158"/>
                    <a:pt x="6" y="158"/>
                  </a:cubicBezTo>
                  <a:cubicBezTo>
                    <a:pt x="2" y="160"/>
                    <a:pt x="0" y="165"/>
                    <a:pt x="3" y="168"/>
                  </a:cubicBezTo>
                  <a:cubicBezTo>
                    <a:pt x="148" y="368"/>
                    <a:pt x="148" y="368"/>
                    <a:pt x="148" y="368"/>
                  </a:cubicBezTo>
                  <a:cubicBezTo>
                    <a:pt x="149" y="369"/>
                    <a:pt x="149" y="370"/>
                    <a:pt x="150" y="372"/>
                  </a:cubicBezTo>
                  <a:cubicBezTo>
                    <a:pt x="150" y="374"/>
                    <a:pt x="149" y="377"/>
                    <a:pt x="147" y="378"/>
                  </a:cubicBezTo>
                  <a:cubicBezTo>
                    <a:pt x="142" y="382"/>
                    <a:pt x="137" y="386"/>
                    <a:pt x="131" y="383"/>
                  </a:cubicBezTo>
                  <a:cubicBezTo>
                    <a:pt x="127" y="382"/>
                    <a:pt x="124" y="380"/>
                    <a:pt x="120" y="379"/>
                  </a:cubicBezTo>
                  <a:cubicBezTo>
                    <a:pt x="109" y="374"/>
                    <a:pt x="98" y="381"/>
                    <a:pt x="97" y="393"/>
                  </a:cubicBezTo>
                  <a:cubicBezTo>
                    <a:pt x="96" y="404"/>
                    <a:pt x="102" y="417"/>
                    <a:pt x="109" y="426"/>
                  </a:cubicBezTo>
                  <a:cubicBezTo>
                    <a:pt x="116" y="436"/>
                    <a:pt x="126" y="445"/>
                    <a:pt x="137" y="448"/>
                  </a:cubicBezTo>
                  <a:cubicBezTo>
                    <a:pt x="149" y="451"/>
                    <a:pt x="159" y="443"/>
                    <a:pt x="158" y="431"/>
                  </a:cubicBezTo>
                  <a:cubicBezTo>
                    <a:pt x="158" y="427"/>
                    <a:pt x="157" y="423"/>
                    <a:pt x="157" y="419"/>
                  </a:cubicBezTo>
                  <a:cubicBezTo>
                    <a:pt x="156" y="412"/>
                    <a:pt x="161" y="408"/>
                    <a:pt x="167" y="405"/>
                  </a:cubicBezTo>
                  <a:cubicBezTo>
                    <a:pt x="169" y="403"/>
                    <a:pt x="171" y="404"/>
                    <a:pt x="174" y="405"/>
                  </a:cubicBezTo>
                  <a:cubicBezTo>
                    <a:pt x="175" y="405"/>
                    <a:pt x="176" y="406"/>
                    <a:pt x="176" y="407"/>
                  </a:cubicBezTo>
                  <a:cubicBezTo>
                    <a:pt x="336" y="627"/>
                    <a:pt x="336" y="627"/>
                    <a:pt x="336" y="627"/>
                  </a:cubicBezTo>
                  <a:cubicBezTo>
                    <a:pt x="340" y="633"/>
                    <a:pt x="349" y="630"/>
                    <a:pt x="348" y="623"/>
                  </a:cubicBezTo>
                  <a:cubicBezTo>
                    <a:pt x="345" y="577"/>
                    <a:pt x="342" y="510"/>
                    <a:pt x="356" y="414"/>
                  </a:cubicBezTo>
                  <a:cubicBezTo>
                    <a:pt x="372" y="311"/>
                    <a:pt x="417" y="234"/>
                    <a:pt x="461" y="143"/>
                  </a:cubicBezTo>
                  <a:cubicBezTo>
                    <a:pt x="475" y="114"/>
                    <a:pt x="489" y="66"/>
                    <a:pt x="497" y="9"/>
                  </a:cubicBezTo>
                  <a:cubicBezTo>
                    <a:pt x="497" y="4"/>
                    <a:pt x="493" y="0"/>
                    <a:pt x="488" y="2"/>
                  </a:cubicBezTo>
                  <a:cubicBezTo>
                    <a:pt x="305" y="61"/>
                    <a:pt x="305" y="61"/>
                    <a:pt x="305" y="61"/>
                  </a:cubicBezTo>
                  <a:cubicBezTo>
                    <a:pt x="315" y="64"/>
                    <a:pt x="322" y="72"/>
                    <a:pt x="326"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9" name="Google Shape;1199;p48"/>
            <p:cNvSpPr/>
            <p:nvPr/>
          </p:nvSpPr>
          <p:spPr>
            <a:xfrm>
              <a:off x="4661491" y="1370403"/>
              <a:ext cx="388584" cy="360890"/>
            </a:xfrm>
            <a:custGeom>
              <a:avLst/>
              <a:gdLst/>
              <a:ahLst/>
              <a:cxnLst/>
              <a:rect l="l" t="t" r="r" b="b"/>
              <a:pathLst>
                <a:path w="696" h="647" extrusionOk="0">
                  <a:moveTo>
                    <a:pt x="506" y="283"/>
                  </a:moveTo>
                  <a:cubicBezTo>
                    <a:pt x="498" y="289"/>
                    <a:pt x="488" y="291"/>
                    <a:pt x="478" y="288"/>
                  </a:cubicBezTo>
                  <a:cubicBezTo>
                    <a:pt x="464" y="285"/>
                    <a:pt x="451" y="275"/>
                    <a:pt x="441" y="261"/>
                  </a:cubicBezTo>
                  <a:cubicBezTo>
                    <a:pt x="430" y="246"/>
                    <a:pt x="425" y="231"/>
                    <a:pt x="426" y="216"/>
                  </a:cubicBezTo>
                  <a:cubicBezTo>
                    <a:pt x="427" y="206"/>
                    <a:pt x="432" y="197"/>
                    <a:pt x="439" y="192"/>
                  </a:cubicBezTo>
                  <a:cubicBezTo>
                    <a:pt x="447" y="186"/>
                    <a:pt x="458" y="184"/>
                    <a:pt x="468" y="187"/>
                  </a:cubicBezTo>
                  <a:cubicBezTo>
                    <a:pt x="334" y="4"/>
                    <a:pt x="334" y="4"/>
                    <a:pt x="334" y="4"/>
                  </a:cubicBezTo>
                  <a:cubicBezTo>
                    <a:pt x="332" y="0"/>
                    <a:pt x="326" y="0"/>
                    <a:pt x="324" y="4"/>
                  </a:cubicBezTo>
                  <a:cubicBezTo>
                    <a:pt x="178" y="204"/>
                    <a:pt x="178" y="204"/>
                    <a:pt x="178" y="204"/>
                  </a:cubicBezTo>
                  <a:cubicBezTo>
                    <a:pt x="178" y="205"/>
                    <a:pt x="177" y="205"/>
                    <a:pt x="176" y="206"/>
                  </a:cubicBezTo>
                  <a:cubicBezTo>
                    <a:pt x="173" y="207"/>
                    <a:pt x="171" y="207"/>
                    <a:pt x="169" y="206"/>
                  </a:cubicBezTo>
                  <a:cubicBezTo>
                    <a:pt x="163" y="202"/>
                    <a:pt x="159" y="199"/>
                    <a:pt x="159" y="192"/>
                  </a:cubicBezTo>
                  <a:cubicBezTo>
                    <a:pt x="159" y="188"/>
                    <a:pt x="160" y="184"/>
                    <a:pt x="160" y="180"/>
                  </a:cubicBezTo>
                  <a:cubicBezTo>
                    <a:pt x="161" y="168"/>
                    <a:pt x="151" y="159"/>
                    <a:pt x="139" y="162"/>
                  </a:cubicBezTo>
                  <a:cubicBezTo>
                    <a:pt x="128" y="165"/>
                    <a:pt x="118" y="174"/>
                    <a:pt x="111" y="184"/>
                  </a:cubicBezTo>
                  <a:cubicBezTo>
                    <a:pt x="104" y="194"/>
                    <a:pt x="98" y="206"/>
                    <a:pt x="99" y="218"/>
                  </a:cubicBezTo>
                  <a:cubicBezTo>
                    <a:pt x="100" y="230"/>
                    <a:pt x="111" y="236"/>
                    <a:pt x="122" y="232"/>
                  </a:cubicBezTo>
                  <a:cubicBezTo>
                    <a:pt x="126" y="230"/>
                    <a:pt x="129" y="228"/>
                    <a:pt x="133" y="227"/>
                  </a:cubicBezTo>
                  <a:cubicBezTo>
                    <a:pt x="140" y="225"/>
                    <a:pt x="144" y="228"/>
                    <a:pt x="149" y="232"/>
                  </a:cubicBezTo>
                  <a:cubicBezTo>
                    <a:pt x="152" y="234"/>
                    <a:pt x="152" y="236"/>
                    <a:pt x="152" y="239"/>
                  </a:cubicBezTo>
                  <a:cubicBezTo>
                    <a:pt x="152" y="240"/>
                    <a:pt x="151" y="241"/>
                    <a:pt x="151" y="242"/>
                  </a:cubicBezTo>
                  <a:cubicBezTo>
                    <a:pt x="4" y="444"/>
                    <a:pt x="4" y="444"/>
                    <a:pt x="4" y="444"/>
                  </a:cubicBezTo>
                  <a:cubicBezTo>
                    <a:pt x="0" y="449"/>
                    <a:pt x="4" y="455"/>
                    <a:pt x="10" y="455"/>
                  </a:cubicBezTo>
                  <a:cubicBezTo>
                    <a:pt x="72" y="448"/>
                    <a:pt x="138" y="432"/>
                    <a:pt x="147" y="440"/>
                  </a:cubicBezTo>
                  <a:cubicBezTo>
                    <a:pt x="174" y="465"/>
                    <a:pt x="143" y="537"/>
                    <a:pt x="158" y="561"/>
                  </a:cubicBezTo>
                  <a:cubicBezTo>
                    <a:pt x="180" y="598"/>
                    <a:pt x="517" y="647"/>
                    <a:pt x="683" y="531"/>
                  </a:cubicBezTo>
                  <a:cubicBezTo>
                    <a:pt x="691" y="525"/>
                    <a:pt x="695" y="517"/>
                    <a:pt x="696" y="504"/>
                  </a:cubicBezTo>
                  <a:cubicBezTo>
                    <a:pt x="696" y="502"/>
                    <a:pt x="696" y="501"/>
                    <a:pt x="695" y="500"/>
                  </a:cubicBezTo>
                  <a:cubicBezTo>
                    <a:pt x="519" y="258"/>
                    <a:pt x="519" y="258"/>
                    <a:pt x="519" y="258"/>
                  </a:cubicBezTo>
                  <a:cubicBezTo>
                    <a:pt x="519" y="268"/>
                    <a:pt x="514" y="278"/>
                    <a:pt x="506" y="283"/>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00" name="Google Shape;1200;p48"/>
          <p:cNvGrpSpPr/>
          <p:nvPr/>
        </p:nvGrpSpPr>
        <p:grpSpPr>
          <a:xfrm>
            <a:off x="4213740" y="843140"/>
            <a:ext cx="366917" cy="445733"/>
            <a:chOff x="5526246" y="1011207"/>
            <a:chExt cx="592758" cy="720086"/>
          </a:xfrm>
        </p:grpSpPr>
        <p:sp>
          <p:nvSpPr>
            <p:cNvPr id="1201" name="Google Shape;1201;p48"/>
            <p:cNvSpPr/>
            <p:nvPr/>
          </p:nvSpPr>
          <p:spPr>
            <a:xfrm>
              <a:off x="5632379" y="1011207"/>
              <a:ext cx="311420" cy="340347"/>
            </a:xfrm>
            <a:custGeom>
              <a:avLst/>
              <a:gdLst/>
              <a:ahLst/>
              <a:cxnLst/>
              <a:rect l="l" t="t" r="r" b="b"/>
              <a:pathLst>
                <a:path w="518" h="567" extrusionOk="0">
                  <a:moveTo>
                    <a:pt x="144" y="322"/>
                  </a:moveTo>
                  <a:cubicBezTo>
                    <a:pt x="151" y="316"/>
                    <a:pt x="160" y="314"/>
                    <a:pt x="169" y="316"/>
                  </a:cubicBezTo>
                  <a:cubicBezTo>
                    <a:pt x="182" y="318"/>
                    <a:pt x="195" y="327"/>
                    <a:pt x="205" y="339"/>
                  </a:cubicBezTo>
                  <a:cubicBezTo>
                    <a:pt x="215" y="352"/>
                    <a:pt x="221" y="366"/>
                    <a:pt x="220" y="379"/>
                  </a:cubicBezTo>
                  <a:cubicBezTo>
                    <a:pt x="220" y="388"/>
                    <a:pt x="216" y="397"/>
                    <a:pt x="209" y="402"/>
                  </a:cubicBezTo>
                  <a:cubicBezTo>
                    <a:pt x="202" y="408"/>
                    <a:pt x="193" y="410"/>
                    <a:pt x="184" y="408"/>
                  </a:cubicBezTo>
                  <a:cubicBezTo>
                    <a:pt x="308" y="562"/>
                    <a:pt x="308" y="562"/>
                    <a:pt x="308" y="562"/>
                  </a:cubicBezTo>
                  <a:cubicBezTo>
                    <a:pt x="312" y="567"/>
                    <a:pt x="321" y="565"/>
                    <a:pt x="323" y="559"/>
                  </a:cubicBezTo>
                  <a:cubicBezTo>
                    <a:pt x="400" y="358"/>
                    <a:pt x="400" y="358"/>
                    <a:pt x="400" y="358"/>
                  </a:cubicBezTo>
                  <a:cubicBezTo>
                    <a:pt x="401" y="356"/>
                    <a:pt x="403" y="354"/>
                    <a:pt x="405" y="353"/>
                  </a:cubicBezTo>
                  <a:cubicBezTo>
                    <a:pt x="406" y="353"/>
                    <a:pt x="407" y="353"/>
                    <a:pt x="409" y="353"/>
                  </a:cubicBezTo>
                  <a:cubicBezTo>
                    <a:pt x="414" y="355"/>
                    <a:pt x="419" y="357"/>
                    <a:pt x="421" y="363"/>
                  </a:cubicBezTo>
                  <a:cubicBezTo>
                    <a:pt x="422" y="367"/>
                    <a:pt x="422" y="370"/>
                    <a:pt x="422" y="374"/>
                  </a:cubicBezTo>
                  <a:cubicBezTo>
                    <a:pt x="425" y="384"/>
                    <a:pt x="435" y="390"/>
                    <a:pt x="445" y="384"/>
                  </a:cubicBezTo>
                  <a:cubicBezTo>
                    <a:pt x="454" y="379"/>
                    <a:pt x="461" y="369"/>
                    <a:pt x="465" y="358"/>
                  </a:cubicBezTo>
                  <a:cubicBezTo>
                    <a:pt x="469" y="348"/>
                    <a:pt x="471" y="336"/>
                    <a:pt x="467" y="326"/>
                  </a:cubicBezTo>
                  <a:cubicBezTo>
                    <a:pt x="464" y="315"/>
                    <a:pt x="452" y="312"/>
                    <a:pt x="444" y="319"/>
                  </a:cubicBezTo>
                  <a:cubicBezTo>
                    <a:pt x="441" y="321"/>
                    <a:pt x="438" y="323"/>
                    <a:pt x="435" y="326"/>
                  </a:cubicBezTo>
                  <a:cubicBezTo>
                    <a:pt x="430" y="329"/>
                    <a:pt x="425" y="327"/>
                    <a:pt x="419" y="325"/>
                  </a:cubicBezTo>
                  <a:cubicBezTo>
                    <a:pt x="418" y="324"/>
                    <a:pt x="417" y="324"/>
                    <a:pt x="417" y="322"/>
                  </a:cubicBezTo>
                  <a:cubicBezTo>
                    <a:pt x="416" y="320"/>
                    <a:pt x="416" y="318"/>
                    <a:pt x="416" y="316"/>
                  </a:cubicBezTo>
                  <a:cubicBezTo>
                    <a:pt x="517" y="54"/>
                    <a:pt x="517" y="54"/>
                    <a:pt x="517" y="54"/>
                  </a:cubicBezTo>
                  <a:cubicBezTo>
                    <a:pt x="518" y="49"/>
                    <a:pt x="516" y="44"/>
                    <a:pt x="511" y="43"/>
                  </a:cubicBezTo>
                  <a:cubicBezTo>
                    <a:pt x="356" y="0"/>
                    <a:pt x="213" y="22"/>
                    <a:pt x="130" y="66"/>
                  </a:cubicBezTo>
                  <a:cubicBezTo>
                    <a:pt x="74" y="95"/>
                    <a:pt x="33" y="133"/>
                    <a:pt x="3" y="174"/>
                  </a:cubicBezTo>
                  <a:cubicBezTo>
                    <a:pt x="0" y="178"/>
                    <a:pt x="0" y="182"/>
                    <a:pt x="3" y="185"/>
                  </a:cubicBezTo>
                  <a:cubicBezTo>
                    <a:pt x="133" y="346"/>
                    <a:pt x="133" y="346"/>
                    <a:pt x="133" y="346"/>
                  </a:cubicBezTo>
                  <a:cubicBezTo>
                    <a:pt x="133" y="336"/>
                    <a:pt x="137" y="327"/>
                    <a:pt x="144" y="32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2" name="Google Shape;1202;p48"/>
            <p:cNvSpPr/>
            <p:nvPr/>
          </p:nvSpPr>
          <p:spPr>
            <a:xfrm>
              <a:off x="5835019" y="1041711"/>
              <a:ext cx="283984" cy="330260"/>
            </a:xfrm>
            <a:custGeom>
              <a:avLst/>
              <a:gdLst/>
              <a:ahLst/>
              <a:cxnLst/>
              <a:rect l="l" t="t" r="r" b="b"/>
              <a:pathLst>
                <a:path w="473" h="550" extrusionOk="0">
                  <a:moveTo>
                    <a:pt x="128" y="252"/>
                  </a:moveTo>
                  <a:cubicBezTo>
                    <a:pt x="136" y="255"/>
                    <a:pt x="142" y="262"/>
                    <a:pt x="145" y="270"/>
                  </a:cubicBezTo>
                  <a:cubicBezTo>
                    <a:pt x="149" y="283"/>
                    <a:pt x="148" y="298"/>
                    <a:pt x="143" y="313"/>
                  </a:cubicBezTo>
                  <a:cubicBezTo>
                    <a:pt x="137" y="328"/>
                    <a:pt x="128" y="340"/>
                    <a:pt x="116" y="347"/>
                  </a:cubicBezTo>
                  <a:cubicBezTo>
                    <a:pt x="108" y="351"/>
                    <a:pt x="99" y="352"/>
                    <a:pt x="90" y="349"/>
                  </a:cubicBezTo>
                  <a:cubicBezTo>
                    <a:pt x="82" y="345"/>
                    <a:pt x="75" y="338"/>
                    <a:pt x="73" y="329"/>
                  </a:cubicBezTo>
                  <a:cubicBezTo>
                    <a:pt x="2" y="514"/>
                    <a:pt x="2" y="514"/>
                    <a:pt x="2" y="514"/>
                  </a:cubicBezTo>
                  <a:cubicBezTo>
                    <a:pt x="0" y="520"/>
                    <a:pt x="5" y="527"/>
                    <a:pt x="12" y="526"/>
                  </a:cubicBezTo>
                  <a:cubicBezTo>
                    <a:pt x="224" y="492"/>
                    <a:pt x="224" y="492"/>
                    <a:pt x="224" y="492"/>
                  </a:cubicBezTo>
                  <a:cubicBezTo>
                    <a:pt x="227" y="491"/>
                    <a:pt x="229" y="492"/>
                    <a:pt x="231" y="493"/>
                  </a:cubicBezTo>
                  <a:cubicBezTo>
                    <a:pt x="232" y="494"/>
                    <a:pt x="233" y="495"/>
                    <a:pt x="233" y="497"/>
                  </a:cubicBezTo>
                  <a:cubicBezTo>
                    <a:pt x="234" y="502"/>
                    <a:pt x="235" y="508"/>
                    <a:pt x="230" y="512"/>
                  </a:cubicBezTo>
                  <a:cubicBezTo>
                    <a:pt x="228" y="515"/>
                    <a:pt x="225" y="516"/>
                    <a:pt x="222" y="519"/>
                  </a:cubicBezTo>
                  <a:cubicBezTo>
                    <a:pt x="214" y="526"/>
                    <a:pt x="214" y="538"/>
                    <a:pt x="224" y="543"/>
                  </a:cubicBezTo>
                  <a:cubicBezTo>
                    <a:pt x="233" y="549"/>
                    <a:pt x="245" y="550"/>
                    <a:pt x="256" y="548"/>
                  </a:cubicBezTo>
                  <a:cubicBezTo>
                    <a:pt x="267" y="546"/>
                    <a:pt x="279" y="542"/>
                    <a:pt x="286" y="534"/>
                  </a:cubicBezTo>
                  <a:cubicBezTo>
                    <a:pt x="293" y="525"/>
                    <a:pt x="290" y="514"/>
                    <a:pt x="280" y="510"/>
                  </a:cubicBezTo>
                  <a:cubicBezTo>
                    <a:pt x="277" y="508"/>
                    <a:pt x="273" y="507"/>
                    <a:pt x="270" y="506"/>
                  </a:cubicBezTo>
                  <a:cubicBezTo>
                    <a:pt x="264" y="503"/>
                    <a:pt x="263" y="498"/>
                    <a:pt x="263" y="492"/>
                  </a:cubicBezTo>
                  <a:cubicBezTo>
                    <a:pt x="262" y="490"/>
                    <a:pt x="263" y="489"/>
                    <a:pt x="263" y="488"/>
                  </a:cubicBezTo>
                  <a:cubicBezTo>
                    <a:pt x="265" y="486"/>
                    <a:pt x="267" y="485"/>
                    <a:pt x="269" y="485"/>
                  </a:cubicBezTo>
                  <a:cubicBezTo>
                    <a:pt x="439" y="458"/>
                    <a:pt x="439" y="458"/>
                    <a:pt x="439" y="458"/>
                  </a:cubicBezTo>
                  <a:cubicBezTo>
                    <a:pt x="442" y="457"/>
                    <a:pt x="445" y="454"/>
                    <a:pt x="446" y="451"/>
                  </a:cubicBezTo>
                  <a:cubicBezTo>
                    <a:pt x="473" y="328"/>
                    <a:pt x="470" y="126"/>
                    <a:pt x="304" y="42"/>
                  </a:cubicBezTo>
                  <a:cubicBezTo>
                    <a:pt x="271" y="25"/>
                    <a:pt x="239" y="12"/>
                    <a:pt x="207" y="2"/>
                  </a:cubicBezTo>
                  <a:cubicBezTo>
                    <a:pt x="203" y="0"/>
                    <a:pt x="198" y="3"/>
                    <a:pt x="196" y="7"/>
                  </a:cubicBezTo>
                  <a:cubicBezTo>
                    <a:pt x="101" y="254"/>
                    <a:pt x="101" y="254"/>
                    <a:pt x="101" y="254"/>
                  </a:cubicBezTo>
                  <a:cubicBezTo>
                    <a:pt x="109" y="249"/>
                    <a:pt x="119" y="248"/>
                    <a:pt x="128" y="252"/>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3" name="Google Shape;1203;p48"/>
            <p:cNvSpPr/>
            <p:nvPr/>
          </p:nvSpPr>
          <p:spPr>
            <a:xfrm>
              <a:off x="5837907" y="1326815"/>
              <a:ext cx="260158" cy="268291"/>
            </a:xfrm>
            <a:custGeom>
              <a:avLst/>
              <a:gdLst/>
              <a:ahLst/>
              <a:cxnLst/>
              <a:rect l="l" t="t" r="r" b="b"/>
              <a:pathLst>
                <a:path w="433" h="447" extrusionOk="0">
                  <a:moveTo>
                    <a:pt x="299" y="45"/>
                  </a:moveTo>
                  <a:cubicBezTo>
                    <a:pt x="301" y="53"/>
                    <a:pt x="298" y="62"/>
                    <a:pt x="292" y="69"/>
                  </a:cubicBezTo>
                  <a:cubicBezTo>
                    <a:pt x="283" y="79"/>
                    <a:pt x="270" y="86"/>
                    <a:pt x="254" y="88"/>
                  </a:cubicBezTo>
                  <a:cubicBezTo>
                    <a:pt x="238" y="91"/>
                    <a:pt x="223" y="89"/>
                    <a:pt x="211" y="82"/>
                  </a:cubicBezTo>
                  <a:cubicBezTo>
                    <a:pt x="203" y="77"/>
                    <a:pt x="198" y="70"/>
                    <a:pt x="197" y="61"/>
                  </a:cubicBezTo>
                  <a:cubicBezTo>
                    <a:pt x="195" y="52"/>
                    <a:pt x="198" y="43"/>
                    <a:pt x="205" y="36"/>
                  </a:cubicBezTo>
                  <a:cubicBezTo>
                    <a:pt x="10" y="67"/>
                    <a:pt x="10" y="67"/>
                    <a:pt x="10" y="67"/>
                  </a:cubicBezTo>
                  <a:cubicBezTo>
                    <a:pt x="3" y="68"/>
                    <a:pt x="0" y="76"/>
                    <a:pt x="4" y="81"/>
                  </a:cubicBezTo>
                  <a:cubicBezTo>
                    <a:pt x="140" y="249"/>
                    <a:pt x="140" y="249"/>
                    <a:pt x="140" y="249"/>
                  </a:cubicBezTo>
                  <a:cubicBezTo>
                    <a:pt x="141" y="250"/>
                    <a:pt x="142" y="253"/>
                    <a:pt x="142" y="255"/>
                  </a:cubicBezTo>
                  <a:cubicBezTo>
                    <a:pt x="142" y="256"/>
                    <a:pt x="141" y="258"/>
                    <a:pt x="140" y="258"/>
                  </a:cubicBezTo>
                  <a:cubicBezTo>
                    <a:pt x="136" y="262"/>
                    <a:pt x="131" y="266"/>
                    <a:pt x="125" y="264"/>
                  </a:cubicBezTo>
                  <a:cubicBezTo>
                    <a:pt x="122" y="263"/>
                    <a:pt x="119" y="261"/>
                    <a:pt x="115" y="260"/>
                  </a:cubicBezTo>
                  <a:cubicBezTo>
                    <a:pt x="105" y="256"/>
                    <a:pt x="95" y="263"/>
                    <a:pt x="95" y="274"/>
                  </a:cubicBezTo>
                  <a:cubicBezTo>
                    <a:pt x="95" y="285"/>
                    <a:pt x="100" y="296"/>
                    <a:pt x="107" y="304"/>
                  </a:cubicBezTo>
                  <a:cubicBezTo>
                    <a:pt x="114" y="313"/>
                    <a:pt x="124" y="321"/>
                    <a:pt x="134" y="323"/>
                  </a:cubicBezTo>
                  <a:cubicBezTo>
                    <a:pt x="145" y="325"/>
                    <a:pt x="154" y="317"/>
                    <a:pt x="152" y="306"/>
                  </a:cubicBezTo>
                  <a:cubicBezTo>
                    <a:pt x="152" y="302"/>
                    <a:pt x="151" y="299"/>
                    <a:pt x="151" y="295"/>
                  </a:cubicBezTo>
                  <a:cubicBezTo>
                    <a:pt x="150" y="289"/>
                    <a:pt x="154" y="285"/>
                    <a:pt x="159" y="282"/>
                  </a:cubicBezTo>
                  <a:cubicBezTo>
                    <a:pt x="160" y="281"/>
                    <a:pt x="161" y="281"/>
                    <a:pt x="162" y="281"/>
                  </a:cubicBezTo>
                  <a:cubicBezTo>
                    <a:pt x="165" y="281"/>
                    <a:pt x="167" y="282"/>
                    <a:pt x="168" y="284"/>
                  </a:cubicBezTo>
                  <a:cubicBezTo>
                    <a:pt x="295" y="440"/>
                    <a:pt x="295" y="440"/>
                    <a:pt x="295" y="440"/>
                  </a:cubicBezTo>
                  <a:cubicBezTo>
                    <a:pt x="301" y="447"/>
                    <a:pt x="311" y="443"/>
                    <a:pt x="311" y="435"/>
                  </a:cubicBezTo>
                  <a:cubicBezTo>
                    <a:pt x="311" y="399"/>
                    <a:pt x="312" y="354"/>
                    <a:pt x="321" y="300"/>
                  </a:cubicBezTo>
                  <a:cubicBezTo>
                    <a:pt x="335" y="205"/>
                    <a:pt x="376" y="134"/>
                    <a:pt x="417" y="51"/>
                  </a:cubicBezTo>
                  <a:cubicBezTo>
                    <a:pt x="422" y="41"/>
                    <a:pt x="427" y="28"/>
                    <a:pt x="431" y="13"/>
                  </a:cubicBezTo>
                  <a:cubicBezTo>
                    <a:pt x="433" y="7"/>
                    <a:pt x="428" y="0"/>
                    <a:pt x="422" y="1"/>
                  </a:cubicBezTo>
                  <a:cubicBezTo>
                    <a:pt x="284" y="23"/>
                    <a:pt x="284" y="23"/>
                    <a:pt x="284" y="23"/>
                  </a:cubicBezTo>
                  <a:cubicBezTo>
                    <a:pt x="292" y="28"/>
                    <a:pt x="298" y="36"/>
                    <a:pt x="299" y="4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4" name="Google Shape;1204;p48"/>
            <p:cNvSpPr/>
            <p:nvPr/>
          </p:nvSpPr>
          <p:spPr>
            <a:xfrm>
              <a:off x="5725035" y="1379176"/>
              <a:ext cx="304441" cy="352116"/>
            </a:xfrm>
            <a:custGeom>
              <a:avLst/>
              <a:gdLst/>
              <a:ahLst/>
              <a:cxnLst/>
              <a:rect l="l" t="t" r="r" b="b"/>
              <a:pathLst>
                <a:path w="507" h="587" extrusionOk="0">
                  <a:moveTo>
                    <a:pt x="344" y="245"/>
                  </a:moveTo>
                  <a:cubicBezTo>
                    <a:pt x="337" y="251"/>
                    <a:pt x="328" y="253"/>
                    <a:pt x="319" y="251"/>
                  </a:cubicBezTo>
                  <a:cubicBezTo>
                    <a:pt x="306" y="248"/>
                    <a:pt x="293" y="240"/>
                    <a:pt x="283" y="227"/>
                  </a:cubicBezTo>
                  <a:cubicBezTo>
                    <a:pt x="273" y="215"/>
                    <a:pt x="267" y="201"/>
                    <a:pt x="267" y="187"/>
                  </a:cubicBezTo>
                  <a:cubicBezTo>
                    <a:pt x="267" y="178"/>
                    <a:pt x="271" y="170"/>
                    <a:pt x="278" y="164"/>
                  </a:cubicBezTo>
                  <a:cubicBezTo>
                    <a:pt x="285" y="158"/>
                    <a:pt x="295" y="156"/>
                    <a:pt x="304" y="158"/>
                  </a:cubicBezTo>
                  <a:cubicBezTo>
                    <a:pt x="179" y="5"/>
                    <a:pt x="179" y="5"/>
                    <a:pt x="179" y="5"/>
                  </a:cubicBezTo>
                  <a:cubicBezTo>
                    <a:pt x="175" y="0"/>
                    <a:pt x="167" y="1"/>
                    <a:pt x="164" y="8"/>
                  </a:cubicBezTo>
                  <a:cubicBezTo>
                    <a:pt x="87" y="209"/>
                    <a:pt x="87" y="209"/>
                    <a:pt x="87" y="209"/>
                  </a:cubicBezTo>
                  <a:cubicBezTo>
                    <a:pt x="86" y="211"/>
                    <a:pt x="85" y="213"/>
                    <a:pt x="83" y="214"/>
                  </a:cubicBezTo>
                  <a:cubicBezTo>
                    <a:pt x="81" y="214"/>
                    <a:pt x="80" y="214"/>
                    <a:pt x="79" y="214"/>
                  </a:cubicBezTo>
                  <a:cubicBezTo>
                    <a:pt x="73" y="212"/>
                    <a:pt x="68" y="210"/>
                    <a:pt x="67" y="204"/>
                  </a:cubicBezTo>
                  <a:cubicBezTo>
                    <a:pt x="66" y="200"/>
                    <a:pt x="66" y="196"/>
                    <a:pt x="65" y="193"/>
                  </a:cubicBezTo>
                  <a:cubicBezTo>
                    <a:pt x="63" y="182"/>
                    <a:pt x="52" y="177"/>
                    <a:pt x="43" y="182"/>
                  </a:cubicBezTo>
                  <a:cubicBezTo>
                    <a:pt x="33" y="188"/>
                    <a:pt x="27" y="198"/>
                    <a:pt x="23" y="208"/>
                  </a:cubicBezTo>
                  <a:cubicBezTo>
                    <a:pt x="19" y="219"/>
                    <a:pt x="17" y="231"/>
                    <a:pt x="20" y="241"/>
                  </a:cubicBezTo>
                  <a:cubicBezTo>
                    <a:pt x="24" y="251"/>
                    <a:pt x="35" y="255"/>
                    <a:pt x="44" y="248"/>
                  </a:cubicBezTo>
                  <a:cubicBezTo>
                    <a:pt x="47" y="246"/>
                    <a:pt x="49" y="243"/>
                    <a:pt x="52" y="241"/>
                  </a:cubicBezTo>
                  <a:cubicBezTo>
                    <a:pt x="58" y="238"/>
                    <a:pt x="63" y="239"/>
                    <a:pt x="68" y="242"/>
                  </a:cubicBezTo>
                  <a:cubicBezTo>
                    <a:pt x="69" y="242"/>
                    <a:pt x="70" y="243"/>
                    <a:pt x="71" y="244"/>
                  </a:cubicBezTo>
                  <a:cubicBezTo>
                    <a:pt x="72" y="246"/>
                    <a:pt x="72" y="249"/>
                    <a:pt x="71" y="251"/>
                  </a:cubicBezTo>
                  <a:cubicBezTo>
                    <a:pt x="10" y="410"/>
                    <a:pt x="10" y="410"/>
                    <a:pt x="10" y="410"/>
                  </a:cubicBezTo>
                  <a:cubicBezTo>
                    <a:pt x="10" y="412"/>
                    <a:pt x="9" y="414"/>
                    <a:pt x="10" y="415"/>
                  </a:cubicBezTo>
                  <a:cubicBezTo>
                    <a:pt x="16" y="445"/>
                    <a:pt x="0" y="490"/>
                    <a:pt x="10" y="508"/>
                  </a:cubicBezTo>
                  <a:cubicBezTo>
                    <a:pt x="30" y="542"/>
                    <a:pt x="339" y="587"/>
                    <a:pt x="491" y="480"/>
                  </a:cubicBezTo>
                  <a:cubicBezTo>
                    <a:pt x="507" y="469"/>
                    <a:pt x="504" y="446"/>
                    <a:pt x="501" y="402"/>
                  </a:cubicBezTo>
                  <a:cubicBezTo>
                    <a:pt x="355" y="221"/>
                    <a:pt x="355" y="221"/>
                    <a:pt x="355" y="221"/>
                  </a:cubicBezTo>
                  <a:cubicBezTo>
                    <a:pt x="355" y="230"/>
                    <a:pt x="351" y="239"/>
                    <a:pt x="344" y="24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5" name="Google Shape;1205;p48"/>
            <p:cNvSpPr/>
            <p:nvPr/>
          </p:nvSpPr>
          <p:spPr>
            <a:xfrm>
              <a:off x="5526246" y="1358760"/>
              <a:ext cx="289521" cy="285105"/>
            </a:xfrm>
            <a:custGeom>
              <a:avLst/>
              <a:gdLst/>
              <a:ahLst/>
              <a:cxnLst/>
              <a:rect l="l" t="t" r="r" b="b"/>
              <a:pathLst>
                <a:path w="482" h="475" extrusionOk="0">
                  <a:moveTo>
                    <a:pt x="354" y="298"/>
                  </a:moveTo>
                  <a:cubicBezTo>
                    <a:pt x="346" y="295"/>
                    <a:pt x="339" y="288"/>
                    <a:pt x="336" y="279"/>
                  </a:cubicBezTo>
                  <a:cubicBezTo>
                    <a:pt x="332" y="267"/>
                    <a:pt x="333" y="252"/>
                    <a:pt x="339" y="237"/>
                  </a:cubicBezTo>
                  <a:cubicBezTo>
                    <a:pt x="345" y="222"/>
                    <a:pt x="354" y="210"/>
                    <a:pt x="366" y="203"/>
                  </a:cubicBezTo>
                  <a:cubicBezTo>
                    <a:pt x="374" y="199"/>
                    <a:pt x="383" y="198"/>
                    <a:pt x="391" y="201"/>
                  </a:cubicBezTo>
                  <a:cubicBezTo>
                    <a:pt x="400" y="204"/>
                    <a:pt x="406" y="211"/>
                    <a:pt x="409" y="220"/>
                  </a:cubicBezTo>
                  <a:cubicBezTo>
                    <a:pt x="480" y="36"/>
                    <a:pt x="480" y="36"/>
                    <a:pt x="480" y="36"/>
                  </a:cubicBezTo>
                  <a:cubicBezTo>
                    <a:pt x="482" y="30"/>
                    <a:pt x="477" y="23"/>
                    <a:pt x="470" y="24"/>
                  </a:cubicBezTo>
                  <a:cubicBezTo>
                    <a:pt x="257" y="58"/>
                    <a:pt x="257" y="58"/>
                    <a:pt x="257" y="58"/>
                  </a:cubicBezTo>
                  <a:cubicBezTo>
                    <a:pt x="255" y="58"/>
                    <a:pt x="252" y="58"/>
                    <a:pt x="251" y="56"/>
                  </a:cubicBezTo>
                  <a:cubicBezTo>
                    <a:pt x="250" y="56"/>
                    <a:pt x="249" y="54"/>
                    <a:pt x="249" y="53"/>
                  </a:cubicBezTo>
                  <a:cubicBezTo>
                    <a:pt x="248" y="47"/>
                    <a:pt x="247" y="42"/>
                    <a:pt x="251" y="38"/>
                  </a:cubicBezTo>
                  <a:cubicBezTo>
                    <a:pt x="254" y="35"/>
                    <a:pt x="257" y="33"/>
                    <a:pt x="260" y="31"/>
                  </a:cubicBezTo>
                  <a:cubicBezTo>
                    <a:pt x="268" y="24"/>
                    <a:pt x="267" y="12"/>
                    <a:pt x="258" y="6"/>
                  </a:cubicBezTo>
                  <a:cubicBezTo>
                    <a:pt x="248" y="1"/>
                    <a:pt x="236" y="0"/>
                    <a:pt x="225" y="2"/>
                  </a:cubicBezTo>
                  <a:cubicBezTo>
                    <a:pt x="214" y="3"/>
                    <a:pt x="203" y="8"/>
                    <a:pt x="196" y="16"/>
                  </a:cubicBezTo>
                  <a:cubicBezTo>
                    <a:pt x="189" y="24"/>
                    <a:pt x="192" y="36"/>
                    <a:pt x="202" y="40"/>
                  </a:cubicBezTo>
                  <a:cubicBezTo>
                    <a:pt x="205" y="42"/>
                    <a:pt x="208" y="42"/>
                    <a:pt x="212" y="44"/>
                  </a:cubicBezTo>
                  <a:cubicBezTo>
                    <a:pt x="217" y="47"/>
                    <a:pt x="218" y="52"/>
                    <a:pt x="219" y="58"/>
                  </a:cubicBezTo>
                  <a:cubicBezTo>
                    <a:pt x="219" y="59"/>
                    <a:pt x="219" y="60"/>
                    <a:pt x="218" y="61"/>
                  </a:cubicBezTo>
                  <a:cubicBezTo>
                    <a:pt x="217" y="64"/>
                    <a:pt x="215" y="65"/>
                    <a:pt x="212" y="65"/>
                  </a:cubicBezTo>
                  <a:cubicBezTo>
                    <a:pt x="9" y="98"/>
                    <a:pt x="9" y="98"/>
                    <a:pt x="9" y="98"/>
                  </a:cubicBezTo>
                  <a:cubicBezTo>
                    <a:pt x="3" y="98"/>
                    <a:pt x="0" y="104"/>
                    <a:pt x="2" y="109"/>
                  </a:cubicBezTo>
                  <a:cubicBezTo>
                    <a:pt x="14" y="138"/>
                    <a:pt x="74" y="153"/>
                    <a:pt x="86" y="175"/>
                  </a:cubicBezTo>
                  <a:cubicBezTo>
                    <a:pt x="92" y="186"/>
                    <a:pt x="75" y="210"/>
                    <a:pt x="77" y="226"/>
                  </a:cubicBezTo>
                  <a:cubicBezTo>
                    <a:pt x="78" y="239"/>
                    <a:pt x="115" y="253"/>
                    <a:pt x="115" y="253"/>
                  </a:cubicBezTo>
                  <a:cubicBezTo>
                    <a:pt x="115" y="253"/>
                    <a:pt x="89" y="277"/>
                    <a:pt x="88" y="289"/>
                  </a:cubicBezTo>
                  <a:cubicBezTo>
                    <a:pt x="86" y="302"/>
                    <a:pt x="111" y="323"/>
                    <a:pt x="112" y="337"/>
                  </a:cubicBezTo>
                  <a:cubicBezTo>
                    <a:pt x="112" y="350"/>
                    <a:pt x="90" y="385"/>
                    <a:pt x="101" y="421"/>
                  </a:cubicBezTo>
                  <a:cubicBezTo>
                    <a:pt x="116" y="475"/>
                    <a:pt x="280" y="428"/>
                    <a:pt x="323" y="429"/>
                  </a:cubicBezTo>
                  <a:cubicBezTo>
                    <a:pt x="326" y="429"/>
                    <a:pt x="330" y="427"/>
                    <a:pt x="331" y="423"/>
                  </a:cubicBezTo>
                  <a:cubicBezTo>
                    <a:pt x="380" y="296"/>
                    <a:pt x="380" y="296"/>
                    <a:pt x="380" y="296"/>
                  </a:cubicBezTo>
                  <a:cubicBezTo>
                    <a:pt x="372" y="300"/>
                    <a:pt x="363" y="301"/>
                    <a:pt x="354" y="29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6" name="Google Shape;1206;p48"/>
            <p:cNvSpPr/>
            <p:nvPr/>
          </p:nvSpPr>
          <p:spPr>
            <a:xfrm>
              <a:off x="5530337" y="1130580"/>
              <a:ext cx="282300" cy="276217"/>
            </a:xfrm>
            <a:custGeom>
              <a:avLst/>
              <a:gdLst/>
              <a:ahLst/>
              <a:cxnLst/>
              <a:rect l="l" t="t" r="r" b="b"/>
              <a:pathLst>
                <a:path w="470" h="460" extrusionOk="0">
                  <a:moveTo>
                    <a:pt x="170" y="410"/>
                  </a:moveTo>
                  <a:cubicBezTo>
                    <a:pt x="169" y="401"/>
                    <a:pt x="171" y="392"/>
                    <a:pt x="178" y="385"/>
                  </a:cubicBezTo>
                  <a:cubicBezTo>
                    <a:pt x="186" y="375"/>
                    <a:pt x="200" y="369"/>
                    <a:pt x="216" y="366"/>
                  </a:cubicBezTo>
                  <a:cubicBezTo>
                    <a:pt x="232" y="364"/>
                    <a:pt x="247" y="366"/>
                    <a:pt x="258" y="373"/>
                  </a:cubicBezTo>
                  <a:cubicBezTo>
                    <a:pt x="266" y="377"/>
                    <a:pt x="271" y="385"/>
                    <a:pt x="273" y="394"/>
                  </a:cubicBezTo>
                  <a:cubicBezTo>
                    <a:pt x="274" y="403"/>
                    <a:pt x="271" y="412"/>
                    <a:pt x="265" y="419"/>
                  </a:cubicBezTo>
                  <a:cubicBezTo>
                    <a:pt x="460" y="388"/>
                    <a:pt x="460" y="388"/>
                    <a:pt x="460" y="388"/>
                  </a:cubicBezTo>
                  <a:cubicBezTo>
                    <a:pt x="467" y="387"/>
                    <a:pt x="470" y="379"/>
                    <a:pt x="465" y="373"/>
                  </a:cubicBezTo>
                  <a:cubicBezTo>
                    <a:pt x="330" y="206"/>
                    <a:pt x="330" y="206"/>
                    <a:pt x="330" y="206"/>
                  </a:cubicBezTo>
                  <a:cubicBezTo>
                    <a:pt x="328" y="204"/>
                    <a:pt x="327" y="202"/>
                    <a:pt x="328" y="200"/>
                  </a:cubicBezTo>
                  <a:cubicBezTo>
                    <a:pt x="328" y="198"/>
                    <a:pt x="329" y="197"/>
                    <a:pt x="330" y="196"/>
                  </a:cubicBezTo>
                  <a:cubicBezTo>
                    <a:pt x="334" y="192"/>
                    <a:pt x="338" y="189"/>
                    <a:pt x="344" y="191"/>
                  </a:cubicBezTo>
                  <a:cubicBezTo>
                    <a:pt x="348" y="192"/>
                    <a:pt x="351" y="194"/>
                    <a:pt x="354" y="195"/>
                  </a:cubicBezTo>
                  <a:cubicBezTo>
                    <a:pt x="365" y="198"/>
                    <a:pt x="375" y="192"/>
                    <a:pt x="375" y="181"/>
                  </a:cubicBezTo>
                  <a:cubicBezTo>
                    <a:pt x="375" y="170"/>
                    <a:pt x="369" y="159"/>
                    <a:pt x="362" y="150"/>
                  </a:cubicBezTo>
                  <a:cubicBezTo>
                    <a:pt x="355" y="142"/>
                    <a:pt x="346" y="134"/>
                    <a:pt x="335" y="132"/>
                  </a:cubicBezTo>
                  <a:cubicBezTo>
                    <a:pt x="325" y="130"/>
                    <a:pt x="316" y="138"/>
                    <a:pt x="317" y="149"/>
                  </a:cubicBezTo>
                  <a:cubicBezTo>
                    <a:pt x="318" y="153"/>
                    <a:pt x="319" y="156"/>
                    <a:pt x="319" y="160"/>
                  </a:cubicBezTo>
                  <a:cubicBezTo>
                    <a:pt x="320" y="166"/>
                    <a:pt x="315" y="169"/>
                    <a:pt x="311" y="173"/>
                  </a:cubicBezTo>
                  <a:cubicBezTo>
                    <a:pt x="310" y="174"/>
                    <a:pt x="308" y="174"/>
                    <a:pt x="307" y="174"/>
                  </a:cubicBezTo>
                  <a:cubicBezTo>
                    <a:pt x="305" y="174"/>
                    <a:pt x="303" y="173"/>
                    <a:pt x="301" y="171"/>
                  </a:cubicBezTo>
                  <a:cubicBezTo>
                    <a:pt x="167" y="5"/>
                    <a:pt x="167" y="5"/>
                    <a:pt x="167" y="5"/>
                  </a:cubicBezTo>
                  <a:cubicBezTo>
                    <a:pt x="163" y="0"/>
                    <a:pt x="155" y="1"/>
                    <a:pt x="152" y="6"/>
                  </a:cubicBezTo>
                  <a:cubicBezTo>
                    <a:pt x="113" y="70"/>
                    <a:pt x="97" y="139"/>
                    <a:pt x="91" y="193"/>
                  </a:cubicBezTo>
                  <a:cubicBezTo>
                    <a:pt x="86" y="237"/>
                    <a:pt x="114" y="268"/>
                    <a:pt x="111" y="294"/>
                  </a:cubicBezTo>
                  <a:cubicBezTo>
                    <a:pt x="106" y="335"/>
                    <a:pt x="32" y="395"/>
                    <a:pt x="4" y="446"/>
                  </a:cubicBezTo>
                  <a:cubicBezTo>
                    <a:pt x="0" y="452"/>
                    <a:pt x="5" y="460"/>
                    <a:pt x="13" y="459"/>
                  </a:cubicBezTo>
                  <a:cubicBezTo>
                    <a:pt x="185" y="431"/>
                    <a:pt x="185" y="431"/>
                    <a:pt x="185" y="431"/>
                  </a:cubicBezTo>
                  <a:cubicBezTo>
                    <a:pt x="177" y="427"/>
                    <a:pt x="172" y="419"/>
                    <a:pt x="170" y="41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07" name="Google Shape;1207;p48"/>
          <p:cNvGrpSpPr/>
          <p:nvPr/>
        </p:nvGrpSpPr>
        <p:grpSpPr>
          <a:xfrm>
            <a:off x="1168508" y="843134"/>
            <a:ext cx="364294" cy="445740"/>
            <a:chOff x="606645" y="1011196"/>
            <a:chExt cx="588520" cy="720096"/>
          </a:xfrm>
        </p:grpSpPr>
        <p:sp>
          <p:nvSpPr>
            <p:cNvPr id="1208" name="Google Shape;1208;p48"/>
            <p:cNvSpPr/>
            <p:nvPr/>
          </p:nvSpPr>
          <p:spPr>
            <a:xfrm>
              <a:off x="659316" y="1517469"/>
              <a:ext cx="456722" cy="213824"/>
            </a:xfrm>
            <a:custGeom>
              <a:avLst/>
              <a:gdLst/>
              <a:ahLst/>
              <a:cxnLst/>
              <a:rect l="l" t="t" r="r" b="b"/>
              <a:pathLst>
                <a:path w="763" h="358" extrusionOk="0">
                  <a:moveTo>
                    <a:pt x="1" y="27"/>
                  </a:moveTo>
                  <a:cubicBezTo>
                    <a:pt x="0" y="41"/>
                    <a:pt x="25" y="62"/>
                    <a:pt x="25" y="75"/>
                  </a:cubicBezTo>
                  <a:cubicBezTo>
                    <a:pt x="26" y="89"/>
                    <a:pt x="4" y="123"/>
                    <a:pt x="14" y="160"/>
                  </a:cubicBezTo>
                  <a:cubicBezTo>
                    <a:pt x="32" y="219"/>
                    <a:pt x="230" y="155"/>
                    <a:pt x="245" y="169"/>
                  </a:cubicBezTo>
                  <a:cubicBezTo>
                    <a:pt x="269" y="192"/>
                    <a:pt x="241" y="258"/>
                    <a:pt x="255" y="280"/>
                  </a:cubicBezTo>
                  <a:cubicBezTo>
                    <a:pt x="275" y="313"/>
                    <a:pt x="582" y="358"/>
                    <a:pt x="735" y="252"/>
                  </a:cubicBezTo>
                  <a:cubicBezTo>
                    <a:pt x="763" y="232"/>
                    <a:pt x="729" y="168"/>
                    <a:pt x="749" y="8"/>
                  </a:cubicBezTo>
                  <a:cubicBezTo>
                    <a:pt x="749" y="4"/>
                    <a:pt x="746" y="0"/>
                    <a:pt x="742" y="0"/>
                  </a:cubicBezTo>
                  <a:cubicBezTo>
                    <a:pt x="24" y="0"/>
                    <a:pt x="24" y="0"/>
                    <a:pt x="24" y="0"/>
                  </a:cubicBezTo>
                  <a:cubicBezTo>
                    <a:pt x="22" y="0"/>
                    <a:pt x="19" y="1"/>
                    <a:pt x="17" y="3"/>
                  </a:cubicBezTo>
                  <a:cubicBezTo>
                    <a:pt x="10" y="11"/>
                    <a:pt x="2" y="21"/>
                    <a:pt x="1" y="2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9" name="Google Shape;1209;p48"/>
            <p:cNvSpPr/>
            <p:nvPr/>
          </p:nvSpPr>
          <p:spPr>
            <a:xfrm>
              <a:off x="606645" y="1354464"/>
              <a:ext cx="561583" cy="154615"/>
            </a:xfrm>
            <a:custGeom>
              <a:avLst/>
              <a:gdLst/>
              <a:ahLst/>
              <a:cxnLst/>
              <a:rect l="l" t="t" r="r" b="b"/>
              <a:pathLst>
                <a:path w="938" h="259" extrusionOk="0">
                  <a:moveTo>
                    <a:pt x="2" y="109"/>
                  </a:moveTo>
                  <a:cubicBezTo>
                    <a:pt x="0" y="146"/>
                    <a:pt x="74" y="161"/>
                    <a:pt x="88" y="186"/>
                  </a:cubicBezTo>
                  <a:cubicBezTo>
                    <a:pt x="93" y="197"/>
                    <a:pt x="77" y="222"/>
                    <a:pt x="79" y="237"/>
                  </a:cubicBezTo>
                  <a:cubicBezTo>
                    <a:pt x="79" y="244"/>
                    <a:pt x="91" y="252"/>
                    <a:pt x="101" y="257"/>
                  </a:cubicBezTo>
                  <a:cubicBezTo>
                    <a:pt x="103" y="258"/>
                    <a:pt x="104" y="259"/>
                    <a:pt x="106" y="259"/>
                  </a:cubicBezTo>
                  <a:cubicBezTo>
                    <a:pt x="840" y="259"/>
                    <a:pt x="840" y="259"/>
                    <a:pt x="840" y="259"/>
                  </a:cubicBezTo>
                  <a:cubicBezTo>
                    <a:pt x="840" y="258"/>
                    <a:pt x="840" y="258"/>
                    <a:pt x="840" y="258"/>
                  </a:cubicBezTo>
                  <a:cubicBezTo>
                    <a:pt x="854" y="164"/>
                    <a:pt x="895" y="93"/>
                    <a:pt x="936" y="10"/>
                  </a:cubicBezTo>
                  <a:cubicBezTo>
                    <a:pt x="936" y="10"/>
                    <a:pt x="936" y="10"/>
                    <a:pt x="936" y="10"/>
                  </a:cubicBezTo>
                  <a:cubicBezTo>
                    <a:pt x="938" y="5"/>
                    <a:pt x="935" y="0"/>
                    <a:pt x="929" y="0"/>
                  </a:cubicBezTo>
                  <a:cubicBezTo>
                    <a:pt x="77" y="0"/>
                    <a:pt x="77" y="0"/>
                    <a:pt x="77" y="0"/>
                  </a:cubicBezTo>
                  <a:cubicBezTo>
                    <a:pt x="75" y="0"/>
                    <a:pt x="73" y="1"/>
                    <a:pt x="71" y="3"/>
                  </a:cubicBezTo>
                  <a:cubicBezTo>
                    <a:pt x="39" y="39"/>
                    <a:pt x="3" y="78"/>
                    <a:pt x="2" y="10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0" name="Google Shape;1210;p48"/>
            <p:cNvSpPr/>
            <p:nvPr/>
          </p:nvSpPr>
          <p:spPr>
            <a:xfrm>
              <a:off x="661721" y="1191460"/>
              <a:ext cx="533444" cy="154135"/>
            </a:xfrm>
            <a:custGeom>
              <a:avLst/>
              <a:gdLst/>
              <a:ahLst/>
              <a:cxnLst/>
              <a:rect l="l" t="t" r="r" b="b"/>
              <a:pathLst>
                <a:path w="891" h="258" extrusionOk="0">
                  <a:moveTo>
                    <a:pt x="8" y="98"/>
                  </a:moveTo>
                  <a:cubicBezTo>
                    <a:pt x="2" y="142"/>
                    <a:pt x="31" y="174"/>
                    <a:pt x="28" y="199"/>
                  </a:cubicBezTo>
                  <a:cubicBezTo>
                    <a:pt x="26" y="213"/>
                    <a:pt x="17" y="230"/>
                    <a:pt x="3" y="247"/>
                  </a:cubicBezTo>
                  <a:cubicBezTo>
                    <a:pt x="0" y="252"/>
                    <a:pt x="3" y="258"/>
                    <a:pt x="9" y="258"/>
                  </a:cubicBezTo>
                  <a:cubicBezTo>
                    <a:pt x="849" y="258"/>
                    <a:pt x="849" y="258"/>
                    <a:pt x="849" y="258"/>
                  </a:cubicBezTo>
                  <a:cubicBezTo>
                    <a:pt x="852" y="258"/>
                    <a:pt x="855" y="256"/>
                    <a:pt x="856" y="254"/>
                  </a:cubicBezTo>
                  <a:cubicBezTo>
                    <a:pt x="875" y="195"/>
                    <a:pt x="891" y="98"/>
                    <a:pt x="873" y="5"/>
                  </a:cubicBezTo>
                  <a:cubicBezTo>
                    <a:pt x="872" y="2"/>
                    <a:pt x="869" y="0"/>
                    <a:pt x="866" y="0"/>
                  </a:cubicBezTo>
                  <a:cubicBezTo>
                    <a:pt x="34" y="0"/>
                    <a:pt x="34" y="0"/>
                    <a:pt x="34" y="0"/>
                  </a:cubicBezTo>
                  <a:cubicBezTo>
                    <a:pt x="31" y="0"/>
                    <a:pt x="28" y="2"/>
                    <a:pt x="27" y="5"/>
                  </a:cubicBezTo>
                  <a:cubicBezTo>
                    <a:pt x="17" y="38"/>
                    <a:pt x="11" y="70"/>
                    <a:pt x="8" y="9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1" name="Google Shape;1211;p48"/>
            <p:cNvSpPr/>
            <p:nvPr/>
          </p:nvSpPr>
          <p:spPr>
            <a:xfrm>
              <a:off x="683367" y="1011196"/>
              <a:ext cx="497368" cy="171394"/>
            </a:xfrm>
            <a:custGeom>
              <a:avLst/>
              <a:gdLst/>
              <a:ahLst/>
              <a:cxnLst/>
              <a:rect l="l" t="t" r="r" b="b"/>
              <a:pathLst>
                <a:path w="831" h="287" extrusionOk="0">
                  <a:moveTo>
                    <a:pt x="690" y="102"/>
                  </a:moveTo>
                  <a:cubicBezTo>
                    <a:pt x="488" y="0"/>
                    <a:pt x="287" y="19"/>
                    <a:pt x="180" y="75"/>
                  </a:cubicBezTo>
                  <a:cubicBezTo>
                    <a:pt x="84" y="125"/>
                    <a:pt x="31" y="203"/>
                    <a:pt x="2" y="278"/>
                  </a:cubicBezTo>
                  <a:cubicBezTo>
                    <a:pt x="0" y="282"/>
                    <a:pt x="3" y="287"/>
                    <a:pt x="8" y="287"/>
                  </a:cubicBezTo>
                  <a:cubicBezTo>
                    <a:pt x="823" y="287"/>
                    <a:pt x="823" y="287"/>
                    <a:pt x="823" y="287"/>
                  </a:cubicBezTo>
                  <a:cubicBezTo>
                    <a:pt x="828" y="287"/>
                    <a:pt x="831" y="283"/>
                    <a:pt x="830" y="278"/>
                  </a:cubicBezTo>
                  <a:cubicBezTo>
                    <a:pt x="810" y="207"/>
                    <a:pt x="768" y="141"/>
                    <a:pt x="690" y="10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12" name="Google Shape;1212;p48"/>
          <p:cNvGrpSpPr/>
          <p:nvPr/>
        </p:nvGrpSpPr>
        <p:grpSpPr>
          <a:xfrm>
            <a:off x="7622791" y="843111"/>
            <a:ext cx="298405" cy="445762"/>
            <a:chOff x="11033597" y="1011159"/>
            <a:chExt cx="482075" cy="720133"/>
          </a:xfrm>
        </p:grpSpPr>
        <p:sp>
          <p:nvSpPr>
            <p:cNvPr id="1213" name="Google Shape;1213;p48"/>
            <p:cNvSpPr/>
            <p:nvPr/>
          </p:nvSpPr>
          <p:spPr>
            <a:xfrm>
              <a:off x="11033597" y="1414369"/>
              <a:ext cx="482075" cy="151349"/>
            </a:xfrm>
            <a:custGeom>
              <a:avLst/>
              <a:gdLst/>
              <a:ahLst/>
              <a:cxnLst/>
              <a:rect l="l" t="t" r="r" b="b"/>
              <a:pathLst>
                <a:path w="724" h="227" extrusionOk="0">
                  <a:moveTo>
                    <a:pt x="0" y="112"/>
                  </a:moveTo>
                  <a:cubicBezTo>
                    <a:pt x="0" y="149"/>
                    <a:pt x="5" y="185"/>
                    <a:pt x="16" y="219"/>
                  </a:cubicBezTo>
                  <a:cubicBezTo>
                    <a:pt x="17" y="224"/>
                    <a:pt x="22" y="227"/>
                    <a:pt x="27" y="227"/>
                  </a:cubicBezTo>
                  <a:cubicBezTo>
                    <a:pt x="697" y="227"/>
                    <a:pt x="697" y="227"/>
                    <a:pt x="697" y="227"/>
                  </a:cubicBezTo>
                  <a:cubicBezTo>
                    <a:pt x="702" y="227"/>
                    <a:pt x="707" y="224"/>
                    <a:pt x="708" y="219"/>
                  </a:cubicBezTo>
                  <a:cubicBezTo>
                    <a:pt x="719" y="185"/>
                    <a:pt x="724" y="149"/>
                    <a:pt x="724" y="112"/>
                  </a:cubicBezTo>
                  <a:cubicBezTo>
                    <a:pt x="724" y="76"/>
                    <a:pt x="719" y="41"/>
                    <a:pt x="709" y="8"/>
                  </a:cubicBezTo>
                  <a:cubicBezTo>
                    <a:pt x="708" y="3"/>
                    <a:pt x="703" y="0"/>
                    <a:pt x="698" y="0"/>
                  </a:cubicBezTo>
                  <a:cubicBezTo>
                    <a:pt x="26" y="0"/>
                    <a:pt x="26" y="0"/>
                    <a:pt x="26" y="0"/>
                  </a:cubicBezTo>
                  <a:cubicBezTo>
                    <a:pt x="21" y="0"/>
                    <a:pt x="16" y="3"/>
                    <a:pt x="15" y="8"/>
                  </a:cubicBezTo>
                  <a:cubicBezTo>
                    <a:pt x="5" y="41"/>
                    <a:pt x="0" y="76"/>
                    <a:pt x="0" y="11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214" name="Google Shape;1214;p48"/>
            <p:cNvSpPr/>
            <p:nvPr/>
          </p:nvSpPr>
          <p:spPr>
            <a:xfrm>
              <a:off x="11142821" y="1011159"/>
              <a:ext cx="263627" cy="229006"/>
            </a:xfrm>
            <a:custGeom>
              <a:avLst/>
              <a:gdLst/>
              <a:ahLst/>
              <a:cxnLst/>
              <a:rect l="l" t="t" r="r" b="b"/>
              <a:pathLst>
                <a:path w="396" h="343" extrusionOk="0">
                  <a:moveTo>
                    <a:pt x="357" y="266"/>
                  </a:moveTo>
                  <a:cubicBezTo>
                    <a:pt x="208" y="7"/>
                    <a:pt x="208" y="7"/>
                    <a:pt x="208" y="7"/>
                  </a:cubicBezTo>
                  <a:cubicBezTo>
                    <a:pt x="203" y="0"/>
                    <a:pt x="193" y="0"/>
                    <a:pt x="188" y="7"/>
                  </a:cubicBezTo>
                  <a:cubicBezTo>
                    <a:pt x="39" y="266"/>
                    <a:pt x="39" y="266"/>
                    <a:pt x="39" y="266"/>
                  </a:cubicBezTo>
                  <a:cubicBezTo>
                    <a:pt x="4" y="326"/>
                    <a:pt x="4" y="326"/>
                    <a:pt x="4" y="326"/>
                  </a:cubicBezTo>
                  <a:cubicBezTo>
                    <a:pt x="0" y="334"/>
                    <a:pt x="5" y="343"/>
                    <a:pt x="14" y="343"/>
                  </a:cubicBezTo>
                  <a:cubicBezTo>
                    <a:pt x="382" y="343"/>
                    <a:pt x="382" y="343"/>
                    <a:pt x="382" y="343"/>
                  </a:cubicBezTo>
                  <a:cubicBezTo>
                    <a:pt x="391" y="343"/>
                    <a:pt x="396" y="334"/>
                    <a:pt x="392" y="326"/>
                  </a:cubicBezTo>
                  <a:lnTo>
                    <a:pt x="357" y="266"/>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215" name="Google Shape;1215;p48"/>
            <p:cNvSpPr/>
            <p:nvPr/>
          </p:nvSpPr>
          <p:spPr>
            <a:xfrm>
              <a:off x="11052228" y="1576445"/>
              <a:ext cx="444813" cy="154847"/>
            </a:xfrm>
            <a:custGeom>
              <a:avLst/>
              <a:gdLst/>
              <a:ahLst/>
              <a:cxnLst/>
              <a:rect l="l" t="t" r="r" b="b"/>
              <a:pathLst>
                <a:path w="668" h="232" extrusionOk="0">
                  <a:moveTo>
                    <a:pt x="334" y="232"/>
                  </a:moveTo>
                  <a:cubicBezTo>
                    <a:pt x="482" y="232"/>
                    <a:pt x="609" y="143"/>
                    <a:pt x="665" y="17"/>
                  </a:cubicBezTo>
                  <a:cubicBezTo>
                    <a:pt x="668" y="9"/>
                    <a:pt x="663" y="0"/>
                    <a:pt x="655" y="0"/>
                  </a:cubicBezTo>
                  <a:cubicBezTo>
                    <a:pt x="13" y="0"/>
                    <a:pt x="13" y="0"/>
                    <a:pt x="13" y="0"/>
                  </a:cubicBezTo>
                  <a:cubicBezTo>
                    <a:pt x="5" y="0"/>
                    <a:pt x="0" y="9"/>
                    <a:pt x="3" y="17"/>
                  </a:cubicBezTo>
                  <a:cubicBezTo>
                    <a:pt x="59" y="143"/>
                    <a:pt x="186" y="232"/>
                    <a:pt x="334" y="23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216" name="Google Shape;1216;p48"/>
            <p:cNvSpPr/>
            <p:nvPr/>
          </p:nvSpPr>
          <p:spPr>
            <a:xfrm>
              <a:off x="11051762" y="1251592"/>
              <a:ext cx="446676" cy="151349"/>
            </a:xfrm>
            <a:custGeom>
              <a:avLst/>
              <a:gdLst/>
              <a:ahLst/>
              <a:cxnLst/>
              <a:rect l="l" t="t" r="r" b="b"/>
              <a:pathLst>
                <a:path w="671" h="227" extrusionOk="0">
                  <a:moveTo>
                    <a:pt x="654" y="183"/>
                  </a:moveTo>
                  <a:cubicBezTo>
                    <a:pt x="653" y="182"/>
                    <a:pt x="653" y="182"/>
                    <a:pt x="653" y="182"/>
                  </a:cubicBezTo>
                  <a:cubicBezTo>
                    <a:pt x="552" y="5"/>
                    <a:pt x="552" y="5"/>
                    <a:pt x="552" y="5"/>
                  </a:cubicBezTo>
                  <a:cubicBezTo>
                    <a:pt x="550" y="2"/>
                    <a:pt x="546" y="0"/>
                    <a:pt x="542" y="0"/>
                  </a:cubicBezTo>
                  <a:cubicBezTo>
                    <a:pt x="128" y="0"/>
                    <a:pt x="128" y="0"/>
                    <a:pt x="128" y="0"/>
                  </a:cubicBezTo>
                  <a:cubicBezTo>
                    <a:pt x="124" y="0"/>
                    <a:pt x="120" y="2"/>
                    <a:pt x="118" y="5"/>
                  </a:cubicBezTo>
                  <a:cubicBezTo>
                    <a:pt x="17" y="182"/>
                    <a:pt x="17" y="182"/>
                    <a:pt x="17" y="182"/>
                  </a:cubicBezTo>
                  <a:cubicBezTo>
                    <a:pt x="16" y="185"/>
                    <a:pt x="16" y="185"/>
                    <a:pt x="16" y="185"/>
                  </a:cubicBezTo>
                  <a:cubicBezTo>
                    <a:pt x="11" y="194"/>
                    <a:pt x="7" y="202"/>
                    <a:pt x="3" y="211"/>
                  </a:cubicBezTo>
                  <a:cubicBezTo>
                    <a:pt x="0" y="219"/>
                    <a:pt x="5" y="227"/>
                    <a:pt x="13" y="227"/>
                  </a:cubicBezTo>
                  <a:cubicBezTo>
                    <a:pt x="657" y="227"/>
                    <a:pt x="657" y="227"/>
                    <a:pt x="657" y="227"/>
                  </a:cubicBezTo>
                  <a:cubicBezTo>
                    <a:pt x="665" y="227"/>
                    <a:pt x="671" y="219"/>
                    <a:pt x="667" y="211"/>
                  </a:cubicBezTo>
                  <a:cubicBezTo>
                    <a:pt x="663" y="202"/>
                    <a:pt x="659" y="193"/>
                    <a:pt x="654" y="183"/>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217" name="Google Shape;1217;p48"/>
          <p:cNvGrpSpPr/>
          <p:nvPr/>
        </p:nvGrpSpPr>
        <p:grpSpPr>
          <a:xfrm>
            <a:off x="6221656" y="797418"/>
            <a:ext cx="460705" cy="491455"/>
            <a:chOff x="8770051" y="937343"/>
            <a:chExt cx="744273" cy="793950"/>
          </a:xfrm>
        </p:grpSpPr>
        <p:sp>
          <p:nvSpPr>
            <p:cNvPr id="1218" name="Google Shape;1218;p48"/>
            <p:cNvSpPr/>
            <p:nvPr/>
          </p:nvSpPr>
          <p:spPr>
            <a:xfrm>
              <a:off x="8968558" y="1402926"/>
              <a:ext cx="348361" cy="98539"/>
            </a:xfrm>
            <a:custGeom>
              <a:avLst/>
              <a:gdLst/>
              <a:ahLst/>
              <a:cxnLst/>
              <a:rect l="l" t="t" r="r" b="b"/>
              <a:pathLst>
                <a:path w="1741804" h="492696" extrusionOk="0">
                  <a:moveTo>
                    <a:pt x="1741805" y="0"/>
                  </a:moveTo>
                  <a:lnTo>
                    <a:pt x="0" y="0"/>
                  </a:lnTo>
                  <a:cubicBezTo>
                    <a:pt x="100902" y="166370"/>
                    <a:pt x="219266" y="316611"/>
                    <a:pt x="295529" y="492696"/>
                  </a:cubicBezTo>
                  <a:lnTo>
                    <a:pt x="1444625" y="492696"/>
                  </a:lnTo>
                  <a:cubicBezTo>
                    <a:pt x="1518222" y="307785"/>
                    <a:pt x="1639761" y="160655"/>
                    <a:pt x="1741805" y="0"/>
                  </a:cubicBezTo>
                  <a:close/>
                </a:path>
              </a:pathLst>
            </a:custGeom>
            <a:solidFill>
              <a:schemeClr val="accent4"/>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19" name="Google Shape;1219;p48"/>
            <p:cNvSpPr/>
            <p:nvPr/>
          </p:nvSpPr>
          <p:spPr>
            <a:xfrm>
              <a:off x="8960465" y="1079360"/>
              <a:ext cx="362496" cy="102351"/>
            </a:xfrm>
            <a:custGeom>
              <a:avLst/>
              <a:gdLst/>
              <a:ahLst/>
              <a:cxnLst/>
              <a:rect l="l" t="t" r="r" b="b"/>
              <a:pathLst>
                <a:path w="1812480" h="511754" extrusionOk="0">
                  <a:moveTo>
                    <a:pt x="1812481" y="511755"/>
                  </a:moveTo>
                  <a:cubicBezTo>
                    <a:pt x="1623568" y="198445"/>
                    <a:pt x="1277493" y="-1453"/>
                    <a:pt x="899922" y="8"/>
                  </a:cubicBezTo>
                  <a:cubicBezTo>
                    <a:pt x="549593" y="1341"/>
                    <a:pt x="194628" y="214066"/>
                    <a:pt x="0" y="511755"/>
                  </a:cubicBezTo>
                  <a:lnTo>
                    <a:pt x="1812481" y="511755"/>
                  </a:ln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20" name="Google Shape;1220;p48"/>
            <p:cNvSpPr/>
            <p:nvPr/>
          </p:nvSpPr>
          <p:spPr>
            <a:xfrm>
              <a:off x="8930121" y="1189758"/>
              <a:ext cx="422643" cy="98539"/>
            </a:xfrm>
            <a:custGeom>
              <a:avLst/>
              <a:gdLst/>
              <a:ahLst/>
              <a:cxnLst/>
              <a:rect l="l" t="t" r="r" b="b"/>
              <a:pathLst>
                <a:path w="2113216" h="492696" extrusionOk="0">
                  <a:moveTo>
                    <a:pt x="2113217" y="492696"/>
                  </a:moveTo>
                  <a:cubicBezTo>
                    <a:pt x="2110994" y="311595"/>
                    <a:pt x="2064639" y="144717"/>
                    <a:pt x="1985582" y="0"/>
                  </a:cubicBezTo>
                  <a:lnTo>
                    <a:pt x="127445" y="0"/>
                  </a:lnTo>
                  <a:cubicBezTo>
                    <a:pt x="47307" y="135065"/>
                    <a:pt x="0" y="285687"/>
                    <a:pt x="0" y="440944"/>
                  </a:cubicBezTo>
                  <a:cubicBezTo>
                    <a:pt x="0" y="458534"/>
                    <a:pt x="508" y="475742"/>
                    <a:pt x="1270" y="492696"/>
                  </a:cubicBezTo>
                  <a:lnTo>
                    <a:pt x="2113217" y="492696"/>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21" name="Google Shape;1221;p48"/>
            <p:cNvSpPr/>
            <p:nvPr/>
          </p:nvSpPr>
          <p:spPr>
            <a:xfrm>
              <a:off x="8930847" y="1296342"/>
              <a:ext cx="421894" cy="98539"/>
            </a:xfrm>
            <a:custGeom>
              <a:avLst/>
              <a:gdLst/>
              <a:ahLst/>
              <a:cxnLst/>
              <a:rect l="l" t="t" r="r" b="b"/>
              <a:pathLst>
                <a:path w="2109469" h="492696" extrusionOk="0">
                  <a:moveTo>
                    <a:pt x="0" y="0"/>
                  </a:moveTo>
                  <a:cubicBezTo>
                    <a:pt x="16002" y="194564"/>
                    <a:pt x="82868" y="350457"/>
                    <a:pt x="165291" y="492696"/>
                  </a:cubicBezTo>
                  <a:lnTo>
                    <a:pt x="1953324" y="492696"/>
                  </a:lnTo>
                  <a:cubicBezTo>
                    <a:pt x="2038096" y="352425"/>
                    <a:pt x="2104454" y="199073"/>
                    <a:pt x="2109470" y="0"/>
                  </a:cubicBezTo>
                  <a:lnTo>
                    <a:pt x="0" y="0"/>
                  </a:ln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22" name="Google Shape;1222;p48"/>
            <p:cNvSpPr/>
            <p:nvPr/>
          </p:nvSpPr>
          <p:spPr>
            <a:xfrm>
              <a:off x="9031006" y="1509510"/>
              <a:ext cx="223837" cy="102349"/>
            </a:xfrm>
            <a:custGeom>
              <a:avLst/>
              <a:gdLst/>
              <a:ahLst/>
              <a:cxnLst/>
              <a:rect l="l" t="t" r="r" b="b"/>
              <a:pathLst>
                <a:path w="1119187" h="511746" extrusionOk="0">
                  <a:moveTo>
                    <a:pt x="0" y="0"/>
                  </a:moveTo>
                  <a:cubicBezTo>
                    <a:pt x="38989" y="100267"/>
                    <a:pt x="63690" y="209423"/>
                    <a:pt x="63690" y="334899"/>
                  </a:cubicBezTo>
                  <a:cubicBezTo>
                    <a:pt x="63690" y="432562"/>
                    <a:pt x="142875" y="511747"/>
                    <a:pt x="240538" y="511747"/>
                  </a:cubicBezTo>
                  <a:lnTo>
                    <a:pt x="889889" y="511747"/>
                  </a:lnTo>
                  <a:cubicBezTo>
                    <a:pt x="987552" y="511747"/>
                    <a:pt x="1066737" y="432562"/>
                    <a:pt x="1066737" y="334899"/>
                  </a:cubicBezTo>
                  <a:lnTo>
                    <a:pt x="1066737" y="311658"/>
                  </a:lnTo>
                  <a:cubicBezTo>
                    <a:pt x="1066737" y="194183"/>
                    <a:pt x="1086803" y="92265"/>
                    <a:pt x="1119188" y="0"/>
                  </a:cubicBezTo>
                  <a:lnTo>
                    <a:pt x="0" y="0"/>
                  </a:lnTo>
                  <a:close/>
                </a:path>
              </a:pathLst>
            </a:custGeom>
            <a:solidFill>
              <a:schemeClr val="accent5"/>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1223" name="Google Shape;1223;p48"/>
            <p:cNvGrpSpPr/>
            <p:nvPr/>
          </p:nvGrpSpPr>
          <p:grpSpPr>
            <a:xfrm>
              <a:off x="8770051" y="937343"/>
              <a:ext cx="744273" cy="793950"/>
              <a:chOff x="6565437" y="1588001"/>
              <a:chExt cx="744273" cy="793950"/>
            </a:xfrm>
          </p:grpSpPr>
          <p:sp>
            <p:nvSpPr>
              <p:cNvPr id="1224" name="Google Shape;1224;p48"/>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5" name="Google Shape;1225;p48"/>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6" name="Google Shape;1226;p48"/>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7" name="Google Shape;1227;p48"/>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8" name="Google Shape;1228;p48"/>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9" name="Google Shape;1229;p48"/>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0" name="Google Shape;1230;p48"/>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1" name="Google Shape;1231;p48"/>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2" name="Google Shape;1232;p48"/>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3" name="Google Shape;1233;p48"/>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1234" name="Google Shape;1234;p48"/>
          <p:cNvGrpSpPr/>
          <p:nvPr/>
        </p:nvGrpSpPr>
        <p:grpSpPr>
          <a:xfrm>
            <a:off x="4820520" y="797418"/>
            <a:ext cx="460705" cy="491455"/>
            <a:chOff x="6506504" y="937343"/>
            <a:chExt cx="744273" cy="793950"/>
          </a:xfrm>
        </p:grpSpPr>
        <p:sp>
          <p:nvSpPr>
            <p:cNvPr id="1235" name="Google Shape;1235;p48"/>
            <p:cNvSpPr/>
            <p:nvPr/>
          </p:nvSpPr>
          <p:spPr>
            <a:xfrm>
              <a:off x="6666683" y="1079385"/>
              <a:ext cx="422268" cy="171940"/>
            </a:xfrm>
            <a:custGeom>
              <a:avLst/>
              <a:gdLst/>
              <a:ahLst/>
              <a:cxnLst/>
              <a:rect l="l" t="t" r="r" b="b"/>
              <a:pathLst>
                <a:path w="2085276" h="859701" extrusionOk="0">
                  <a:moveTo>
                    <a:pt x="2085276" y="859701"/>
                  </a:moveTo>
                  <a:cubicBezTo>
                    <a:pt x="2064893" y="746925"/>
                    <a:pt x="2027047" y="641516"/>
                    <a:pt x="1974723" y="545821"/>
                  </a:cubicBezTo>
                  <a:lnTo>
                    <a:pt x="1952816" y="507721"/>
                  </a:lnTo>
                  <a:cubicBezTo>
                    <a:pt x="1535303" y="-176492"/>
                    <a:pt x="577914" y="-161950"/>
                    <a:pt x="140271" y="507721"/>
                  </a:cubicBezTo>
                  <a:lnTo>
                    <a:pt x="116523" y="545821"/>
                  </a:lnTo>
                  <a:cubicBezTo>
                    <a:pt x="57721" y="643421"/>
                    <a:pt x="18098" y="749783"/>
                    <a:pt x="0" y="859701"/>
                  </a:cubicBezTo>
                  <a:lnTo>
                    <a:pt x="2085276" y="859701"/>
                  </a:ln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36" name="Google Shape;1236;p48"/>
            <p:cNvSpPr/>
            <p:nvPr/>
          </p:nvSpPr>
          <p:spPr>
            <a:xfrm>
              <a:off x="6664423" y="1259933"/>
              <a:ext cx="427985" cy="171450"/>
            </a:xfrm>
            <a:custGeom>
              <a:avLst/>
              <a:gdLst/>
              <a:ahLst/>
              <a:cxnLst/>
              <a:rect l="l" t="t" r="r" b="b"/>
              <a:pathLst>
                <a:path w="2113506" h="857250" extrusionOk="0">
                  <a:moveTo>
                    <a:pt x="3910" y="178753"/>
                  </a:moveTo>
                  <a:cubicBezTo>
                    <a:pt x="22706" y="451485"/>
                    <a:pt x="153833" y="652844"/>
                    <a:pt x="287056" y="857250"/>
                  </a:cubicBezTo>
                  <a:lnTo>
                    <a:pt x="1834170" y="857250"/>
                  </a:lnTo>
                  <a:cubicBezTo>
                    <a:pt x="1971457" y="654495"/>
                    <a:pt x="2109316" y="461137"/>
                    <a:pt x="2113316" y="178753"/>
                  </a:cubicBezTo>
                  <a:lnTo>
                    <a:pt x="2113507" y="140653"/>
                  </a:lnTo>
                  <a:cubicBezTo>
                    <a:pt x="2112935" y="92710"/>
                    <a:pt x="2109125" y="45784"/>
                    <a:pt x="2102585" y="0"/>
                  </a:cubicBezTo>
                  <a:lnTo>
                    <a:pt x="5815" y="0"/>
                  </a:lnTo>
                  <a:cubicBezTo>
                    <a:pt x="-1170" y="58991"/>
                    <a:pt x="-1932" y="118872"/>
                    <a:pt x="3910" y="178753"/>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37" name="Google Shape;1237;p48"/>
            <p:cNvSpPr/>
            <p:nvPr/>
          </p:nvSpPr>
          <p:spPr>
            <a:xfrm>
              <a:off x="6727642" y="1439988"/>
              <a:ext cx="303068" cy="171348"/>
            </a:xfrm>
            <a:custGeom>
              <a:avLst/>
              <a:gdLst/>
              <a:ahLst/>
              <a:cxnLst/>
              <a:rect l="l" t="t" r="r" b="b"/>
              <a:pathLst>
                <a:path w="1496631" h="856741" extrusionOk="0">
                  <a:moveTo>
                    <a:pt x="0" y="0"/>
                  </a:moveTo>
                  <a:cubicBezTo>
                    <a:pt x="63500" y="97853"/>
                    <a:pt x="125984" y="197485"/>
                    <a:pt x="175451" y="306896"/>
                  </a:cubicBezTo>
                  <a:lnTo>
                    <a:pt x="191071" y="344996"/>
                  </a:lnTo>
                  <a:cubicBezTo>
                    <a:pt x="230060" y="445262"/>
                    <a:pt x="254762" y="554419"/>
                    <a:pt x="254762" y="679895"/>
                  </a:cubicBezTo>
                  <a:cubicBezTo>
                    <a:pt x="254762" y="777558"/>
                    <a:pt x="333946" y="856742"/>
                    <a:pt x="431610" y="856742"/>
                  </a:cubicBezTo>
                  <a:lnTo>
                    <a:pt x="1080960" y="856742"/>
                  </a:lnTo>
                  <a:cubicBezTo>
                    <a:pt x="1189609" y="856488"/>
                    <a:pt x="1267206" y="763143"/>
                    <a:pt x="1257808" y="656653"/>
                  </a:cubicBezTo>
                  <a:cubicBezTo>
                    <a:pt x="1257808" y="539178"/>
                    <a:pt x="1277874" y="437261"/>
                    <a:pt x="1310259" y="344996"/>
                  </a:cubicBezTo>
                  <a:lnTo>
                    <a:pt x="1324483" y="306896"/>
                  </a:lnTo>
                  <a:cubicBezTo>
                    <a:pt x="1370775" y="194501"/>
                    <a:pt x="1432687" y="95567"/>
                    <a:pt x="1496632" y="0"/>
                  </a:cubicBezTo>
                  <a:lnTo>
                    <a:pt x="0" y="0"/>
                  </a:ln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1238" name="Google Shape;1238;p48"/>
            <p:cNvGrpSpPr/>
            <p:nvPr/>
          </p:nvGrpSpPr>
          <p:grpSpPr>
            <a:xfrm>
              <a:off x="6506504" y="937343"/>
              <a:ext cx="744273" cy="793950"/>
              <a:chOff x="6565437" y="1588001"/>
              <a:chExt cx="744273" cy="793950"/>
            </a:xfrm>
          </p:grpSpPr>
          <p:sp>
            <p:nvSpPr>
              <p:cNvPr id="1239" name="Google Shape;1239;p48"/>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0" name="Google Shape;1240;p48"/>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1" name="Google Shape;1241;p48"/>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2" name="Google Shape;1242;p48"/>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3" name="Google Shape;1243;p48"/>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4" name="Google Shape;1244;p48"/>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5" name="Google Shape;1245;p48"/>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6" name="Google Shape;1246;p48"/>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7" name="Google Shape;1247;p48"/>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48" name="Google Shape;1248;p48"/>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1249" name="Google Shape;1249;p48"/>
          <p:cNvGrpSpPr/>
          <p:nvPr/>
        </p:nvGrpSpPr>
        <p:grpSpPr>
          <a:xfrm>
            <a:off x="5521088" y="797418"/>
            <a:ext cx="460705" cy="491455"/>
            <a:chOff x="7638277" y="937343"/>
            <a:chExt cx="744273" cy="793950"/>
          </a:xfrm>
        </p:grpSpPr>
        <p:sp>
          <p:nvSpPr>
            <p:cNvPr id="1250" name="Google Shape;1250;p48"/>
            <p:cNvSpPr/>
            <p:nvPr/>
          </p:nvSpPr>
          <p:spPr>
            <a:xfrm>
              <a:off x="8012931" y="1079385"/>
              <a:ext cx="217151" cy="253479"/>
            </a:xfrm>
            <a:custGeom>
              <a:avLst/>
              <a:gdLst/>
              <a:ahLst/>
              <a:cxnLst/>
              <a:rect l="l" t="t" r="r" b="b"/>
              <a:pathLst>
                <a:path w="1085755" h="1267396" extrusionOk="0">
                  <a:moveTo>
                    <a:pt x="1058482" y="714947"/>
                  </a:moveTo>
                  <a:cubicBezTo>
                    <a:pt x="1013714" y="538416"/>
                    <a:pt x="885190" y="361632"/>
                    <a:pt x="705993" y="229870"/>
                  </a:cubicBezTo>
                  <a:cubicBezTo>
                    <a:pt x="565277" y="126492"/>
                    <a:pt x="329184" y="3365"/>
                    <a:pt x="0" y="0"/>
                  </a:cubicBezTo>
                  <a:lnTo>
                    <a:pt x="0" y="1267397"/>
                  </a:lnTo>
                  <a:lnTo>
                    <a:pt x="1025144" y="1267397"/>
                  </a:lnTo>
                  <a:cubicBezTo>
                    <a:pt x="1092772" y="1073722"/>
                    <a:pt x="1103694" y="892810"/>
                    <a:pt x="1058482" y="714947"/>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1" name="Google Shape;1251;p48"/>
            <p:cNvSpPr/>
            <p:nvPr/>
          </p:nvSpPr>
          <p:spPr>
            <a:xfrm>
              <a:off x="7789628" y="1079436"/>
              <a:ext cx="214318" cy="253428"/>
            </a:xfrm>
            <a:custGeom>
              <a:avLst/>
              <a:gdLst/>
              <a:ahLst/>
              <a:cxnLst/>
              <a:rect l="l" t="t" r="r" b="b"/>
              <a:pathLst>
                <a:path w="1071591" h="1267142" extrusionOk="0">
                  <a:moveTo>
                    <a:pt x="377536" y="231331"/>
                  </a:moveTo>
                  <a:cubicBezTo>
                    <a:pt x="199609" y="362839"/>
                    <a:pt x="71910" y="538988"/>
                    <a:pt x="27270" y="714693"/>
                  </a:cubicBezTo>
                  <a:cubicBezTo>
                    <a:pt x="-17942" y="892556"/>
                    <a:pt x="-7020" y="1073404"/>
                    <a:pt x="60671" y="1267143"/>
                  </a:cubicBezTo>
                  <a:lnTo>
                    <a:pt x="1071591" y="1267143"/>
                  </a:lnTo>
                  <a:lnTo>
                    <a:pt x="1071591" y="0"/>
                  </a:lnTo>
                  <a:cubicBezTo>
                    <a:pt x="748249" y="6794"/>
                    <a:pt x="516220" y="128905"/>
                    <a:pt x="377536" y="231331"/>
                  </a:cubicBez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2" name="Google Shape;1252;p48"/>
            <p:cNvSpPr/>
            <p:nvPr/>
          </p:nvSpPr>
          <p:spPr>
            <a:xfrm>
              <a:off x="8012931" y="1341261"/>
              <a:ext cx="202133" cy="270446"/>
            </a:xfrm>
            <a:custGeom>
              <a:avLst/>
              <a:gdLst/>
              <a:ahLst/>
              <a:cxnLst/>
              <a:rect l="l" t="t" r="r" b="b"/>
              <a:pathLst>
                <a:path w="1010666" h="1352232" extrusionOk="0">
                  <a:moveTo>
                    <a:pt x="326390" y="1351915"/>
                  </a:moveTo>
                  <a:cubicBezTo>
                    <a:pt x="447929" y="1351090"/>
                    <a:pt x="476758" y="1318387"/>
                    <a:pt x="497142" y="1226757"/>
                  </a:cubicBezTo>
                  <a:cubicBezTo>
                    <a:pt x="505079" y="1190943"/>
                    <a:pt x="512382" y="1152208"/>
                    <a:pt x="520129" y="1111187"/>
                  </a:cubicBezTo>
                  <a:cubicBezTo>
                    <a:pt x="540004" y="1005586"/>
                    <a:pt x="562610" y="885888"/>
                    <a:pt x="602869" y="793750"/>
                  </a:cubicBezTo>
                  <a:cubicBezTo>
                    <a:pt x="721932" y="514413"/>
                    <a:pt x="897255" y="279463"/>
                    <a:pt x="1010666" y="0"/>
                  </a:cubicBezTo>
                  <a:lnTo>
                    <a:pt x="0" y="0"/>
                  </a:lnTo>
                  <a:lnTo>
                    <a:pt x="0" y="1351725"/>
                  </a:lnTo>
                  <a:lnTo>
                    <a:pt x="12573" y="1351598"/>
                  </a:lnTo>
                  <a:lnTo>
                    <a:pt x="12573" y="1352169"/>
                  </a:lnTo>
                  <a:cubicBezTo>
                    <a:pt x="41974" y="1352169"/>
                    <a:pt x="71438" y="1352169"/>
                    <a:pt x="100838" y="1352233"/>
                  </a:cubicBezTo>
                  <a:lnTo>
                    <a:pt x="118364" y="1351915"/>
                  </a:lnTo>
                  <a:cubicBezTo>
                    <a:pt x="162116" y="1351979"/>
                    <a:pt x="284671" y="1352487"/>
                    <a:pt x="326390" y="1351915"/>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3" name="Google Shape;1253;p48"/>
            <p:cNvSpPr/>
            <p:nvPr/>
          </p:nvSpPr>
          <p:spPr>
            <a:xfrm>
              <a:off x="7804733" y="1341261"/>
              <a:ext cx="199288" cy="270439"/>
            </a:xfrm>
            <a:custGeom>
              <a:avLst/>
              <a:gdLst/>
              <a:ahLst/>
              <a:cxnLst/>
              <a:rect l="l" t="t" r="r" b="b"/>
              <a:pathLst>
                <a:path w="996442" h="1352197" extrusionOk="0">
                  <a:moveTo>
                    <a:pt x="996442" y="1352169"/>
                  </a:moveTo>
                  <a:lnTo>
                    <a:pt x="996442" y="0"/>
                  </a:lnTo>
                  <a:lnTo>
                    <a:pt x="0" y="0"/>
                  </a:lnTo>
                  <a:cubicBezTo>
                    <a:pt x="113538" y="279591"/>
                    <a:pt x="288671" y="514287"/>
                    <a:pt x="407797" y="793750"/>
                  </a:cubicBezTo>
                  <a:cubicBezTo>
                    <a:pt x="448056" y="885888"/>
                    <a:pt x="470662" y="1005586"/>
                    <a:pt x="490601" y="1111250"/>
                  </a:cubicBezTo>
                  <a:cubicBezTo>
                    <a:pt x="498348" y="1152208"/>
                    <a:pt x="505651" y="1190943"/>
                    <a:pt x="513588" y="1226757"/>
                  </a:cubicBezTo>
                  <a:cubicBezTo>
                    <a:pt x="533908" y="1329246"/>
                    <a:pt x="580580" y="1351153"/>
                    <a:pt x="682561" y="1352169"/>
                  </a:cubicBezTo>
                  <a:cubicBezTo>
                    <a:pt x="774002" y="1352169"/>
                    <a:pt x="905256" y="1352233"/>
                    <a:pt x="996442" y="1352169"/>
                  </a:cubicBezTo>
                  <a:close/>
                </a:path>
              </a:pathLst>
            </a:custGeom>
            <a:solidFill>
              <a:schemeClr val="accent4"/>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1254" name="Google Shape;1254;p48"/>
            <p:cNvGrpSpPr/>
            <p:nvPr/>
          </p:nvGrpSpPr>
          <p:grpSpPr>
            <a:xfrm>
              <a:off x="7638277" y="937343"/>
              <a:ext cx="744273" cy="793950"/>
              <a:chOff x="6565437" y="1588001"/>
              <a:chExt cx="744273" cy="793950"/>
            </a:xfrm>
          </p:grpSpPr>
          <p:sp>
            <p:nvSpPr>
              <p:cNvPr id="1255" name="Google Shape;1255;p48"/>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56" name="Google Shape;1256;p48"/>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57" name="Google Shape;1257;p48"/>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58" name="Google Shape;1258;p48"/>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59" name="Google Shape;1259;p48"/>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0" name="Google Shape;1260;p48"/>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1" name="Google Shape;1261;p48"/>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2" name="Google Shape;1262;p48"/>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3" name="Google Shape;1263;p48"/>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4" name="Google Shape;1264;p48"/>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1265" name="Google Shape;1265;p48"/>
          <p:cNvGrpSpPr/>
          <p:nvPr/>
        </p:nvGrpSpPr>
        <p:grpSpPr>
          <a:xfrm>
            <a:off x="3061198" y="2986973"/>
            <a:ext cx="445779" cy="400764"/>
            <a:chOff x="3778727" y="4460423"/>
            <a:chExt cx="720160" cy="647438"/>
          </a:xfrm>
        </p:grpSpPr>
        <p:sp>
          <p:nvSpPr>
            <p:cNvPr id="1266" name="Google Shape;1266;p48"/>
            <p:cNvSpPr/>
            <p:nvPr/>
          </p:nvSpPr>
          <p:spPr>
            <a:xfrm>
              <a:off x="3957011" y="4902228"/>
              <a:ext cx="364723" cy="110621"/>
            </a:xfrm>
            <a:custGeom>
              <a:avLst/>
              <a:gdLst/>
              <a:ahLst/>
              <a:cxnLst/>
              <a:rect l="l" t="t" r="r" b="b"/>
              <a:pathLst>
                <a:path w="640" h="194" extrusionOk="0">
                  <a:moveTo>
                    <a:pt x="0" y="0"/>
                  </a:moveTo>
                  <a:cubicBezTo>
                    <a:pt x="63" y="130"/>
                    <a:pt x="63" y="130"/>
                    <a:pt x="63" y="130"/>
                  </a:cubicBezTo>
                  <a:cubicBezTo>
                    <a:pt x="64" y="130"/>
                    <a:pt x="64" y="130"/>
                    <a:pt x="64" y="130"/>
                  </a:cubicBezTo>
                  <a:cubicBezTo>
                    <a:pt x="64" y="130"/>
                    <a:pt x="64" y="130"/>
                    <a:pt x="64" y="131"/>
                  </a:cubicBezTo>
                  <a:cubicBezTo>
                    <a:pt x="70" y="143"/>
                    <a:pt x="70" y="143"/>
                    <a:pt x="70" y="143"/>
                  </a:cubicBezTo>
                  <a:cubicBezTo>
                    <a:pt x="93" y="170"/>
                    <a:pt x="188" y="194"/>
                    <a:pt x="320" y="194"/>
                  </a:cubicBezTo>
                  <a:cubicBezTo>
                    <a:pt x="452" y="194"/>
                    <a:pt x="547" y="170"/>
                    <a:pt x="571" y="143"/>
                  </a:cubicBezTo>
                  <a:cubicBezTo>
                    <a:pt x="577" y="131"/>
                    <a:pt x="577" y="131"/>
                    <a:pt x="577" y="131"/>
                  </a:cubicBezTo>
                  <a:cubicBezTo>
                    <a:pt x="577" y="130"/>
                    <a:pt x="577" y="130"/>
                    <a:pt x="577" y="130"/>
                  </a:cubicBezTo>
                  <a:cubicBezTo>
                    <a:pt x="577" y="130"/>
                    <a:pt x="577" y="130"/>
                    <a:pt x="577" y="130"/>
                  </a:cubicBezTo>
                  <a:cubicBezTo>
                    <a:pt x="640" y="0"/>
                    <a:pt x="640" y="0"/>
                    <a:pt x="640" y="0"/>
                  </a:cubicBezTo>
                  <a:cubicBezTo>
                    <a:pt x="587" y="29"/>
                    <a:pt x="452" y="46"/>
                    <a:pt x="320" y="46"/>
                  </a:cubicBezTo>
                  <a:cubicBezTo>
                    <a:pt x="189" y="46"/>
                    <a:pt x="53" y="29"/>
                    <a:pt x="0" y="0"/>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7" name="Google Shape;1267;p48"/>
            <p:cNvSpPr/>
            <p:nvPr/>
          </p:nvSpPr>
          <p:spPr>
            <a:xfrm>
              <a:off x="4002092" y="4999728"/>
              <a:ext cx="275015" cy="108132"/>
            </a:xfrm>
            <a:custGeom>
              <a:avLst/>
              <a:gdLst/>
              <a:ahLst/>
              <a:cxnLst/>
              <a:rect l="l" t="t" r="r" b="b"/>
              <a:pathLst>
                <a:path w="483" h="190" extrusionOk="0">
                  <a:moveTo>
                    <a:pt x="0" y="0"/>
                  </a:moveTo>
                  <a:cubicBezTo>
                    <a:pt x="61" y="125"/>
                    <a:pt x="61" y="125"/>
                    <a:pt x="61" y="125"/>
                  </a:cubicBezTo>
                  <a:cubicBezTo>
                    <a:pt x="62" y="126"/>
                    <a:pt x="62" y="127"/>
                    <a:pt x="63" y="128"/>
                  </a:cubicBezTo>
                  <a:cubicBezTo>
                    <a:pt x="70" y="144"/>
                    <a:pt x="70" y="144"/>
                    <a:pt x="70" y="144"/>
                  </a:cubicBezTo>
                  <a:cubicBezTo>
                    <a:pt x="93" y="170"/>
                    <a:pt x="162" y="190"/>
                    <a:pt x="241" y="190"/>
                  </a:cubicBezTo>
                  <a:cubicBezTo>
                    <a:pt x="320" y="190"/>
                    <a:pt x="389" y="170"/>
                    <a:pt x="412" y="144"/>
                  </a:cubicBezTo>
                  <a:cubicBezTo>
                    <a:pt x="420" y="128"/>
                    <a:pt x="420" y="128"/>
                    <a:pt x="420" y="128"/>
                  </a:cubicBezTo>
                  <a:cubicBezTo>
                    <a:pt x="421" y="127"/>
                    <a:pt x="421" y="126"/>
                    <a:pt x="421" y="125"/>
                  </a:cubicBezTo>
                  <a:cubicBezTo>
                    <a:pt x="483" y="0"/>
                    <a:pt x="483" y="0"/>
                    <a:pt x="483" y="0"/>
                  </a:cubicBezTo>
                  <a:cubicBezTo>
                    <a:pt x="437" y="26"/>
                    <a:pt x="338" y="41"/>
                    <a:pt x="241" y="41"/>
                  </a:cubicBezTo>
                  <a:cubicBezTo>
                    <a:pt x="144" y="41"/>
                    <a:pt x="45" y="26"/>
                    <a:pt x="0"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8" name="Google Shape;1268;p48"/>
            <p:cNvSpPr/>
            <p:nvPr/>
          </p:nvSpPr>
          <p:spPr>
            <a:xfrm>
              <a:off x="3780312" y="4519014"/>
              <a:ext cx="718575" cy="115145"/>
            </a:xfrm>
            <a:custGeom>
              <a:avLst/>
              <a:gdLst/>
              <a:ahLst/>
              <a:cxnLst/>
              <a:rect l="l" t="t" r="r" b="b"/>
              <a:pathLst>
                <a:path w="1261" h="202" extrusionOk="0">
                  <a:moveTo>
                    <a:pt x="630" y="53"/>
                  </a:moveTo>
                  <a:cubicBezTo>
                    <a:pt x="363" y="53"/>
                    <a:pt x="82" y="34"/>
                    <a:pt x="0" y="0"/>
                  </a:cubicBezTo>
                  <a:cubicBezTo>
                    <a:pt x="71" y="146"/>
                    <a:pt x="71" y="146"/>
                    <a:pt x="71" y="146"/>
                  </a:cubicBezTo>
                  <a:cubicBezTo>
                    <a:pt x="88" y="157"/>
                    <a:pt x="134" y="170"/>
                    <a:pt x="227" y="181"/>
                  </a:cubicBezTo>
                  <a:cubicBezTo>
                    <a:pt x="334" y="194"/>
                    <a:pt x="478" y="202"/>
                    <a:pt x="630" y="202"/>
                  </a:cubicBezTo>
                  <a:cubicBezTo>
                    <a:pt x="630" y="202"/>
                    <a:pt x="630" y="202"/>
                    <a:pt x="630" y="202"/>
                  </a:cubicBezTo>
                  <a:cubicBezTo>
                    <a:pt x="929" y="202"/>
                    <a:pt x="1147" y="174"/>
                    <a:pt x="1189" y="146"/>
                  </a:cubicBezTo>
                  <a:cubicBezTo>
                    <a:pt x="1261" y="0"/>
                    <a:pt x="1261" y="0"/>
                    <a:pt x="1261" y="0"/>
                  </a:cubicBezTo>
                  <a:cubicBezTo>
                    <a:pt x="1179" y="34"/>
                    <a:pt x="897" y="53"/>
                    <a:pt x="630" y="5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9" name="Google Shape;1269;p48"/>
            <p:cNvSpPr/>
            <p:nvPr/>
          </p:nvSpPr>
          <p:spPr>
            <a:xfrm>
              <a:off x="3868662" y="4710395"/>
              <a:ext cx="541875" cy="112657"/>
            </a:xfrm>
            <a:custGeom>
              <a:avLst/>
              <a:gdLst/>
              <a:ahLst/>
              <a:cxnLst/>
              <a:rect l="l" t="t" r="r" b="b"/>
              <a:pathLst>
                <a:path w="951" h="198" extrusionOk="0">
                  <a:moveTo>
                    <a:pt x="0" y="0"/>
                  </a:moveTo>
                  <a:cubicBezTo>
                    <a:pt x="70" y="144"/>
                    <a:pt x="70" y="144"/>
                    <a:pt x="70" y="144"/>
                  </a:cubicBezTo>
                  <a:cubicBezTo>
                    <a:pt x="101" y="171"/>
                    <a:pt x="259" y="198"/>
                    <a:pt x="475" y="198"/>
                  </a:cubicBezTo>
                  <a:cubicBezTo>
                    <a:pt x="692" y="198"/>
                    <a:pt x="849" y="171"/>
                    <a:pt x="881" y="144"/>
                  </a:cubicBezTo>
                  <a:cubicBezTo>
                    <a:pt x="951" y="0"/>
                    <a:pt x="951" y="0"/>
                    <a:pt x="951" y="0"/>
                  </a:cubicBezTo>
                  <a:cubicBezTo>
                    <a:pt x="881" y="32"/>
                    <a:pt x="673" y="50"/>
                    <a:pt x="475" y="50"/>
                  </a:cubicBezTo>
                  <a:cubicBezTo>
                    <a:pt x="277" y="50"/>
                    <a:pt x="69" y="32"/>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0" name="Google Shape;1270;p48"/>
            <p:cNvSpPr/>
            <p:nvPr/>
          </p:nvSpPr>
          <p:spPr>
            <a:xfrm>
              <a:off x="3824940" y="4614704"/>
              <a:ext cx="629543" cy="114014"/>
            </a:xfrm>
            <a:custGeom>
              <a:avLst/>
              <a:gdLst/>
              <a:ahLst/>
              <a:cxnLst/>
              <a:rect l="l" t="t" r="r" b="b"/>
              <a:pathLst>
                <a:path w="1105" h="200" extrusionOk="0">
                  <a:moveTo>
                    <a:pt x="552" y="51"/>
                  </a:moveTo>
                  <a:cubicBezTo>
                    <a:pt x="399" y="51"/>
                    <a:pt x="255" y="44"/>
                    <a:pt x="147" y="31"/>
                  </a:cubicBezTo>
                  <a:cubicBezTo>
                    <a:pt x="76" y="22"/>
                    <a:pt x="26" y="12"/>
                    <a:pt x="0" y="0"/>
                  </a:cubicBezTo>
                  <a:cubicBezTo>
                    <a:pt x="70" y="145"/>
                    <a:pt x="70" y="145"/>
                    <a:pt x="70" y="145"/>
                  </a:cubicBezTo>
                  <a:cubicBezTo>
                    <a:pt x="108" y="173"/>
                    <a:pt x="296" y="200"/>
                    <a:pt x="552" y="200"/>
                  </a:cubicBezTo>
                  <a:cubicBezTo>
                    <a:pt x="809" y="200"/>
                    <a:pt x="996" y="173"/>
                    <a:pt x="1034" y="145"/>
                  </a:cubicBezTo>
                  <a:cubicBezTo>
                    <a:pt x="1105" y="0"/>
                    <a:pt x="1105" y="0"/>
                    <a:pt x="1105" y="0"/>
                  </a:cubicBezTo>
                  <a:cubicBezTo>
                    <a:pt x="1030" y="33"/>
                    <a:pt x="785" y="51"/>
                    <a:pt x="552" y="5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1" name="Google Shape;1271;p48"/>
            <p:cNvSpPr/>
            <p:nvPr/>
          </p:nvSpPr>
          <p:spPr>
            <a:xfrm>
              <a:off x="3912610" y="4806085"/>
              <a:ext cx="453525" cy="112204"/>
            </a:xfrm>
            <a:custGeom>
              <a:avLst/>
              <a:gdLst/>
              <a:ahLst/>
              <a:cxnLst/>
              <a:rect l="l" t="t" r="r" b="b"/>
              <a:pathLst>
                <a:path w="796" h="197" extrusionOk="0">
                  <a:moveTo>
                    <a:pt x="0" y="0"/>
                  </a:moveTo>
                  <a:cubicBezTo>
                    <a:pt x="65" y="132"/>
                    <a:pt x="65" y="132"/>
                    <a:pt x="65" y="132"/>
                  </a:cubicBezTo>
                  <a:cubicBezTo>
                    <a:pt x="65" y="132"/>
                    <a:pt x="65" y="132"/>
                    <a:pt x="65" y="132"/>
                  </a:cubicBezTo>
                  <a:cubicBezTo>
                    <a:pt x="65" y="133"/>
                    <a:pt x="65" y="133"/>
                    <a:pt x="65" y="133"/>
                  </a:cubicBezTo>
                  <a:cubicBezTo>
                    <a:pt x="70" y="142"/>
                    <a:pt x="70" y="142"/>
                    <a:pt x="70" y="142"/>
                  </a:cubicBezTo>
                  <a:cubicBezTo>
                    <a:pt x="95" y="170"/>
                    <a:pt x="221" y="197"/>
                    <a:pt x="398" y="197"/>
                  </a:cubicBezTo>
                  <a:cubicBezTo>
                    <a:pt x="576" y="197"/>
                    <a:pt x="702" y="170"/>
                    <a:pt x="727" y="142"/>
                  </a:cubicBezTo>
                  <a:cubicBezTo>
                    <a:pt x="732" y="133"/>
                    <a:pt x="732" y="133"/>
                    <a:pt x="732" y="133"/>
                  </a:cubicBezTo>
                  <a:cubicBezTo>
                    <a:pt x="732" y="132"/>
                    <a:pt x="732" y="132"/>
                    <a:pt x="732" y="132"/>
                  </a:cubicBezTo>
                  <a:cubicBezTo>
                    <a:pt x="732" y="132"/>
                    <a:pt x="732" y="132"/>
                    <a:pt x="732" y="132"/>
                  </a:cubicBezTo>
                  <a:cubicBezTo>
                    <a:pt x="796" y="0"/>
                    <a:pt x="796" y="0"/>
                    <a:pt x="796" y="0"/>
                  </a:cubicBezTo>
                  <a:cubicBezTo>
                    <a:pt x="735" y="31"/>
                    <a:pt x="562" y="48"/>
                    <a:pt x="398" y="48"/>
                  </a:cubicBezTo>
                  <a:cubicBezTo>
                    <a:pt x="234" y="48"/>
                    <a:pt x="62" y="31"/>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2" name="Google Shape;1272;p48"/>
            <p:cNvSpPr/>
            <p:nvPr/>
          </p:nvSpPr>
          <p:spPr>
            <a:xfrm>
              <a:off x="3778727" y="4460423"/>
              <a:ext cx="719100" cy="792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73" name="Google Shape;1273;p48"/>
          <p:cNvGrpSpPr/>
          <p:nvPr/>
        </p:nvGrpSpPr>
        <p:grpSpPr>
          <a:xfrm>
            <a:off x="1138083" y="2972048"/>
            <a:ext cx="445680" cy="430613"/>
            <a:chOff x="557494" y="4436312"/>
            <a:chExt cx="720000" cy="695660"/>
          </a:xfrm>
        </p:grpSpPr>
        <p:sp>
          <p:nvSpPr>
            <p:cNvPr id="1274" name="Google Shape;1274;p48"/>
            <p:cNvSpPr/>
            <p:nvPr/>
          </p:nvSpPr>
          <p:spPr>
            <a:xfrm>
              <a:off x="557494" y="4436312"/>
              <a:ext cx="720000" cy="1446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5" name="Google Shape;1275;p48"/>
            <p:cNvSpPr/>
            <p:nvPr/>
          </p:nvSpPr>
          <p:spPr>
            <a:xfrm>
              <a:off x="651816" y="4730082"/>
              <a:ext cx="533789" cy="218575"/>
            </a:xfrm>
            <a:custGeom>
              <a:avLst/>
              <a:gdLst/>
              <a:ahLst/>
              <a:cxnLst/>
              <a:rect l="l" t="t" r="r" b="b"/>
              <a:pathLst>
                <a:path w="791" h="325" extrusionOk="0">
                  <a:moveTo>
                    <a:pt x="0" y="0"/>
                  </a:moveTo>
                  <a:cubicBezTo>
                    <a:pt x="100" y="218"/>
                    <a:pt x="100" y="218"/>
                    <a:pt x="100" y="218"/>
                  </a:cubicBezTo>
                  <a:cubicBezTo>
                    <a:pt x="100" y="218"/>
                    <a:pt x="100" y="218"/>
                    <a:pt x="100" y="218"/>
                  </a:cubicBezTo>
                  <a:cubicBezTo>
                    <a:pt x="100" y="218"/>
                    <a:pt x="100" y="218"/>
                    <a:pt x="100" y="218"/>
                  </a:cubicBezTo>
                  <a:cubicBezTo>
                    <a:pt x="115" y="251"/>
                    <a:pt x="115" y="251"/>
                    <a:pt x="115" y="251"/>
                  </a:cubicBezTo>
                  <a:cubicBezTo>
                    <a:pt x="155" y="294"/>
                    <a:pt x="267" y="325"/>
                    <a:pt x="395" y="325"/>
                  </a:cubicBezTo>
                  <a:cubicBezTo>
                    <a:pt x="524" y="325"/>
                    <a:pt x="636" y="294"/>
                    <a:pt x="676" y="251"/>
                  </a:cubicBezTo>
                  <a:cubicBezTo>
                    <a:pt x="691" y="218"/>
                    <a:pt x="691" y="218"/>
                    <a:pt x="691" y="218"/>
                  </a:cubicBezTo>
                  <a:cubicBezTo>
                    <a:pt x="691" y="218"/>
                    <a:pt x="691" y="218"/>
                    <a:pt x="691" y="218"/>
                  </a:cubicBezTo>
                  <a:cubicBezTo>
                    <a:pt x="691" y="218"/>
                    <a:pt x="691" y="218"/>
                    <a:pt x="691" y="218"/>
                  </a:cubicBezTo>
                  <a:cubicBezTo>
                    <a:pt x="791" y="0"/>
                    <a:pt x="791" y="0"/>
                    <a:pt x="791" y="0"/>
                  </a:cubicBezTo>
                  <a:cubicBezTo>
                    <a:pt x="715" y="44"/>
                    <a:pt x="553" y="68"/>
                    <a:pt x="395" y="68"/>
                  </a:cubicBezTo>
                  <a:cubicBezTo>
                    <a:pt x="237" y="68"/>
                    <a:pt x="75" y="44"/>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6" name="Google Shape;1276;p48"/>
            <p:cNvSpPr/>
            <p:nvPr/>
          </p:nvSpPr>
          <p:spPr>
            <a:xfrm>
              <a:off x="564298" y="4539996"/>
              <a:ext cx="709060" cy="225815"/>
            </a:xfrm>
            <a:custGeom>
              <a:avLst/>
              <a:gdLst/>
              <a:ahLst/>
              <a:cxnLst/>
              <a:rect l="l" t="t" r="r" b="b"/>
              <a:pathLst>
                <a:path w="1051" h="336" extrusionOk="0">
                  <a:moveTo>
                    <a:pt x="917" y="45"/>
                  </a:moveTo>
                  <a:cubicBezTo>
                    <a:pt x="812" y="67"/>
                    <a:pt x="673" y="79"/>
                    <a:pt x="525" y="79"/>
                  </a:cubicBezTo>
                  <a:cubicBezTo>
                    <a:pt x="378" y="79"/>
                    <a:pt x="239" y="67"/>
                    <a:pt x="134" y="45"/>
                  </a:cubicBezTo>
                  <a:cubicBezTo>
                    <a:pt x="87" y="35"/>
                    <a:pt x="34" y="20"/>
                    <a:pt x="0" y="0"/>
                  </a:cubicBezTo>
                  <a:cubicBezTo>
                    <a:pt x="116" y="253"/>
                    <a:pt x="116" y="253"/>
                    <a:pt x="116" y="253"/>
                  </a:cubicBezTo>
                  <a:cubicBezTo>
                    <a:pt x="160" y="296"/>
                    <a:pt x="313" y="336"/>
                    <a:pt x="525" y="336"/>
                  </a:cubicBezTo>
                  <a:cubicBezTo>
                    <a:pt x="738" y="336"/>
                    <a:pt x="891" y="296"/>
                    <a:pt x="934" y="253"/>
                  </a:cubicBezTo>
                  <a:cubicBezTo>
                    <a:pt x="1051" y="0"/>
                    <a:pt x="1051" y="0"/>
                    <a:pt x="1051" y="0"/>
                  </a:cubicBezTo>
                  <a:cubicBezTo>
                    <a:pt x="1017" y="20"/>
                    <a:pt x="964" y="35"/>
                    <a:pt x="917" y="4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7" name="Google Shape;1277;p48"/>
            <p:cNvSpPr/>
            <p:nvPr/>
          </p:nvSpPr>
          <p:spPr>
            <a:xfrm>
              <a:off x="739569" y="4921102"/>
              <a:ext cx="357815" cy="210870"/>
            </a:xfrm>
            <a:custGeom>
              <a:avLst/>
              <a:gdLst/>
              <a:ahLst/>
              <a:cxnLst/>
              <a:rect l="l" t="t" r="r" b="b"/>
              <a:pathLst>
                <a:path w="530" h="314" extrusionOk="0">
                  <a:moveTo>
                    <a:pt x="0" y="0"/>
                  </a:moveTo>
                  <a:cubicBezTo>
                    <a:pt x="95" y="207"/>
                    <a:pt x="95" y="207"/>
                    <a:pt x="95" y="207"/>
                  </a:cubicBezTo>
                  <a:cubicBezTo>
                    <a:pt x="95" y="207"/>
                    <a:pt x="95" y="207"/>
                    <a:pt x="95" y="207"/>
                  </a:cubicBezTo>
                  <a:cubicBezTo>
                    <a:pt x="95" y="207"/>
                    <a:pt x="95" y="207"/>
                    <a:pt x="95" y="207"/>
                  </a:cubicBezTo>
                  <a:cubicBezTo>
                    <a:pt x="121" y="263"/>
                    <a:pt x="121" y="263"/>
                    <a:pt x="121" y="263"/>
                  </a:cubicBezTo>
                  <a:cubicBezTo>
                    <a:pt x="151" y="293"/>
                    <a:pt x="204" y="314"/>
                    <a:pt x="265" y="314"/>
                  </a:cubicBezTo>
                  <a:cubicBezTo>
                    <a:pt x="326" y="314"/>
                    <a:pt x="380" y="293"/>
                    <a:pt x="410" y="263"/>
                  </a:cubicBezTo>
                  <a:cubicBezTo>
                    <a:pt x="435" y="207"/>
                    <a:pt x="435" y="207"/>
                    <a:pt x="435" y="207"/>
                  </a:cubicBezTo>
                  <a:cubicBezTo>
                    <a:pt x="435" y="207"/>
                    <a:pt x="435" y="207"/>
                    <a:pt x="435" y="207"/>
                  </a:cubicBezTo>
                  <a:cubicBezTo>
                    <a:pt x="436" y="207"/>
                    <a:pt x="436" y="207"/>
                    <a:pt x="436" y="207"/>
                  </a:cubicBezTo>
                  <a:cubicBezTo>
                    <a:pt x="530" y="0"/>
                    <a:pt x="530" y="0"/>
                    <a:pt x="530" y="0"/>
                  </a:cubicBezTo>
                  <a:cubicBezTo>
                    <a:pt x="476" y="35"/>
                    <a:pt x="378" y="57"/>
                    <a:pt x="265" y="57"/>
                  </a:cubicBezTo>
                  <a:cubicBezTo>
                    <a:pt x="152" y="57"/>
                    <a:pt x="55" y="35"/>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78" name="Google Shape;1278;p48"/>
          <p:cNvGrpSpPr/>
          <p:nvPr/>
        </p:nvGrpSpPr>
        <p:grpSpPr>
          <a:xfrm>
            <a:off x="4343305" y="2964459"/>
            <a:ext cx="445833" cy="445792"/>
            <a:chOff x="5926265" y="4424051"/>
            <a:chExt cx="720246" cy="720181"/>
          </a:xfrm>
        </p:grpSpPr>
        <p:sp>
          <p:nvSpPr>
            <p:cNvPr id="1279" name="Google Shape;1279;p48"/>
            <p:cNvSpPr/>
            <p:nvPr/>
          </p:nvSpPr>
          <p:spPr>
            <a:xfrm>
              <a:off x="5926265" y="4424051"/>
              <a:ext cx="355650" cy="355620"/>
            </a:xfrm>
            <a:custGeom>
              <a:avLst/>
              <a:gdLst/>
              <a:ahLst/>
              <a:cxnLst/>
              <a:rect l="l" t="t" r="r" b="b"/>
              <a:pathLst>
                <a:path w="671" h="671" extrusionOk="0">
                  <a:moveTo>
                    <a:pt x="576" y="124"/>
                  </a:moveTo>
                  <a:cubicBezTo>
                    <a:pt x="451" y="0"/>
                    <a:pt x="249" y="0"/>
                    <a:pt x="125" y="124"/>
                  </a:cubicBezTo>
                  <a:cubicBezTo>
                    <a:pt x="0" y="249"/>
                    <a:pt x="0" y="451"/>
                    <a:pt x="125" y="575"/>
                  </a:cubicBezTo>
                  <a:cubicBezTo>
                    <a:pt x="189" y="640"/>
                    <a:pt x="274" y="671"/>
                    <a:pt x="359" y="668"/>
                  </a:cubicBezTo>
                  <a:cubicBezTo>
                    <a:pt x="510" y="669"/>
                    <a:pt x="510" y="669"/>
                    <a:pt x="510" y="669"/>
                  </a:cubicBezTo>
                  <a:cubicBezTo>
                    <a:pt x="669" y="669"/>
                    <a:pt x="669" y="669"/>
                    <a:pt x="669" y="669"/>
                  </a:cubicBezTo>
                  <a:cubicBezTo>
                    <a:pt x="669" y="509"/>
                    <a:pt x="669" y="509"/>
                    <a:pt x="669" y="509"/>
                  </a:cubicBezTo>
                  <a:cubicBezTo>
                    <a:pt x="669" y="358"/>
                    <a:pt x="669" y="358"/>
                    <a:pt x="669" y="358"/>
                  </a:cubicBezTo>
                  <a:cubicBezTo>
                    <a:pt x="671" y="274"/>
                    <a:pt x="640" y="189"/>
                    <a:pt x="576" y="12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0" name="Google Shape;1280;p48"/>
            <p:cNvSpPr/>
            <p:nvPr/>
          </p:nvSpPr>
          <p:spPr>
            <a:xfrm>
              <a:off x="5926265" y="4788612"/>
              <a:ext cx="355650" cy="355620"/>
            </a:xfrm>
            <a:custGeom>
              <a:avLst/>
              <a:gdLst/>
              <a:ahLst/>
              <a:cxnLst/>
              <a:rect l="l" t="t" r="r" b="b"/>
              <a:pathLst>
                <a:path w="671" h="671" extrusionOk="0">
                  <a:moveTo>
                    <a:pt x="125" y="95"/>
                  </a:moveTo>
                  <a:cubicBezTo>
                    <a:pt x="0" y="220"/>
                    <a:pt x="0" y="422"/>
                    <a:pt x="125" y="546"/>
                  </a:cubicBezTo>
                  <a:cubicBezTo>
                    <a:pt x="249" y="671"/>
                    <a:pt x="451" y="671"/>
                    <a:pt x="576" y="546"/>
                  </a:cubicBezTo>
                  <a:cubicBezTo>
                    <a:pt x="640" y="482"/>
                    <a:pt x="671" y="397"/>
                    <a:pt x="669" y="312"/>
                  </a:cubicBezTo>
                  <a:cubicBezTo>
                    <a:pt x="669" y="161"/>
                    <a:pt x="669" y="161"/>
                    <a:pt x="669" y="161"/>
                  </a:cubicBezTo>
                  <a:cubicBezTo>
                    <a:pt x="669" y="1"/>
                    <a:pt x="669" y="1"/>
                    <a:pt x="669" y="1"/>
                  </a:cubicBezTo>
                  <a:cubicBezTo>
                    <a:pt x="510" y="2"/>
                    <a:pt x="510" y="2"/>
                    <a:pt x="510" y="2"/>
                  </a:cubicBezTo>
                  <a:cubicBezTo>
                    <a:pt x="359" y="2"/>
                    <a:pt x="359" y="2"/>
                    <a:pt x="359" y="2"/>
                  </a:cubicBezTo>
                  <a:cubicBezTo>
                    <a:pt x="274" y="0"/>
                    <a:pt x="189" y="31"/>
                    <a:pt x="125" y="9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1" name="Google Shape;1281;p48"/>
            <p:cNvSpPr/>
            <p:nvPr/>
          </p:nvSpPr>
          <p:spPr>
            <a:xfrm>
              <a:off x="6290862" y="4788612"/>
              <a:ext cx="355650" cy="355620"/>
            </a:xfrm>
            <a:custGeom>
              <a:avLst/>
              <a:gdLst/>
              <a:ahLst/>
              <a:cxnLst/>
              <a:rect l="l" t="t" r="r" b="b"/>
              <a:pathLst>
                <a:path w="671" h="671" extrusionOk="0">
                  <a:moveTo>
                    <a:pt x="96" y="546"/>
                  </a:moveTo>
                  <a:cubicBezTo>
                    <a:pt x="220" y="671"/>
                    <a:pt x="422" y="671"/>
                    <a:pt x="547" y="546"/>
                  </a:cubicBezTo>
                  <a:cubicBezTo>
                    <a:pt x="671" y="422"/>
                    <a:pt x="671" y="220"/>
                    <a:pt x="547" y="95"/>
                  </a:cubicBezTo>
                  <a:cubicBezTo>
                    <a:pt x="482" y="31"/>
                    <a:pt x="397" y="0"/>
                    <a:pt x="313" y="2"/>
                  </a:cubicBezTo>
                  <a:cubicBezTo>
                    <a:pt x="161" y="2"/>
                    <a:pt x="161" y="2"/>
                    <a:pt x="161" y="2"/>
                  </a:cubicBezTo>
                  <a:cubicBezTo>
                    <a:pt x="2" y="1"/>
                    <a:pt x="2" y="1"/>
                    <a:pt x="2" y="1"/>
                  </a:cubicBezTo>
                  <a:cubicBezTo>
                    <a:pt x="2" y="161"/>
                    <a:pt x="2" y="161"/>
                    <a:pt x="2" y="161"/>
                  </a:cubicBezTo>
                  <a:cubicBezTo>
                    <a:pt x="2" y="312"/>
                    <a:pt x="2" y="312"/>
                    <a:pt x="2" y="312"/>
                  </a:cubicBezTo>
                  <a:cubicBezTo>
                    <a:pt x="0" y="397"/>
                    <a:pt x="31" y="482"/>
                    <a:pt x="96" y="54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2" name="Google Shape;1282;p48"/>
            <p:cNvSpPr/>
            <p:nvPr/>
          </p:nvSpPr>
          <p:spPr>
            <a:xfrm>
              <a:off x="6290862" y="4424051"/>
              <a:ext cx="355650" cy="355620"/>
            </a:xfrm>
            <a:custGeom>
              <a:avLst/>
              <a:gdLst/>
              <a:ahLst/>
              <a:cxnLst/>
              <a:rect l="l" t="t" r="r" b="b"/>
              <a:pathLst>
                <a:path w="671" h="671" extrusionOk="0">
                  <a:moveTo>
                    <a:pt x="547" y="575"/>
                  </a:moveTo>
                  <a:cubicBezTo>
                    <a:pt x="671" y="451"/>
                    <a:pt x="671" y="249"/>
                    <a:pt x="547" y="124"/>
                  </a:cubicBezTo>
                  <a:cubicBezTo>
                    <a:pt x="422" y="0"/>
                    <a:pt x="220" y="0"/>
                    <a:pt x="96" y="124"/>
                  </a:cubicBezTo>
                  <a:cubicBezTo>
                    <a:pt x="31" y="189"/>
                    <a:pt x="0" y="274"/>
                    <a:pt x="2" y="358"/>
                  </a:cubicBezTo>
                  <a:cubicBezTo>
                    <a:pt x="2" y="509"/>
                    <a:pt x="2" y="509"/>
                    <a:pt x="2" y="509"/>
                  </a:cubicBezTo>
                  <a:cubicBezTo>
                    <a:pt x="2" y="669"/>
                    <a:pt x="2" y="669"/>
                    <a:pt x="2" y="669"/>
                  </a:cubicBezTo>
                  <a:cubicBezTo>
                    <a:pt x="161" y="669"/>
                    <a:pt x="161" y="669"/>
                    <a:pt x="161" y="669"/>
                  </a:cubicBezTo>
                  <a:cubicBezTo>
                    <a:pt x="313" y="668"/>
                    <a:pt x="313" y="668"/>
                    <a:pt x="313" y="668"/>
                  </a:cubicBezTo>
                  <a:cubicBezTo>
                    <a:pt x="397" y="671"/>
                    <a:pt x="482" y="640"/>
                    <a:pt x="547" y="57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83" name="Google Shape;1283;p48"/>
          <p:cNvGrpSpPr/>
          <p:nvPr/>
        </p:nvGrpSpPr>
        <p:grpSpPr>
          <a:xfrm>
            <a:off x="1779066" y="2984013"/>
            <a:ext cx="445680" cy="406684"/>
            <a:chOff x="1631150" y="4455641"/>
            <a:chExt cx="720000" cy="657002"/>
          </a:xfrm>
        </p:grpSpPr>
        <p:sp>
          <p:nvSpPr>
            <p:cNvPr id="1284" name="Google Shape;1284;p48"/>
            <p:cNvSpPr/>
            <p:nvPr/>
          </p:nvSpPr>
          <p:spPr>
            <a:xfrm>
              <a:off x="1631150" y="4455641"/>
              <a:ext cx="720000" cy="1077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5" name="Google Shape;1285;p48"/>
            <p:cNvSpPr/>
            <p:nvPr/>
          </p:nvSpPr>
          <p:spPr>
            <a:xfrm>
              <a:off x="1846141" y="4957304"/>
              <a:ext cx="293050" cy="155339"/>
            </a:xfrm>
            <a:custGeom>
              <a:avLst/>
              <a:gdLst/>
              <a:ahLst/>
              <a:cxnLst/>
              <a:rect l="l" t="t" r="r" b="b"/>
              <a:pathLst>
                <a:path w="462" h="245" extrusionOk="0">
                  <a:moveTo>
                    <a:pt x="0" y="0"/>
                  </a:moveTo>
                  <a:cubicBezTo>
                    <a:pt x="98" y="204"/>
                    <a:pt x="98" y="204"/>
                    <a:pt x="98" y="204"/>
                  </a:cubicBezTo>
                  <a:cubicBezTo>
                    <a:pt x="125" y="229"/>
                    <a:pt x="175" y="245"/>
                    <a:pt x="231" y="245"/>
                  </a:cubicBezTo>
                  <a:cubicBezTo>
                    <a:pt x="287" y="245"/>
                    <a:pt x="336" y="229"/>
                    <a:pt x="363" y="204"/>
                  </a:cubicBezTo>
                  <a:cubicBezTo>
                    <a:pt x="462" y="0"/>
                    <a:pt x="462" y="0"/>
                    <a:pt x="462" y="0"/>
                  </a:cubicBezTo>
                  <a:cubicBezTo>
                    <a:pt x="413" y="27"/>
                    <a:pt x="328" y="44"/>
                    <a:pt x="231" y="44"/>
                  </a:cubicBezTo>
                  <a:cubicBezTo>
                    <a:pt x="133" y="44"/>
                    <a:pt x="49" y="27"/>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6" name="Google Shape;1286;p48"/>
            <p:cNvSpPr/>
            <p:nvPr/>
          </p:nvSpPr>
          <p:spPr>
            <a:xfrm>
              <a:off x="1776241" y="4814286"/>
              <a:ext cx="431967" cy="161500"/>
            </a:xfrm>
            <a:custGeom>
              <a:avLst/>
              <a:gdLst/>
              <a:ahLst/>
              <a:cxnLst/>
              <a:rect l="l" t="t" r="r" b="b"/>
              <a:pathLst>
                <a:path w="681" h="255" extrusionOk="0">
                  <a:moveTo>
                    <a:pt x="0" y="0"/>
                  </a:moveTo>
                  <a:cubicBezTo>
                    <a:pt x="55" y="112"/>
                    <a:pt x="55" y="112"/>
                    <a:pt x="55" y="112"/>
                  </a:cubicBezTo>
                  <a:cubicBezTo>
                    <a:pt x="95" y="195"/>
                    <a:pt x="95" y="195"/>
                    <a:pt x="95" y="195"/>
                  </a:cubicBezTo>
                  <a:cubicBezTo>
                    <a:pt x="126" y="227"/>
                    <a:pt x="217" y="255"/>
                    <a:pt x="341" y="255"/>
                  </a:cubicBezTo>
                  <a:cubicBezTo>
                    <a:pt x="464" y="255"/>
                    <a:pt x="555" y="227"/>
                    <a:pt x="587" y="195"/>
                  </a:cubicBezTo>
                  <a:cubicBezTo>
                    <a:pt x="627" y="112"/>
                    <a:pt x="627" y="112"/>
                    <a:pt x="627" y="112"/>
                  </a:cubicBezTo>
                  <a:cubicBezTo>
                    <a:pt x="681" y="0"/>
                    <a:pt x="681" y="0"/>
                    <a:pt x="681" y="0"/>
                  </a:cubicBezTo>
                  <a:cubicBezTo>
                    <a:pt x="624" y="30"/>
                    <a:pt x="508" y="54"/>
                    <a:pt x="341" y="54"/>
                  </a:cubicBezTo>
                  <a:cubicBezTo>
                    <a:pt x="173" y="54"/>
                    <a:pt x="58" y="30"/>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7" name="Google Shape;1287;p48"/>
            <p:cNvSpPr/>
            <p:nvPr/>
          </p:nvSpPr>
          <p:spPr>
            <a:xfrm>
              <a:off x="1639308" y="4531550"/>
              <a:ext cx="706054" cy="169201"/>
            </a:xfrm>
            <a:custGeom>
              <a:avLst/>
              <a:gdLst/>
              <a:ahLst/>
              <a:cxnLst/>
              <a:rect l="l" t="t" r="r" b="b"/>
              <a:pathLst>
                <a:path w="1113" h="267" extrusionOk="0">
                  <a:moveTo>
                    <a:pt x="557" y="66"/>
                  </a:moveTo>
                  <a:cubicBezTo>
                    <a:pt x="326" y="66"/>
                    <a:pt x="84" y="43"/>
                    <a:pt x="0" y="0"/>
                  </a:cubicBezTo>
                  <a:cubicBezTo>
                    <a:pt x="96" y="198"/>
                    <a:pt x="96" y="198"/>
                    <a:pt x="96" y="198"/>
                  </a:cubicBezTo>
                  <a:cubicBezTo>
                    <a:pt x="135" y="230"/>
                    <a:pt x="295" y="267"/>
                    <a:pt x="557" y="267"/>
                  </a:cubicBezTo>
                  <a:cubicBezTo>
                    <a:pt x="819" y="267"/>
                    <a:pt x="979" y="230"/>
                    <a:pt x="1017" y="198"/>
                  </a:cubicBezTo>
                  <a:cubicBezTo>
                    <a:pt x="1113" y="0"/>
                    <a:pt x="1113" y="0"/>
                    <a:pt x="1113" y="0"/>
                  </a:cubicBezTo>
                  <a:cubicBezTo>
                    <a:pt x="1029" y="43"/>
                    <a:pt x="787" y="66"/>
                    <a:pt x="557" y="66"/>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88" name="Google Shape;1288;p48"/>
            <p:cNvSpPr/>
            <p:nvPr/>
          </p:nvSpPr>
          <p:spPr>
            <a:xfrm>
              <a:off x="1708546" y="4674128"/>
              <a:ext cx="567578" cy="164141"/>
            </a:xfrm>
            <a:custGeom>
              <a:avLst/>
              <a:gdLst/>
              <a:ahLst/>
              <a:cxnLst/>
              <a:rect l="l" t="t" r="r" b="b"/>
              <a:pathLst>
                <a:path w="895" h="259" extrusionOk="0">
                  <a:moveTo>
                    <a:pt x="0" y="0"/>
                  </a:moveTo>
                  <a:cubicBezTo>
                    <a:pt x="94" y="193"/>
                    <a:pt x="94" y="193"/>
                    <a:pt x="94" y="193"/>
                  </a:cubicBezTo>
                  <a:cubicBezTo>
                    <a:pt x="130" y="227"/>
                    <a:pt x="266" y="259"/>
                    <a:pt x="448" y="259"/>
                  </a:cubicBezTo>
                  <a:cubicBezTo>
                    <a:pt x="630" y="259"/>
                    <a:pt x="765" y="227"/>
                    <a:pt x="802" y="193"/>
                  </a:cubicBezTo>
                  <a:cubicBezTo>
                    <a:pt x="895" y="0"/>
                    <a:pt x="895" y="0"/>
                    <a:pt x="895" y="0"/>
                  </a:cubicBezTo>
                  <a:cubicBezTo>
                    <a:pt x="815" y="38"/>
                    <a:pt x="627" y="58"/>
                    <a:pt x="448" y="58"/>
                  </a:cubicBezTo>
                  <a:cubicBezTo>
                    <a:pt x="268" y="58"/>
                    <a:pt x="81" y="38"/>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89" name="Google Shape;1289;p48"/>
          <p:cNvGrpSpPr/>
          <p:nvPr/>
        </p:nvGrpSpPr>
        <p:grpSpPr>
          <a:xfrm>
            <a:off x="2420095" y="2983429"/>
            <a:ext cx="445680" cy="407853"/>
            <a:chOff x="2704878" y="4454697"/>
            <a:chExt cx="720000" cy="658889"/>
          </a:xfrm>
        </p:grpSpPr>
        <p:sp>
          <p:nvSpPr>
            <p:cNvPr id="1290" name="Google Shape;1290;p48"/>
            <p:cNvSpPr/>
            <p:nvPr/>
          </p:nvSpPr>
          <p:spPr>
            <a:xfrm>
              <a:off x="2704878" y="4454697"/>
              <a:ext cx="720000" cy="864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91" name="Google Shape;1291;p48"/>
            <p:cNvSpPr/>
            <p:nvPr/>
          </p:nvSpPr>
          <p:spPr>
            <a:xfrm>
              <a:off x="2824150" y="4749732"/>
              <a:ext cx="484183" cy="135418"/>
            </a:xfrm>
            <a:custGeom>
              <a:avLst/>
              <a:gdLst/>
              <a:ahLst/>
              <a:cxnLst/>
              <a:rect l="l" t="t" r="r" b="b"/>
              <a:pathLst>
                <a:path w="735" h="205" extrusionOk="0">
                  <a:moveTo>
                    <a:pt x="0" y="0"/>
                  </a:moveTo>
                  <a:cubicBezTo>
                    <a:pt x="75" y="153"/>
                    <a:pt x="75" y="153"/>
                    <a:pt x="75" y="153"/>
                  </a:cubicBezTo>
                  <a:cubicBezTo>
                    <a:pt x="104" y="179"/>
                    <a:pt x="216" y="205"/>
                    <a:pt x="368" y="205"/>
                  </a:cubicBezTo>
                  <a:cubicBezTo>
                    <a:pt x="519" y="205"/>
                    <a:pt x="632" y="179"/>
                    <a:pt x="660" y="153"/>
                  </a:cubicBezTo>
                  <a:cubicBezTo>
                    <a:pt x="735" y="0"/>
                    <a:pt x="735" y="0"/>
                    <a:pt x="735" y="0"/>
                  </a:cubicBezTo>
                  <a:cubicBezTo>
                    <a:pt x="668" y="31"/>
                    <a:pt x="515" y="47"/>
                    <a:pt x="368" y="47"/>
                  </a:cubicBezTo>
                  <a:cubicBezTo>
                    <a:pt x="221" y="47"/>
                    <a:pt x="67" y="31"/>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92" name="Google Shape;1292;p48"/>
            <p:cNvSpPr/>
            <p:nvPr/>
          </p:nvSpPr>
          <p:spPr>
            <a:xfrm>
              <a:off x="2939432" y="4986160"/>
              <a:ext cx="253620" cy="127427"/>
            </a:xfrm>
            <a:custGeom>
              <a:avLst/>
              <a:gdLst/>
              <a:ahLst/>
              <a:cxnLst/>
              <a:rect l="l" t="t" r="r" b="b"/>
              <a:pathLst>
                <a:path w="385" h="193" extrusionOk="0">
                  <a:moveTo>
                    <a:pt x="0" y="0"/>
                  </a:moveTo>
                  <a:cubicBezTo>
                    <a:pt x="76" y="157"/>
                    <a:pt x="76" y="157"/>
                    <a:pt x="76" y="157"/>
                  </a:cubicBezTo>
                  <a:cubicBezTo>
                    <a:pt x="98" y="178"/>
                    <a:pt x="143" y="193"/>
                    <a:pt x="193" y="193"/>
                  </a:cubicBezTo>
                  <a:cubicBezTo>
                    <a:pt x="243" y="193"/>
                    <a:pt x="287" y="178"/>
                    <a:pt x="309" y="157"/>
                  </a:cubicBezTo>
                  <a:cubicBezTo>
                    <a:pt x="385" y="0"/>
                    <a:pt x="385" y="0"/>
                    <a:pt x="385" y="0"/>
                  </a:cubicBezTo>
                  <a:cubicBezTo>
                    <a:pt x="344" y="21"/>
                    <a:pt x="274" y="35"/>
                    <a:pt x="193" y="35"/>
                  </a:cubicBezTo>
                  <a:cubicBezTo>
                    <a:pt x="112" y="35"/>
                    <a:pt x="41" y="21"/>
                    <a:pt x="0" y="0"/>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93" name="Google Shape;1293;p48"/>
            <p:cNvSpPr/>
            <p:nvPr/>
          </p:nvSpPr>
          <p:spPr>
            <a:xfrm>
              <a:off x="2882012" y="4868057"/>
              <a:ext cx="368237" cy="131423"/>
            </a:xfrm>
            <a:custGeom>
              <a:avLst/>
              <a:gdLst/>
              <a:ahLst/>
              <a:cxnLst/>
              <a:rect l="l" t="t" r="r" b="b"/>
              <a:pathLst>
                <a:path w="559" h="199" extrusionOk="0">
                  <a:moveTo>
                    <a:pt x="0" y="0"/>
                  </a:moveTo>
                  <a:cubicBezTo>
                    <a:pt x="3" y="8"/>
                    <a:pt x="3" y="8"/>
                    <a:pt x="3" y="8"/>
                  </a:cubicBezTo>
                  <a:cubicBezTo>
                    <a:pt x="65" y="133"/>
                    <a:pt x="65" y="133"/>
                    <a:pt x="65" y="133"/>
                  </a:cubicBezTo>
                  <a:cubicBezTo>
                    <a:pt x="65" y="133"/>
                    <a:pt x="65" y="133"/>
                    <a:pt x="65" y="133"/>
                  </a:cubicBezTo>
                  <a:cubicBezTo>
                    <a:pt x="65" y="133"/>
                    <a:pt x="65" y="133"/>
                    <a:pt x="65" y="133"/>
                  </a:cubicBezTo>
                  <a:cubicBezTo>
                    <a:pt x="73" y="151"/>
                    <a:pt x="73" y="151"/>
                    <a:pt x="73" y="151"/>
                  </a:cubicBezTo>
                  <a:cubicBezTo>
                    <a:pt x="102" y="180"/>
                    <a:pt x="195" y="199"/>
                    <a:pt x="280" y="199"/>
                  </a:cubicBezTo>
                  <a:cubicBezTo>
                    <a:pt x="364" y="199"/>
                    <a:pt x="457" y="180"/>
                    <a:pt x="486" y="151"/>
                  </a:cubicBezTo>
                  <a:cubicBezTo>
                    <a:pt x="494" y="133"/>
                    <a:pt x="494" y="133"/>
                    <a:pt x="494" y="133"/>
                  </a:cubicBezTo>
                  <a:cubicBezTo>
                    <a:pt x="494" y="133"/>
                    <a:pt x="494" y="133"/>
                    <a:pt x="494" y="133"/>
                  </a:cubicBezTo>
                  <a:cubicBezTo>
                    <a:pt x="494" y="133"/>
                    <a:pt x="494" y="133"/>
                    <a:pt x="494" y="133"/>
                  </a:cubicBezTo>
                  <a:cubicBezTo>
                    <a:pt x="556" y="8"/>
                    <a:pt x="556" y="8"/>
                    <a:pt x="556" y="8"/>
                  </a:cubicBezTo>
                  <a:cubicBezTo>
                    <a:pt x="559" y="0"/>
                    <a:pt x="559" y="0"/>
                    <a:pt x="559" y="0"/>
                  </a:cubicBezTo>
                  <a:cubicBezTo>
                    <a:pt x="502" y="27"/>
                    <a:pt x="389" y="41"/>
                    <a:pt x="280" y="41"/>
                  </a:cubicBezTo>
                  <a:cubicBezTo>
                    <a:pt x="171" y="41"/>
                    <a:pt x="57" y="27"/>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94" name="Google Shape;1294;p48"/>
            <p:cNvSpPr/>
            <p:nvPr/>
          </p:nvSpPr>
          <p:spPr>
            <a:xfrm>
              <a:off x="2710863" y="4516635"/>
              <a:ext cx="710756" cy="140081"/>
            </a:xfrm>
            <a:custGeom>
              <a:avLst/>
              <a:gdLst/>
              <a:ahLst/>
              <a:cxnLst/>
              <a:rect l="l" t="t" r="r" b="b"/>
              <a:pathLst>
                <a:path w="1079" h="212" extrusionOk="0">
                  <a:moveTo>
                    <a:pt x="540" y="54"/>
                  </a:moveTo>
                  <a:cubicBezTo>
                    <a:pt x="350" y="54"/>
                    <a:pt x="85" y="39"/>
                    <a:pt x="0" y="0"/>
                  </a:cubicBezTo>
                  <a:cubicBezTo>
                    <a:pt x="72" y="146"/>
                    <a:pt x="72" y="146"/>
                    <a:pt x="72" y="146"/>
                  </a:cubicBezTo>
                  <a:cubicBezTo>
                    <a:pt x="72" y="146"/>
                    <a:pt x="72" y="146"/>
                    <a:pt x="72" y="146"/>
                  </a:cubicBezTo>
                  <a:cubicBezTo>
                    <a:pt x="72" y="147"/>
                    <a:pt x="72" y="147"/>
                    <a:pt x="72" y="147"/>
                  </a:cubicBezTo>
                  <a:cubicBezTo>
                    <a:pt x="75" y="152"/>
                    <a:pt x="75" y="152"/>
                    <a:pt x="75" y="152"/>
                  </a:cubicBezTo>
                  <a:cubicBezTo>
                    <a:pt x="98" y="179"/>
                    <a:pt x="271" y="212"/>
                    <a:pt x="540" y="212"/>
                  </a:cubicBezTo>
                  <a:cubicBezTo>
                    <a:pt x="808" y="212"/>
                    <a:pt x="981" y="179"/>
                    <a:pt x="1005" y="152"/>
                  </a:cubicBezTo>
                  <a:cubicBezTo>
                    <a:pt x="1007" y="147"/>
                    <a:pt x="1007" y="147"/>
                    <a:pt x="1007" y="147"/>
                  </a:cubicBezTo>
                  <a:cubicBezTo>
                    <a:pt x="1007" y="146"/>
                    <a:pt x="1007" y="146"/>
                    <a:pt x="1007" y="146"/>
                  </a:cubicBezTo>
                  <a:cubicBezTo>
                    <a:pt x="1008" y="146"/>
                    <a:pt x="1008" y="146"/>
                    <a:pt x="1008" y="146"/>
                  </a:cubicBezTo>
                  <a:cubicBezTo>
                    <a:pt x="1079" y="0"/>
                    <a:pt x="1079" y="0"/>
                    <a:pt x="1079" y="0"/>
                  </a:cubicBezTo>
                  <a:cubicBezTo>
                    <a:pt x="995" y="39"/>
                    <a:pt x="729" y="54"/>
                    <a:pt x="540" y="5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95" name="Google Shape;1295;p48"/>
            <p:cNvSpPr/>
            <p:nvPr/>
          </p:nvSpPr>
          <p:spPr>
            <a:xfrm>
              <a:off x="2768061" y="4634293"/>
              <a:ext cx="596361" cy="136528"/>
            </a:xfrm>
            <a:custGeom>
              <a:avLst/>
              <a:gdLst/>
              <a:ahLst/>
              <a:cxnLst/>
              <a:rect l="l" t="t" r="r" b="b"/>
              <a:pathLst>
                <a:path w="905" h="207" extrusionOk="0">
                  <a:moveTo>
                    <a:pt x="453" y="49"/>
                  </a:moveTo>
                  <a:cubicBezTo>
                    <a:pt x="325" y="49"/>
                    <a:pt x="205" y="41"/>
                    <a:pt x="114" y="28"/>
                  </a:cubicBezTo>
                  <a:cubicBezTo>
                    <a:pt x="62" y="20"/>
                    <a:pt x="24" y="10"/>
                    <a:pt x="0" y="0"/>
                  </a:cubicBezTo>
                  <a:cubicBezTo>
                    <a:pt x="69" y="141"/>
                    <a:pt x="69" y="141"/>
                    <a:pt x="69" y="141"/>
                  </a:cubicBezTo>
                  <a:cubicBezTo>
                    <a:pt x="69" y="141"/>
                    <a:pt x="69" y="141"/>
                    <a:pt x="69" y="141"/>
                  </a:cubicBezTo>
                  <a:cubicBezTo>
                    <a:pt x="69" y="142"/>
                    <a:pt x="70" y="142"/>
                    <a:pt x="70" y="143"/>
                  </a:cubicBezTo>
                  <a:cubicBezTo>
                    <a:pt x="72" y="148"/>
                    <a:pt x="72" y="148"/>
                    <a:pt x="72" y="148"/>
                  </a:cubicBezTo>
                  <a:cubicBezTo>
                    <a:pt x="93" y="174"/>
                    <a:pt x="234" y="207"/>
                    <a:pt x="453" y="207"/>
                  </a:cubicBezTo>
                  <a:cubicBezTo>
                    <a:pt x="557" y="207"/>
                    <a:pt x="654" y="199"/>
                    <a:pt x="728" y="186"/>
                  </a:cubicBezTo>
                  <a:cubicBezTo>
                    <a:pt x="794" y="173"/>
                    <a:pt x="825" y="158"/>
                    <a:pt x="833" y="147"/>
                  </a:cubicBezTo>
                  <a:cubicBezTo>
                    <a:pt x="836" y="143"/>
                    <a:pt x="836" y="143"/>
                    <a:pt x="836" y="143"/>
                  </a:cubicBezTo>
                  <a:cubicBezTo>
                    <a:pt x="836" y="142"/>
                    <a:pt x="836" y="142"/>
                    <a:pt x="836" y="141"/>
                  </a:cubicBezTo>
                  <a:cubicBezTo>
                    <a:pt x="836" y="141"/>
                    <a:pt x="836" y="141"/>
                    <a:pt x="836" y="141"/>
                  </a:cubicBezTo>
                  <a:cubicBezTo>
                    <a:pt x="905" y="0"/>
                    <a:pt x="905" y="0"/>
                    <a:pt x="905" y="0"/>
                  </a:cubicBezTo>
                  <a:cubicBezTo>
                    <a:pt x="881" y="10"/>
                    <a:pt x="843" y="20"/>
                    <a:pt x="791" y="28"/>
                  </a:cubicBezTo>
                  <a:cubicBezTo>
                    <a:pt x="701" y="41"/>
                    <a:pt x="580" y="49"/>
                    <a:pt x="453" y="4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96" name="Google Shape;1296;p48"/>
          <p:cNvGrpSpPr/>
          <p:nvPr/>
        </p:nvGrpSpPr>
        <p:grpSpPr>
          <a:xfrm>
            <a:off x="3702366" y="2985387"/>
            <a:ext cx="445549" cy="403935"/>
            <a:chOff x="4852681" y="4457861"/>
            <a:chExt cx="719788" cy="652561"/>
          </a:xfrm>
        </p:grpSpPr>
        <p:sp>
          <p:nvSpPr>
            <p:cNvPr id="1297" name="Google Shape;1297;p48"/>
            <p:cNvSpPr/>
            <p:nvPr/>
          </p:nvSpPr>
          <p:spPr>
            <a:xfrm>
              <a:off x="5209000" y="4739226"/>
              <a:ext cx="363469" cy="371197"/>
            </a:xfrm>
            <a:custGeom>
              <a:avLst/>
              <a:gdLst/>
              <a:ahLst/>
              <a:cxnLst/>
              <a:rect l="l" t="t" r="r" b="b"/>
              <a:pathLst>
                <a:path w="629" h="641" extrusionOk="0">
                  <a:moveTo>
                    <a:pt x="151" y="561"/>
                  </a:moveTo>
                  <a:cubicBezTo>
                    <a:pt x="290" y="641"/>
                    <a:pt x="468" y="593"/>
                    <a:pt x="548" y="454"/>
                  </a:cubicBezTo>
                  <a:cubicBezTo>
                    <a:pt x="629" y="315"/>
                    <a:pt x="581" y="137"/>
                    <a:pt x="442" y="57"/>
                  </a:cubicBezTo>
                  <a:cubicBezTo>
                    <a:pt x="344" y="0"/>
                    <a:pt x="226" y="7"/>
                    <a:pt x="137" y="65"/>
                  </a:cubicBezTo>
                  <a:cubicBezTo>
                    <a:pt x="137" y="65"/>
                    <a:pt x="137" y="65"/>
                    <a:pt x="137" y="65"/>
                  </a:cubicBezTo>
                  <a:cubicBezTo>
                    <a:pt x="6" y="141"/>
                    <a:pt x="6" y="141"/>
                    <a:pt x="6" y="141"/>
                  </a:cubicBezTo>
                  <a:cubicBezTo>
                    <a:pt x="6" y="293"/>
                    <a:pt x="6" y="293"/>
                    <a:pt x="6" y="293"/>
                  </a:cubicBezTo>
                  <a:cubicBezTo>
                    <a:pt x="6" y="293"/>
                    <a:pt x="6" y="293"/>
                    <a:pt x="6" y="293"/>
                  </a:cubicBezTo>
                  <a:cubicBezTo>
                    <a:pt x="0" y="399"/>
                    <a:pt x="53" y="504"/>
                    <a:pt x="151" y="56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298" name="Google Shape;1298;p48"/>
            <p:cNvSpPr/>
            <p:nvPr/>
          </p:nvSpPr>
          <p:spPr>
            <a:xfrm>
              <a:off x="4852681" y="4739226"/>
              <a:ext cx="363265" cy="371197"/>
            </a:xfrm>
            <a:custGeom>
              <a:avLst/>
              <a:gdLst/>
              <a:ahLst/>
              <a:cxnLst/>
              <a:rect l="l" t="t" r="r" b="b"/>
              <a:pathLst>
                <a:path w="629" h="641" extrusionOk="0">
                  <a:moveTo>
                    <a:pt x="187" y="57"/>
                  </a:moveTo>
                  <a:cubicBezTo>
                    <a:pt x="48" y="137"/>
                    <a:pt x="0" y="315"/>
                    <a:pt x="80" y="454"/>
                  </a:cubicBezTo>
                  <a:cubicBezTo>
                    <a:pt x="161" y="593"/>
                    <a:pt x="339" y="641"/>
                    <a:pt x="478" y="561"/>
                  </a:cubicBezTo>
                  <a:cubicBezTo>
                    <a:pt x="576" y="504"/>
                    <a:pt x="629" y="399"/>
                    <a:pt x="623" y="293"/>
                  </a:cubicBezTo>
                  <a:cubicBezTo>
                    <a:pt x="623" y="293"/>
                    <a:pt x="623" y="293"/>
                    <a:pt x="623" y="293"/>
                  </a:cubicBezTo>
                  <a:cubicBezTo>
                    <a:pt x="623" y="141"/>
                    <a:pt x="623" y="141"/>
                    <a:pt x="623" y="141"/>
                  </a:cubicBezTo>
                  <a:cubicBezTo>
                    <a:pt x="491" y="65"/>
                    <a:pt x="491" y="65"/>
                    <a:pt x="491" y="65"/>
                  </a:cubicBezTo>
                  <a:cubicBezTo>
                    <a:pt x="491" y="65"/>
                    <a:pt x="491" y="65"/>
                    <a:pt x="491" y="65"/>
                  </a:cubicBezTo>
                  <a:cubicBezTo>
                    <a:pt x="402" y="7"/>
                    <a:pt x="285" y="0"/>
                    <a:pt x="187" y="5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299" name="Google Shape;1299;p48"/>
            <p:cNvSpPr/>
            <p:nvPr/>
          </p:nvSpPr>
          <p:spPr>
            <a:xfrm>
              <a:off x="5044529" y="4457861"/>
              <a:ext cx="336092" cy="363011"/>
            </a:xfrm>
            <a:custGeom>
              <a:avLst/>
              <a:gdLst/>
              <a:ahLst/>
              <a:cxnLst/>
              <a:rect l="l" t="t" r="r" b="b"/>
              <a:pathLst>
                <a:path w="582" h="627" extrusionOk="0">
                  <a:moveTo>
                    <a:pt x="582" y="291"/>
                  </a:moveTo>
                  <a:cubicBezTo>
                    <a:pt x="582" y="131"/>
                    <a:pt x="452" y="0"/>
                    <a:pt x="291" y="0"/>
                  </a:cubicBezTo>
                  <a:cubicBezTo>
                    <a:pt x="130" y="0"/>
                    <a:pt x="0" y="131"/>
                    <a:pt x="0" y="291"/>
                  </a:cubicBezTo>
                  <a:cubicBezTo>
                    <a:pt x="0" y="405"/>
                    <a:pt x="65" y="503"/>
                    <a:pt x="159" y="551"/>
                  </a:cubicBezTo>
                  <a:cubicBezTo>
                    <a:pt x="159" y="551"/>
                    <a:pt x="159" y="551"/>
                    <a:pt x="159" y="551"/>
                  </a:cubicBezTo>
                  <a:cubicBezTo>
                    <a:pt x="291" y="627"/>
                    <a:pt x="291" y="627"/>
                    <a:pt x="291" y="627"/>
                  </a:cubicBezTo>
                  <a:cubicBezTo>
                    <a:pt x="422" y="551"/>
                    <a:pt x="422" y="551"/>
                    <a:pt x="422" y="551"/>
                  </a:cubicBezTo>
                  <a:cubicBezTo>
                    <a:pt x="422" y="551"/>
                    <a:pt x="422" y="551"/>
                    <a:pt x="422" y="551"/>
                  </a:cubicBezTo>
                  <a:cubicBezTo>
                    <a:pt x="517" y="503"/>
                    <a:pt x="582" y="405"/>
                    <a:pt x="582" y="291"/>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300" name="Google Shape;1300;p48"/>
          <p:cNvGrpSpPr/>
          <p:nvPr/>
        </p:nvGrpSpPr>
        <p:grpSpPr>
          <a:xfrm>
            <a:off x="4984527" y="2975824"/>
            <a:ext cx="445818" cy="423063"/>
            <a:chOff x="7000306" y="4442411"/>
            <a:chExt cx="720224" cy="683463"/>
          </a:xfrm>
        </p:grpSpPr>
        <p:sp>
          <p:nvSpPr>
            <p:cNvPr id="1301" name="Google Shape;1301;p48"/>
            <p:cNvSpPr/>
            <p:nvPr/>
          </p:nvSpPr>
          <p:spPr>
            <a:xfrm>
              <a:off x="7360523" y="4580400"/>
              <a:ext cx="360007" cy="280995"/>
            </a:xfrm>
            <a:custGeom>
              <a:avLst/>
              <a:gdLst/>
              <a:ahLst/>
              <a:cxnLst/>
              <a:rect l="l" t="t" r="r" b="b"/>
              <a:pathLst>
                <a:path w="701" h="548" extrusionOk="0">
                  <a:moveTo>
                    <a:pt x="332" y="529"/>
                  </a:moveTo>
                  <a:cubicBezTo>
                    <a:pt x="382" y="547"/>
                    <a:pt x="438" y="548"/>
                    <a:pt x="493" y="531"/>
                  </a:cubicBezTo>
                  <a:cubicBezTo>
                    <a:pt x="627" y="487"/>
                    <a:pt x="701" y="342"/>
                    <a:pt x="657" y="208"/>
                  </a:cubicBezTo>
                  <a:cubicBezTo>
                    <a:pt x="614" y="74"/>
                    <a:pt x="469" y="0"/>
                    <a:pt x="335" y="44"/>
                  </a:cubicBezTo>
                  <a:cubicBezTo>
                    <a:pt x="280" y="62"/>
                    <a:pt x="236" y="96"/>
                    <a:pt x="205" y="140"/>
                  </a:cubicBezTo>
                  <a:cubicBezTo>
                    <a:pt x="0" y="422"/>
                    <a:pt x="0" y="422"/>
                    <a:pt x="0" y="422"/>
                  </a:cubicBezTo>
                  <a:lnTo>
                    <a:pt x="332" y="529"/>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2" name="Google Shape;1302;p48"/>
            <p:cNvSpPr/>
            <p:nvPr/>
          </p:nvSpPr>
          <p:spPr>
            <a:xfrm>
              <a:off x="7359894" y="4796791"/>
              <a:ext cx="281006" cy="329083"/>
            </a:xfrm>
            <a:custGeom>
              <a:avLst/>
              <a:gdLst/>
              <a:ahLst/>
              <a:cxnLst/>
              <a:rect l="l" t="t" r="r" b="b"/>
              <a:pathLst>
                <a:path w="547" h="642" extrusionOk="0">
                  <a:moveTo>
                    <a:pt x="1" y="348"/>
                  </a:moveTo>
                  <a:cubicBezTo>
                    <a:pt x="0" y="402"/>
                    <a:pt x="16" y="456"/>
                    <a:pt x="50" y="502"/>
                  </a:cubicBezTo>
                  <a:cubicBezTo>
                    <a:pt x="133" y="617"/>
                    <a:pt x="293" y="642"/>
                    <a:pt x="407" y="559"/>
                  </a:cubicBezTo>
                  <a:cubicBezTo>
                    <a:pt x="522" y="476"/>
                    <a:pt x="547" y="316"/>
                    <a:pt x="464" y="201"/>
                  </a:cubicBezTo>
                  <a:cubicBezTo>
                    <a:pt x="430" y="155"/>
                    <a:pt x="384" y="123"/>
                    <a:pt x="333" y="107"/>
                  </a:cubicBezTo>
                  <a:cubicBezTo>
                    <a:pt x="1" y="0"/>
                    <a:pt x="1" y="0"/>
                    <a:pt x="1" y="0"/>
                  </a:cubicBezTo>
                  <a:lnTo>
                    <a:pt x="1" y="348"/>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3" name="Google Shape;1303;p48"/>
            <p:cNvSpPr/>
            <p:nvPr/>
          </p:nvSpPr>
          <p:spPr>
            <a:xfrm>
              <a:off x="7079935" y="4796791"/>
              <a:ext cx="281006" cy="329083"/>
            </a:xfrm>
            <a:custGeom>
              <a:avLst/>
              <a:gdLst/>
              <a:ahLst/>
              <a:cxnLst/>
              <a:rect l="l" t="t" r="r" b="b"/>
              <a:pathLst>
                <a:path w="547" h="642" extrusionOk="0">
                  <a:moveTo>
                    <a:pt x="214" y="107"/>
                  </a:moveTo>
                  <a:cubicBezTo>
                    <a:pt x="163" y="123"/>
                    <a:pt x="117" y="155"/>
                    <a:pt x="83" y="201"/>
                  </a:cubicBezTo>
                  <a:cubicBezTo>
                    <a:pt x="0" y="316"/>
                    <a:pt x="25" y="476"/>
                    <a:pt x="140" y="559"/>
                  </a:cubicBezTo>
                  <a:cubicBezTo>
                    <a:pt x="254" y="642"/>
                    <a:pt x="414" y="617"/>
                    <a:pt x="497" y="502"/>
                  </a:cubicBezTo>
                  <a:cubicBezTo>
                    <a:pt x="531" y="456"/>
                    <a:pt x="547" y="402"/>
                    <a:pt x="546" y="348"/>
                  </a:cubicBezTo>
                  <a:cubicBezTo>
                    <a:pt x="546" y="0"/>
                    <a:pt x="546" y="0"/>
                    <a:pt x="546" y="0"/>
                  </a:cubicBezTo>
                  <a:lnTo>
                    <a:pt x="214" y="107"/>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4" name="Google Shape;1304;p48"/>
            <p:cNvSpPr/>
            <p:nvPr/>
          </p:nvSpPr>
          <p:spPr>
            <a:xfrm>
              <a:off x="7000306" y="4580400"/>
              <a:ext cx="360216" cy="280995"/>
            </a:xfrm>
            <a:custGeom>
              <a:avLst/>
              <a:gdLst/>
              <a:ahLst/>
              <a:cxnLst/>
              <a:rect l="l" t="t" r="r" b="b"/>
              <a:pathLst>
                <a:path w="701" h="548" extrusionOk="0">
                  <a:moveTo>
                    <a:pt x="496" y="140"/>
                  </a:moveTo>
                  <a:cubicBezTo>
                    <a:pt x="465" y="96"/>
                    <a:pt x="421" y="62"/>
                    <a:pt x="366" y="44"/>
                  </a:cubicBezTo>
                  <a:cubicBezTo>
                    <a:pt x="232" y="0"/>
                    <a:pt x="87" y="74"/>
                    <a:pt x="44" y="208"/>
                  </a:cubicBezTo>
                  <a:cubicBezTo>
                    <a:pt x="0" y="342"/>
                    <a:pt x="74" y="487"/>
                    <a:pt x="208" y="531"/>
                  </a:cubicBezTo>
                  <a:cubicBezTo>
                    <a:pt x="263" y="548"/>
                    <a:pt x="319" y="547"/>
                    <a:pt x="369" y="529"/>
                  </a:cubicBezTo>
                  <a:cubicBezTo>
                    <a:pt x="701" y="422"/>
                    <a:pt x="701" y="422"/>
                    <a:pt x="701" y="422"/>
                  </a:cubicBezTo>
                  <a:lnTo>
                    <a:pt x="496" y="140"/>
                  </a:ln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5" name="Google Shape;1305;p48"/>
            <p:cNvSpPr/>
            <p:nvPr/>
          </p:nvSpPr>
          <p:spPr>
            <a:xfrm>
              <a:off x="7228925" y="4442411"/>
              <a:ext cx="262985" cy="354379"/>
            </a:xfrm>
            <a:custGeom>
              <a:avLst/>
              <a:gdLst/>
              <a:ahLst/>
              <a:cxnLst/>
              <a:rect l="l" t="t" r="r" b="b"/>
              <a:pathLst>
                <a:path w="512" h="691" extrusionOk="0">
                  <a:moveTo>
                    <a:pt x="461" y="409"/>
                  </a:moveTo>
                  <a:cubicBezTo>
                    <a:pt x="493" y="366"/>
                    <a:pt x="512" y="313"/>
                    <a:pt x="512" y="255"/>
                  </a:cubicBezTo>
                  <a:cubicBezTo>
                    <a:pt x="512" y="114"/>
                    <a:pt x="397" y="0"/>
                    <a:pt x="256" y="0"/>
                  </a:cubicBezTo>
                  <a:cubicBezTo>
                    <a:pt x="115" y="0"/>
                    <a:pt x="0" y="114"/>
                    <a:pt x="0" y="255"/>
                  </a:cubicBezTo>
                  <a:cubicBezTo>
                    <a:pt x="0" y="313"/>
                    <a:pt x="19" y="366"/>
                    <a:pt x="51" y="409"/>
                  </a:cubicBezTo>
                  <a:cubicBezTo>
                    <a:pt x="256" y="691"/>
                    <a:pt x="256" y="691"/>
                    <a:pt x="256" y="691"/>
                  </a:cubicBezTo>
                  <a:lnTo>
                    <a:pt x="461" y="409"/>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306" name="Google Shape;1306;p48"/>
          <p:cNvGrpSpPr/>
          <p:nvPr/>
        </p:nvGrpSpPr>
        <p:grpSpPr>
          <a:xfrm>
            <a:off x="5625735" y="2973621"/>
            <a:ext cx="445779" cy="427468"/>
            <a:chOff x="8074325" y="4438852"/>
            <a:chExt cx="720160" cy="690579"/>
          </a:xfrm>
        </p:grpSpPr>
        <p:sp>
          <p:nvSpPr>
            <p:cNvPr id="1307" name="Google Shape;1307;p48"/>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8" name="Google Shape;1308;p48"/>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09" name="Google Shape;1309;p48"/>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10" name="Google Shape;1310;p48"/>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11" name="Google Shape;1311;p48"/>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12" name="Google Shape;1312;p48"/>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313" name="Google Shape;1313;p48"/>
          <p:cNvGrpSpPr/>
          <p:nvPr/>
        </p:nvGrpSpPr>
        <p:grpSpPr>
          <a:xfrm>
            <a:off x="6908080" y="2987570"/>
            <a:ext cx="445629" cy="399565"/>
            <a:chOff x="9878975" y="4425243"/>
            <a:chExt cx="719918" cy="645502"/>
          </a:xfrm>
        </p:grpSpPr>
        <p:sp>
          <p:nvSpPr>
            <p:cNvPr id="1314" name="Google Shape;1314;p48"/>
            <p:cNvSpPr/>
            <p:nvPr/>
          </p:nvSpPr>
          <p:spPr>
            <a:xfrm>
              <a:off x="10225338" y="4708710"/>
              <a:ext cx="373555" cy="362034"/>
            </a:xfrm>
            <a:custGeom>
              <a:avLst/>
              <a:gdLst/>
              <a:ahLst/>
              <a:cxnLst/>
              <a:rect l="l" t="t" r="r" b="b"/>
              <a:pathLst>
                <a:path w="635" h="614" extrusionOk="0">
                  <a:moveTo>
                    <a:pt x="47" y="160"/>
                  </a:moveTo>
                  <a:cubicBezTo>
                    <a:pt x="9" y="230"/>
                    <a:pt x="0" y="310"/>
                    <a:pt x="20" y="386"/>
                  </a:cubicBezTo>
                  <a:cubicBezTo>
                    <a:pt x="42" y="466"/>
                    <a:pt x="92" y="532"/>
                    <a:pt x="163" y="573"/>
                  </a:cubicBezTo>
                  <a:cubicBezTo>
                    <a:pt x="210" y="600"/>
                    <a:pt x="263" y="614"/>
                    <a:pt x="317" y="614"/>
                  </a:cubicBezTo>
                  <a:cubicBezTo>
                    <a:pt x="426" y="614"/>
                    <a:pt x="528" y="555"/>
                    <a:pt x="583" y="460"/>
                  </a:cubicBezTo>
                  <a:cubicBezTo>
                    <a:pt x="624" y="389"/>
                    <a:pt x="635" y="307"/>
                    <a:pt x="613" y="227"/>
                  </a:cubicBezTo>
                  <a:cubicBezTo>
                    <a:pt x="592" y="148"/>
                    <a:pt x="541" y="82"/>
                    <a:pt x="470" y="41"/>
                  </a:cubicBezTo>
                  <a:cubicBezTo>
                    <a:pt x="426" y="15"/>
                    <a:pt x="376" y="1"/>
                    <a:pt x="325" y="0"/>
                  </a:cubicBezTo>
                  <a:cubicBezTo>
                    <a:pt x="266" y="97"/>
                    <a:pt x="161" y="157"/>
                    <a:pt x="47" y="16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15" name="Google Shape;1315;p48"/>
            <p:cNvSpPr/>
            <p:nvPr/>
          </p:nvSpPr>
          <p:spPr>
            <a:xfrm>
              <a:off x="10067759" y="4425243"/>
              <a:ext cx="361073" cy="361365"/>
            </a:xfrm>
            <a:custGeom>
              <a:avLst/>
              <a:gdLst/>
              <a:ahLst/>
              <a:cxnLst/>
              <a:rect l="l" t="t" r="r" b="b"/>
              <a:pathLst>
                <a:path w="614" h="613" extrusionOk="0">
                  <a:moveTo>
                    <a:pt x="524" y="89"/>
                  </a:moveTo>
                  <a:cubicBezTo>
                    <a:pt x="466" y="32"/>
                    <a:pt x="389" y="0"/>
                    <a:pt x="307" y="0"/>
                  </a:cubicBezTo>
                  <a:cubicBezTo>
                    <a:pt x="138" y="0"/>
                    <a:pt x="0" y="137"/>
                    <a:pt x="0" y="307"/>
                  </a:cubicBezTo>
                  <a:cubicBezTo>
                    <a:pt x="0" y="358"/>
                    <a:pt x="13" y="408"/>
                    <a:pt x="37" y="453"/>
                  </a:cubicBezTo>
                  <a:cubicBezTo>
                    <a:pt x="151" y="456"/>
                    <a:pt x="256" y="517"/>
                    <a:pt x="315" y="613"/>
                  </a:cubicBezTo>
                  <a:cubicBezTo>
                    <a:pt x="481" y="609"/>
                    <a:pt x="614" y="473"/>
                    <a:pt x="614" y="307"/>
                  </a:cubicBezTo>
                  <a:cubicBezTo>
                    <a:pt x="614" y="225"/>
                    <a:pt x="582" y="147"/>
                    <a:pt x="524" y="8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16" name="Google Shape;1316;p48"/>
            <p:cNvSpPr/>
            <p:nvPr/>
          </p:nvSpPr>
          <p:spPr>
            <a:xfrm>
              <a:off x="9878975" y="4708710"/>
              <a:ext cx="359959" cy="362034"/>
            </a:xfrm>
            <a:custGeom>
              <a:avLst/>
              <a:gdLst/>
              <a:ahLst/>
              <a:cxnLst/>
              <a:rect l="l" t="t" r="r" b="b"/>
              <a:pathLst>
                <a:path w="612" h="614" extrusionOk="0">
                  <a:moveTo>
                    <a:pt x="612" y="147"/>
                  </a:moveTo>
                  <a:cubicBezTo>
                    <a:pt x="556" y="56"/>
                    <a:pt x="457" y="0"/>
                    <a:pt x="350" y="0"/>
                  </a:cubicBezTo>
                  <a:cubicBezTo>
                    <a:pt x="296" y="0"/>
                    <a:pt x="243" y="14"/>
                    <a:pt x="197" y="41"/>
                  </a:cubicBezTo>
                  <a:cubicBezTo>
                    <a:pt x="50" y="126"/>
                    <a:pt x="0" y="314"/>
                    <a:pt x="84" y="460"/>
                  </a:cubicBezTo>
                  <a:cubicBezTo>
                    <a:pt x="139" y="555"/>
                    <a:pt x="241" y="614"/>
                    <a:pt x="350" y="614"/>
                  </a:cubicBezTo>
                  <a:cubicBezTo>
                    <a:pt x="350" y="614"/>
                    <a:pt x="350" y="614"/>
                    <a:pt x="350" y="614"/>
                  </a:cubicBezTo>
                  <a:cubicBezTo>
                    <a:pt x="404" y="614"/>
                    <a:pt x="457" y="600"/>
                    <a:pt x="504" y="573"/>
                  </a:cubicBezTo>
                  <a:cubicBezTo>
                    <a:pt x="548" y="547"/>
                    <a:pt x="585" y="511"/>
                    <a:pt x="612" y="467"/>
                  </a:cubicBezTo>
                  <a:cubicBezTo>
                    <a:pt x="558" y="368"/>
                    <a:pt x="558" y="246"/>
                    <a:pt x="612" y="14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17" name="Google Shape;1317;p48"/>
          <p:cNvGrpSpPr/>
          <p:nvPr/>
        </p:nvGrpSpPr>
        <p:grpSpPr>
          <a:xfrm>
            <a:off x="7549097" y="2976371"/>
            <a:ext cx="445785" cy="421964"/>
            <a:chOff x="10914544" y="4407150"/>
            <a:chExt cx="720170" cy="681687"/>
          </a:xfrm>
        </p:grpSpPr>
        <p:sp>
          <p:nvSpPr>
            <p:cNvPr id="1318" name="Google Shape;1318;p48"/>
            <p:cNvSpPr/>
            <p:nvPr/>
          </p:nvSpPr>
          <p:spPr>
            <a:xfrm>
              <a:off x="10914544" y="4407150"/>
              <a:ext cx="349099" cy="392923"/>
            </a:xfrm>
            <a:custGeom>
              <a:avLst/>
              <a:gdLst/>
              <a:ahLst/>
              <a:cxnLst/>
              <a:rect l="l" t="t" r="r" b="b"/>
              <a:pathLst>
                <a:path w="632" h="712" extrusionOk="0">
                  <a:moveTo>
                    <a:pt x="138" y="607"/>
                  </a:moveTo>
                  <a:cubicBezTo>
                    <a:pt x="0" y="469"/>
                    <a:pt x="0" y="243"/>
                    <a:pt x="138" y="104"/>
                  </a:cubicBezTo>
                  <a:cubicBezTo>
                    <a:pt x="206" y="37"/>
                    <a:pt x="295" y="0"/>
                    <a:pt x="390" y="0"/>
                  </a:cubicBezTo>
                  <a:cubicBezTo>
                    <a:pt x="480" y="0"/>
                    <a:pt x="566" y="33"/>
                    <a:pt x="632" y="94"/>
                  </a:cubicBezTo>
                  <a:cubicBezTo>
                    <a:pt x="565" y="166"/>
                    <a:pt x="529" y="258"/>
                    <a:pt x="529" y="356"/>
                  </a:cubicBezTo>
                  <a:cubicBezTo>
                    <a:pt x="529" y="454"/>
                    <a:pt x="565" y="546"/>
                    <a:pt x="632" y="617"/>
                  </a:cubicBezTo>
                  <a:cubicBezTo>
                    <a:pt x="566" y="678"/>
                    <a:pt x="480" y="712"/>
                    <a:pt x="390" y="712"/>
                  </a:cubicBezTo>
                  <a:cubicBezTo>
                    <a:pt x="295" y="712"/>
                    <a:pt x="206" y="675"/>
                    <a:pt x="138" y="607"/>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19" name="Google Shape;1319;p48"/>
            <p:cNvSpPr/>
            <p:nvPr/>
          </p:nvSpPr>
          <p:spPr>
            <a:xfrm>
              <a:off x="10933187" y="4759296"/>
              <a:ext cx="393264" cy="329541"/>
            </a:xfrm>
            <a:custGeom>
              <a:avLst/>
              <a:gdLst/>
              <a:ahLst/>
              <a:cxnLst/>
              <a:rect l="l" t="t" r="r" b="b"/>
              <a:pathLst>
                <a:path w="712" h="597" extrusionOk="0">
                  <a:moveTo>
                    <a:pt x="356" y="102"/>
                  </a:moveTo>
                  <a:cubicBezTo>
                    <a:pt x="454" y="102"/>
                    <a:pt x="546" y="66"/>
                    <a:pt x="618" y="0"/>
                  </a:cubicBezTo>
                  <a:cubicBezTo>
                    <a:pt x="679" y="66"/>
                    <a:pt x="712" y="151"/>
                    <a:pt x="712" y="241"/>
                  </a:cubicBezTo>
                  <a:cubicBezTo>
                    <a:pt x="712" y="337"/>
                    <a:pt x="675" y="426"/>
                    <a:pt x="608" y="493"/>
                  </a:cubicBezTo>
                  <a:cubicBezTo>
                    <a:pt x="541" y="560"/>
                    <a:pt x="451" y="597"/>
                    <a:pt x="356" y="597"/>
                  </a:cubicBezTo>
                  <a:cubicBezTo>
                    <a:pt x="261" y="597"/>
                    <a:pt x="172" y="560"/>
                    <a:pt x="104" y="493"/>
                  </a:cubicBezTo>
                  <a:cubicBezTo>
                    <a:pt x="37" y="426"/>
                    <a:pt x="0" y="337"/>
                    <a:pt x="0" y="241"/>
                  </a:cubicBezTo>
                  <a:cubicBezTo>
                    <a:pt x="0" y="151"/>
                    <a:pt x="34" y="66"/>
                    <a:pt x="95" y="0"/>
                  </a:cubicBezTo>
                  <a:cubicBezTo>
                    <a:pt x="166" y="66"/>
                    <a:pt x="258" y="102"/>
                    <a:pt x="356" y="10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0" name="Google Shape;1320;p48"/>
            <p:cNvSpPr/>
            <p:nvPr/>
          </p:nvSpPr>
          <p:spPr>
            <a:xfrm>
              <a:off x="11285615" y="4696357"/>
              <a:ext cx="330458" cy="392479"/>
            </a:xfrm>
            <a:custGeom>
              <a:avLst/>
              <a:gdLst/>
              <a:ahLst/>
              <a:cxnLst/>
              <a:rect l="l" t="t" r="r" b="b"/>
              <a:pathLst>
                <a:path w="598" h="711" extrusionOk="0">
                  <a:moveTo>
                    <a:pt x="493" y="607"/>
                  </a:moveTo>
                  <a:cubicBezTo>
                    <a:pt x="426" y="674"/>
                    <a:pt x="337" y="711"/>
                    <a:pt x="242" y="711"/>
                  </a:cubicBezTo>
                  <a:cubicBezTo>
                    <a:pt x="152" y="711"/>
                    <a:pt x="66" y="678"/>
                    <a:pt x="0" y="617"/>
                  </a:cubicBezTo>
                  <a:cubicBezTo>
                    <a:pt x="67" y="546"/>
                    <a:pt x="103" y="453"/>
                    <a:pt x="103" y="355"/>
                  </a:cubicBezTo>
                  <a:cubicBezTo>
                    <a:pt x="103" y="258"/>
                    <a:pt x="67" y="165"/>
                    <a:pt x="0" y="94"/>
                  </a:cubicBezTo>
                  <a:cubicBezTo>
                    <a:pt x="66" y="33"/>
                    <a:pt x="152" y="0"/>
                    <a:pt x="242" y="0"/>
                  </a:cubicBezTo>
                  <a:cubicBezTo>
                    <a:pt x="337" y="0"/>
                    <a:pt x="426" y="37"/>
                    <a:pt x="493" y="104"/>
                  </a:cubicBezTo>
                  <a:cubicBezTo>
                    <a:pt x="561" y="171"/>
                    <a:pt x="598" y="260"/>
                    <a:pt x="598" y="355"/>
                  </a:cubicBezTo>
                  <a:cubicBezTo>
                    <a:pt x="598" y="451"/>
                    <a:pt x="561" y="540"/>
                    <a:pt x="493" y="60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1" name="Google Shape;1321;p48"/>
            <p:cNvSpPr/>
            <p:nvPr/>
          </p:nvSpPr>
          <p:spPr>
            <a:xfrm>
              <a:off x="11222808" y="4407150"/>
              <a:ext cx="411906" cy="329541"/>
            </a:xfrm>
            <a:custGeom>
              <a:avLst/>
              <a:gdLst/>
              <a:ahLst/>
              <a:cxnLst/>
              <a:rect l="l" t="t" r="r" b="b"/>
              <a:pathLst>
                <a:path w="746" h="597" extrusionOk="0">
                  <a:moveTo>
                    <a:pt x="356" y="0"/>
                  </a:moveTo>
                  <a:cubicBezTo>
                    <a:pt x="451" y="0"/>
                    <a:pt x="540" y="37"/>
                    <a:pt x="607" y="104"/>
                  </a:cubicBezTo>
                  <a:cubicBezTo>
                    <a:pt x="743" y="240"/>
                    <a:pt x="746" y="458"/>
                    <a:pt x="617" y="597"/>
                  </a:cubicBezTo>
                  <a:cubicBezTo>
                    <a:pt x="546" y="531"/>
                    <a:pt x="454" y="495"/>
                    <a:pt x="356" y="495"/>
                  </a:cubicBezTo>
                  <a:cubicBezTo>
                    <a:pt x="258" y="495"/>
                    <a:pt x="166" y="531"/>
                    <a:pt x="94" y="597"/>
                  </a:cubicBezTo>
                  <a:cubicBezTo>
                    <a:pt x="33" y="531"/>
                    <a:pt x="0" y="446"/>
                    <a:pt x="0" y="356"/>
                  </a:cubicBezTo>
                  <a:cubicBezTo>
                    <a:pt x="0" y="261"/>
                    <a:pt x="37" y="171"/>
                    <a:pt x="104" y="104"/>
                  </a:cubicBezTo>
                  <a:cubicBezTo>
                    <a:pt x="171" y="37"/>
                    <a:pt x="261" y="0"/>
                    <a:pt x="356"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22" name="Google Shape;1322;p48"/>
          <p:cNvGrpSpPr/>
          <p:nvPr/>
        </p:nvGrpSpPr>
        <p:grpSpPr>
          <a:xfrm>
            <a:off x="6266887" y="2984485"/>
            <a:ext cx="445805" cy="405735"/>
            <a:chOff x="8843122" y="4420259"/>
            <a:chExt cx="720202" cy="655469"/>
          </a:xfrm>
        </p:grpSpPr>
        <p:sp>
          <p:nvSpPr>
            <p:cNvPr id="1323" name="Google Shape;1323;p48"/>
            <p:cNvSpPr/>
            <p:nvPr/>
          </p:nvSpPr>
          <p:spPr>
            <a:xfrm>
              <a:off x="8843122" y="4664371"/>
              <a:ext cx="351295" cy="411356"/>
            </a:xfrm>
            <a:custGeom>
              <a:avLst/>
              <a:gdLst/>
              <a:ahLst/>
              <a:cxnLst/>
              <a:rect l="l" t="t" r="r" b="b"/>
              <a:pathLst>
                <a:path w="530" h="618" extrusionOk="0">
                  <a:moveTo>
                    <a:pt x="374" y="277"/>
                  </a:moveTo>
                  <a:cubicBezTo>
                    <a:pt x="280" y="220"/>
                    <a:pt x="216" y="122"/>
                    <a:pt x="203" y="13"/>
                  </a:cubicBezTo>
                  <a:cubicBezTo>
                    <a:pt x="202" y="5"/>
                    <a:pt x="192" y="0"/>
                    <a:pt x="185" y="5"/>
                  </a:cubicBezTo>
                  <a:cubicBezTo>
                    <a:pt x="44" y="104"/>
                    <a:pt x="0" y="297"/>
                    <a:pt x="88" y="449"/>
                  </a:cubicBezTo>
                  <a:cubicBezTo>
                    <a:pt x="148" y="553"/>
                    <a:pt x="259" y="618"/>
                    <a:pt x="380" y="618"/>
                  </a:cubicBezTo>
                  <a:cubicBezTo>
                    <a:pt x="380" y="618"/>
                    <a:pt x="380" y="618"/>
                    <a:pt x="380" y="618"/>
                  </a:cubicBezTo>
                  <a:cubicBezTo>
                    <a:pt x="428" y="618"/>
                    <a:pt x="477" y="607"/>
                    <a:pt x="521" y="586"/>
                  </a:cubicBezTo>
                  <a:cubicBezTo>
                    <a:pt x="529" y="583"/>
                    <a:pt x="530" y="572"/>
                    <a:pt x="523" y="567"/>
                  </a:cubicBezTo>
                  <a:cubicBezTo>
                    <a:pt x="435" y="501"/>
                    <a:pt x="382" y="397"/>
                    <a:pt x="380" y="287"/>
                  </a:cubicBezTo>
                  <a:cubicBezTo>
                    <a:pt x="380" y="283"/>
                    <a:pt x="378" y="279"/>
                    <a:pt x="374" y="277"/>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4" name="Google Shape;1324;p48"/>
            <p:cNvSpPr/>
            <p:nvPr/>
          </p:nvSpPr>
          <p:spPr>
            <a:xfrm>
              <a:off x="9232824" y="4664371"/>
              <a:ext cx="330500" cy="411356"/>
            </a:xfrm>
            <a:custGeom>
              <a:avLst/>
              <a:gdLst/>
              <a:ahLst/>
              <a:cxnLst/>
              <a:rect l="l" t="t" r="r" b="b"/>
              <a:pathLst>
                <a:path w="499" h="618" extrusionOk="0">
                  <a:moveTo>
                    <a:pt x="326" y="13"/>
                  </a:moveTo>
                  <a:cubicBezTo>
                    <a:pt x="313" y="122"/>
                    <a:pt x="250" y="220"/>
                    <a:pt x="155" y="277"/>
                  </a:cubicBezTo>
                  <a:cubicBezTo>
                    <a:pt x="152" y="279"/>
                    <a:pt x="149" y="283"/>
                    <a:pt x="149" y="287"/>
                  </a:cubicBezTo>
                  <a:cubicBezTo>
                    <a:pt x="147" y="397"/>
                    <a:pt x="94" y="501"/>
                    <a:pt x="7" y="567"/>
                  </a:cubicBezTo>
                  <a:cubicBezTo>
                    <a:pt x="0" y="572"/>
                    <a:pt x="1" y="583"/>
                    <a:pt x="9" y="586"/>
                  </a:cubicBezTo>
                  <a:cubicBezTo>
                    <a:pt x="53" y="607"/>
                    <a:pt x="101" y="618"/>
                    <a:pt x="150" y="618"/>
                  </a:cubicBezTo>
                  <a:cubicBezTo>
                    <a:pt x="270" y="618"/>
                    <a:pt x="382" y="553"/>
                    <a:pt x="442" y="449"/>
                  </a:cubicBezTo>
                  <a:cubicBezTo>
                    <a:pt x="487" y="371"/>
                    <a:pt x="499" y="281"/>
                    <a:pt x="476" y="194"/>
                  </a:cubicBezTo>
                  <a:cubicBezTo>
                    <a:pt x="455" y="117"/>
                    <a:pt x="409" y="51"/>
                    <a:pt x="344" y="5"/>
                  </a:cubicBezTo>
                  <a:cubicBezTo>
                    <a:pt x="337" y="0"/>
                    <a:pt x="327" y="5"/>
                    <a:pt x="326" y="13"/>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5" name="Google Shape;1325;p48"/>
            <p:cNvSpPr/>
            <p:nvPr/>
          </p:nvSpPr>
          <p:spPr>
            <a:xfrm>
              <a:off x="9108305" y="4859367"/>
              <a:ext cx="210630" cy="182470"/>
            </a:xfrm>
            <a:custGeom>
              <a:avLst/>
              <a:gdLst/>
              <a:ahLst/>
              <a:cxnLst/>
              <a:rect l="l" t="t" r="r" b="b"/>
              <a:pathLst>
                <a:path w="318" h="274" extrusionOk="0">
                  <a:moveTo>
                    <a:pt x="165" y="271"/>
                  </a:moveTo>
                  <a:cubicBezTo>
                    <a:pt x="253" y="214"/>
                    <a:pt x="309" y="118"/>
                    <a:pt x="317" y="14"/>
                  </a:cubicBezTo>
                  <a:cubicBezTo>
                    <a:pt x="318" y="6"/>
                    <a:pt x="309" y="0"/>
                    <a:pt x="301" y="3"/>
                  </a:cubicBezTo>
                  <a:cubicBezTo>
                    <a:pt x="256" y="23"/>
                    <a:pt x="208" y="33"/>
                    <a:pt x="159" y="33"/>
                  </a:cubicBezTo>
                  <a:cubicBezTo>
                    <a:pt x="110" y="33"/>
                    <a:pt x="61" y="23"/>
                    <a:pt x="16" y="3"/>
                  </a:cubicBezTo>
                  <a:cubicBezTo>
                    <a:pt x="8" y="0"/>
                    <a:pt x="0" y="6"/>
                    <a:pt x="0" y="14"/>
                  </a:cubicBezTo>
                  <a:cubicBezTo>
                    <a:pt x="9" y="118"/>
                    <a:pt x="65" y="214"/>
                    <a:pt x="152" y="271"/>
                  </a:cubicBezTo>
                  <a:cubicBezTo>
                    <a:pt x="156" y="274"/>
                    <a:pt x="161" y="274"/>
                    <a:pt x="165" y="271"/>
                  </a:cubicBezTo>
                  <a:close/>
                </a:path>
              </a:pathLst>
            </a:custGeom>
            <a:solidFill>
              <a:srgbClr val="A2C4C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6" name="Google Shape;1326;p48"/>
            <p:cNvSpPr/>
            <p:nvPr/>
          </p:nvSpPr>
          <p:spPr>
            <a:xfrm>
              <a:off x="8990881" y="4420259"/>
              <a:ext cx="445234" cy="224220"/>
            </a:xfrm>
            <a:custGeom>
              <a:avLst/>
              <a:gdLst/>
              <a:ahLst/>
              <a:cxnLst/>
              <a:rect l="l" t="t" r="r" b="b"/>
              <a:pathLst>
                <a:path w="672" h="337" extrusionOk="0">
                  <a:moveTo>
                    <a:pt x="336" y="0"/>
                  </a:moveTo>
                  <a:cubicBezTo>
                    <a:pt x="160" y="0"/>
                    <a:pt x="15" y="135"/>
                    <a:pt x="0" y="307"/>
                  </a:cubicBezTo>
                  <a:cubicBezTo>
                    <a:pt x="0" y="315"/>
                    <a:pt x="8" y="322"/>
                    <a:pt x="16" y="318"/>
                  </a:cubicBezTo>
                  <a:cubicBezTo>
                    <a:pt x="60" y="299"/>
                    <a:pt x="108" y="290"/>
                    <a:pt x="156" y="290"/>
                  </a:cubicBezTo>
                  <a:cubicBezTo>
                    <a:pt x="217" y="290"/>
                    <a:pt x="277" y="305"/>
                    <a:pt x="330" y="335"/>
                  </a:cubicBezTo>
                  <a:cubicBezTo>
                    <a:pt x="334" y="337"/>
                    <a:pt x="338" y="337"/>
                    <a:pt x="341" y="335"/>
                  </a:cubicBezTo>
                  <a:cubicBezTo>
                    <a:pt x="395" y="305"/>
                    <a:pt x="455" y="290"/>
                    <a:pt x="516" y="290"/>
                  </a:cubicBezTo>
                  <a:cubicBezTo>
                    <a:pt x="564" y="290"/>
                    <a:pt x="611" y="299"/>
                    <a:pt x="655" y="318"/>
                  </a:cubicBezTo>
                  <a:cubicBezTo>
                    <a:pt x="663" y="321"/>
                    <a:pt x="672" y="315"/>
                    <a:pt x="671" y="307"/>
                  </a:cubicBezTo>
                  <a:cubicBezTo>
                    <a:pt x="656" y="135"/>
                    <a:pt x="511" y="0"/>
                    <a:pt x="336" y="0"/>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7" name="Google Shape;1327;p48"/>
            <p:cNvSpPr/>
            <p:nvPr/>
          </p:nvSpPr>
          <p:spPr>
            <a:xfrm>
              <a:off x="8988924" y="4625814"/>
              <a:ext cx="207939" cy="207766"/>
            </a:xfrm>
            <a:custGeom>
              <a:avLst/>
              <a:gdLst/>
              <a:ahLst/>
              <a:cxnLst/>
              <a:rect l="l" t="t" r="r" b="b"/>
              <a:pathLst>
                <a:path w="314" h="312" extrusionOk="0">
                  <a:moveTo>
                    <a:pt x="147" y="307"/>
                  </a:moveTo>
                  <a:cubicBezTo>
                    <a:pt x="154" y="312"/>
                    <a:pt x="163" y="308"/>
                    <a:pt x="164" y="299"/>
                  </a:cubicBezTo>
                  <a:cubicBezTo>
                    <a:pt x="170" y="251"/>
                    <a:pt x="185" y="203"/>
                    <a:pt x="210" y="161"/>
                  </a:cubicBezTo>
                  <a:cubicBezTo>
                    <a:pt x="234" y="118"/>
                    <a:pt x="268" y="81"/>
                    <a:pt x="307" y="52"/>
                  </a:cubicBezTo>
                  <a:cubicBezTo>
                    <a:pt x="314" y="47"/>
                    <a:pt x="313" y="37"/>
                    <a:pt x="305" y="33"/>
                  </a:cubicBezTo>
                  <a:cubicBezTo>
                    <a:pt x="260" y="11"/>
                    <a:pt x="210" y="0"/>
                    <a:pt x="159" y="0"/>
                  </a:cubicBezTo>
                  <a:cubicBezTo>
                    <a:pt x="104" y="0"/>
                    <a:pt x="49" y="14"/>
                    <a:pt x="0" y="40"/>
                  </a:cubicBezTo>
                  <a:cubicBezTo>
                    <a:pt x="4" y="147"/>
                    <a:pt x="59" y="247"/>
                    <a:pt x="147" y="307"/>
                  </a:cubicBezTo>
                  <a:close/>
                </a:path>
              </a:pathLst>
            </a:custGeom>
            <a:solidFill>
              <a:srgbClr val="B6D7A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28" name="Google Shape;1328;p48"/>
            <p:cNvSpPr/>
            <p:nvPr/>
          </p:nvSpPr>
          <p:spPr>
            <a:xfrm>
              <a:off x="9232824" y="4627288"/>
              <a:ext cx="203291" cy="203591"/>
            </a:xfrm>
            <a:custGeom>
              <a:avLst/>
              <a:gdLst/>
              <a:ahLst/>
              <a:cxnLst/>
              <a:rect l="l" t="t" r="r" b="b"/>
              <a:pathLst>
                <a:path w="307" h="306" extrusionOk="0">
                  <a:moveTo>
                    <a:pt x="9" y="31"/>
                  </a:moveTo>
                  <a:cubicBezTo>
                    <a:pt x="1" y="35"/>
                    <a:pt x="0" y="45"/>
                    <a:pt x="7" y="51"/>
                  </a:cubicBezTo>
                  <a:cubicBezTo>
                    <a:pt x="45" y="79"/>
                    <a:pt x="77" y="116"/>
                    <a:pt x="101" y="158"/>
                  </a:cubicBezTo>
                  <a:cubicBezTo>
                    <a:pt x="126" y="199"/>
                    <a:pt x="141" y="246"/>
                    <a:pt x="147" y="293"/>
                  </a:cubicBezTo>
                  <a:cubicBezTo>
                    <a:pt x="148" y="302"/>
                    <a:pt x="158" y="306"/>
                    <a:pt x="165" y="301"/>
                  </a:cubicBezTo>
                  <a:cubicBezTo>
                    <a:pt x="248" y="243"/>
                    <a:pt x="301" y="149"/>
                    <a:pt x="307" y="46"/>
                  </a:cubicBezTo>
                  <a:cubicBezTo>
                    <a:pt x="307" y="42"/>
                    <a:pt x="305" y="38"/>
                    <a:pt x="301" y="35"/>
                  </a:cubicBezTo>
                  <a:cubicBezTo>
                    <a:pt x="254" y="12"/>
                    <a:pt x="202" y="0"/>
                    <a:pt x="151" y="0"/>
                  </a:cubicBezTo>
                  <a:cubicBezTo>
                    <a:pt x="101" y="0"/>
                    <a:pt x="53" y="11"/>
                    <a:pt x="9" y="31"/>
                  </a:cubicBezTo>
                  <a:close/>
                </a:path>
              </a:pathLst>
            </a:custGeom>
            <a:solidFill>
              <a:srgbClr val="A4C2F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29" name="Google Shape;1329;p48"/>
          <p:cNvGrpSpPr/>
          <p:nvPr/>
        </p:nvGrpSpPr>
        <p:grpSpPr>
          <a:xfrm>
            <a:off x="3069757" y="2283047"/>
            <a:ext cx="445812" cy="394518"/>
            <a:chOff x="1510757" y="3225422"/>
            <a:chExt cx="720214" cy="637347"/>
          </a:xfrm>
        </p:grpSpPr>
        <p:sp>
          <p:nvSpPr>
            <p:cNvPr id="1330" name="Google Shape;1330;p48"/>
            <p:cNvSpPr/>
            <p:nvPr/>
          </p:nvSpPr>
          <p:spPr>
            <a:xfrm>
              <a:off x="1774546" y="3475620"/>
              <a:ext cx="261417" cy="238347"/>
            </a:xfrm>
            <a:custGeom>
              <a:avLst/>
              <a:gdLst/>
              <a:ahLst/>
              <a:cxnLst/>
              <a:rect l="l" t="t" r="r" b="b"/>
              <a:pathLst>
                <a:path w="385" h="351" extrusionOk="0">
                  <a:moveTo>
                    <a:pt x="0" y="288"/>
                  </a:moveTo>
                  <a:cubicBezTo>
                    <a:pt x="0" y="195"/>
                    <a:pt x="0" y="195"/>
                    <a:pt x="0" y="195"/>
                  </a:cubicBezTo>
                  <a:cubicBezTo>
                    <a:pt x="7" y="203"/>
                    <a:pt x="17" y="209"/>
                    <a:pt x="28" y="209"/>
                  </a:cubicBezTo>
                  <a:cubicBezTo>
                    <a:pt x="39" y="209"/>
                    <a:pt x="49" y="204"/>
                    <a:pt x="56" y="195"/>
                  </a:cubicBezTo>
                  <a:cubicBezTo>
                    <a:pt x="66" y="183"/>
                    <a:pt x="72" y="166"/>
                    <a:pt x="71" y="146"/>
                  </a:cubicBezTo>
                  <a:cubicBezTo>
                    <a:pt x="72" y="127"/>
                    <a:pt x="66" y="110"/>
                    <a:pt x="56" y="98"/>
                  </a:cubicBezTo>
                  <a:cubicBezTo>
                    <a:pt x="49" y="89"/>
                    <a:pt x="39" y="84"/>
                    <a:pt x="28" y="84"/>
                  </a:cubicBezTo>
                  <a:cubicBezTo>
                    <a:pt x="17" y="84"/>
                    <a:pt x="7" y="89"/>
                    <a:pt x="0" y="98"/>
                  </a:cubicBezTo>
                  <a:cubicBezTo>
                    <a:pt x="0" y="0"/>
                    <a:pt x="0" y="0"/>
                    <a:pt x="0" y="0"/>
                  </a:cubicBezTo>
                  <a:cubicBezTo>
                    <a:pt x="189" y="0"/>
                    <a:pt x="189" y="0"/>
                    <a:pt x="189" y="0"/>
                  </a:cubicBezTo>
                  <a:cubicBezTo>
                    <a:pt x="312" y="0"/>
                    <a:pt x="312" y="0"/>
                    <a:pt x="312" y="0"/>
                  </a:cubicBezTo>
                  <a:cubicBezTo>
                    <a:pt x="313" y="0"/>
                    <a:pt x="313" y="0"/>
                    <a:pt x="313" y="0"/>
                  </a:cubicBezTo>
                  <a:cubicBezTo>
                    <a:pt x="313" y="122"/>
                    <a:pt x="313" y="122"/>
                    <a:pt x="313" y="122"/>
                  </a:cubicBezTo>
                  <a:cubicBezTo>
                    <a:pt x="314" y="125"/>
                    <a:pt x="317" y="128"/>
                    <a:pt x="320" y="128"/>
                  </a:cubicBezTo>
                  <a:cubicBezTo>
                    <a:pt x="327" y="129"/>
                    <a:pt x="334" y="129"/>
                    <a:pt x="338" y="122"/>
                  </a:cubicBezTo>
                  <a:cubicBezTo>
                    <a:pt x="341" y="119"/>
                    <a:pt x="342" y="115"/>
                    <a:pt x="345" y="111"/>
                  </a:cubicBezTo>
                  <a:cubicBezTo>
                    <a:pt x="351" y="100"/>
                    <a:pt x="366" y="99"/>
                    <a:pt x="374" y="109"/>
                  </a:cubicBezTo>
                  <a:cubicBezTo>
                    <a:pt x="382" y="119"/>
                    <a:pt x="385" y="133"/>
                    <a:pt x="385" y="146"/>
                  </a:cubicBezTo>
                  <a:cubicBezTo>
                    <a:pt x="385" y="160"/>
                    <a:pt x="382" y="174"/>
                    <a:pt x="374" y="184"/>
                  </a:cubicBezTo>
                  <a:cubicBezTo>
                    <a:pt x="366" y="194"/>
                    <a:pt x="351" y="193"/>
                    <a:pt x="345" y="182"/>
                  </a:cubicBezTo>
                  <a:cubicBezTo>
                    <a:pt x="342" y="178"/>
                    <a:pt x="341" y="174"/>
                    <a:pt x="338" y="170"/>
                  </a:cubicBezTo>
                  <a:cubicBezTo>
                    <a:pt x="334" y="164"/>
                    <a:pt x="327" y="164"/>
                    <a:pt x="320" y="164"/>
                  </a:cubicBezTo>
                  <a:cubicBezTo>
                    <a:pt x="317" y="164"/>
                    <a:pt x="314" y="168"/>
                    <a:pt x="313" y="171"/>
                  </a:cubicBezTo>
                  <a:cubicBezTo>
                    <a:pt x="313" y="351"/>
                    <a:pt x="313" y="351"/>
                    <a:pt x="313" y="351"/>
                  </a:cubicBezTo>
                  <a:cubicBezTo>
                    <a:pt x="107" y="324"/>
                    <a:pt x="107" y="324"/>
                    <a:pt x="107" y="324"/>
                  </a:cubicBezTo>
                  <a:cubicBezTo>
                    <a:pt x="107" y="324"/>
                    <a:pt x="74" y="316"/>
                    <a:pt x="52" y="310"/>
                  </a:cubicBezTo>
                  <a:cubicBezTo>
                    <a:pt x="32" y="305"/>
                    <a:pt x="0" y="288"/>
                    <a:pt x="0" y="28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1" name="Google Shape;1331;p48"/>
            <p:cNvSpPr/>
            <p:nvPr/>
          </p:nvSpPr>
          <p:spPr>
            <a:xfrm>
              <a:off x="2000650" y="3426634"/>
              <a:ext cx="230321" cy="296287"/>
            </a:xfrm>
            <a:custGeom>
              <a:avLst/>
              <a:gdLst/>
              <a:ahLst/>
              <a:cxnLst/>
              <a:rect l="l" t="t" r="r" b="b"/>
              <a:pathLst>
                <a:path w="339" h="436" extrusionOk="0">
                  <a:moveTo>
                    <a:pt x="187" y="65"/>
                  </a:moveTo>
                  <a:cubicBezTo>
                    <a:pt x="187" y="58"/>
                    <a:pt x="187" y="51"/>
                    <a:pt x="193" y="47"/>
                  </a:cubicBezTo>
                  <a:cubicBezTo>
                    <a:pt x="197" y="45"/>
                    <a:pt x="201" y="43"/>
                    <a:pt x="205" y="41"/>
                  </a:cubicBezTo>
                  <a:cubicBezTo>
                    <a:pt x="216" y="34"/>
                    <a:pt x="217" y="20"/>
                    <a:pt x="207" y="11"/>
                  </a:cubicBezTo>
                  <a:cubicBezTo>
                    <a:pt x="197" y="3"/>
                    <a:pt x="183" y="0"/>
                    <a:pt x="169" y="0"/>
                  </a:cubicBezTo>
                  <a:cubicBezTo>
                    <a:pt x="156" y="0"/>
                    <a:pt x="142" y="3"/>
                    <a:pt x="132" y="11"/>
                  </a:cubicBezTo>
                  <a:cubicBezTo>
                    <a:pt x="122" y="20"/>
                    <a:pt x="123" y="34"/>
                    <a:pt x="134" y="41"/>
                  </a:cubicBezTo>
                  <a:cubicBezTo>
                    <a:pt x="138" y="43"/>
                    <a:pt x="142" y="45"/>
                    <a:pt x="145" y="47"/>
                  </a:cubicBezTo>
                  <a:cubicBezTo>
                    <a:pt x="152" y="51"/>
                    <a:pt x="152" y="58"/>
                    <a:pt x="151" y="65"/>
                  </a:cubicBezTo>
                  <a:cubicBezTo>
                    <a:pt x="151" y="69"/>
                    <a:pt x="148" y="71"/>
                    <a:pt x="145" y="72"/>
                  </a:cubicBezTo>
                  <a:cubicBezTo>
                    <a:pt x="61" y="72"/>
                    <a:pt x="61" y="72"/>
                    <a:pt x="61" y="72"/>
                  </a:cubicBezTo>
                  <a:cubicBezTo>
                    <a:pt x="0" y="72"/>
                    <a:pt x="0" y="72"/>
                    <a:pt x="0" y="72"/>
                  </a:cubicBezTo>
                  <a:cubicBezTo>
                    <a:pt x="0" y="170"/>
                    <a:pt x="0" y="170"/>
                    <a:pt x="0" y="170"/>
                  </a:cubicBezTo>
                  <a:cubicBezTo>
                    <a:pt x="7" y="161"/>
                    <a:pt x="17" y="156"/>
                    <a:pt x="28" y="156"/>
                  </a:cubicBezTo>
                  <a:cubicBezTo>
                    <a:pt x="39" y="156"/>
                    <a:pt x="49" y="161"/>
                    <a:pt x="56" y="170"/>
                  </a:cubicBezTo>
                  <a:cubicBezTo>
                    <a:pt x="66" y="182"/>
                    <a:pt x="71" y="199"/>
                    <a:pt x="71" y="218"/>
                  </a:cubicBezTo>
                  <a:cubicBezTo>
                    <a:pt x="71" y="238"/>
                    <a:pt x="66" y="255"/>
                    <a:pt x="56" y="267"/>
                  </a:cubicBezTo>
                  <a:cubicBezTo>
                    <a:pt x="49" y="276"/>
                    <a:pt x="39" y="281"/>
                    <a:pt x="28" y="281"/>
                  </a:cubicBezTo>
                  <a:cubicBezTo>
                    <a:pt x="17" y="281"/>
                    <a:pt x="7" y="275"/>
                    <a:pt x="0" y="267"/>
                  </a:cubicBezTo>
                  <a:cubicBezTo>
                    <a:pt x="0" y="425"/>
                    <a:pt x="0" y="425"/>
                    <a:pt x="0" y="425"/>
                  </a:cubicBezTo>
                  <a:cubicBezTo>
                    <a:pt x="86" y="436"/>
                    <a:pt x="86" y="436"/>
                    <a:pt x="86" y="436"/>
                  </a:cubicBezTo>
                  <a:cubicBezTo>
                    <a:pt x="128" y="431"/>
                    <a:pt x="201" y="415"/>
                    <a:pt x="248" y="367"/>
                  </a:cubicBezTo>
                  <a:cubicBezTo>
                    <a:pt x="307" y="309"/>
                    <a:pt x="328" y="205"/>
                    <a:pt x="328" y="205"/>
                  </a:cubicBezTo>
                  <a:cubicBezTo>
                    <a:pt x="328" y="205"/>
                    <a:pt x="339" y="143"/>
                    <a:pt x="333" y="72"/>
                  </a:cubicBezTo>
                  <a:cubicBezTo>
                    <a:pt x="193" y="72"/>
                    <a:pt x="193" y="72"/>
                    <a:pt x="193" y="72"/>
                  </a:cubicBezTo>
                  <a:cubicBezTo>
                    <a:pt x="190" y="71"/>
                    <a:pt x="187" y="69"/>
                    <a:pt x="187" y="6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2" name="Google Shape;1332;p48"/>
            <p:cNvSpPr/>
            <p:nvPr/>
          </p:nvSpPr>
          <p:spPr>
            <a:xfrm>
              <a:off x="1774546" y="3225422"/>
              <a:ext cx="211874" cy="236503"/>
            </a:xfrm>
            <a:custGeom>
              <a:avLst/>
              <a:gdLst/>
              <a:ahLst/>
              <a:cxnLst/>
              <a:rect l="l" t="t" r="r" b="b"/>
              <a:pathLst>
                <a:path w="312" h="348" extrusionOk="0">
                  <a:moveTo>
                    <a:pt x="0" y="157"/>
                  </a:moveTo>
                  <a:cubicBezTo>
                    <a:pt x="7" y="149"/>
                    <a:pt x="17" y="143"/>
                    <a:pt x="28" y="143"/>
                  </a:cubicBezTo>
                  <a:cubicBezTo>
                    <a:pt x="39" y="143"/>
                    <a:pt x="49" y="148"/>
                    <a:pt x="56" y="157"/>
                  </a:cubicBezTo>
                  <a:cubicBezTo>
                    <a:pt x="66" y="169"/>
                    <a:pt x="72" y="186"/>
                    <a:pt x="71" y="206"/>
                  </a:cubicBezTo>
                  <a:cubicBezTo>
                    <a:pt x="72" y="225"/>
                    <a:pt x="66" y="242"/>
                    <a:pt x="56" y="255"/>
                  </a:cubicBezTo>
                  <a:cubicBezTo>
                    <a:pt x="49" y="263"/>
                    <a:pt x="39" y="268"/>
                    <a:pt x="28" y="268"/>
                  </a:cubicBezTo>
                  <a:cubicBezTo>
                    <a:pt x="17" y="268"/>
                    <a:pt x="7" y="263"/>
                    <a:pt x="0" y="254"/>
                  </a:cubicBezTo>
                  <a:cubicBezTo>
                    <a:pt x="0" y="348"/>
                    <a:pt x="0" y="348"/>
                    <a:pt x="0" y="348"/>
                  </a:cubicBezTo>
                  <a:cubicBezTo>
                    <a:pt x="189" y="348"/>
                    <a:pt x="189" y="348"/>
                    <a:pt x="189" y="348"/>
                  </a:cubicBezTo>
                  <a:cubicBezTo>
                    <a:pt x="312" y="348"/>
                    <a:pt x="312" y="348"/>
                    <a:pt x="312" y="348"/>
                  </a:cubicBezTo>
                  <a:cubicBezTo>
                    <a:pt x="312" y="254"/>
                    <a:pt x="312" y="254"/>
                    <a:pt x="312" y="254"/>
                  </a:cubicBezTo>
                  <a:cubicBezTo>
                    <a:pt x="305" y="263"/>
                    <a:pt x="295" y="268"/>
                    <a:pt x="284" y="268"/>
                  </a:cubicBezTo>
                  <a:cubicBezTo>
                    <a:pt x="274" y="268"/>
                    <a:pt x="264" y="263"/>
                    <a:pt x="257" y="255"/>
                  </a:cubicBezTo>
                  <a:cubicBezTo>
                    <a:pt x="246" y="242"/>
                    <a:pt x="241" y="225"/>
                    <a:pt x="241" y="206"/>
                  </a:cubicBezTo>
                  <a:cubicBezTo>
                    <a:pt x="241" y="186"/>
                    <a:pt x="246" y="169"/>
                    <a:pt x="257" y="157"/>
                  </a:cubicBezTo>
                  <a:cubicBezTo>
                    <a:pt x="264" y="148"/>
                    <a:pt x="274" y="143"/>
                    <a:pt x="284" y="143"/>
                  </a:cubicBezTo>
                  <a:cubicBezTo>
                    <a:pt x="295" y="143"/>
                    <a:pt x="305" y="149"/>
                    <a:pt x="312" y="157"/>
                  </a:cubicBezTo>
                  <a:cubicBezTo>
                    <a:pt x="312" y="23"/>
                    <a:pt x="312" y="23"/>
                    <a:pt x="312" y="23"/>
                  </a:cubicBezTo>
                  <a:cubicBezTo>
                    <a:pt x="292" y="20"/>
                    <a:pt x="273" y="18"/>
                    <a:pt x="256" y="17"/>
                  </a:cubicBezTo>
                  <a:cubicBezTo>
                    <a:pt x="182" y="11"/>
                    <a:pt x="96" y="0"/>
                    <a:pt x="0" y="12"/>
                  </a:cubicBezTo>
                  <a:lnTo>
                    <a:pt x="0" y="157"/>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3" name="Google Shape;1333;p48"/>
            <p:cNvSpPr/>
            <p:nvPr/>
          </p:nvSpPr>
          <p:spPr>
            <a:xfrm>
              <a:off x="1951107" y="3243857"/>
              <a:ext cx="274329" cy="218067"/>
            </a:xfrm>
            <a:custGeom>
              <a:avLst/>
              <a:gdLst/>
              <a:ahLst/>
              <a:cxnLst/>
              <a:rect l="l" t="t" r="r" b="b"/>
              <a:pathLst>
                <a:path w="404" h="321" extrusionOk="0">
                  <a:moveTo>
                    <a:pt x="72" y="155"/>
                  </a:moveTo>
                  <a:cubicBezTo>
                    <a:pt x="71" y="158"/>
                    <a:pt x="69" y="161"/>
                    <a:pt x="65" y="161"/>
                  </a:cubicBezTo>
                  <a:cubicBezTo>
                    <a:pt x="58" y="161"/>
                    <a:pt x="52" y="161"/>
                    <a:pt x="47" y="155"/>
                  </a:cubicBezTo>
                  <a:cubicBezTo>
                    <a:pt x="45" y="151"/>
                    <a:pt x="43" y="147"/>
                    <a:pt x="41" y="143"/>
                  </a:cubicBezTo>
                  <a:cubicBezTo>
                    <a:pt x="34" y="132"/>
                    <a:pt x="20" y="131"/>
                    <a:pt x="11" y="141"/>
                  </a:cubicBezTo>
                  <a:cubicBezTo>
                    <a:pt x="3" y="151"/>
                    <a:pt x="0" y="165"/>
                    <a:pt x="0" y="179"/>
                  </a:cubicBezTo>
                  <a:cubicBezTo>
                    <a:pt x="0" y="192"/>
                    <a:pt x="3" y="206"/>
                    <a:pt x="11" y="216"/>
                  </a:cubicBezTo>
                  <a:cubicBezTo>
                    <a:pt x="20" y="226"/>
                    <a:pt x="34" y="225"/>
                    <a:pt x="41" y="214"/>
                  </a:cubicBezTo>
                  <a:cubicBezTo>
                    <a:pt x="43" y="210"/>
                    <a:pt x="45" y="206"/>
                    <a:pt x="47" y="203"/>
                  </a:cubicBezTo>
                  <a:cubicBezTo>
                    <a:pt x="52" y="196"/>
                    <a:pt x="58" y="196"/>
                    <a:pt x="65" y="197"/>
                  </a:cubicBezTo>
                  <a:cubicBezTo>
                    <a:pt x="69" y="197"/>
                    <a:pt x="71" y="200"/>
                    <a:pt x="72" y="203"/>
                  </a:cubicBezTo>
                  <a:cubicBezTo>
                    <a:pt x="72" y="321"/>
                    <a:pt x="72" y="321"/>
                    <a:pt x="72" y="321"/>
                  </a:cubicBezTo>
                  <a:cubicBezTo>
                    <a:pt x="134" y="321"/>
                    <a:pt x="134" y="321"/>
                    <a:pt x="134" y="321"/>
                  </a:cubicBezTo>
                  <a:cubicBezTo>
                    <a:pt x="194" y="321"/>
                    <a:pt x="194" y="321"/>
                    <a:pt x="194" y="321"/>
                  </a:cubicBezTo>
                  <a:cubicBezTo>
                    <a:pt x="185" y="314"/>
                    <a:pt x="180" y="304"/>
                    <a:pt x="180" y="293"/>
                  </a:cubicBezTo>
                  <a:cubicBezTo>
                    <a:pt x="180" y="283"/>
                    <a:pt x="185" y="272"/>
                    <a:pt x="193" y="265"/>
                  </a:cubicBezTo>
                  <a:cubicBezTo>
                    <a:pt x="206" y="255"/>
                    <a:pt x="223" y="250"/>
                    <a:pt x="242" y="250"/>
                  </a:cubicBezTo>
                  <a:cubicBezTo>
                    <a:pt x="262" y="250"/>
                    <a:pt x="279" y="255"/>
                    <a:pt x="291" y="265"/>
                  </a:cubicBezTo>
                  <a:cubicBezTo>
                    <a:pt x="300" y="272"/>
                    <a:pt x="305" y="283"/>
                    <a:pt x="305" y="293"/>
                  </a:cubicBezTo>
                  <a:cubicBezTo>
                    <a:pt x="305" y="304"/>
                    <a:pt x="299" y="314"/>
                    <a:pt x="291" y="321"/>
                  </a:cubicBezTo>
                  <a:cubicBezTo>
                    <a:pt x="404" y="321"/>
                    <a:pt x="404" y="321"/>
                    <a:pt x="404" y="321"/>
                  </a:cubicBezTo>
                  <a:cubicBezTo>
                    <a:pt x="403" y="315"/>
                    <a:pt x="402" y="308"/>
                    <a:pt x="401" y="301"/>
                  </a:cubicBezTo>
                  <a:cubicBezTo>
                    <a:pt x="396" y="273"/>
                    <a:pt x="371" y="189"/>
                    <a:pt x="282" y="113"/>
                  </a:cubicBezTo>
                  <a:cubicBezTo>
                    <a:pt x="199" y="42"/>
                    <a:pt x="130" y="13"/>
                    <a:pt x="72" y="0"/>
                  </a:cubicBezTo>
                  <a:lnTo>
                    <a:pt x="72" y="15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4" name="Google Shape;1334;p48"/>
            <p:cNvSpPr/>
            <p:nvPr/>
          </p:nvSpPr>
          <p:spPr>
            <a:xfrm>
              <a:off x="1858610" y="3710542"/>
              <a:ext cx="173926" cy="152226"/>
            </a:xfrm>
            <a:custGeom>
              <a:avLst/>
              <a:gdLst/>
              <a:ahLst/>
              <a:cxnLst/>
              <a:rect l="l" t="t" r="r" b="b"/>
              <a:pathLst>
                <a:path w="256" h="224" extrusionOk="0">
                  <a:moveTo>
                    <a:pt x="253" y="39"/>
                  </a:moveTo>
                  <a:cubicBezTo>
                    <a:pt x="254" y="37"/>
                    <a:pt x="255" y="35"/>
                    <a:pt x="256" y="34"/>
                  </a:cubicBezTo>
                  <a:cubicBezTo>
                    <a:pt x="0" y="0"/>
                    <a:pt x="0" y="0"/>
                    <a:pt x="0" y="0"/>
                  </a:cubicBezTo>
                  <a:cubicBezTo>
                    <a:pt x="142" y="206"/>
                    <a:pt x="142" y="206"/>
                    <a:pt x="142" y="206"/>
                  </a:cubicBezTo>
                  <a:cubicBezTo>
                    <a:pt x="148" y="216"/>
                    <a:pt x="159" y="221"/>
                    <a:pt x="170" y="222"/>
                  </a:cubicBezTo>
                  <a:cubicBezTo>
                    <a:pt x="225" y="224"/>
                    <a:pt x="225" y="224"/>
                    <a:pt x="225" y="224"/>
                  </a:cubicBezTo>
                  <a:cubicBezTo>
                    <a:pt x="233" y="224"/>
                    <a:pt x="235" y="221"/>
                    <a:pt x="233" y="218"/>
                  </a:cubicBezTo>
                  <a:cubicBezTo>
                    <a:pt x="229" y="209"/>
                    <a:pt x="220" y="192"/>
                    <a:pt x="212" y="175"/>
                  </a:cubicBezTo>
                  <a:cubicBezTo>
                    <a:pt x="207" y="166"/>
                    <a:pt x="206" y="154"/>
                    <a:pt x="210" y="144"/>
                  </a:cubicBezTo>
                  <a:lnTo>
                    <a:pt x="253" y="39"/>
                  </a:ln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5" name="Google Shape;1335;p48"/>
            <p:cNvSpPr/>
            <p:nvPr/>
          </p:nvSpPr>
          <p:spPr>
            <a:xfrm>
              <a:off x="1521825" y="3426634"/>
              <a:ext cx="288560" cy="234396"/>
            </a:xfrm>
            <a:custGeom>
              <a:avLst/>
              <a:gdLst/>
              <a:ahLst/>
              <a:cxnLst/>
              <a:rect l="l" t="t" r="r" b="b"/>
              <a:pathLst>
                <a:path w="425" h="345" extrusionOk="0">
                  <a:moveTo>
                    <a:pt x="299" y="269"/>
                  </a:moveTo>
                  <a:cubicBezTo>
                    <a:pt x="299" y="269"/>
                    <a:pt x="299" y="269"/>
                    <a:pt x="299" y="269"/>
                  </a:cubicBezTo>
                  <a:cubicBezTo>
                    <a:pt x="308" y="298"/>
                    <a:pt x="328" y="324"/>
                    <a:pt x="352" y="345"/>
                  </a:cubicBezTo>
                  <a:cubicBezTo>
                    <a:pt x="352" y="243"/>
                    <a:pt x="352" y="243"/>
                    <a:pt x="352" y="243"/>
                  </a:cubicBezTo>
                  <a:cubicBezTo>
                    <a:pt x="353" y="240"/>
                    <a:pt x="356" y="236"/>
                    <a:pt x="359" y="236"/>
                  </a:cubicBezTo>
                  <a:cubicBezTo>
                    <a:pt x="366" y="236"/>
                    <a:pt x="373" y="236"/>
                    <a:pt x="377" y="242"/>
                  </a:cubicBezTo>
                  <a:cubicBezTo>
                    <a:pt x="380" y="246"/>
                    <a:pt x="381" y="250"/>
                    <a:pt x="384" y="254"/>
                  </a:cubicBezTo>
                  <a:cubicBezTo>
                    <a:pt x="391" y="265"/>
                    <a:pt x="405" y="266"/>
                    <a:pt x="413" y="256"/>
                  </a:cubicBezTo>
                  <a:cubicBezTo>
                    <a:pt x="421" y="246"/>
                    <a:pt x="425" y="232"/>
                    <a:pt x="424" y="218"/>
                  </a:cubicBezTo>
                  <a:cubicBezTo>
                    <a:pt x="425" y="205"/>
                    <a:pt x="421" y="191"/>
                    <a:pt x="413" y="181"/>
                  </a:cubicBezTo>
                  <a:cubicBezTo>
                    <a:pt x="405" y="171"/>
                    <a:pt x="391" y="172"/>
                    <a:pt x="384" y="183"/>
                  </a:cubicBezTo>
                  <a:cubicBezTo>
                    <a:pt x="381" y="187"/>
                    <a:pt x="380" y="191"/>
                    <a:pt x="377" y="194"/>
                  </a:cubicBezTo>
                  <a:cubicBezTo>
                    <a:pt x="373" y="201"/>
                    <a:pt x="366" y="201"/>
                    <a:pt x="359" y="200"/>
                  </a:cubicBezTo>
                  <a:cubicBezTo>
                    <a:pt x="356" y="200"/>
                    <a:pt x="353" y="197"/>
                    <a:pt x="352" y="194"/>
                  </a:cubicBezTo>
                  <a:cubicBezTo>
                    <a:pt x="352" y="72"/>
                    <a:pt x="352" y="72"/>
                    <a:pt x="352" y="72"/>
                  </a:cubicBezTo>
                  <a:cubicBezTo>
                    <a:pt x="205" y="72"/>
                    <a:pt x="205" y="72"/>
                    <a:pt x="205" y="72"/>
                  </a:cubicBezTo>
                  <a:cubicBezTo>
                    <a:pt x="202" y="71"/>
                    <a:pt x="198" y="69"/>
                    <a:pt x="198" y="65"/>
                  </a:cubicBezTo>
                  <a:cubicBezTo>
                    <a:pt x="198" y="58"/>
                    <a:pt x="198" y="51"/>
                    <a:pt x="204" y="47"/>
                  </a:cubicBezTo>
                  <a:cubicBezTo>
                    <a:pt x="208" y="45"/>
                    <a:pt x="212" y="43"/>
                    <a:pt x="216" y="41"/>
                  </a:cubicBezTo>
                  <a:cubicBezTo>
                    <a:pt x="227" y="34"/>
                    <a:pt x="228" y="20"/>
                    <a:pt x="218" y="11"/>
                  </a:cubicBezTo>
                  <a:cubicBezTo>
                    <a:pt x="208" y="3"/>
                    <a:pt x="194" y="0"/>
                    <a:pt x="180" y="0"/>
                  </a:cubicBezTo>
                  <a:cubicBezTo>
                    <a:pt x="167" y="0"/>
                    <a:pt x="153" y="3"/>
                    <a:pt x="143" y="11"/>
                  </a:cubicBezTo>
                  <a:cubicBezTo>
                    <a:pt x="133" y="20"/>
                    <a:pt x="134" y="34"/>
                    <a:pt x="145" y="41"/>
                  </a:cubicBezTo>
                  <a:cubicBezTo>
                    <a:pt x="149" y="43"/>
                    <a:pt x="153" y="45"/>
                    <a:pt x="156" y="47"/>
                  </a:cubicBezTo>
                  <a:cubicBezTo>
                    <a:pt x="163" y="51"/>
                    <a:pt x="163" y="58"/>
                    <a:pt x="162" y="65"/>
                  </a:cubicBezTo>
                  <a:cubicBezTo>
                    <a:pt x="162" y="69"/>
                    <a:pt x="159" y="71"/>
                    <a:pt x="156" y="72"/>
                  </a:cubicBezTo>
                  <a:cubicBezTo>
                    <a:pt x="0" y="72"/>
                    <a:pt x="0" y="72"/>
                    <a:pt x="0" y="72"/>
                  </a:cubicBezTo>
                  <a:cubicBezTo>
                    <a:pt x="0" y="72"/>
                    <a:pt x="0" y="72"/>
                    <a:pt x="0" y="72"/>
                  </a:cubicBezTo>
                  <a:cubicBezTo>
                    <a:pt x="3" y="89"/>
                    <a:pt x="23" y="134"/>
                    <a:pt x="23" y="134"/>
                  </a:cubicBezTo>
                  <a:cubicBezTo>
                    <a:pt x="53" y="249"/>
                    <a:pt x="185" y="304"/>
                    <a:pt x="299" y="269"/>
                  </a:cubicBezTo>
                  <a:cubicBezTo>
                    <a:pt x="299" y="269"/>
                    <a:pt x="299" y="269"/>
                    <a:pt x="299" y="269"/>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6" name="Google Shape;1336;p48"/>
            <p:cNvSpPr/>
            <p:nvPr/>
          </p:nvSpPr>
          <p:spPr>
            <a:xfrm>
              <a:off x="1510757" y="3234903"/>
              <a:ext cx="299628" cy="227021"/>
            </a:xfrm>
            <a:custGeom>
              <a:avLst/>
              <a:gdLst/>
              <a:ahLst/>
              <a:cxnLst/>
              <a:rect l="l" t="t" r="r" b="b"/>
              <a:pathLst>
                <a:path w="441" h="334" extrusionOk="0">
                  <a:moveTo>
                    <a:pt x="148" y="334"/>
                  </a:moveTo>
                  <a:cubicBezTo>
                    <a:pt x="139" y="327"/>
                    <a:pt x="134" y="317"/>
                    <a:pt x="134" y="306"/>
                  </a:cubicBezTo>
                  <a:cubicBezTo>
                    <a:pt x="134" y="296"/>
                    <a:pt x="139" y="285"/>
                    <a:pt x="147" y="278"/>
                  </a:cubicBezTo>
                  <a:cubicBezTo>
                    <a:pt x="160" y="268"/>
                    <a:pt x="177" y="263"/>
                    <a:pt x="196" y="263"/>
                  </a:cubicBezTo>
                  <a:cubicBezTo>
                    <a:pt x="216" y="263"/>
                    <a:pt x="233" y="268"/>
                    <a:pt x="245" y="278"/>
                  </a:cubicBezTo>
                  <a:cubicBezTo>
                    <a:pt x="254" y="285"/>
                    <a:pt x="259" y="296"/>
                    <a:pt x="259" y="306"/>
                  </a:cubicBezTo>
                  <a:cubicBezTo>
                    <a:pt x="259" y="317"/>
                    <a:pt x="253" y="327"/>
                    <a:pt x="245" y="334"/>
                  </a:cubicBezTo>
                  <a:cubicBezTo>
                    <a:pt x="368" y="334"/>
                    <a:pt x="368" y="334"/>
                    <a:pt x="368" y="334"/>
                  </a:cubicBezTo>
                  <a:cubicBezTo>
                    <a:pt x="368" y="216"/>
                    <a:pt x="368" y="216"/>
                    <a:pt x="368" y="216"/>
                  </a:cubicBezTo>
                  <a:cubicBezTo>
                    <a:pt x="369" y="213"/>
                    <a:pt x="372" y="210"/>
                    <a:pt x="375" y="210"/>
                  </a:cubicBezTo>
                  <a:cubicBezTo>
                    <a:pt x="382" y="209"/>
                    <a:pt x="389" y="209"/>
                    <a:pt x="393" y="216"/>
                  </a:cubicBezTo>
                  <a:cubicBezTo>
                    <a:pt x="396" y="219"/>
                    <a:pt x="397" y="223"/>
                    <a:pt x="400" y="227"/>
                  </a:cubicBezTo>
                  <a:cubicBezTo>
                    <a:pt x="407" y="238"/>
                    <a:pt x="421" y="239"/>
                    <a:pt x="429" y="229"/>
                  </a:cubicBezTo>
                  <a:cubicBezTo>
                    <a:pt x="437" y="219"/>
                    <a:pt x="441" y="205"/>
                    <a:pt x="440" y="192"/>
                  </a:cubicBezTo>
                  <a:cubicBezTo>
                    <a:pt x="441" y="178"/>
                    <a:pt x="437" y="164"/>
                    <a:pt x="429" y="154"/>
                  </a:cubicBezTo>
                  <a:cubicBezTo>
                    <a:pt x="421" y="144"/>
                    <a:pt x="407" y="145"/>
                    <a:pt x="400" y="156"/>
                  </a:cubicBezTo>
                  <a:cubicBezTo>
                    <a:pt x="397" y="160"/>
                    <a:pt x="396" y="164"/>
                    <a:pt x="393" y="168"/>
                  </a:cubicBezTo>
                  <a:cubicBezTo>
                    <a:pt x="389" y="174"/>
                    <a:pt x="382" y="174"/>
                    <a:pt x="375" y="174"/>
                  </a:cubicBezTo>
                  <a:cubicBezTo>
                    <a:pt x="372" y="174"/>
                    <a:pt x="369" y="171"/>
                    <a:pt x="368" y="168"/>
                  </a:cubicBezTo>
                  <a:cubicBezTo>
                    <a:pt x="368" y="0"/>
                    <a:pt x="368" y="0"/>
                    <a:pt x="368" y="0"/>
                  </a:cubicBezTo>
                  <a:cubicBezTo>
                    <a:pt x="367" y="1"/>
                    <a:pt x="366" y="1"/>
                    <a:pt x="365" y="1"/>
                  </a:cubicBezTo>
                  <a:cubicBezTo>
                    <a:pt x="253" y="36"/>
                    <a:pt x="253" y="36"/>
                    <a:pt x="253" y="36"/>
                  </a:cubicBezTo>
                  <a:cubicBezTo>
                    <a:pt x="226" y="45"/>
                    <a:pt x="199" y="57"/>
                    <a:pt x="175" y="72"/>
                  </a:cubicBezTo>
                  <a:cubicBezTo>
                    <a:pt x="175" y="72"/>
                    <a:pt x="109" y="111"/>
                    <a:pt x="90" y="130"/>
                  </a:cubicBezTo>
                  <a:cubicBezTo>
                    <a:pt x="32" y="188"/>
                    <a:pt x="0" y="227"/>
                    <a:pt x="14" y="334"/>
                  </a:cubicBezTo>
                  <a:lnTo>
                    <a:pt x="148" y="334"/>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37" name="Google Shape;1337;p48"/>
          <p:cNvGrpSpPr/>
          <p:nvPr/>
        </p:nvGrpSpPr>
        <p:grpSpPr>
          <a:xfrm>
            <a:off x="3761148" y="2300567"/>
            <a:ext cx="445767" cy="359478"/>
            <a:chOff x="2595501" y="3253725"/>
            <a:chExt cx="720141" cy="580739"/>
          </a:xfrm>
        </p:grpSpPr>
        <p:sp>
          <p:nvSpPr>
            <p:cNvPr id="1338" name="Google Shape;1338;p48"/>
            <p:cNvSpPr/>
            <p:nvPr/>
          </p:nvSpPr>
          <p:spPr>
            <a:xfrm>
              <a:off x="2595501" y="3269807"/>
              <a:ext cx="416349" cy="273171"/>
            </a:xfrm>
            <a:custGeom>
              <a:avLst/>
              <a:gdLst/>
              <a:ahLst/>
              <a:cxnLst/>
              <a:rect l="l" t="t" r="r" b="b"/>
              <a:pathLst>
                <a:path w="722" h="472" extrusionOk="0">
                  <a:moveTo>
                    <a:pt x="250" y="429"/>
                  </a:moveTo>
                  <a:cubicBezTo>
                    <a:pt x="250" y="413"/>
                    <a:pt x="258" y="398"/>
                    <a:pt x="270" y="388"/>
                  </a:cubicBezTo>
                  <a:cubicBezTo>
                    <a:pt x="289" y="372"/>
                    <a:pt x="315" y="364"/>
                    <a:pt x="344" y="365"/>
                  </a:cubicBezTo>
                  <a:cubicBezTo>
                    <a:pt x="373" y="364"/>
                    <a:pt x="399" y="372"/>
                    <a:pt x="418" y="388"/>
                  </a:cubicBezTo>
                  <a:cubicBezTo>
                    <a:pt x="431" y="398"/>
                    <a:pt x="438" y="413"/>
                    <a:pt x="438" y="429"/>
                  </a:cubicBezTo>
                  <a:cubicBezTo>
                    <a:pt x="438" y="446"/>
                    <a:pt x="430" y="461"/>
                    <a:pt x="417" y="472"/>
                  </a:cubicBezTo>
                  <a:cubicBezTo>
                    <a:pt x="598" y="472"/>
                    <a:pt x="598" y="472"/>
                    <a:pt x="598" y="472"/>
                  </a:cubicBezTo>
                  <a:cubicBezTo>
                    <a:pt x="606" y="472"/>
                    <a:pt x="613" y="465"/>
                    <a:pt x="613" y="457"/>
                  </a:cubicBezTo>
                  <a:cubicBezTo>
                    <a:pt x="613" y="457"/>
                    <a:pt x="613" y="457"/>
                    <a:pt x="613" y="457"/>
                  </a:cubicBezTo>
                  <a:cubicBezTo>
                    <a:pt x="613" y="457"/>
                    <a:pt x="613" y="457"/>
                    <a:pt x="613" y="457"/>
                  </a:cubicBezTo>
                  <a:cubicBezTo>
                    <a:pt x="613" y="320"/>
                    <a:pt x="613" y="320"/>
                    <a:pt x="613" y="320"/>
                  </a:cubicBezTo>
                  <a:cubicBezTo>
                    <a:pt x="615" y="315"/>
                    <a:pt x="619" y="310"/>
                    <a:pt x="624" y="310"/>
                  </a:cubicBezTo>
                  <a:cubicBezTo>
                    <a:pt x="635" y="310"/>
                    <a:pt x="645" y="310"/>
                    <a:pt x="651" y="319"/>
                  </a:cubicBezTo>
                  <a:cubicBezTo>
                    <a:pt x="655" y="325"/>
                    <a:pt x="657" y="331"/>
                    <a:pt x="661" y="336"/>
                  </a:cubicBezTo>
                  <a:cubicBezTo>
                    <a:pt x="671" y="353"/>
                    <a:pt x="693" y="355"/>
                    <a:pt x="705" y="340"/>
                  </a:cubicBezTo>
                  <a:cubicBezTo>
                    <a:pt x="718" y="325"/>
                    <a:pt x="722" y="303"/>
                    <a:pt x="722" y="283"/>
                  </a:cubicBezTo>
                  <a:cubicBezTo>
                    <a:pt x="722" y="263"/>
                    <a:pt x="718" y="242"/>
                    <a:pt x="705" y="227"/>
                  </a:cubicBezTo>
                  <a:cubicBezTo>
                    <a:pt x="693" y="211"/>
                    <a:pt x="671" y="213"/>
                    <a:pt x="661" y="230"/>
                  </a:cubicBezTo>
                  <a:cubicBezTo>
                    <a:pt x="657" y="235"/>
                    <a:pt x="655" y="241"/>
                    <a:pt x="651" y="247"/>
                  </a:cubicBezTo>
                  <a:cubicBezTo>
                    <a:pt x="645" y="256"/>
                    <a:pt x="635" y="256"/>
                    <a:pt x="624" y="256"/>
                  </a:cubicBezTo>
                  <a:cubicBezTo>
                    <a:pt x="619" y="256"/>
                    <a:pt x="615" y="251"/>
                    <a:pt x="613" y="247"/>
                  </a:cubicBezTo>
                  <a:cubicBezTo>
                    <a:pt x="613" y="104"/>
                    <a:pt x="613" y="104"/>
                    <a:pt x="613" y="104"/>
                  </a:cubicBezTo>
                  <a:cubicBezTo>
                    <a:pt x="613" y="96"/>
                    <a:pt x="609" y="89"/>
                    <a:pt x="602" y="85"/>
                  </a:cubicBezTo>
                  <a:cubicBezTo>
                    <a:pt x="600" y="84"/>
                    <a:pt x="598" y="82"/>
                    <a:pt x="595" y="81"/>
                  </a:cubicBezTo>
                  <a:cubicBezTo>
                    <a:pt x="520" y="29"/>
                    <a:pt x="437" y="0"/>
                    <a:pt x="345" y="0"/>
                  </a:cubicBezTo>
                  <a:cubicBezTo>
                    <a:pt x="147" y="9"/>
                    <a:pt x="0" y="128"/>
                    <a:pt x="25" y="345"/>
                  </a:cubicBezTo>
                  <a:cubicBezTo>
                    <a:pt x="29" y="385"/>
                    <a:pt x="37" y="424"/>
                    <a:pt x="49" y="461"/>
                  </a:cubicBezTo>
                  <a:cubicBezTo>
                    <a:pt x="52" y="467"/>
                    <a:pt x="57" y="472"/>
                    <a:pt x="64" y="472"/>
                  </a:cubicBezTo>
                  <a:cubicBezTo>
                    <a:pt x="271" y="472"/>
                    <a:pt x="271" y="472"/>
                    <a:pt x="271" y="472"/>
                  </a:cubicBezTo>
                  <a:cubicBezTo>
                    <a:pt x="258" y="461"/>
                    <a:pt x="250" y="446"/>
                    <a:pt x="250" y="42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39" name="Google Shape;1339;p48"/>
            <p:cNvSpPr/>
            <p:nvPr/>
          </p:nvSpPr>
          <p:spPr>
            <a:xfrm>
              <a:off x="2903528" y="3560177"/>
              <a:ext cx="374670" cy="273617"/>
            </a:xfrm>
            <a:custGeom>
              <a:avLst/>
              <a:gdLst/>
              <a:ahLst/>
              <a:cxnLst/>
              <a:rect l="l" t="t" r="r" b="b"/>
              <a:pathLst>
                <a:path w="650" h="473" extrusionOk="0">
                  <a:moveTo>
                    <a:pt x="455" y="42"/>
                  </a:moveTo>
                  <a:cubicBezTo>
                    <a:pt x="455" y="58"/>
                    <a:pt x="448" y="74"/>
                    <a:pt x="435" y="84"/>
                  </a:cubicBezTo>
                  <a:cubicBezTo>
                    <a:pt x="417" y="100"/>
                    <a:pt x="391" y="108"/>
                    <a:pt x="361" y="107"/>
                  </a:cubicBezTo>
                  <a:cubicBezTo>
                    <a:pt x="332" y="108"/>
                    <a:pt x="306" y="100"/>
                    <a:pt x="288" y="84"/>
                  </a:cubicBezTo>
                  <a:cubicBezTo>
                    <a:pt x="275" y="74"/>
                    <a:pt x="268" y="58"/>
                    <a:pt x="268" y="42"/>
                  </a:cubicBezTo>
                  <a:cubicBezTo>
                    <a:pt x="268" y="26"/>
                    <a:pt x="275" y="11"/>
                    <a:pt x="289" y="0"/>
                  </a:cubicBezTo>
                  <a:cubicBezTo>
                    <a:pt x="124" y="0"/>
                    <a:pt x="124" y="0"/>
                    <a:pt x="124" y="0"/>
                  </a:cubicBezTo>
                  <a:cubicBezTo>
                    <a:pt x="116" y="0"/>
                    <a:pt x="109" y="7"/>
                    <a:pt x="109" y="15"/>
                  </a:cubicBezTo>
                  <a:cubicBezTo>
                    <a:pt x="109" y="181"/>
                    <a:pt x="109" y="181"/>
                    <a:pt x="109" y="181"/>
                  </a:cubicBezTo>
                  <a:cubicBezTo>
                    <a:pt x="107" y="186"/>
                    <a:pt x="104" y="190"/>
                    <a:pt x="98" y="191"/>
                  </a:cubicBezTo>
                  <a:cubicBezTo>
                    <a:pt x="88" y="191"/>
                    <a:pt x="78" y="191"/>
                    <a:pt x="71" y="181"/>
                  </a:cubicBezTo>
                  <a:cubicBezTo>
                    <a:pt x="68" y="176"/>
                    <a:pt x="65" y="170"/>
                    <a:pt x="62" y="164"/>
                  </a:cubicBezTo>
                  <a:cubicBezTo>
                    <a:pt x="51" y="148"/>
                    <a:pt x="30" y="146"/>
                    <a:pt x="17" y="161"/>
                  </a:cubicBezTo>
                  <a:cubicBezTo>
                    <a:pt x="5" y="176"/>
                    <a:pt x="0" y="198"/>
                    <a:pt x="1" y="218"/>
                  </a:cubicBezTo>
                  <a:cubicBezTo>
                    <a:pt x="0" y="238"/>
                    <a:pt x="5" y="259"/>
                    <a:pt x="17" y="274"/>
                  </a:cubicBezTo>
                  <a:cubicBezTo>
                    <a:pt x="30" y="289"/>
                    <a:pt x="51" y="288"/>
                    <a:pt x="62" y="271"/>
                  </a:cubicBezTo>
                  <a:cubicBezTo>
                    <a:pt x="65" y="265"/>
                    <a:pt x="68" y="259"/>
                    <a:pt x="71" y="254"/>
                  </a:cubicBezTo>
                  <a:cubicBezTo>
                    <a:pt x="78" y="244"/>
                    <a:pt x="88" y="244"/>
                    <a:pt x="98" y="245"/>
                  </a:cubicBezTo>
                  <a:cubicBezTo>
                    <a:pt x="104" y="245"/>
                    <a:pt x="107" y="250"/>
                    <a:pt x="109" y="254"/>
                  </a:cubicBezTo>
                  <a:cubicBezTo>
                    <a:pt x="109" y="457"/>
                    <a:pt x="109" y="457"/>
                    <a:pt x="109" y="457"/>
                  </a:cubicBezTo>
                  <a:cubicBezTo>
                    <a:pt x="109" y="466"/>
                    <a:pt x="118" y="473"/>
                    <a:pt x="127" y="470"/>
                  </a:cubicBezTo>
                  <a:cubicBezTo>
                    <a:pt x="132" y="468"/>
                    <a:pt x="138" y="466"/>
                    <a:pt x="143" y="464"/>
                  </a:cubicBezTo>
                  <a:cubicBezTo>
                    <a:pt x="264" y="406"/>
                    <a:pt x="377" y="334"/>
                    <a:pt x="477" y="243"/>
                  </a:cubicBezTo>
                  <a:cubicBezTo>
                    <a:pt x="549" y="178"/>
                    <a:pt x="607" y="105"/>
                    <a:pt x="646" y="21"/>
                  </a:cubicBezTo>
                  <a:cubicBezTo>
                    <a:pt x="650" y="11"/>
                    <a:pt x="643" y="0"/>
                    <a:pt x="632" y="0"/>
                  </a:cubicBezTo>
                  <a:cubicBezTo>
                    <a:pt x="434" y="0"/>
                    <a:pt x="434" y="0"/>
                    <a:pt x="434" y="0"/>
                  </a:cubicBezTo>
                  <a:cubicBezTo>
                    <a:pt x="448" y="11"/>
                    <a:pt x="455" y="26"/>
                    <a:pt x="455" y="4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0" name="Google Shape;1340;p48"/>
            <p:cNvSpPr/>
            <p:nvPr/>
          </p:nvSpPr>
          <p:spPr>
            <a:xfrm>
              <a:off x="2635397" y="3497189"/>
              <a:ext cx="313600" cy="337276"/>
            </a:xfrm>
            <a:custGeom>
              <a:avLst/>
              <a:gdLst/>
              <a:ahLst/>
              <a:cxnLst/>
              <a:rect l="l" t="t" r="r" b="b"/>
              <a:pathLst>
                <a:path w="544" h="583" extrusionOk="0">
                  <a:moveTo>
                    <a:pt x="502" y="420"/>
                  </a:moveTo>
                  <a:cubicBezTo>
                    <a:pt x="486" y="420"/>
                    <a:pt x="471" y="413"/>
                    <a:pt x="460" y="400"/>
                  </a:cubicBezTo>
                  <a:cubicBezTo>
                    <a:pt x="445" y="382"/>
                    <a:pt x="436" y="356"/>
                    <a:pt x="437" y="327"/>
                  </a:cubicBezTo>
                  <a:cubicBezTo>
                    <a:pt x="436" y="298"/>
                    <a:pt x="445" y="271"/>
                    <a:pt x="460" y="253"/>
                  </a:cubicBezTo>
                  <a:cubicBezTo>
                    <a:pt x="471" y="240"/>
                    <a:pt x="486" y="233"/>
                    <a:pt x="502" y="233"/>
                  </a:cubicBezTo>
                  <a:cubicBezTo>
                    <a:pt x="518" y="233"/>
                    <a:pt x="534" y="241"/>
                    <a:pt x="544" y="254"/>
                  </a:cubicBezTo>
                  <a:cubicBezTo>
                    <a:pt x="544" y="124"/>
                    <a:pt x="544" y="124"/>
                    <a:pt x="544" y="124"/>
                  </a:cubicBezTo>
                  <a:cubicBezTo>
                    <a:pt x="544" y="116"/>
                    <a:pt x="537" y="109"/>
                    <a:pt x="529" y="109"/>
                  </a:cubicBezTo>
                  <a:cubicBezTo>
                    <a:pt x="312" y="109"/>
                    <a:pt x="312" y="109"/>
                    <a:pt x="312" y="109"/>
                  </a:cubicBezTo>
                  <a:cubicBezTo>
                    <a:pt x="307" y="107"/>
                    <a:pt x="302" y="103"/>
                    <a:pt x="302" y="98"/>
                  </a:cubicBezTo>
                  <a:cubicBezTo>
                    <a:pt x="302" y="87"/>
                    <a:pt x="302" y="78"/>
                    <a:pt x="311" y="71"/>
                  </a:cubicBezTo>
                  <a:cubicBezTo>
                    <a:pt x="317" y="67"/>
                    <a:pt x="323" y="65"/>
                    <a:pt x="328" y="61"/>
                  </a:cubicBezTo>
                  <a:cubicBezTo>
                    <a:pt x="345" y="51"/>
                    <a:pt x="347" y="30"/>
                    <a:pt x="332" y="17"/>
                  </a:cubicBezTo>
                  <a:cubicBezTo>
                    <a:pt x="317" y="5"/>
                    <a:pt x="295" y="0"/>
                    <a:pt x="275" y="0"/>
                  </a:cubicBezTo>
                  <a:cubicBezTo>
                    <a:pt x="255" y="0"/>
                    <a:pt x="234" y="5"/>
                    <a:pt x="219" y="17"/>
                  </a:cubicBezTo>
                  <a:cubicBezTo>
                    <a:pt x="203" y="30"/>
                    <a:pt x="205" y="51"/>
                    <a:pt x="222" y="61"/>
                  </a:cubicBezTo>
                  <a:cubicBezTo>
                    <a:pt x="227" y="65"/>
                    <a:pt x="233" y="67"/>
                    <a:pt x="239" y="71"/>
                  </a:cubicBezTo>
                  <a:cubicBezTo>
                    <a:pt x="248" y="78"/>
                    <a:pt x="248" y="87"/>
                    <a:pt x="248" y="98"/>
                  </a:cubicBezTo>
                  <a:cubicBezTo>
                    <a:pt x="248" y="103"/>
                    <a:pt x="243" y="107"/>
                    <a:pt x="239" y="109"/>
                  </a:cubicBezTo>
                  <a:cubicBezTo>
                    <a:pt x="19" y="109"/>
                    <a:pt x="19" y="109"/>
                    <a:pt x="19" y="109"/>
                  </a:cubicBezTo>
                  <a:cubicBezTo>
                    <a:pt x="8" y="109"/>
                    <a:pt x="0" y="120"/>
                    <a:pt x="5" y="130"/>
                  </a:cubicBezTo>
                  <a:cubicBezTo>
                    <a:pt x="18" y="157"/>
                    <a:pt x="32" y="183"/>
                    <a:pt x="50" y="208"/>
                  </a:cubicBezTo>
                  <a:cubicBezTo>
                    <a:pt x="170" y="381"/>
                    <a:pt x="338" y="493"/>
                    <a:pt x="525" y="579"/>
                  </a:cubicBezTo>
                  <a:cubicBezTo>
                    <a:pt x="525" y="579"/>
                    <a:pt x="525" y="579"/>
                    <a:pt x="525" y="579"/>
                  </a:cubicBezTo>
                  <a:cubicBezTo>
                    <a:pt x="534" y="583"/>
                    <a:pt x="544" y="576"/>
                    <a:pt x="544" y="567"/>
                  </a:cubicBezTo>
                  <a:cubicBezTo>
                    <a:pt x="544" y="399"/>
                    <a:pt x="544" y="399"/>
                    <a:pt x="544" y="399"/>
                  </a:cubicBezTo>
                  <a:cubicBezTo>
                    <a:pt x="534" y="413"/>
                    <a:pt x="518" y="420"/>
                    <a:pt x="502" y="42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1" name="Google Shape;1341;p48"/>
            <p:cNvSpPr/>
            <p:nvPr/>
          </p:nvSpPr>
          <p:spPr>
            <a:xfrm>
              <a:off x="2966382" y="3253725"/>
              <a:ext cx="349261" cy="352241"/>
            </a:xfrm>
            <a:custGeom>
              <a:avLst/>
              <a:gdLst/>
              <a:ahLst/>
              <a:cxnLst/>
              <a:rect l="l" t="t" r="r" b="b"/>
              <a:pathLst>
                <a:path w="606" h="609" extrusionOk="0">
                  <a:moveTo>
                    <a:pt x="397" y="49"/>
                  </a:moveTo>
                  <a:cubicBezTo>
                    <a:pt x="262" y="0"/>
                    <a:pt x="137" y="39"/>
                    <a:pt x="19" y="109"/>
                  </a:cubicBezTo>
                  <a:cubicBezTo>
                    <a:pt x="17" y="110"/>
                    <a:pt x="15" y="111"/>
                    <a:pt x="13" y="112"/>
                  </a:cubicBezTo>
                  <a:cubicBezTo>
                    <a:pt x="5" y="116"/>
                    <a:pt x="0" y="124"/>
                    <a:pt x="0" y="132"/>
                  </a:cubicBezTo>
                  <a:cubicBezTo>
                    <a:pt x="0" y="238"/>
                    <a:pt x="0" y="238"/>
                    <a:pt x="0" y="238"/>
                  </a:cubicBezTo>
                  <a:cubicBezTo>
                    <a:pt x="11" y="225"/>
                    <a:pt x="26" y="217"/>
                    <a:pt x="43" y="217"/>
                  </a:cubicBezTo>
                  <a:cubicBezTo>
                    <a:pt x="59" y="217"/>
                    <a:pt x="74" y="225"/>
                    <a:pt x="85" y="237"/>
                  </a:cubicBezTo>
                  <a:cubicBezTo>
                    <a:pt x="100" y="256"/>
                    <a:pt x="108" y="282"/>
                    <a:pt x="108" y="311"/>
                  </a:cubicBezTo>
                  <a:cubicBezTo>
                    <a:pt x="108" y="340"/>
                    <a:pt x="100" y="366"/>
                    <a:pt x="85" y="385"/>
                  </a:cubicBezTo>
                  <a:cubicBezTo>
                    <a:pt x="74" y="398"/>
                    <a:pt x="59" y="405"/>
                    <a:pt x="43" y="405"/>
                  </a:cubicBezTo>
                  <a:cubicBezTo>
                    <a:pt x="26" y="405"/>
                    <a:pt x="11" y="397"/>
                    <a:pt x="0" y="384"/>
                  </a:cubicBezTo>
                  <a:cubicBezTo>
                    <a:pt x="0" y="485"/>
                    <a:pt x="0" y="485"/>
                    <a:pt x="0" y="485"/>
                  </a:cubicBezTo>
                  <a:cubicBezTo>
                    <a:pt x="0" y="493"/>
                    <a:pt x="7" y="500"/>
                    <a:pt x="15" y="500"/>
                  </a:cubicBezTo>
                  <a:cubicBezTo>
                    <a:pt x="216" y="500"/>
                    <a:pt x="216" y="500"/>
                    <a:pt x="216" y="500"/>
                  </a:cubicBezTo>
                  <a:cubicBezTo>
                    <a:pt x="221" y="502"/>
                    <a:pt x="225" y="505"/>
                    <a:pt x="225" y="511"/>
                  </a:cubicBezTo>
                  <a:cubicBezTo>
                    <a:pt x="226" y="521"/>
                    <a:pt x="226" y="531"/>
                    <a:pt x="216" y="538"/>
                  </a:cubicBezTo>
                  <a:cubicBezTo>
                    <a:pt x="211" y="541"/>
                    <a:pt x="205" y="544"/>
                    <a:pt x="199" y="547"/>
                  </a:cubicBezTo>
                  <a:cubicBezTo>
                    <a:pt x="183" y="558"/>
                    <a:pt x="181" y="579"/>
                    <a:pt x="196" y="592"/>
                  </a:cubicBezTo>
                  <a:cubicBezTo>
                    <a:pt x="211" y="604"/>
                    <a:pt x="233" y="609"/>
                    <a:pt x="252" y="609"/>
                  </a:cubicBezTo>
                  <a:cubicBezTo>
                    <a:pt x="272" y="609"/>
                    <a:pt x="294" y="604"/>
                    <a:pt x="309" y="592"/>
                  </a:cubicBezTo>
                  <a:cubicBezTo>
                    <a:pt x="324" y="579"/>
                    <a:pt x="322" y="558"/>
                    <a:pt x="306" y="547"/>
                  </a:cubicBezTo>
                  <a:cubicBezTo>
                    <a:pt x="300" y="544"/>
                    <a:pt x="294" y="541"/>
                    <a:pt x="289" y="538"/>
                  </a:cubicBezTo>
                  <a:cubicBezTo>
                    <a:pt x="279" y="531"/>
                    <a:pt x="279" y="521"/>
                    <a:pt x="279" y="511"/>
                  </a:cubicBezTo>
                  <a:cubicBezTo>
                    <a:pt x="280" y="505"/>
                    <a:pt x="284" y="502"/>
                    <a:pt x="289" y="500"/>
                  </a:cubicBezTo>
                  <a:cubicBezTo>
                    <a:pt x="547" y="500"/>
                    <a:pt x="547" y="500"/>
                    <a:pt x="547" y="500"/>
                  </a:cubicBezTo>
                  <a:cubicBezTo>
                    <a:pt x="554" y="500"/>
                    <a:pt x="559" y="496"/>
                    <a:pt x="561" y="490"/>
                  </a:cubicBezTo>
                  <a:cubicBezTo>
                    <a:pt x="574" y="451"/>
                    <a:pt x="583" y="411"/>
                    <a:pt x="588" y="368"/>
                  </a:cubicBezTo>
                  <a:cubicBezTo>
                    <a:pt x="606" y="217"/>
                    <a:pt x="540" y="101"/>
                    <a:pt x="397" y="4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42" name="Google Shape;1342;p48"/>
          <p:cNvGrpSpPr/>
          <p:nvPr/>
        </p:nvGrpSpPr>
        <p:grpSpPr>
          <a:xfrm>
            <a:off x="5143819" y="2257535"/>
            <a:ext cx="443879" cy="445541"/>
            <a:chOff x="4764809" y="3184208"/>
            <a:chExt cx="717090" cy="719775"/>
          </a:xfrm>
        </p:grpSpPr>
        <p:sp>
          <p:nvSpPr>
            <p:cNvPr id="1343" name="Google Shape;1343;p48"/>
            <p:cNvSpPr/>
            <p:nvPr/>
          </p:nvSpPr>
          <p:spPr>
            <a:xfrm>
              <a:off x="5143387" y="3232375"/>
              <a:ext cx="338512" cy="556553"/>
            </a:xfrm>
            <a:custGeom>
              <a:avLst/>
              <a:gdLst/>
              <a:ahLst/>
              <a:cxnLst/>
              <a:rect l="l" t="t" r="r" b="b"/>
              <a:pathLst>
                <a:path w="517" h="847" extrusionOk="0">
                  <a:moveTo>
                    <a:pt x="0" y="802"/>
                  </a:moveTo>
                  <a:cubicBezTo>
                    <a:pt x="37" y="819"/>
                    <a:pt x="110" y="847"/>
                    <a:pt x="190" y="847"/>
                  </a:cubicBezTo>
                  <a:cubicBezTo>
                    <a:pt x="190" y="847"/>
                    <a:pt x="190" y="847"/>
                    <a:pt x="190" y="847"/>
                  </a:cubicBezTo>
                  <a:cubicBezTo>
                    <a:pt x="199" y="847"/>
                    <a:pt x="209" y="847"/>
                    <a:pt x="218" y="846"/>
                  </a:cubicBezTo>
                  <a:cubicBezTo>
                    <a:pt x="349" y="835"/>
                    <a:pt x="430" y="763"/>
                    <a:pt x="441" y="754"/>
                  </a:cubicBezTo>
                  <a:cubicBezTo>
                    <a:pt x="491" y="669"/>
                    <a:pt x="517" y="573"/>
                    <a:pt x="517" y="474"/>
                  </a:cubicBezTo>
                  <a:cubicBezTo>
                    <a:pt x="517" y="274"/>
                    <a:pt x="411" y="96"/>
                    <a:pt x="244" y="0"/>
                  </a:cubicBezTo>
                  <a:cubicBezTo>
                    <a:pt x="282" y="43"/>
                    <a:pt x="320" y="107"/>
                    <a:pt x="335" y="201"/>
                  </a:cubicBezTo>
                  <a:cubicBezTo>
                    <a:pt x="354" y="317"/>
                    <a:pt x="329" y="414"/>
                    <a:pt x="305" y="476"/>
                  </a:cubicBezTo>
                  <a:cubicBezTo>
                    <a:pt x="279" y="543"/>
                    <a:pt x="249" y="582"/>
                    <a:pt x="247" y="583"/>
                  </a:cubicBezTo>
                  <a:cubicBezTo>
                    <a:pt x="247" y="583"/>
                    <a:pt x="247" y="583"/>
                    <a:pt x="247" y="583"/>
                  </a:cubicBezTo>
                  <a:cubicBezTo>
                    <a:pt x="236" y="599"/>
                    <a:pt x="224" y="615"/>
                    <a:pt x="210" y="631"/>
                  </a:cubicBezTo>
                  <a:cubicBezTo>
                    <a:pt x="168" y="680"/>
                    <a:pt x="115" y="725"/>
                    <a:pt x="50" y="770"/>
                  </a:cubicBezTo>
                  <a:cubicBezTo>
                    <a:pt x="35" y="780"/>
                    <a:pt x="20" y="790"/>
                    <a:pt x="5" y="800"/>
                  </a:cubicBezTo>
                  <a:cubicBezTo>
                    <a:pt x="3" y="800"/>
                    <a:pt x="2" y="801"/>
                    <a:pt x="0" y="802"/>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4" name="Google Shape;1344;p48"/>
            <p:cNvSpPr/>
            <p:nvPr/>
          </p:nvSpPr>
          <p:spPr>
            <a:xfrm>
              <a:off x="4783248" y="3418197"/>
              <a:ext cx="616697" cy="485785"/>
            </a:xfrm>
            <a:custGeom>
              <a:avLst/>
              <a:gdLst/>
              <a:ahLst/>
              <a:cxnLst/>
              <a:rect l="l" t="t" r="r" b="b"/>
              <a:pathLst>
                <a:path w="942" h="739" extrusionOk="0">
                  <a:moveTo>
                    <a:pt x="84" y="145"/>
                  </a:moveTo>
                  <a:cubicBezTo>
                    <a:pt x="0" y="309"/>
                    <a:pt x="79" y="508"/>
                    <a:pt x="87" y="527"/>
                  </a:cubicBezTo>
                  <a:cubicBezTo>
                    <a:pt x="192" y="662"/>
                    <a:pt x="349" y="739"/>
                    <a:pt x="520" y="739"/>
                  </a:cubicBezTo>
                  <a:cubicBezTo>
                    <a:pt x="683" y="739"/>
                    <a:pt x="839" y="664"/>
                    <a:pt x="942" y="540"/>
                  </a:cubicBezTo>
                  <a:cubicBezTo>
                    <a:pt x="901" y="562"/>
                    <a:pt x="843" y="585"/>
                    <a:pt x="770" y="591"/>
                  </a:cubicBezTo>
                  <a:cubicBezTo>
                    <a:pt x="760" y="592"/>
                    <a:pt x="750" y="593"/>
                    <a:pt x="740" y="593"/>
                  </a:cubicBezTo>
                  <a:cubicBezTo>
                    <a:pt x="629" y="593"/>
                    <a:pt x="541" y="547"/>
                    <a:pt x="524" y="539"/>
                  </a:cubicBezTo>
                  <a:cubicBezTo>
                    <a:pt x="519" y="537"/>
                    <a:pt x="510" y="532"/>
                    <a:pt x="508" y="531"/>
                  </a:cubicBezTo>
                  <a:cubicBezTo>
                    <a:pt x="451" y="498"/>
                    <a:pt x="405" y="464"/>
                    <a:pt x="363" y="429"/>
                  </a:cubicBezTo>
                  <a:cubicBezTo>
                    <a:pt x="308" y="383"/>
                    <a:pt x="268" y="340"/>
                    <a:pt x="237" y="293"/>
                  </a:cubicBezTo>
                  <a:cubicBezTo>
                    <a:pt x="212" y="256"/>
                    <a:pt x="196" y="220"/>
                    <a:pt x="188" y="183"/>
                  </a:cubicBezTo>
                  <a:cubicBezTo>
                    <a:pt x="176" y="134"/>
                    <a:pt x="179" y="91"/>
                    <a:pt x="195" y="51"/>
                  </a:cubicBezTo>
                  <a:cubicBezTo>
                    <a:pt x="203" y="32"/>
                    <a:pt x="213" y="15"/>
                    <a:pt x="225" y="0"/>
                  </a:cubicBezTo>
                  <a:cubicBezTo>
                    <a:pt x="175" y="27"/>
                    <a:pt x="122" y="72"/>
                    <a:pt x="84" y="14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5" name="Google Shape;1345;p48"/>
            <p:cNvSpPr/>
            <p:nvPr/>
          </p:nvSpPr>
          <p:spPr>
            <a:xfrm>
              <a:off x="4764809" y="3184208"/>
              <a:ext cx="585965" cy="520485"/>
            </a:xfrm>
            <a:custGeom>
              <a:avLst/>
              <a:gdLst/>
              <a:ahLst/>
              <a:cxnLst/>
              <a:rect l="l" t="t" r="r" b="b"/>
              <a:pathLst>
                <a:path w="895" h="792" extrusionOk="0">
                  <a:moveTo>
                    <a:pt x="885" y="279"/>
                  </a:moveTo>
                  <a:cubicBezTo>
                    <a:pt x="871" y="194"/>
                    <a:pt x="837" y="125"/>
                    <a:pt x="783" y="74"/>
                  </a:cubicBezTo>
                  <a:cubicBezTo>
                    <a:pt x="745" y="38"/>
                    <a:pt x="710" y="24"/>
                    <a:pt x="706" y="23"/>
                  </a:cubicBezTo>
                  <a:cubicBezTo>
                    <a:pt x="655" y="8"/>
                    <a:pt x="602" y="0"/>
                    <a:pt x="548" y="0"/>
                  </a:cubicBezTo>
                  <a:cubicBezTo>
                    <a:pt x="246" y="0"/>
                    <a:pt x="0" y="245"/>
                    <a:pt x="0" y="547"/>
                  </a:cubicBezTo>
                  <a:cubicBezTo>
                    <a:pt x="0" y="634"/>
                    <a:pt x="20" y="717"/>
                    <a:pt x="57" y="792"/>
                  </a:cubicBezTo>
                  <a:cubicBezTo>
                    <a:pt x="40" y="710"/>
                    <a:pt x="32" y="594"/>
                    <a:pt x="87" y="488"/>
                  </a:cubicBezTo>
                  <a:cubicBezTo>
                    <a:pt x="170" y="327"/>
                    <a:pt x="318" y="293"/>
                    <a:pt x="378" y="286"/>
                  </a:cubicBezTo>
                  <a:cubicBezTo>
                    <a:pt x="387" y="285"/>
                    <a:pt x="396" y="284"/>
                    <a:pt x="405" y="284"/>
                  </a:cubicBezTo>
                  <a:cubicBezTo>
                    <a:pt x="406" y="284"/>
                    <a:pt x="406" y="284"/>
                    <a:pt x="406" y="284"/>
                  </a:cubicBezTo>
                  <a:cubicBezTo>
                    <a:pt x="408" y="284"/>
                    <a:pt x="408" y="284"/>
                    <a:pt x="408" y="284"/>
                  </a:cubicBezTo>
                  <a:cubicBezTo>
                    <a:pt x="410" y="285"/>
                    <a:pt x="410" y="285"/>
                    <a:pt x="410" y="285"/>
                  </a:cubicBezTo>
                  <a:cubicBezTo>
                    <a:pt x="441" y="285"/>
                    <a:pt x="472" y="294"/>
                    <a:pt x="500" y="311"/>
                  </a:cubicBezTo>
                  <a:cubicBezTo>
                    <a:pt x="519" y="322"/>
                    <a:pt x="535" y="337"/>
                    <a:pt x="548" y="356"/>
                  </a:cubicBezTo>
                  <a:cubicBezTo>
                    <a:pt x="570" y="322"/>
                    <a:pt x="603" y="301"/>
                    <a:pt x="645" y="291"/>
                  </a:cubicBezTo>
                  <a:cubicBezTo>
                    <a:pt x="662" y="287"/>
                    <a:pt x="678" y="285"/>
                    <a:pt x="694" y="285"/>
                  </a:cubicBezTo>
                  <a:cubicBezTo>
                    <a:pt x="737" y="285"/>
                    <a:pt x="776" y="299"/>
                    <a:pt x="812" y="326"/>
                  </a:cubicBezTo>
                  <a:cubicBezTo>
                    <a:pt x="850" y="356"/>
                    <a:pt x="874" y="395"/>
                    <a:pt x="883" y="444"/>
                  </a:cubicBezTo>
                  <a:cubicBezTo>
                    <a:pt x="892" y="395"/>
                    <a:pt x="895" y="340"/>
                    <a:pt x="885" y="27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46" name="Google Shape;1346;p48"/>
          <p:cNvGrpSpPr/>
          <p:nvPr/>
        </p:nvGrpSpPr>
        <p:grpSpPr>
          <a:xfrm>
            <a:off x="4452495" y="2286500"/>
            <a:ext cx="445746" cy="387612"/>
            <a:chOff x="3680173" y="3231000"/>
            <a:chExt cx="720106" cy="626190"/>
          </a:xfrm>
        </p:grpSpPr>
        <p:sp>
          <p:nvSpPr>
            <p:cNvPr id="1347" name="Google Shape;1347;p48"/>
            <p:cNvSpPr/>
            <p:nvPr/>
          </p:nvSpPr>
          <p:spPr>
            <a:xfrm>
              <a:off x="3680173" y="3232386"/>
              <a:ext cx="468746" cy="451568"/>
            </a:xfrm>
            <a:custGeom>
              <a:avLst/>
              <a:gdLst/>
              <a:ahLst/>
              <a:cxnLst/>
              <a:rect l="l" t="t" r="r" b="b"/>
              <a:pathLst>
                <a:path w="341" h="326" extrusionOk="0">
                  <a:moveTo>
                    <a:pt x="337" y="79"/>
                  </a:moveTo>
                  <a:cubicBezTo>
                    <a:pt x="332" y="73"/>
                    <a:pt x="325" y="65"/>
                    <a:pt x="312" y="52"/>
                  </a:cubicBezTo>
                  <a:cubicBezTo>
                    <a:pt x="290" y="31"/>
                    <a:pt x="264" y="16"/>
                    <a:pt x="261" y="15"/>
                  </a:cubicBezTo>
                  <a:cubicBezTo>
                    <a:pt x="237" y="5"/>
                    <a:pt x="211" y="0"/>
                    <a:pt x="184" y="0"/>
                  </a:cubicBezTo>
                  <a:cubicBezTo>
                    <a:pt x="180" y="0"/>
                    <a:pt x="180" y="0"/>
                    <a:pt x="180" y="0"/>
                  </a:cubicBezTo>
                  <a:cubicBezTo>
                    <a:pt x="124" y="2"/>
                    <a:pt x="76" y="24"/>
                    <a:pt x="44" y="61"/>
                  </a:cubicBezTo>
                  <a:cubicBezTo>
                    <a:pt x="13" y="97"/>
                    <a:pt x="0" y="144"/>
                    <a:pt x="5" y="195"/>
                  </a:cubicBezTo>
                  <a:cubicBezTo>
                    <a:pt x="10" y="237"/>
                    <a:pt x="24" y="275"/>
                    <a:pt x="47" y="308"/>
                  </a:cubicBezTo>
                  <a:cubicBezTo>
                    <a:pt x="51" y="314"/>
                    <a:pt x="56" y="320"/>
                    <a:pt x="61" y="326"/>
                  </a:cubicBezTo>
                  <a:cubicBezTo>
                    <a:pt x="50" y="296"/>
                    <a:pt x="39" y="251"/>
                    <a:pt x="47" y="200"/>
                  </a:cubicBezTo>
                  <a:cubicBezTo>
                    <a:pt x="62" y="106"/>
                    <a:pt x="151" y="88"/>
                    <a:pt x="162" y="86"/>
                  </a:cubicBezTo>
                  <a:cubicBezTo>
                    <a:pt x="162" y="86"/>
                    <a:pt x="162" y="86"/>
                    <a:pt x="162" y="86"/>
                  </a:cubicBezTo>
                  <a:cubicBezTo>
                    <a:pt x="169" y="85"/>
                    <a:pt x="176" y="84"/>
                    <a:pt x="183" y="83"/>
                  </a:cubicBezTo>
                  <a:cubicBezTo>
                    <a:pt x="184" y="83"/>
                    <a:pt x="184" y="83"/>
                    <a:pt x="184" y="83"/>
                  </a:cubicBezTo>
                  <a:cubicBezTo>
                    <a:pt x="210" y="83"/>
                    <a:pt x="234" y="91"/>
                    <a:pt x="257" y="107"/>
                  </a:cubicBezTo>
                  <a:cubicBezTo>
                    <a:pt x="259" y="109"/>
                    <a:pt x="261" y="109"/>
                    <a:pt x="262" y="109"/>
                  </a:cubicBezTo>
                  <a:cubicBezTo>
                    <a:pt x="264" y="109"/>
                    <a:pt x="266" y="108"/>
                    <a:pt x="269" y="107"/>
                  </a:cubicBezTo>
                  <a:cubicBezTo>
                    <a:pt x="295" y="91"/>
                    <a:pt x="318" y="84"/>
                    <a:pt x="341" y="83"/>
                  </a:cubicBezTo>
                  <a:cubicBezTo>
                    <a:pt x="339" y="82"/>
                    <a:pt x="338" y="80"/>
                    <a:pt x="337" y="7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8" name="Google Shape;1348;p48"/>
            <p:cNvSpPr/>
            <p:nvPr/>
          </p:nvSpPr>
          <p:spPr>
            <a:xfrm>
              <a:off x="3743529" y="3408162"/>
              <a:ext cx="548171" cy="449028"/>
            </a:xfrm>
            <a:custGeom>
              <a:avLst/>
              <a:gdLst/>
              <a:ahLst/>
              <a:cxnLst/>
              <a:rect l="l" t="t" r="r" b="b"/>
              <a:pathLst>
                <a:path w="399" h="324" extrusionOk="0">
                  <a:moveTo>
                    <a:pt x="399" y="221"/>
                  </a:moveTo>
                  <a:cubicBezTo>
                    <a:pt x="381" y="231"/>
                    <a:pt x="357" y="241"/>
                    <a:pt x="329" y="246"/>
                  </a:cubicBezTo>
                  <a:cubicBezTo>
                    <a:pt x="315" y="249"/>
                    <a:pt x="299" y="250"/>
                    <a:pt x="284" y="250"/>
                  </a:cubicBezTo>
                  <a:cubicBezTo>
                    <a:pt x="244" y="250"/>
                    <a:pt x="214" y="241"/>
                    <a:pt x="209" y="239"/>
                  </a:cubicBezTo>
                  <a:cubicBezTo>
                    <a:pt x="208" y="239"/>
                    <a:pt x="206" y="239"/>
                    <a:pt x="204" y="238"/>
                  </a:cubicBezTo>
                  <a:cubicBezTo>
                    <a:pt x="143" y="209"/>
                    <a:pt x="100" y="176"/>
                    <a:pt x="70" y="133"/>
                  </a:cubicBezTo>
                  <a:cubicBezTo>
                    <a:pt x="55" y="111"/>
                    <a:pt x="46" y="86"/>
                    <a:pt x="43" y="59"/>
                  </a:cubicBezTo>
                  <a:cubicBezTo>
                    <a:pt x="40" y="36"/>
                    <a:pt x="44" y="16"/>
                    <a:pt x="53" y="0"/>
                  </a:cubicBezTo>
                  <a:cubicBezTo>
                    <a:pt x="35" y="16"/>
                    <a:pt x="18" y="39"/>
                    <a:pt x="12" y="75"/>
                  </a:cubicBezTo>
                  <a:cubicBezTo>
                    <a:pt x="0" y="154"/>
                    <a:pt x="37" y="221"/>
                    <a:pt x="41" y="228"/>
                  </a:cubicBezTo>
                  <a:cubicBezTo>
                    <a:pt x="74" y="261"/>
                    <a:pt x="116" y="289"/>
                    <a:pt x="169" y="314"/>
                  </a:cubicBezTo>
                  <a:cubicBezTo>
                    <a:pt x="183" y="320"/>
                    <a:pt x="199" y="324"/>
                    <a:pt x="215" y="324"/>
                  </a:cubicBezTo>
                  <a:cubicBezTo>
                    <a:pt x="233" y="324"/>
                    <a:pt x="252" y="319"/>
                    <a:pt x="268" y="312"/>
                  </a:cubicBezTo>
                  <a:cubicBezTo>
                    <a:pt x="312" y="291"/>
                    <a:pt x="350" y="266"/>
                    <a:pt x="383" y="236"/>
                  </a:cubicBezTo>
                  <a:cubicBezTo>
                    <a:pt x="389" y="231"/>
                    <a:pt x="394" y="226"/>
                    <a:pt x="399" y="22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49" name="Google Shape;1349;p48"/>
            <p:cNvSpPr/>
            <p:nvPr/>
          </p:nvSpPr>
          <p:spPr>
            <a:xfrm>
              <a:off x="4061000" y="3231000"/>
              <a:ext cx="339279" cy="508390"/>
            </a:xfrm>
            <a:custGeom>
              <a:avLst/>
              <a:gdLst/>
              <a:ahLst/>
              <a:cxnLst/>
              <a:rect l="l" t="t" r="r" b="b"/>
              <a:pathLst>
                <a:path w="247" h="367" extrusionOk="0">
                  <a:moveTo>
                    <a:pt x="53" y="367"/>
                  </a:moveTo>
                  <a:cubicBezTo>
                    <a:pt x="68" y="367"/>
                    <a:pt x="82" y="365"/>
                    <a:pt x="96" y="363"/>
                  </a:cubicBezTo>
                  <a:cubicBezTo>
                    <a:pt x="150" y="353"/>
                    <a:pt x="191" y="320"/>
                    <a:pt x="195" y="316"/>
                  </a:cubicBezTo>
                  <a:cubicBezTo>
                    <a:pt x="221" y="279"/>
                    <a:pt x="237" y="239"/>
                    <a:pt x="242" y="195"/>
                  </a:cubicBezTo>
                  <a:cubicBezTo>
                    <a:pt x="247" y="155"/>
                    <a:pt x="239" y="116"/>
                    <a:pt x="221" y="85"/>
                  </a:cubicBezTo>
                  <a:cubicBezTo>
                    <a:pt x="201" y="51"/>
                    <a:pt x="170" y="26"/>
                    <a:pt x="130" y="12"/>
                  </a:cubicBezTo>
                  <a:cubicBezTo>
                    <a:pt x="110" y="4"/>
                    <a:pt x="88" y="0"/>
                    <a:pt x="66" y="0"/>
                  </a:cubicBezTo>
                  <a:cubicBezTo>
                    <a:pt x="44" y="0"/>
                    <a:pt x="22" y="4"/>
                    <a:pt x="0" y="11"/>
                  </a:cubicBezTo>
                  <a:cubicBezTo>
                    <a:pt x="11" y="18"/>
                    <a:pt x="28" y="30"/>
                    <a:pt x="43" y="44"/>
                  </a:cubicBezTo>
                  <a:cubicBezTo>
                    <a:pt x="57" y="58"/>
                    <a:pt x="64" y="66"/>
                    <a:pt x="69" y="72"/>
                  </a:cubicBezTo>
                  <a:cubicBezTo>
                    <a:pt x="71" y="74"/>
                    <a:pt x="72" y="76"/>
                    <a:pt x="74" y="78"/>
                  </a:cubicBezTo>
                  <a:cubicBezTo>
                    <a:pt x="80" y="85"/>
                    <a:pt x="89" y="87"/>
                    <a:pt x="89" y="87"/>
                  </a:cubicBezTo>
                  <a:cubicBezTo>
                    <a:pt x="102" y="91"/>
                    <a:pt x="102" y="91"/>
                    <a:pt x="102" y="91"/>
                  </a:cubicBezTo>
                  <a:cubicBezTo>
                    <a:pt x="102" y="91"/>
                    <a:pt x="102" y="91"/>
                    <a:pt x="102" y="91"/>
                  </a:cubicBezTo>
                  <a:cubicBezTo>
                    <a:pt x="143" y="106"/>
                    <a:pt x="164" y="140"/>
                    <a:pt x="159" y="185"/>
                  </a:cubicBezTo>
                  <a:cubicBezTo>
                    <a:pt x="154" y="230"/>
                    <a:pt x="133" y="268"/>
                    <a:pt x="96" y="302"/>
                  </a:cubicBezTo>
                  <a:cubicBezTo>
                    <a:pt x="70" y="326"/>
                    <a:pt x="40" y="345"/>
                    <a:pt x="5" y="362"/>
                  </a:cubicBezTo>
                  <a:cubicBezTo>
                    <a:pt x="18" y="365"/>
                    <a:pt x="34" y="367"/>
                    <a:pt x="53" y="367"/>
                  </a:cubicBezTo>
                  <a:cubicBezTo>
                    <a:pt x="53" y="367"/>
                    <a:pt x="53" y="367"/>
                    <a:pt x="53" y="367"/>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50" name="Google Shape;1350;p48"/>
          <p:cNvGrpSpPr/>
          <p:nvPr/>
        </p:nvGrpSpPr>
        <p:grpSpPr>
          <a:xfrm>
            <a:off x="6524582" y="2257496"/>
            <a:ext cx="443283" cy="445620"/>
            <a:chOff x="6931035" y="3184144"/>
            <a:chExt cx="716128" cy="719903"/>
          </a:xfrm>
        </p:grpSpPr>
        <p:sp>
          <p:nvSpPr>
            <p:cNvPr id="1351" name="Google Shape;1351;p48"/>
            <p:cNvSpPr/>
            <p:nvPr/>
          </p:nvSpPr>
          <p:spPr>
            <a:xfrm>
              <a:off x="7304099" y="3430106"/>
              <a:ext cx="343064" cy="228463"/>
            </a:xfrm>
            <a:custGeom>
              <a:avLst/>
              <a:gdLst/>
              <a:ahLst/>
              <a:cxnLst/>
              <a:rect l="l" t="t" r="r" b="b"/>
              <a:pathLst>
                <a:path w="590" h="391" extrusionOk="0">
                  <a:moveTo>
                    <a:pt x="507" y="0"/>
                  </a:moveTo>
                  <a:cubicBezTo>
                    <a:pt x="196" y="0"/>
                    <a:pt x="196" y="0"/>
                    <a:pt x="196" y="0"/>
                  </a:cubicBezTo>
                  <a:cubicBezTo>
                    <a:pt x="194" y="0"/>
                    <a:pt x="192" y="0"/>
                    <a:pt x="191" y="2"/>
                  </a:cubicBezTo>
                  <a:cubicBezTo>
                    <a:pt x="2" y="190"/>
                    <a:pt x="2" y="190"/>
                    <a:pt x="2" y="190"/>
                  </a:cubicBezTo>
                  <a:cubicBezTo>
                    <a:pt x="0" y="193"/>
                    <a:pt x="0" y="197"/>
                    <a:pt x="2" y="200"/>
                  </a:cubicBezTo>
                  <a:cubicBezTo>
                    <a:pt x="191" y="389"/>
                    <a:pt x="191" y="389"/>
                    <a:pt x="191" y="389"/>
                  </a:cubicBezTo>
                  <a:cubicBezTo>
                    <a:pt x="192" y="390"/>
                    <a:pt x="194" y="391"/>
                    <a:pt x="196" y="391"/>
                  </a:cubicBezTo>
                  <a:cubicBezTo>
                    <a:pt x="507" y="391"/>
                    <a:pt x="507" y="391"/>
                    <a:pt x="507" y="391"/>
                  </a:cubicBezTo>
                  <a:cubicBezTo>
                    <a:pt x="553" y="391"/>
                    <a:pt x="590" y="353"/>
                    <a:pt x="590" y="307"/>
                  </a:cubicBezTo>
                  <a:cubicBezTo>
                    <a:pt x="590" y="83"/>
                    <a:pt x="590" y="83"/>
                    <a:pt x="590" y="83"/>
                  </a:cubicBezTo>
                  <a:cubicBezTo>
                    <a:pt x="590" y="37"/>
                    <a:pt x="553" y="0"/>
                    <a:pt x="507"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2" name="Google Shape;1352;p48"/>
            <p:cNvSpPr/>
            <p:nvPr/>
          </p:nvSpPr>
          <p:spPr>
            <a:xfrm>
              <a:off x="6931035" y="3430106"/>
              <a:ext cx="343548" cy="228463"/>
            </a:xfrm>
            <a:custGeom>
              <a:avLst/>
              <a:gdLst/>
              <a:ahLst/>
              <a:cxnLst/>
              <a:rect l="l" t="t" r="r" b="b"/>
              <a:pathLst>
                <a:path w="591" h="391" extrusionOk="0">
                  <a:moveTo>
                    <a:pt x="84" y="0"/>
                  </a:moveTo>
                  <a:cubicBezTo>
                    <a:pt x="38" y="0"/>
                    <a:pt x="0" y="37"/>
                    <a:pt x="0" y="83"/>
                  </a:cubicBezTo>
                  <a:cubicBezTo>
                    <a:pt x="0" y="307"/>
                    <a:pt x="0" y="307"/>
                    <a:pt x="0" y="307"/>
                  </a:cubicBezTo>
                  <a:cubicBezTo>
                    <a:pt x="0" y="353"/>
                    <a:pt x="38" y="391"/>
                    <a:pt x="84" y="391"/>
                  </a:cubicBezTo>
                  <a:cubicBezTo>
                    <a:pt x="395" y="391"/>
                    <a:pt x="395" y="391"/>
                    <a:pt x="395" y="391"/>
                  </a:cubicBezTo>
                  <a:cubicBezTo>
                    <a:pt x="396" y="391"/>
                    <a:pt x="398" y="390"/>
                    <a:pt x="399" y="389"/>
                  </a:cubicBezTo>
                  <a:cubicBezTo>
                    <a:pt x="588" y="200"/>
                    <a:pt x="588" y="200"/>
                    <a:pt x="588" y="200"/>
                  </a:cubicBezTo>
                  <a:cubicBezTo>
                    <a:pt x="591" y="197"/>
                    <a:pt x="591" y="193"/>
                    <a:pt x="588" y="190"/>
                  </a:cubicBezTo>
                  <a:cubicBezTo>
                    <a:pt x="399" y="2"/>
                    <a:pt x="399" y="2"/>
                    <a:pt x="399" y="2"/>
                  </a:cubicBezTo>
                  <a:cubicBezTo>
                    <a:pt x="398" y="0"/>
                    <a:pt x="396" y="0"/>
                    <a:pt x="395" y="0"/>
                  </a:cubicBezTo>
                  <a:lnTo>
                    <a:pt x="84" y="0"/>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3" name="Google Shape;1353;p48"/>
            <p:cNvSpPr/>
            <p:nvPr/>
          </p:nvSpPr>
          <p:spPr>
            <a:xfrm>
              <a:off x="7175631" y="3184144"/>
              <a:ext cx="227419" cy="345369"/>
            </a:xfrm>
            <a:custGeom>
              <a:avLst/>
              <a:gdLst/>
              <a:ahLst/>
              <a:cxnLst/>
              <a:rect l="l" t="t" r="r" b="b"/>
              <a:pathLst>
                <a:path w="391" h="591" extrusionOk="0">
                  <a:moveTo>
                    <a:pt x="307" y="0"/>
                  </a:moveTo>
                  <a:cubicBezTo>
                    <a:pt x="84" y="0"/>
                    <a:pt x="84" y="0"/>
                    <a:pt x="84" y="0"/>
                  </a:cubicBezTo>
                  <a:cubicBezTo>
                    <a:pt x="37" y="0"/>
                    <a:pt x="0" y="38"/>
                    <a:pt x="0" y="84"/>
                  </a:cubicBezTo>
                  <a:cubicBezTo>
                    <a:pt x="0" y="395"/>
                    <a:pt x="0" y="395"/>
                    <a:pt x="0" y="395"/>
                  </a:cubicBezTo>
                  <a:cubicBezTo>
                    <a:pt x="0" y="396"/>
                    <a:pt x="1" y="398"/>
                    <a:pt x="2" y="399"/>
                  </a:cubicBezTo>
                  <a:cubicBezTo>
                    <a:pt x="191" y="588"/>
                    <a:pt x="191" y="588"/>
                    <a:pt x="191" y="588"/>
                  </a:cubicBezTo>
                  <a:cubicBezTo>
                    <a:pt x="193" y="591"/>
                    <a:pt x="198" y="591"/>
                    <a:pt x="200" y="588"/>
                  </a:cubicBezTo>
                  <a:cubicBezTo>
                    <a:pt x="389" y="399"/>
                    <a:pt x="389" y="399"/>
                    <a:pt x="389" y="399"/>
                  </a:cubicBezTo>
                  <a:cubicBezTo>
                    <a:pt x="390" y="398"/>
                    <a:pt x="391" y="396"/>
                    <a:pt x="391" y="395"/>
                  </a:cubicBezTo>
                  <a:cubicBezTo>
                    <a:pt x="391" y="84"/>
                    <a:pt x="391" y="84"/>
                    <a:pt x="391" y="84"/>
                  </a:cubicBezTo>
                  <a:cubicBezTo>
                    <a:pt x="391" y="38"/>
                    <a:pt x="354" y="0"/>
                    <a:pt x="307" y="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4" name="Google Shape;1354;p48"/>
            <p:cNvSpPr/>
            <p:nvPr/>
          </p:nvSpPr>
          <p:spPr>
            <a:xfrm>
              <a:off x="7175631" y="3558678"/>
              <a:ext cx="227419" cy="345369"/>
            </a:xfrm>
            <a:custGeom>
              <a:avLst/>
              <a:gdLst/>
              <a:ahLst/>
              <a:cxnLst/>
              <a:rect l="l" t="t" r="r" b="b"/>
              <a:pathLst>
                <a:path w="391" h="591" extrusionOk="0">
                  <a:moveTo>
                    <a:pt x="84" y="591"/>
                  </a:moveTo>
                  <a:cubicBezTo>
                    <a:pt x="307" y="591"/>
                    <a:pt x="307" y="591"/>
                    <a:pt x="307" y="591"/>
                  </a:cubicBezTo>
                  <a:cubicBezTo>
                    <a:pt x="354" y="591"/>
                    <a:pt x="391" y="553"/>
                    <a:pt x="391" y="507"/>
                  </a:cubicBezTo>
                  <a:cubicBezTo>
                    <a:pt x="391" y="197"/>
                    <a:pt x="391" y="197"/>
                    <a:pt x="391" y="197"/>
                  </a:cubicBezTo>
                  <a:cubicBezTo>
                    <a:pt x="391" y="195"/>
                    <a:pt x="390" y="193"/>
                    <a:pt x="389" y="192"/>
                  </a:cubicBezTo>
                  <a:cubicBezTo>
                    <a:pt x="200" y="3"/>
                    <a:pt x="200" y="3"/>
                    <a:pt x="200" y="3"/>
                  </a:cubicBezTo>
                  <a:cubicBezTo>
                    <a:pt x="198" y="0"/>
                    <a:pt x="193" y="0"/>
                    <a:pt x="191" y="3"/>
                  </a:cubicBezTo>
                  <a:cubicBezTo>
                    <a:pt x="2" y="192"/>
                    <a:pt x="2" y="192"/>
                    <a:pt x="2" y="192"/>
                  </a:cubicBezTo>
                  <a:cubicBezTo>
                    <a:pt x="1" y="193"/>
                    <a:pt x="0" y="195"/>
                    <a:pt x="0" y="197"/>
                  </a:cubicBezTo>
                  <a:cubicBezTo>
                    <a:pt x="0" y="507"/>
                    <a:pt x="0" y="507"/>
                    <a:pt x="0" y="507"/>
                  </a:cubicBezTo>
                  <a:cubicBezTo>
                    <a:pt x="0" y="553"/>
                    <a:pt x="37" y="591"/>
                    <a:pt x="84" y="59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55" name="Google Shape;1355;p48"/>
          <p:cNvGrpSpPr/>
          <p:nvPr/>
        </p:nvGrpSpPr>
        <p:grpSpPr>
          <a:xfrm>
            <a:off x="5833276" y="2257448"/>
            <a:ext cx="445727" cy="445714"/>
            <a:chOff x="5846429" y="3184067"/>
            <a:chExt cx="720076" cy="720055"/>
          </a:xfrm>
        </p:grpSpPr>
        <p:sp>
          <p:nvSpPr>
            <p:cNvPr id="1356" name="Google Shape;1356;p48"/>
            <p:cNvSpPr/>
            <p:nvPr/>
          </p:nvSpPr>
          <p:spPr>
            <a:xfrm>
              <a:off x="6207893" y="3184067"/>
              <a:ext cx="355998" cy="422879"/>
            </a:xfrm>
            <a:custGeom>
              <a:avLst/>
              <a:gdLst/>
              <a:ahLst/>
              <a:cxnLst/>
              <a:rect l="l" t="t" r="r" b="b"/>
              <a:pathLst>
                <a:path w="540" h="642" extrusionOk="0">
                  <a:moveTo>
                    <a:pt x="473" y="593"/>
                  </a:moveTo>
                  <a:cubicBezTo>
                    <a:pt x="536" y="545"/>
                    <a:pt x="540" y="487"/>
                    <a:pt x="540" y="480"/>
                  </a:cubicBezTo>
                  <a:cubicBezTo>
                    <a:pt x="507" y="208"/>
                    <a:pt x="276" y="2"/>
                    <a:pt x="0" y="0"/>
                  </a:cubicBezTo>
                  <a:cubicBezTo>
                    <a:pt x="24" y="14"/>
                    <a:pt x="46" y="33"/>
                    <a:pt x="64" y="57"/>
                  </a:cubicBezTo>
                  <a:cubicBezTo>
                    <a:pt x="117" y="125"/>
                    <a:pt x="119" y="216"/>
                    <a:pt x="119" y="220"/>
                  </a:cubicBezTo>
                  <a:cubicBezTo>
                    <a:pt x="119" y="425"/>
                    <a:pt x="119" y="425"/>
                    <a:pt x="119" y="425"/>
                  </a:cubicBezTo>
                  <a:cubicBezTo>
                    <a:pt x="337" y="425"/>
                    <a:pt x="337" y="425"/>
                    <a:pt x="337" y="425"/>
                  </a:cubicBezTo>
                  <a:cubicBezTo>
                    <a:pt x="337" y="642"/>
                    <a:pt x="337" y="642"/>
                    <a:pt x="337" y="642"/>
                  </a:cubicBezTo>
                  <a:cubicBezTo>
                    <a:pt x="365" y="640"/>
                    <a:pt x="425" y="630"/>
                    <a:pt x="473" y="593"/>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7" name="Google Shape;1357;p48"/>
            <p:cNvSpPr/>
            <p:nvPr/>
          </p:nvSpPr>
          <p:spPr>
            <a:xfrm>
              <a:off x="5846429" y="3186676"/>
              <a:ext cx="423253" cy="355759"/>
            </a:xfrm>
            <a:custGeom>
              <a:avLst/>
              <a:gdLst/>
              <a:ahLst/>
              <a:cxnLst/>
              <a:rect l="l" t="t" r="r" b="b"/>
              <a:pathLst>
                <a:path w="642" h="540" extrusionOk="0">
                  <a:moveTo>
                    <a:pt x="480" y="0"/>
                  </a:moveTo>
                  <a:cubicBezTo>
                    <a:pt x="207" y="33"/>
                    <a:pt x="1" y="265"/>
                    <a:pt x="0" y="540"/>
                  </a:cubicBezTo>
                  <a:cubicBezTo>
                    <a:pt x="13" y="516"/>
                    <a:pt x="32" y="495"/>
                    <a:pt x="56" y="476"/>
                  </a:cubicBezTo>
                  <a:cubicBezTo>
                    <a:pt x="125" y="423"/>
                    <a:pt x="215" y="421"/>
                    <a:pt x="219" y="421"/>
                  </a:cubicBezTo>
                  <a:cubicBezTo>
                    <a:pt x="425" y="421"/>
                    <a:pt x="425" y="421"/>
                    <a:pt x="425" y="421"/>
                  </a:cubicBezTo>
                  <a:cubicBezTo>
                    <a:pt x="425" y="203"/>
                    <a:pt x="425" y="203"/>
                    <a:pt x="425" y="203"/>
                  </a:cubicBezTo>
                  <a:cubicBezTo>
                    <a:pt x="642" y="203"/>
                    <a:pt x="642" y="203"/>
                    <a:pt x="642" y="203"/>
                  </a:cubicBezTo>
                  <a:cubicBezTo>
                    <a:pt x="639" y="176"/>
                    <a:pt x="629" y="115"/>
                    <a:pt x="593" y="68"/>
                  </a:cubicBezTo>
                  <a:cubicBezTo>
                    <a:pt x="544" y="4"/>
                    <a:pt x="486" y="1"/>
                    <a:pt x="480" y="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8" name="Google Shape;1358;p48"/>
            <p:cNvSpPr/>
            <p:nvPr/>
          </p:nvSpPr>
          <p:spPr>
            <a:xfrm>
              <a:off x="5849043" y="3481007"/>
              <a:ext cx="355998" cy="423115"/>
            </a:xfrm>
            <a:custGeom>
              <a:avLst/>
              <a:gdLst/>
              <a:ahLst/>
              <a:cxnLst/>
              <a:rect l="l" t="t" r="r" b="b"/>
              <a:pathLst>
                <a:path w="540" h="642" extrusionOk="0">
                  <a:moveTo>
                    <a:pt x="476" y="586"/>
                  </a:moveTo>
                  <a:cubicBezTo>
                    <a:pt x="423" y="517"/>
                    <a:pt x="421" y="426"/>
                    <a:pt x="421" y="423"/>
                  </a:cubicBezTo>
                  <a:cubicBezTo>
                    <a:pt x="421" y="217"/>
                    <a:pt x="421" y="217"/>
                    <a:pt x="421" y="217"/>
                  </a:cubicBezTo>
                  <a:cubicBezTo>
                    <a:pt x="203" y="217"/>
                    <a:pt x="203" y="217"/>
                    <a:pt x="203" y="217"/>
                  </a:cubicBezTo>
                  <a:cubicBezTo>
                    <a:pt x="203" y="0"/>
                    <a:pt x="203" y="0"/>
                    <a:pt x="203" y="0"/>
                  </a:cubicBezTo>
                  <a:cubicBezTo>
                    <a:pt x="175" y="2"/>
                    <a:pt x="114" y="12"/>
                    <a:pt x="67" y="49"/>
                  </a:cubicBezTo>
                  <a:cubicBezTo>
                    <a:pt x="4" y="97"/>
                    <a:pt x="0" y="155"/>
                    <a:pt x="0" y="162"/>
                  </a:cubicBezTo>
                  <a:cubicBezTo>
                    <a:pt x="32" y="434"/>
                    <a:pt x="264" y="641"/>
                    <a:pt x="540" y="642"/>
                  </a:cubicBezTo>
                  <a:cubicBezTo>
                    <a:pt x="516" y="628"/>
                    <a:pt x="494" y="610"/>
                    <a:pt x="476" y="586"/>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59" name="Google Shape;1359;p48"/>
            <p:cNvSpPr/>
            <p:nvPr/>
          </p:nvSpPr>
          <p:spPr>
            <a:xfrm>
              <a:off x="6143252" y="3545755"/>
              <a:ext cx="423253" cy="355759"/>
            </a:xfrm>
            <a:custGeom>
              <a:avLst/>
              <a:gdLst/>
              <a:ahLst/>
              <a:cxnLst/>
              <a:rect l="l" t="t" r="r" b="b"/>
              <a:pathLst>
                <a:path w="642" h="540" extrusionOk="0">
                  <a:moveTo>
                    <a:pt x="423" y="119"/>
                  </a:moveTo>
                  <a:cubicBezTo>
                    <a:pt x="217" y="119"/>
                    <a:pt x="217" y="119"/>
                    <a:pt x="217" y="119"/>
                  </a:cubicBezTo>
                  <a:cubicBezTo>
                    <a:pt x="217" y="337"/>
                    <a:pt x="217" y="337"/>
                    <a:pt x="217" y="337"/>
                  </a:cubicBezTo>
                  <a:cubicBezTo>
                    <a:pt x="0" y="337"/>
                    <a:pt x="0" y="337"/>
                    <a:pt x="0" y="337"/>
                  </a:cubicBezTo>
                  <a:cubicBezTo>
                    <a:pt x="3" y="365"/>
                    <a:pt x="12" y="425"/>
                    <a:pt x="49" y="473"/>
                  </a:cubicBezTo>
                  <a:cubicBezTo>
                    <a:pt x="98" y="536"/>
                    <a:pt x="156" y="540"/>
                    <a:pt x="162" y="540"/>
                  </a:cubicBezTo>
                  <a:cubicBezTo>
                    <a:pt x="435" y="507"/>
                    <a:pt x="641" y="275"/>
                    <a:pt x="642" y="0"/>
                  </a:cubicBezTo>
                  <a:cubicBezTo>
                    <a:pt x="629" y="24"/>
                    <a:pt x="610" y="45"/>
                    <a:pt x="586" y="64"/>
                  </a:cubicBezTo>
                  <a:cubicBezTo>
                    <a:pt x="517" y="117"/>
                    <a:pt x="427" y="119"/>
                    <a:pt x="423" y="11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60" name="Google Shape;1360;p48"/>
          <p:cNvGrpSpPr/>
          <p:nvPr/>
        </p:nvGrpSpPr>
        <p:grpSpPr>
          <a:xfrm>
            <a:off x="2520481" y="2257393"/>
            <a:ext cx="303698" cy="445825"/>
            <a:chOff x="655600" y="3183978"/>
            <a:chExt cx="490627" cy="720234"/>
          </a:xfrm>
        </p:grpSpPr>
        <p:sp>
          <p:nvSpPr>
            <p:cNvPr id="1361" name="Google Shape;1361;p48"/>
            <p:cNvSpPr/>
            <p:nvPr/>
          </p:nvSpPr>
          <p:spPr>
            <a:xfrm>
              <a:off x="781315" y="3461564"/>
              <a:ext cx="274086" cy="162243"/>
            </a:xfrm>
            <a:custGeom>
              <a:avLst/>
              <a:gdLst/>
              <a:ahLst/>
              <a:cxnLst/>
              <a:rect l="l" t="t" r="r" b="b"/>
              <a:pathLst>
                <a:path w="513" h="302" extrusionOk="0">
                  <a:moveTo>
                    <a:pt x="447" y="170"/>
                  </a:moveTo>
                  <a:cubicBezTo>
                    <a:pt x="454" y="167"/>
                    <a:pt x="462" y="168"/>
                    <a:pt x="468" y="172"/>
                  </a:cubicBezTo>
                  <a:cubicBezTo>
                    <a:pt x="474" y="175"/>
                    <a:pt x="478" y="182"/>
                    <a:pt x="479" y="189"/>
                  </a:cubicBezTo>
                  <a:cubicBezTo>
                    <a:pt x="511" y="137"/>
                    <a:pt x="511" y="137"/>
                    <a:pt x="511" y="137"/>
                  </a:cubicBezTo>
                  <a:cubicBezTo>
                    <a:pt x="513" y="133"/>
                    <a:pt x="511" y="127"/>
                    <a:pt x="507" y="125"/>
                  </a:cubicBezTo>
                  <a:cubicBezTo>
                    <a:pt x="466" y="104"/>
                    <a:pt x="418" y="87"/>
                    <a:pt x="363" y="73"/>
                  </a:cubicBezTo>
                  <a:cubicBezTo>
                    <a:pt x="339" y="68"/>
                    <a:pt x="220" y="38"/>
                    <a:pt x="197" y="31"/>
                  </a:cubicBezTo>
                  <a:cubicBezTo>
                    <a:pt x="153" y="20"/>
                    <a:pt x="118" y="10"/>
                    <a:pt x="89" y="1"/>
                  </a:cubicBezTo>
                  <a:cubicBezTo>
                    <a:pt x="85" y="0"/>
                    <a:pt x="80" y="2"/>
                    <a:pt x="78" y="6"/>
                  </a:cubicBezTo>
                  <a:cubicBezTo>
                    <a:pt x="55" y="75"/>
                    <a:pt x="55" y="75"/>
                    <a:pt x="55" y="75"/>
                  </a:cubicBezTo>
                  <a:cubicBezTo>
                    <a:pt x="54" y="76"/>
                    <a:pt x="51" y="78"/>
                    <a:pt x="49" y="77"/>
                  </a:cubicBezTo>
                  <a:cubicBezTo>
                    <a:pt x="45" y="76"/>
                    <a:pt x="41" y="74"/>
                    <a:pt x="39" y="69"/>
                  </a:cubicBezTo>
                  <a:cubicBezTo>
                    <a:pt x="38" y="67"/>
                    <a:pt x="38" y="64"/>
                    <a:pt x="37" y="61"/>
                  </a:cubicBezTo>
                  <a:cubicBezTo>
                    <a:pt x="35" y="52"/>
                    <a:pt x="27" y="48"/>
                    <a:pt x="19" y="53"/>
                  </a:cubicBezTo>
                  <a:cubicBezTo>
                    <a:pt x="12" y="58"/>
                    <a:pt x="7" y="66"/>
                    <a:pt x="4" y="74"/>
                  </a:cubicBezTo>
                  <a:cubicBezTo>
                    <a:pt x="1" y="83"/>
                    <a:pt x="0" y="93"/>
                    <a:pt x="3" y="101"/>
                  </a:cubicBezTo>
                  <a:cubicBezTo>
                    <a:pt x="6" y="109"/>
                    <a:pt x="15" y="111"/>
                    <a:pt x="22" y="106"/>
                  </a:cubicBezTo>
                  <a:cubicBezTo>
                    <a:pt x="24" y="104"/>
                    <a:pt x="26" y="102"/>
                    <a:pt x="29" y="100"/>
                  </a:cubicBezTo>
                  <a:cubicBezTo>
                    <a:pt x="33" y="97"/>
                    <a:pt x="37" y="98"/>
                    <a:pt x="41" y="100"/>
                  </a:cubicBezTo>
                  <a:cubicBezTo>
                    <a:pt x="44" y="101"/>
                    <a:pt x="44" y="103"/>
                    <a:pt x="45" y="106"/>
                  </a:cubicBezTo>
                  <a:cubicBezTo>
                    <a:pt x="20" y="179"/>
                    <a:pt x="20" y="179"/>
                    <a:pt x="20" y="179"/>
                  </a:cubicBezTo>
                  <a:cubicBezTo>
                    <a:pt x="18" y="183"/>
                    <a:pt x="21" y="188"/>
                    <a:pt x="25" y="189"/>
                  </a:cubicBezTo>
                  <a:cubicBezTo>
                    <a:pt x="53" y="198"/>
                    <a:pt x="81" y="206"/>
                    <a:pt x="111" y="214"/>
                  </a:cubicBezTo>
                  <a:cubicBezTo>
                    <a:pt x="135" y="220"/>
                    <a:pt x="278" y="256"/>
                    <a:pt x="301" y="261"/>
                  </a:cubicBezTo>
                  <a:cubicBezTo>
                    <a:pt x="346" y="272"/>
                    <a:pt x="380" y="285"/>
                    <a:pt x="404" y="299"/>
                  </a:cubicBezTo>
                  <a:cubicBezTo>
                    <a:pt x="408" y="302"/>
                    <a:pt x="414" y="300"/>
                    <a:pt x="416" y="296"/>
                  </a:cubicBezTo>
                  <a:cubicBezTo>
                    <a:pt x="446" y="245"/>
                    <a:pt x="446" y="245"/>
                    <a:pt x="446" y="245"/>
                  </a:cubicBezTo>
                  <a:cubicBezTo>
                    <a:pt x="439" y="248"/>
                    <a:pt x="432" y="247"/>
                    <a:pt x="425" y="243"/>
                  </a:cubicBezTo>
                  <a:cubicBezTo>
                    <a:pt x="419" y="240"/>
                    <a:pt x="415" y="234"/>
                    <a:pt x="414" y="226"/>
                  </a:cubicBezTo>
                  <a:cubicBezTo>
                    <a:pt x="412" y="216"/>
                    <a:pt x="415" y="204"/>
                    <a:pt x="422" y="193"/>
                  </a:cubicBezTo>
                  <a:cubicBezTo>
                    <a:pt x="428" y="182"/>
                    <a:pt x="437" y="173"/>
                    <a:pt x="447" y="17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62" name="Google Shape;1362;p48"/>
            <p:cNvSpPr/>
            <p:nvPr/>
          </p:nvSpPr>
          <p:spPr>
            <a:xfrm>
              <a:off x="850087" y="3183978"/>
              <a:ext cx="259850" cy="244775"/>
            </a:xfrm>
            <a:custGeom>
              <a:avLst/>
              <a:gdLst/>
              <a:ahLst/>
              <a:cxnLst/>
              <a:rect l="l" t="t" r="r" b="b"/>
              <a:pathLst>
                <a:path w="486" h="456" extrusionOk="0">
                  <a:moveTo>
                    <a:pt x="0" y="212"/>
                  </a:moveTo>
                  <a:cubicBezTo>
                    <a:pt x="4" y="206"/>
                    <a:pt x="11" y="203"/>
                    <a:pt x="18" y="203"/>
                  </a:cubicBezTo>
                  <a:cubicBezTo>
                    <a:pt x="26" y="203"/>
                    <a:pt x="32" y="206"/>
                    <a:pt x="37" y="212"/>
                  </a:cubicBezTo>
                  <a:cubicBezTo>
                    <a:pt x="44" y="220"/>
                    <a:pt x="48" y="232"/>
                    <a:pt x="47" y="245"/>
                  </a:cubicBezTo>
                  <a:cubicBezTo>
                    <a:pt x="48" y="258"/>
                    <a:pt x="44" y="269"/>
                    <a:pt x="37" y="277"/>
                  </a:cubicBezTo>
                  <a:cubicBezTo>
                    <a:pt x="32" y="283"/>
                    <a:pt x="26" y="286"/>
                    <a:pt x="18" y="286"/>
                  </a:cubicBezTo>
                  <a:cubicBezTo>
                    <a:pt x="11" y="286"/>
                    <a:pt x="4" y="283"/>
                    <a:pt x="0" y="277"/>
                  </a:cubicBezTo>
                  <a:cubicBezTo>
                    <a:pt x="0" y="331"/>
                    <a:pt x="0" y="331"/>
                    <a:pt x="0" y="331"/>
                  </a:cubicBezTo>
                  <a:cubicBezTo>
                    <a:pt x="0" y="336"/>
                    <a:pt x="4" y="340"/>
                    <a:pt x="9" y="340"/>
                  </a:cubicBezTo>
                  <a:cubicBezTo>
                    <a:pt x="31" y="337"/>
                    <a:pt x="55" y="336"/>
                    <a:pt x="83" y="336"/>
                  </a:cubicBezTo>
                  <a:cubicBezTo>
                    <a:pt x="202" y="336"/>
                    <a:pt x="321" y="425"/>
                    <a:pt x="321" y="425"/>
                  </a:cubicBezTo>
                  <a:cubicBezTo>
                    <a:pt x="368" y="456"/>
                    <a:pt x="397" y="454"/>
                    <a:pt x="436" y="417"/>
                  </a:cubicBezTo>
                  <a:cubicBezTo>
                    <a:pt x="436" y="417"/>
                    <a:pt x="486" y="374"/>
                    <a:pt x="486" y="334"/>
                  </a:cubicBezTo>
                  <a:cubicBezTo>
                    <a:pt x="486" y="273"/>
                    <a:pt x="343" y="186"/>
                    <a:pt x="190" y="155"/>
                  </a:cubicBezTo>
                  <a:cubicBezTo>
                    <a:pt x="190" y="49"/>
                    <a:pt x="190" y="49"/>
                    <a:pt x="190" y="49"/>
                  </a:cubicBezTo>
                  <a:cubicBezTo>
                    <a:pt x="190" y="22"/>
                    <a:pt x="163" y="0"/>
                    <a:pt x="130" y="0"/>
                  </a:cubicBezTo>
                  <a:cubicBezTo>
                    <a:pt x="60" y="0"/>
                    <a:pt x="60" y="0"/>
                    <a:pt x="60" y="0"/>
                  </a:cubicBezTo>
                  <a:cubicBezTo>
                    <a:pt x="27" y="0"/>
                    <a:pt x="0" y="22"/>
                    <a:pt x="0" y="49"/>
                  </a:cubicBezTo>
                  <a:cubicBezTo>
                    <a:pt x="0" y="148"/>
                    <a:pt x="0" y="148"/>
                    <a:pt x="0" y="148"/>
                  </a:cubicBezTo>
                  <a:cubicBezTo>
                    <a:pt x="0" y="148"/>
                    <a:pt x="0" y="148"/>
                    <a:pt x="0" y="148"/>
                  </a:cubicBezTo>
                  <a:lnTo>
                    <a:pt x="0" y="212"/>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63" name="Google Shape;1363;p48"/>
            <p:cNvSpPr/>
            <p:nvPr/>
          </p:nvSpPr>
          <p:spPr>
            <a:xfrm>
              <a:off x="655600" y="3264496"/>
              <a:ext cx="213333" cy="294294"/>
            </a:xfrm>
            <a:custGeom>
              <a:avLst/>
              <a:gdLst/>
              <a:ahLst/>
              <a:cxnLst/>
              <a:rect l="l" t="t" r="r" b="b"/>
              <a:pathLst>
                <a:path w="399" h="548" extrusionOk="0">
                  <a:moveTo>
                    <a:pt x="242" y="541"/>
                  </a:moveTo>
                  <a:cubicBezTo>
                    <a:pt x="262" y="483"/>
                    <a:pt x="262" y="483"/>
                    <a:pt x="262" y="483"/>
                  </a:cubicBezTo>
                  <a:cubicBezTo>
                    <a:pt x="255" y="488"/>
                    <a:pt x="248" y="489"/>
                    <a:pt x="241" y="486"/>
                  </a:cubicBezTo>
                  <a:cubicBezTo>
                    <a:pt x="234" y="484"/>
                    <a:pt x="229" y="479"/>
                    <a:pt x="226" y="472"/>
                  </a:cubicBezTo>
                  <a:cubicBezTo>
                    <a:pt x="222" y="462"/>
                    <a:pt x="223" y="450"/>
                    <a:pt x="227" y="437"/>
                  </a:cubicBezTo>
                  <a:cubicBezTo>
                    <a:pt x="231" y="425"/>
                    <a:pt x="238" y="415"/>
                    <a:pt x="247" y="410"/>
                  </a:cubicBezTo>
                  <a:cubicBezTo>
                    <a:pt x="254" y="406"/>
                    <a:pt x="261" y="405"/>
                    <a:pt x="268" y="407"/>
                  </a:cubicBezTo>
                  <a:cubicBezTo>
                    <a:pt x="275" y="409"/>
                    <a:pt x="280" y="415"/>
                    <a:pt x="283" y="422"/>
                  </a:cubicBezTo>
                  <a:cubicBezTo>
                    <a:pt x="301" y="369"/>
                    <a:pt x="301" y="369"/>
                    <a:pt x="301" y="369"/>
                  </a:cubicBezTo>
                  <a:cubicBezTo>
                    <a:pt x="302" y="364"/>
                    <a:pt x="300" y="359"/>
                    <a:pt x="296" y="358"/>
                  </a:cubicBezTo>
                  <a:cubicBezTo>
                    <a:pt x="238" y="335"/>
                    <a:pt x="219" y="315"/>
                    <a:pt x="219" y="287"/>
                  </a:cubicBezTo>
                  <a:cubicBezTo>
                    <a:pt x="219" y="250"/>
                    <a:pt x="254" y="211"/>
                    <a:pt x="343" y="194"/>
                  </a:cubicBezTo>
                  <a:cubicBezTo>
                    <a:pt x="347" y="193"/>
                    <a:pt x="350" y="190"/>
                    <a:pt x="350" y="186"/>
                  </a:cubicBezTo>
                  <a:cubicBezTo>
                    <a:pt x="350" y="111"/>
                    <a:pt x="350" y="111"/>
                    <a:pt x="350" y="111"/>
                  </a:cubicBezTo>
                  <a:cubicBezTo>
                    <a:pt x="351" y="109"/>
                    <a:pt x="353" y="107"/>
                    <a:pt x="355" y="107"/>
                  </a:cubicBezTo>
                  <a:cubicBezTo>
                    <a:pt x="360" y="106"/>
                    <a:pt x="364" y="107"/>
                    <a:pt x="367" y="111"/>
                  </a:cubicBezTo>
                  <a:cubicBezTo>
                    <a:pt x="369" y="113"/>
                    <a:pt x="370" y="116"/>
                    <a:pt x="371" y="118"/>
                  </a:cubicBezTo>
                  <a:cubicBezTo>
                    <a:pt x="376" y="126"/>
                    <a:pt x="385" y="127"/>
                    <a:pt x="391" y="120"/>
                  </a:cubicBezTo>
                  <a:cubicBezTo>
                    <a:pt x="397" y="113"/>
                    <a:pt x="399" y="104"/>
                    <a:pt x="399" y="95"/>
                  </a:cubicBezTo>
                  <a:cubicBezTo>
                    <a:pt x="399" y="86"/>
                    <a:pt x="397" y="76"/>
                    <a:pt x="391" y="69"/>
                  </a:cubicBezTo>
                  <a:cubicBezTo>
                    <a:pt x="385" y="63"/>
                    <a:pt x="376" y="63"/>
                    <a:pt x="371" y="71"/>
                  </a:cubicBezTo>
                  <a:cubicBezTo>
                    <a:pt x="370" y="73"/>
                    <a:pt x="369" y="76"/>
                    <a:pt x="367" y="78"/>
                  </a:cubicBezTo>
                  <a:cubicBezTo>
                    <a:pt x="364" y="83"/>
                    <a:pt x="360" y="83"/>
                    <a:pt x="355" y="83"/>
                  </a:cubicBezTo>
                  <a:cubicBezTo>
                    <a:pt x="353" y="82"/>
                    <a:pt x="351" y="80"/>
                    <a:pt x="350" y="78"/>
                  </a:cubicBezTo>
                  <a:cubicBezTo>
                    <a:pt x="350" y="9"/>
                    <a:pt x="350" y="9"/>
                    <a:pt x="350" y="9"/>
                  </a:cubicBezTo>
                  <a:cubicBezTo>
                    <a:pt x="350" y="4"/>
                    <a:pt x="346" y="0"/>
                    <a:pt x="341" y="1"/>
                  </a:cubicBezTo>
                  <a:cubicBezTo>
                    <a:pt x="117" y="30"/>
                    <a:pt x="0" y="150"/>
                    <a:pt x="0" y="292"/>
                  </a:cubicBezTo>
                  <a:cubicBezTo>
                    <a:pt x="0" y="428"/>
                    <a:pt x="100" y="499"/>
                    <a:pt x="231" y="546"/>
                  </a:cubicBezTo>
                  <a:cubicBezTo>
                    <a:pt x="236" y="548"/>
                    <a:pt x="240" y="546"/>
                    <a:pt x="242" y="54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64" name="Google Shape;1364;p48"/>
            <p:cNvSpPr/>
            <p:nvPr/>
          </p:nvSpPr>
          <p:spPr>
            <a:xfrm>
              <a:off x="673846" y="3654405"/>
              <a:ext cx="303960" cy="249807"/>
            </a:xfrm>
            <a:custGeom>
              <a:avLst/>
              <a:gdLst/>
              <a:ahLst/>
              <a:cxnLst/>
              <a:rect l="l" t="t" r="r" b="b"/>
              <a:pathLst>
                <a:path w="569" h="465" extrusionOk="0">
                  <a:moveTo>
                    <a:pt x="520" y="368"/>
                  </a:moveTo>
                  <a:cubicBezTo>
                    <a:pt x="520" y="233"/>
                    <a:pt x="520" y="233"/>
                    <a:pt x="520" y="233"/>
                  </a:cubicBezTo>
                  <a:cubicBezTo>
                    <a:pt x="521" y="231"/>
                    <a:pt x="523" y="229"/>
                    <a:pt x="525" y="229"/>
                  </a:cubicBezTo>
                  <a:cubicBezTo>
                    <a:pt x="530" y="229"/>
                    <a:pt x="534" y="229"/>
                    <a:pt x="537" y="233"/>
                  </a:cubicBezTo>
                  <a:cubicBezTo>
                    <a:pt x="539" y="236"/>
                    <a:pt x="540" y="238"/>
                    <a:pt x="542" y="241"/>
                  </a:cubicBezTo>
                  <a:cubicBezTo>
                    <a:pt x="546" y="248"/>
                    <a:pt x="556" y="249"/>
                    <a:pt x="561" y="242"/>
                  </a:cubicBezTo>
                  <a:cubicBezTo>
                    <a:pt x="567" y="236"/>
                    <a:pt x="569" y="226"/>
                    <a:pt x="569" y="217"/>
                  </a:cubicBezTo>
                  <a:cubicBezTo>
                    <a:pt x="569" y="208"/>
                    <a:pt x="567" y="199"/>
                    <a:pt x="561" y="192"/>
                  </a:cubicBezTo>
                  <a:cubicBezTo>
                    <a:pt x="556" y="185"/>
                    <a:pt x="546" y="186"/>
                    <a:pt x="542" y="194"/>
                  </a:cubicBezTo>
                  <a:cubicBezTo>
                    <a:pt x="540" y="196"/>
                    <a:pt x="539" y="199"/>
                    <a:pt x="537" y="201"/>
                  </a:cubicBezTo>
                  <a:cubicBezTo>
                    <a:pt x="534" y="205"/>
                    <a:pt x="530" y="205"/>
                    <a:pt x="525" y="205"/>
                  </a:cubicBezTo>
                  <a:cubicBezTo>
                    <a:pt x="523" y="205"/>
                    <a:pt x="521" y="203"/>
                    <a:pt x="520" y="201"/>
                  </a:cubicBezTo>
                  <a:cubicBezTo>
                    <a:pt x="520" y="133"/>
                    <a:pt x="520" y="133"/>
                    <a:pt x="520" y="133"/>
                  </a:cubicBezTo>
                  <a:cubicBezTo>
                    <a:pt x="520" y="128"/>
                    <a:pt x="516" y="124"/>
                    <a:pt x="511" y="124"/>
                  </a:cubicBezTo>
                  <a:cubicBezTo>
                    <a:pt x="489" y="127"/>
                    <a:pt x="464" y="129"/>
                    <a:pt x="436" y="129"/>
                  </a:cubicBezTo>
                  <a:cubicBezTo>
                    <a:pt x="317" y="129"/>
                    <a:pt x="154" y="29"/>
                    <a:pt x="154" y="29"/>
                  </a:cubicBezTo>
                  <a:cubicBezTo>
                    <a:pt x="110" y="0"/>
                    <a:pt x="67" y="8"/>
                    <a:pt x="30" y="51"/>
                  </a:cubicBezTo>
                  <a:cubicBezTo>
                    <a:pt x="30" y="51"/>
                    <a:pt x="0" y="88"/>
                    <a:pt x="0" y="130"/>
                  </a:cubicBezTo>
                  <a:cubicBezTo>
                    <a:pt x="0" y="194"/>
                    <a:pt x="169" y="278"/>
                    <a:pt x="330" y="309"/>
                  </a:cubicBezTo>
                  <a:cubicBezTo>
                    <a:pt x="330" y="416"/>
                    <a:pt x="330" y="416"/>
                    <a:pt x="330" y="416"/>
                  </a:cubicBezTo>
                  <a:cubicBezTo>
                    <a:pt x="330" y="443"/>
                    <a:pt x="357" y="465"/>
                    <a:pt x="390" y="465"/>
                  </a:cubicBezTo>
                  <a:cubicBezTo>
                    <a:pt x="460" y="465"/>
                    <a:pt x="460" y="465"/>
                    <a:pt x="460" y="465"/>
                  </a:cubicBezTo>
                  <a:cubicBezTo>
                    <a:pt x="493" y="465"/>
                    <a:pt x="520" y="443"/>
                    <a:pt x="520" y="416"/>
                  </a:cubicBezTo>
                  <a:cubicBezTo>
                    <a:pt x="520" y="368"/>
                    <a:pt x="520" y="368"/>
                    <a:pt x="520" y="36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65" name="Google Shape;1365;p48"/>
            <p:cNvSpPr/>
            <p:nvPr/>
          </p:nvSpPr>
          <p:spPr>
            <a:xfrm>
              <a:off x="959159" y="3535238"/>
              <a:ext cx="187068" cy="287248"/>
            </a:xfrm>
            <a:custGeom>
              <a:avLst/>
              <a:gdLst/>
              <a:ahLst/>
              <a:cxnLst/>
              <a:rect l="l" t="t" r="r" b="b"/>
              <a:pathLst>
                <a:path w="350" h="535" extrusionOk="0">
                  <a:moveTo>
                    <a:pt x="201" y="3"/>
                  </a:moveTo>
                  <a:cubicBezTo>
                    <a:pt x="197" y="0"/>
                    <a:pt x="192" y="2"/>
                    <a:pt x="190" y="6"/>
                  </a:cubicBezTo>
                  <a:cubicBezTo>
                    <a:pt x="150" y="73"/>
                    <a:pt x="150" y="73"/>
                    <a:pt x="150" y="73"/>
                  </a:cubicBezTo>
                  <a:cubicBezTo>
                    <a:pt x="148" y="74"/>
                    <a:pt x="146" y="75"/>
                    <a:pt x="143" y="74"/>
                  </a:cubicBezTo>
                  <a:cubicBezTo>
                    <a:pt x="139" y="72"/>
                    <a:pt x="135" y="70"/>
                    <a:pt x="135" y="64"/>
                  </a:cubicBezTo>
                  <a:cubicBezTo>
                    <a:pt x="135" y="62"/>
                    <a:pt x="135" y="59"/>
                    <a:pt x="135" y="56"/>
                  </a:cubicBezTo>
                  <a:cubicBezTo>
                    <a:pt x="135" y="47"/>
                    <a:pt x="127" y="41"/>
                    <a:pt x="119" y="44"/>
                  </a:cubicBezTo>
                  <a:cubicBezTo>
                    <a:pt x="111" y="47"/>
                    <a:pt x="104" y="55"/>
                    <a:pt x="100" y="62"/>
                  </a:cubicBezTo>
                  <a:cubicBezTo>
                    <a:pt x="95" y="70"/>
                    <a:pt x="92" y="79"/>
                    <a:pt x="93" y="88"/>
                  </a:cubicBezTo>
                  <a:cubicBezTo>
                    <a:pt x="95" y="96"/>
                    <a:pt x="103" y="101"/>
                    <a:pt x="111" y="97"/>
                  </a:cubicBezTo>
                  <a:cubicBezTo>
                    <a:pt x="114" y="95"/>
                    <a:pt x="116" y="94"/>
                    <a:pt x="119" y="92"/>
                  </a:cubicBezTo>
                  <a:cubicBezTo>
                    <a:pt x="123" y="90"/>
                    <a:pt x="127" y="92"/>
                    <a:pt x="131" y="95"/>
                  </a:cubicBezTo>
                  <a:cubicBezTo>
                    <a:pt x="133" y="96"/>
                    <a:pt x="133" y="99"/>
                    <a:pt x="133" y="101"/>
                  </a:cubicBezTo>
                  <a:cubicBezTo>
                    <a:pt x="94" y="168"/>
                    <a:pt x="94" y="168"/>
                    <a:pt x="94" y="168"/>
                  </a:cubicBezTo>
                  <a:cubicBezTo>
                    <a:pt x="91" y="171"/>
                    <a:pt x="92" y="176"/>
                    <a:pt x="96" y="179"/>
                  </a:cubicBezTo>
                  <a:cubicBezTo>
                    <a:pt x="123" y="201"/>
                    <a:pt x="131" y="223"/>
                    <a:pt x="131" y="240"/>
                  </a:cubicBezTo>
                  <a:cubicBezTo>
                    <a:pt x="131" y="283"/>
                    <a:pt x="96" y="324"/>
                    <a:pt x="7" y="342"/>
                  </a:cubicBezTo>
                  <a:cubicBezTo>
                    <a:pt x="3" y="342"/>
                    <a:pt x="0" y="346"/>
                    <a:pt x="0" y="350"/>
                  </a:cubicBezTo>
                  <a:cubicBezTo>
                    <a:pt x="0" y="407"/>
                    <a:pt x="0" y="407"/>
                    <a:pt x="0" y="407"/>
                  </a:cubicBezTo>
                  <a:cubicBezTo>
                    <a:pt x="4" y="401"/>
                    <a:pt x="11" y="397"/>
                    <a:pt x="19" y="397"/>
                  </a:cubicBezTo>
                  <a:cubicBezTo>
                    <a:pt x="26" y="397"/>
                    <a:pt x="33" y="401"/>
                    <a:pt x="37" y="406"/>
                  </a:cubicBezTo>
                  <a:cubicBezTo>
                    <a:pt x="44" y="415"/>
                    <a:pt x="48" y="426"/>
                    <a:pt x="48" y="439"/>
                  </a:cubicBezTo>
                  <a:cubicBezTo>
                    <a:pt x="48" y="452"/>
                    <a:pt x="44" y="464"/>
                    <a:pt x="37" y="472"/>
                  </a:cubicBezTo>
                  <a:cubicBezTo>
                    <a:pt x="33" y="478"/>
                    <a:pt x="26" y="481"/>
                    <a:pt x="19" y="481"/>
                  </a:cubicBezTo>
                  <a:cubicBezTo>
                    <a:pt x="11" y="481"/>
                    <a:pt x="4" y="478"/>
                    <a:pt x="0" y="472"/>
                  </a:cubicBezTo>
                  <a:cubicBezTo>
                    <a:pt x="0" y="526"/>
                    <a:pt x="0" y="526"/>
                    <a:pt x="0" y="526"/>
                  </a:cubicBezTo>
                  <a:cubicBezTo>
                    <a:pt x="0" y="531"/>
                    <a:pt x="4" y="535"/>
                    <a:pt x="9" y="535"/>
                  </a:cubicBezTo>
                  <a:cubicBezTo>
                    <a:pt x="245" y="503"/>
                    <a:pt x="350" y="374"/>
                    <a:pt x="350" y="237"/>
                  </a:cubicBezTo>
                  <a:cubicBezTo>
                    <a:pt x="350" y="143"/>
                    <a:pt x="301" y="62"/>
                    <a:pt x="201" y="3"/>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66" name="Google Shape;1366;p48"/>
          <p:cNvGrpSpPr/>
          <p:nvPr/>
        </p:nvGrpSpPr>
        <p:grpSpPr>
          <a:xfrm>
            <a:off x="7213443" y="2257509"/>
            <a:ext cx="189785" cy="445592"/>
            <a:chOff x="8011692" y="3184166"/>
            <a:chExt cx="306600" cy="719859"/>
          </a:xfrm>
        </p:grpSpPr>
        <p:sp>
          <p:nvSpPr>
            <p:cNvPr id="1367" name="Google Shape;1367;p48"/>
            <p:cNvSpPr/>
            <p:nvPr/>
          </p:nvSpPr>
          <p:spPr>
            <a:xfrm>
              <a:off x="8011692" y="3885096"/>
              <a:ext cx="306496" cy="18928"/>
            </a:xfrm>
            <a:custGeom>
              <a:avLst/>
              <a:gdLst/>
              <a:ahLst/>
              <a:cxnLst/>
              <a:rect l="l" t="t" r="r" b="b"/>
              <a:pathLst>
                <a:path w="569" h="35" extrusionOk="0">
                  <a:moveTo>
                    <a:pt x="569" y="13"/>
                  </a:moveTo>
                  <a:cubicBezTo>
                    <a:pt x="569" y="19"/>
                    <a:pt x="562" y="23"/>
                    <a:pt x="554" y="24"/>
                  </a:cubicBezTo>
                  <a:cubicBezTo>
                    <a:pt x="520" y="28"/>
                    <a:pt x="430" y="35"/>
                    <a:pt x="284" y="35"/>
                  </a:cubicBezTo>
                  <a:cubicBezTo>
                    <a:pt x="134" y="35"/>
                    <a:pt x="47" y="28"/>
                    <a:pt x="14" y="24"/>
                  </a:cubicBezTo>
                  <a:cubicBezTo>
                    <a:pt x="6" y="23"/>
                    <a:pt x="0" y="19"/>
                    <a:pt x="0" y="13"/>
                  </a:cubicBezTo>
                  <a:cubicBezTo>
                    <a:pt x="0" y="0"/>
                    <a:pt x="0" y="0"/>
                    <a:pt x="0" y="0"/>
                  </a:cubicBezTo>
                  <a:cubicBezTo>
                    <a:pt x="569" y="0"/>
                    <a:pt x="569" y="0"/>
                    <a:pt x="569" y="0"/>
                  </a:cubicBezTo>
                  <a:lnTo>
                    <a:pt x="569" y="13"/>
                  </a:lnTo>
                  <a:close/>
                </a:path>
              </a:pathLst>
            </a:custGeom>
            <a:solidFill>
              <a:schemeClr val="dk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68" name="Google Shape;1368;p48"/>
            <p:cNvSpPr/>
            <p:nvPr/>
          </p:nvSpPr>
          <p:spPr>
            <a:xfrm>
              <a:off x="8011692" y="3184166"/>
              <a:ext cx="306496" cy="40025"/>
            </a:xfrm>
            <a:custGeom>
              <a:avLst/>
              <a:gdLst/>
              <a:ahLst/>
              <a:cxnLst/>
              <a:rect l="l" t="t" r="r" b="b"/>
              <a:pathLst>
                <a:path w="569" h="74" extrusionOk="0">
                  <a:moveTo>
                    <a:pt x="372" y="32"/>
                  </a:moveTo>
                  <a:cubicBezTo>
                    <a:pt x="372" y="24"/>
                    <a:pt x="372" y="24"/>
                    <a:pt x="372" y="24"/>
                  </a:cubicBezTo>
                  <a:cubicBezTo>
                    <a:pt x="372" y="14"/>
                    <a:pt x="360" y="6"/>
                    <a:pt x="345" y="4"/>
                  </a:cubicBezTo>
                  <a:cubicBezTo>
                    <a:pt x="325" y="2"/>
                    <a:pt x="316" y="0"/>
                    <a:pt x="287" y="0"/>
                  </a:cubicBezTo>
                  <a:cubicBezTo>
                    <a:pt x="255" y="0"/>
                    <a:pt x="247" y="2"/>
                    <a:pt x="228" y="4"/>
                  </a:cubicBezTo>
                  <a:cubicBezTo>
                    <a:pt x="212" y="5"/>
                    <a:pt x="201" y="14"/>
                    <a:pt x="201" y="24"/>
                  </a:cubicBezTo>
                  <a:cubicBezTo>
                    <a:pt x="201" y="32"/>
                    <a:pt x="201" y="32"/>
                    <a:pt x="201" y="32"/>
                  </a:cubicBezTo>
                  <a:cubicBezTo>
                    <a:pt x="201" y="36"/>
                    <a:pt x="195" y="40"/>
                    <a:pt x="188" y="41"/>
                  </a:cubicBezTo>
                  <a:cubicBezTo>
                    <a:pt x="108" y="43"/>
                    <a:pt x="36" y="48"/>
                    <a:pt x="13" y="50"/>
                  </a:cubicBezTo>
                  <a:cubicBezTo>
                    <a:pt x="6" y="51"/>
                    <a:pt x="0" y="55"/>
                    <a:pt x="0" y="60"/>
                  </a:cubicBezTo>
                  <a:cubicBezTo>
                    <a:pt x="0" y="74"/>
                    <a:pt x="0" y="74"/>
                    <a:pt x="0" y="74"/>
                  </a:cubicBezTo>
                  <a:cubicBezTo>
                    <a:pt x="569" y="74"/>
                    <a:pt x="569" y="74"/>
                    <a:pt x="569" y="74"/>
                  </a:cubicBezTo>
                  <a:cubicBezTo>
                    <a:pt x="569" y="60"/>
                    <a:pt x="569" y="60"/>
                    <a:pt x="569" y="60"/>
                  </a:cubicBezTo>
                  <a:cubicBezTo>
                    <a:pt x="569" y="55"/>
                    <a:pt x="563" y="51"/>
                    <a:pt x="555" y="50"/>
                  </a:cubicBezTo>
                  <a:cubicBezTo>
                    <a:pt x="533" y="47"/>
                    <a:pt x="464" y="43"/>
                    <a:pt x="385" y="41"/>
                  </a:cubicBezTo>
                  <a:cubicBezTo>
                    <a:pt x="378" y="40"/>
                    <a:pt x="372" y="36"/>
                    <a:pt x="372" y="32"/>
                  </a:cubicBezTo>
                  <a:close/>
                </a:path>
              </a:pathLst>
            </a:custGeom>
            <a:solidFill>
              <a:schemeClr val="dk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69" name="Google Shape;1369;p48"/>
            <p:cNvSpPr txBox="1"/>
            <p:nvPr/>
          </p:nvSpPr>
          <p:spPr>
            <a:xfrm>
              <a:off x="8011692" y="3395332"/>
              <a:ext cx="306600" cy="157200"/>
            </a:xfrm>
            <a:prstGeom prst="rect">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0" name="Google Shape;1370;p48"/>
            <p:cNvSpPr txBox="1"/>
            <p:nvPr/>
          </p:nvSpPr>
          <p:spPr>
            <a:xfrm>
              <a:off x="8011692" y="3231683"/>
              <a:ext cx="306600" cy="159300"/>
            </a:xfrm>
            <a:prstGeom prst="rect">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1" name="Google Shape;1371;p48"/>
            <p:cNvSpPr txBox="1"/>
            <p:nvPr/>
          </p:nvSpPr>
          <p:spPr>
            <a:xfrm>
              <a:off x="8011692" y="3718293"/>
              <a:ext cx="306600" cy="159300"/>
            </a:xfrm>
            <a:prstGeom prst="rect">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2" name="Google Shape;1372;p48"/>
            <p:cNvSpPr txBox="1"/>
            <p:nvPr/>
          </p:nvSpPr>
          <p:spPr>
            <a:xfrm>
              <a:off x="8011692" y="3556812"/>
              <a:ext cx="306600" cy="157200"/>
            </a:xfrm>
            <a:prstGeom prst="rect">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373" name="Google Shape;1373;p48"/>
          <p:cNvGrpSpPr/>
          <p:nvPr/>
        </p:nvGrpSpPr>
        <p:grpSpPr>
          <a:xfrm>
            <a:off x="7648230" y="2257259"/>
            <a:ext cx="246199" cy="445516"/>
            <a:chOff x="4556125" y="630237"/>
            <a:chExt cx="3081338" cy="5568950"/>
          </a:xfrm>
        </p:grpSpPr>
        <p:sp>
          <p:nvSpPr>
            <p:cNvPr id="1374" name="Google Shape;1374;p48"/>
            <p:cNvSpPr/>
            <p:nvPr/>
          </p:nvSpPr>
          <p:spPr>
            <a:xfrm>
              <a:off x="4756150" y="630237"/>
              <a:ext cx="2397126" cy="1016000"/>
            </a:xfrm>
            <a:custGeom>
              <a:avLst/>
              <a:gdLst/>
              <a:ahLst/>
              <a:cxnLst/>
              <a:rect l="l" t="t" r="r" b="b"/>
              <a:pathLst>
                <a:path w="550" h="233" extrusionOk="0">
                  <a:moveTo>
                    <a:pt x="88" y="233"/>
                  </a:moveTo>
                  <a:cubicBezTo>
                    <a:pt x="49" y="233"/>
                    <a:pt x="14" y="205"/>
                    <a:pt x="7" y="165"/>
                  </a:cubicBezTo>
                  <a:cubicBezTo>
                    <a:pt x="0" y="120"/>
                    <a:pt x="30" y="78"/>
                    <a:pt x="74" y="71"/>
                  </a:cubicBezTo>
                  <a:cubicBezTo>
                    <a:pt x="448" y="8"/>
                    <a:pt x="448" y="8"/>
                    <a:pt x="448" y="8"/>
                  </a:cubicBezTo>
                  <a:cubicBezTo>
                    <a:pt x="492" y="0"/>
                    <a:pt x="535" y="30"/>
                    <a:pt x="542" y="75"/>
                  </a:cubicBezTo>
                  <a:cubicBezTo>
                    <a:pt x="550" y="120"/>
                    <a:pt x="520" y="162"/>
                    <a:pt x="475" y="169"/>
                  </a:cubicBezTo>
                  <a:cubicBezTo>
                    <a:pt x="102" y="232"/>
                    <a:pt x="102" y="232"/>
                    <a:pt x="102" y="232"/>
                  </a:cubicBezTo>
                  <a:cubicBezTo>
                    <a:pt x="97" y="233"/>
                    <a:pt x="92" y="233"/>
                    <a:pt x="88" y="23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5" name="Google Shape;1375;p48"/>
            <p:cNvSpPr/>
            <p:nvPr/>
          </p:nvSpPr>
          <p:spPr>
            <a:xfrm>
              <a:off x="4556125" y="1357312"/>
              <a:ext cx="3081338" cy="1135062"/>
            </a:xfrm>
            <a:custGeom>
              <a:avLst/>
              <a:gdLst/>
              <a:ahLst/>
              <a:cxnLst/>
              <a:rect l="l" t="t" r="r" b="b"/>
              <a:pathLst>
                <a:path w="707" h="260" extrusionOk="0">
                  <a:moveTo>
                    <a:pt x="88" y="260"/>
                  </a:moveTo>
                  <a:cubicBezTo>
                    <a:pt x="49" y="260"/>
                    <a:pt x="14" y="232"/>
                    <a:pt x="7" y="192"/>
                  </a:cubicBezTo>
                  <a:cubicBezTo>
                    <a:pt x="0" y="147"/>
                    <a:pt x="30" y="105"/>
                    <a:pt x="74" y="97"/>
                  </a:cubicBezTo>
                  <a:cubicBezTo>
                    <a:pt x="605" y="7"/>
                    <a:pt x="605" y="7"/>
                    <a:pt x="605" y="7"/>
                  </a:cubicBezTo>
                  <a:cubicBezTo>
                    <a:pt x="649" y="0"/>
                    <a:pt x="692" y="30"/>
                    <a:pt x="699" y="75"/>
                  </a:cubicBezTo>
                  <a:cubicBezTo>
                    <a:pt x="707" y="119"/>
                    <a:pt x="677" y="161"/>
                    <a:pt x="632" y="169"/>
                  </a:cubicBezTo>
                  <a:cubicBezTo>
                    <a:pt x="102" y="259"/>
                    <a:pt x="102" y="259"/>
                    <a:pt x="102" y="259"/>
                  </a:cubicBezTo>
                  <a:cubicBezTo>
                    <a:pt x="97" y="260"/>
                    <a:pt x="93" y="260"/>
                    <a:pt x="88" y="26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6" name="Google Shape;1376;p48"/>
            <p:cNvSpPr/>
            <p:nvPr/>
          </p:nvSpPr>
          <p:spPr>
            <a:xfrm>
              <a:off x="4556125" y="2168525"/>
              <a:ext cx="3081338" cy="1139825"/>
            </a:xfrm>
            <a:custGeom>
              <a:avLst/>
              <a:gdLst/>
              <a:ahLst/>
              <a:cxnLst/>
              <a:rect l="l" t="t" r="r" b="b"/>
              <a:pathLst>
                <a:path w="707" h="261" extrusionOk="0">
                  <a:moveTo>
                    <a:pt x="88" y="261"/>
                  </a:moveTo>
                  <a:cubicBezTo>
                    <a:pt x="49" y="261"/>
                    <a:pt x="14" y="232"/>
                    <a:pt x="7" y="192"/>
                  </a:cubicBezTo>
                  <a:cubicBezTo>
                    <a:pt x="0" y="148"/>
                    <a:pt x="30" y="105"/>
                    <a:pt x="74" y="98"/>
                  </a:cubicBezTo>
                  <a:cubicBezTo>
                    <a:pt x="605" y="8"/>
                    <a:pt x="605" y="8"/>
                    <a:pt x="605" y="8"/>
                  </a:cubicBezTo>
                  <a:cubicBezTo>
                    <a:pt x="649" y="0"/>
                    <a:pt x="692" y="30"/>
                    <a:pt x="699" y="75"/>
                  </a:cubicBezTo>
                  <a:cubicBezTo>
                    <a:pt x="707" y="119"/>
                    <a:pt x="677" y="162"/>
                    <a:pt x="632" y="169"/>
                  </a:cubicBezTo>
                  <a:cubicBezTo>
                    <a:pt x="102" y="259"/>
                    <a:pt x="102" y="259"/>
                    <a:pt x="102" y="259"/>
                  </a:cubicBezTo>
                  <a:cubicBezTo>
                    <a:pt x="97" y="260"/>
                    <a:pt x="93" y="261"/>
                    <a:pt x="88" y="26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7" name="Google Shape;1377;p48"/>
            <p:cNvSpPr/>
            <p:nvPr/>
          </p:nvSpPr>
          <p:spPr>
            <a:xfrm>
              <a:off x="4556125" y="2981325"/>
              <a:ext cx="3081338" cy="1138237"/>
            </a:xfrm>
            <a:custGeom>
              <a:avLst/>
              <a:gdLst/>
              <a:ahLst/>
              <a:cxnLst/>
              <a:rect l="l" t="t" r="r" b="b"/>
              <a:pathLst>
                <a:path w="707" h="261" extrusionOk="0">
                  <a:moveTo>
                    <a:pt x="88" y="261"/>
                  </a:moveTo>
                  <a:cubicBezTo>
                    <a:pt x="49" y="261"/>
                    <a:pt x="14" y="233"/>
                    <a:pt x="7" y="193"/>
                  </a:cubicBezTo>
                  <a:cubicBezTo>
                    <a:pt x="0" y="148"/>
                    <a:pt x="30" y="106"/>
                    <a:pt x="74" y="98"/>
                  </a:cubicBezTo>
                  <a:cubicBezTo>
                    <a:pt x="605" y="8"/>
                    <a:pt x="605" y="8"/>
                    <a:pt x="605" y="8"/>
                  </a:cubicBezTo>
                  <a:cubicBezTo>
                    <a:pt x="649" y="0"/>
                    <a:pt x="692" y="31"/>
                    <a:pt x="699" y="75"/>
                  </a:cubicBezTo>
                  <a:cubicBezTo>
                    <a:pt x="707" y="120"/>
                    <a:pt x="677" y="162"/>
                    <a:pt x="632" y="170"/>
                  </a:cubicBezTo>
                  <a:cubicBezTo>
                    <a:pt x="102" y="260"/>
                    <a:pt x="102" y="260"/>
                    <a:pt x="102" y="260"/>
                  </a:cubicBezTo>
                  <a:cubicBezTo>
                    <a:pt x="97" y="261"/>
                    <a:pt x="93" y="261"/>
                    <a:pt x="88" y="261"/>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8" name="Google Shape;1378;p48"/>
            <p:cNvSpPr/>
            <p:nvPr/>
          </p:nvSpPr>
          <p:spPr>
            <a:xfrm>
              <a:off x="4830762" y="4476750"/>
              <a:ext cx="2535237" cy="1722437"/>
            </a:xfrm>
            <a:custGeom>
              <a:avLst/>
              <a:gdLst/>
              <a:ahLst/>
              <a:cxnLst/>
              <a:rect l="l" t="t" r="r" b="b"/>
              <a:pathLst>
                <a:path w="582" h="395" extrusionOk="0">
                  <a:moveTo>
                    <a:pt x="550" y="0"/>
                  </a:moveTo>
                  <a:cubicBezTo>
                    <a:pt x="32" y="0"/>
                    <a:pt x="32" y="0"/>
                    <a:pt x="32" y="0"/>
                  </a:cubicBezTo>
                  <a:cubicBezTo>
                    <a:pt x="14" y="0"/>
                    <a:pt x="0" y="14"/>
                    <a:pt x="0" y="31"/>
                  </a:cubicBezTo>
                  <a:cubicBezTo>
                    <a:pt x="0" y="54"/>
                    <a:pt x="0" y="54"/>
                    <a:pt x="0" y="54"/>
                  </a:cubicBezTo>
                  <a:cubicBezTo>
                    <a:pt x="0" y="152"/>
                    <a:pt x="72" y="234"/>
                    <a:pt x="166" y="250"/>
                  </a:cubicBezTo>
                  <a:cubicBezTo>
                    <a:pt x="164" y="253"/>
                    <a:pt x="164" y="256"/>
                    <a:pt x="164" y="259"/>
                  </a:cubicBezTo>
                  <a:cubicBezTo>
                    <a:pt x="164" y="273"/>
                    <a:pt x="175" y="284"/>
                    <a:pt x="188" y="284"/>
                  </a:cubicBezTo>
                  <a:cubicBezTo>
                    <a:pt x="190" y="284"/>
                    <a:pt x="190" y="284"/>
                    <a:pt x="190" y="284"/>
                  </a:cubicBezTo>
                  <a:cubicBezTo>
                    <a:pt x="180" y="287"/>
                    <a:pt x="173" y="296"/>
                    <a:pt x="173" y="308"/>
                  </a:cubicBezTo>
                  <a:cubicBezTo>
                    <a:pt x="173" y="321"/>
                    <a:pt x="184" y="332"/>
                    <a:pt x="197" y="332"/>
                  </a:cubicBezTo>
                  <a:cubicBezTo>
                    <a:pt x="186" y="334"/>
                    <a:pt x="177" y="344"/>
                    <a:pt x="177" y="356"/>
                  </a:cubicBezTo>
                  <a:cubicBezTo>
                    <a:pt x="177" y="370"/>
                    <a:pt x="188" y="381"/>
                    <a:pt x="202" y="381"/>
                  </a:cubicBezTo>
                  <a:cubicBezTo>
                    <a:pt x="218" y="381"/>
                    <a:pt x="218" y="381"/>
                    <a:pt x="218" y="381"/>
                  </a:cubicBezTo>
                  <a:cubicBezTo>
                    <a:pt x="232" y="390"/>
                    <a:pt x="259" y="395"/>
                    <a:pt x="289" y="395"/>
                  </a:cubicBezTo>
                  <a:cubicBezTo>
                    <a:pt x="319" y="395"/>
                    <a:pt x="346" y="390"/>
                    <a:pt x="360" y="381"/>
                  </a:cubicBezTo>
                  <a:cubicBezTo>
                    <a:pt x="379" y="381"/>
                    <a:pt x="379" y="381"/>
                    <a:pt x="379" y="381"/>
                  </a:cubicBezTo>
                  <a:cubicBezTo>
                    <a:pt x="393" y="381"/>
                    <a:pt x="404" y="370"/>
                    <a:pt x="404" y="356"/>
                  </a:cubicBezTo>
                  <a:cubicBezTo>
                    <a:pt x="404" y="344"/>
                    <a:pt x="395" y="335"/>
                    <a:pt x="384" y="332"/>
                  </a:cubicBezTo>
                  <a:cubicBezTo>
                    <a:pt x="398" y="332"/>
                    <a:pt x="409" y="321"/>
                    <a:pt x="409" y="308"/>
                  </a:cubicBezTo>
                  <a:cubicBezTo>
                    <a:pt x="409" y="296"/>
                    <a:pt x="401" y="287"/>
                    <a:pt x="391" y="284"/>
                  </a:cubicBezTo>
                  <a:cubicBezTo>
                    <a:pt x="392" y="284"/>
                    <a:pt x="392" y="284"/>
                    <a:pt x="392" y="284"/>
                  </a:cubicBezTo>
                  <a:cubicBezTo>
                    <a:pt x="406" y="284"/>
                    <a:pt x="417" y="273"/>
                    <a:pt x="417" y="259"/>
                  </a:cubicBezTo>
                  <a:cubicBezTo>
                    <a:pt x="417" y="256"/>
                    <a:pt x="416" y="253"/>
                    <a:pt x="415" y="250"/>
                  </a:cubicBezTo>
                  <a:cubicBezTo>
                    <a:pt x="510" y="234"/>
                    <a:pt x="582" y="153"/>
                    <a:pt x="582" y="54"/>
                  </a:cubicBezTo>
                  <a:cubicBezTo>
                    <a:pt x="582" y="31"/>
                    <a:pt x="582" y="31"/>
                    <a:pt x="582" y="31"/>
                  </a:cubicBezTo>
                  <a:cubicBezTo>
                    <a:pt x="582" y="14"/>
                    <a:pt x="567" y="0"/>
                    <a:pt x="550" y="0"/>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79" name="Google Shape;1379;p48"/>
            <p:cNvSpPr/>
            <p:nvPr/>
          </p:nvSpPr>
          <p:spPr>
            <a:xfrm>
              <a:off x="5078412" y="4067175"/>
              <a:ext cx="714375" cy="322262"/>
            </a:xfrm>
            <a:custGeom>
              <a:avLst/>
              <a:gdLst/>
              <a:ahLst/>
              <a:cxnLst/>
              <a:rect l="l" t="t" r="r" b="b"/>
              <a:pathLst>
                <a:path w="164" h="74" extrusionOk="0">
                  <a:moveTo>
                    <a:pt x="164" y="67"/>
                  </a:moveTo>
                  <a:cubicBezTo>
                    <a:pt x="164" y="12"/>
                    <a:pt x="164" y="12"/>
                    <a:pt x="164" y="12"/>
                  </a:cubicBezTo>
                  <a:cubicBezTo>
                    <a:pt x="164" y="5"/>
                    <a:pt x="158" y="0"/>
                    <a:pt x="152" y="1"/>
                  </a:cubicBezTo>
                  <a:cubicBezTo>
                    <a:pt x="8" y="26"/>
                    <a:pt x="8" y="26"/>
                    <a:pt x="8" y="26"/>
                  </a:cubicBezTo>
                  <a:cubicBezTo>
                    <a:pt x="4" y="27"/>
                    <a:pt x="0" y="31"/>
                    <a:pt x="0" y="36"/>
                  </a:cubicBezTo>
                  <a:cubicBezTo>
                    <a:pt x="0" y="67"/>
                    <a:pt x="0" y="67"/>
                    <a:pt x="0" y="67"/>
                  </a:cubicBezTo>
                  <a:cubicBezTo>
                    <a:pt x="0" y="71"/>
                    <a:pt x="3" y="74"/>
                    <a:pt x="8" y="74"/>
                  </a:cubicBezTo>
                  <a:cubicBezTo>
                    <a:pt x="156" y="74"/>
                    <a:pt x="156" y="74"/>
                    <a:pt x="156" y="74"/>
                  </a:cubicBezTo>
                  <a:cubicBezTo>
                    <a:pt x="160" y="74"/>
                    <a:pt x="164" y="71"/>
                    <a:pt x="164" y="6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380" name="Google Shape;1380;p48"/>
            <p:cNvSpPr/>
            <p:nvPr/>
          </p:nvSpPr>
          <p:spPr>
            <a:xfrm>
              <a:off x="6389687" y="3844925"/>
              <a:ext cx="715962" cy="544512"/>
            </a:xfrm>
            <a:custGeom>
              <a:avLst/>
              <a:gdLst/>
              <a:ahLst/>
              <a:cxnLst/>
              <a:rect l="l" t="t" r="r" b="b"/>
              <a:pathLst>
                <a:path w="164" h="125" extrusionOk="0">
                  <a:moveTo>
                    <a:pt x="164" y="118"/>
                  </a:moveTo>
                  <a:cubicBezTo>
                    <a:pt x="164" y="11"/>
                    <a:pt x="164" y="11"/>
                    <a:pt x="164" y="11"/>
                  </a:cubicBezTo>
                  <a:cubicBezTo>
                    <a:pt x="164" y="5"/>
                    <a:pt x="158" y="0"/>
                    <a:pt x="152" y="1"/>
                  </a:cubicBezTo>
                  <a:cubicBezTo>
                    <a:pt x="8" y="26"/>
                    <a:pt x="8" y="26"/>
                    <a:pt x="8" y="26"/>
                  </a:cubicBezTo>
                  <a:cubicBezTo>
                    <a:pt x="3" y="26"/>
                    <a:pt x="0" y="31"/>
                    <a:pt x="0" y="36"/>
                  </a:cubicBezTo>
                  <a:cubicBezTo>
                    <a:pt x="0" y="118"/>
                    <a:pt x="0" y="118"/>
                    <a:pt x="0" y="118"/>
                  </a:cubicBezTo>
                  <a:cubicBezTo>
                    <a:pt x="0" y="122"/>
                    <a:pt x="3" y="125"/>
                    <a:pt x="8" y="125"/>
                  </a:cubicBezTo>
                  <a:cubicBezTo>
                    <a:pt x="156" y="125"/>
                    <a:pt x="156" y="125"/>
                    <a:pt x="156" y="125"/>
                  </a:cubicBezTo>
                  <a:cubicBezTo>
                    <a:pt x="160" y="125"/>
                    <a:pt x="164" y="122"/>
                    <a:pt x="164" y="1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381" name="Google Shape;1381;p48"/>
          <p:cNvGrpSpPr/>
          <p:nvPr/>
        </p:nvGrpSpPr>
        <p:grpSpPr>
          <a:xfrm>
            <a:off x="1829253" y="2257459"/>
            <a:ext cx="445768" cy="445697"/>
            <a:chOff x="1674084" y="3214987"/>
            <a:chExt cx="720142" cy="720027"/>
          </a:xfrm>
        </p:grpSpPr>
        <p:sp>
          <p:nvSpPr>
            <p:cNvPr id="1382" name="Google Shape;1382;p48"/>
            <p:cNvSpPr/>
            <p:nvPr/>
          </p:nvSpPr>
          <p:spPr>
            <a:xfrm>
              <a:off x="1674084" y="3354958"/>
              <a:ext cx="179880" cy="21321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5"/>
                    <a:pt x="204" y="227"/>
                  </a:cubicBezTo>
                  <a:cubicBezTo>
                    <a:pt x="204" y="67"/>
                    <a:pt x="204" y="67"/>
                    <a:pt x="204" y="67"/>
                  </a:cubicBezTo>
                  <a:cubicBezTo>
                    <a:pt x="204" y="59"/>
                    <a:pt x="198" y="52"/>
                    <a:pt x="190" y="52"/>
                  </a:cubicBezTo>
                  <a:cubicBezTo>
                    <a:pt x="120" y="52"/>
                    <a:pt x="120" y="52"/>
                    <a:pt x="120" y="52"/>
                  </a:cubicBezTo>
                  <a:cubicBezTo>
                    <a:pt x="118" y="51"/>
                    <a:pt x="115" y="50"/>
                    <a:pt x="115" y="47"/>
                  </a:cubicBezTo>
                  <a:cubicBezTo>
                    <a:pt x="115" y="42"/>
                    <a:pt x="115" y="37"/>
                    <a:pt x="120" y="34"/>
                  </a:cubicBezTo>
                  <a:cubicBezTo>
                    <a:pt x="122" y="32"/>
                    <a:pt x="125" y="31"/>
                    <a:pt x="128" y="30"/>
                  </a:cubicBezTo>
                  <a:cubicBezTo>
                    <a:pt x="136" y="25"/>
                    <a:pt x="137" y="14"/>
                    <a:pt x="129" y="8"/>
                  </a:cubicBezTo>
                  <a:cubicBezTo>
                    <a:pt x="122" y="2"/>
                    <a:pt x="112" y="0"/>
                    <a:pt x="102" y="0"/>
                  </a:cubicBezTo>
                  <a:cubicBezTo>
                    <a:pt x="93" y="0"/>
                    <a:pt x="82" y="2"/>
                    <a:pt x="75" y="8"/>
                  </a:cubicBezTo>
                  <a:cubicBezTo>
                    <a:pt x="68" y="14"/>
                    <a:pt x="69" y="25"/>
                    <a:pt x="77" y="30"/>
                  </a:cubicBezTo>
                  <a:cubicBezTo>
                    <a:pt x="80" y="31"/>
                    <a:pt x="82" y="32"/>
                    <a:pt x="85" y="34"/>
                  </a:cubicBezTo>
                  <a:cubicBezTo>
                    <a:pt x="89" y="37"/>
                    <a:pt x="90" y="42"/>
                    <a:pt x="89" y="47"/>
                  </a:cubicBezTo>
                  <a:cubicBezTo>
                    <a:pt x="89" y="50"/>
                    <a:pt x="87" y="51"/>
                    <a:pt x="85" y="52"/>
                  </a:cubicBezTo>
                  <a:cubicBezTo>
                    <a:pt x="15" y="52"/>
                    <a:pt x="15" y="52"/>
                    <a:pt x="15" y="52"/>
                  </a:cubicBezTo>
                  <a:cubicBezTo>
                    <a:pt x="7" y="52"/>
                    <a:pt x="0" y="59"/>
                    <a:pt x="0" y="67"/>
                  </a:cubicBezTo>
                  <a:cubicBezTo>
                    <a:pt x="0" y="227"/>
                    <a:pt x="0" y="227"/>
                    <a:pt x="0" y="227"/>
                  </a:cubicBezTo>
                  <a:cubicBezTo>
                    <a:pt x="0" y="235"/>
                    <a:pt x="7" y="242"/>
                    <a:pt x="15" y="242"/>
                  </a:cubicBezTo>
                  <a:cubicBezTo>
                    <a:pt x="68" y="242"/>
                    <a:pt x="68" y="242"/>
                    <a:pt x="68" y="242"/>
                  </a:cubicBezTo>
                  <a:cubicBezTo>
                    <a:pt x="61" y="237"/>
                    <a:pt x="57" y="230"/>
                    <a:pt x="57" y="222"/>
                  </a:cubicBezTo>
                  <a:close/>
                </a:path>
              </a:pathLst>
            </a:custGeom>
            <a:solidFill>
              <a:srgbClr val="66666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3" name="Google Shape;1383;p48"/>
            <p:cNvSpPr/>
            <p:nvPr/>
          </p:nvSpPr>
          <p:spPr>
            <a:xfrm>
              <a:off x="1674084" y="3534654"/>
              <a:ext cx="179880" cy="21352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6"/>
                    <a:pt x="204" y="227"/>
                  </a:cubicBezTo>
                  <a:cubicBezTo>
                    <a:pt x="204" y="67"/>
                    <a:pt x="204" y="67"/>
                    <a:pt x="204" y="67"/>
                  </a:cubicBezTo>
                  <a:cubicBezTo>
                    <a:pt x="204" y="59"/>
                    <a:pt x="198" y="53"/>
                    <a:pt x="190" y="53"/>
                  </a:cubicBezTo>
                  <a:cubicBezTo>
                    <a:pt x="120" y="53"/>
                    <a:pt x="120" y="53"/>
                    <a:pt x="120" y="53"/>
                  </a:cubicBezTo>
                  <a:cubicBezTo>
                    <a:pt x="118" y="52"/>
                    <a:pt x="115" y="50"/>
                    <a:pt x="115" y="47"/>
                  </a:cubicBezTo>
                  <a:cubicBezTo>
                    <a:pt x="115" y="42"/>
                    <a:pt x="115" y="38"/>
                    <a:pt x="120" y="34"/>
                  </a:cubicBezTo>
                  <a:cubicBezTo>
                    <a:pt x="122" y="33"/>
                    <a:pt x="125" y="31"/>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1"/>
                    <a:pt x="82" y="33"/>
                    <a:pt x="85" y="34"/>
                  </a:cubicBezTo>
                  <a:cubicBezTo>
                    <a:pt x="89" y="38"/>
                    <a:pt x="90" y="42"/>
                    <a:pt x="89" y="47"/>
                  </a:cubicBezTo>
                  <a:cubicBezTo>
                    <a:pt x="89" y="50"/>
                    <a:pt x="87" y="52"/>
                    <a:pt x="85" y="53"/>
                  </a:cubicBezTo>
                  <a:cubicBezTo>
                    <a:pt x="15" y="53"/>
                    <a:pt x="15" y="53"/>
                    <a:pt x="15" y="53"/>
                  </a:cubicBezTo>
                  <a:cubicBezTo>
                    <a:pt x="7" y="53"/>
                    <a:pt x="0" y="59"/>
                    <a:pt x="0" y="67"/>
                  </a:cubicBezTo>
                  <a:cubicBezTo>
                    <a:pt x="0" y="227"/>
                    <a:pt x="0" y="227"/>
                    <a:pt x="0" y="227"/>
                  </a:cubicBezTo>
                  <a:cubicBezTo>
                    <a:pt x="0" y="236"/>
                    <a:pt x="7" y="242"/>
                    <a:pt x="15" y="242"/>
                  </a:cubicBezTo>
                  <a:cubicBezTo>
                    <a:pt x="68" y="242"/>
                    <a:pt x="68" y="242"/>
                    <a:pt x="68" y="242"/>
                  </a:cubicBezTo>
                  <a:cubicBezTo>
                    <a:pt x="61" y="237"/>
                    <a:pt x="57" y="230"/>
                    <a:pt x="57" y="222"/>
                  </a:cubicBezTo>
                  <a:close/>
                </a:path>
              </a:pathLst>
            </a:custGeom>
            <a:solidFill>
              <a:srgbClr val="B7B7B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4" name="Google Shape;1384;p48"/>
            <p:cNvSpPr/>
            <p:nvPr/>
          </p:nvSpPr>
          <p:spPr>
            <a:xfrm>
              <a:off x="1861110" y="3214987"/>
              <a:ext cx="212190" cy="179696"/>
            </a:xfrm>
            <a:custGeom>
              <a:avLst/>
              <a:gdLst/>
              <a:ahLst/>
              <a:cxnLst/>
              <a:rect l="l" t="t" r="r" b="b"/>
              <a:pathLst>
                <a:path w="241" h="204" extrusionOk="0">
                  <a:moveTo>
                    <a:pt x="20" y="57"/>
                  </a:moveTo>
                  <a:cubicBezTo>
                    <a:pt x="27" y="57"/>
                    <a:pt x="35" y="61"/>
                    <a:pt x="40" y="67"/>
                  </a:cubicBezTo>
                  <a:cubicBezTo>
                    <a:pt x="47" y="76"/>
                    <a:pt x="51" y="88"/>
                    <a:pt x="51" y="102"/>
                  </a:cubicBezTo>
                  <a:cubicBezTo>
                    <a:pt x="51" y="116"/>
                    <a:pt x="47" y="128"/>
                    <a:pt x="40" y="137"/>
                  </a:cubicBezTo>
                  <a:cubicBezTo>
                    <a:pt x="35" y="143"/>
                    <a:pt x="27"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7" y="119"/>
                  </a:cubicBezTo>
                  <a:cubicBezTo>
                    <a:pt x="209" y="122"/>
                    <a:pt x="210" y="125"/>
                    <a:pt x="212" y="127"/>
                  </a:cubicBezTo>
                  <a:cubicBezTo>
                    <a:pt x="217" y="135"/>
                    <a:pt x="227" y="136"/>
                    <a:pt x="233" y="129"/>
                  </a:cubicBezTo>
                  <a:cubicBezTo>
                    <a:pt x="239" y="122"/>
                    <a:pt x="241" y="112"/>
                    <a:pt x="241" y="102"/>
                  </a:cubicBezTo>
                  <a:cubicBezTo>
                    <a:pt x="241" y="92"/>
                    <a:pt x="239" y="82"/>
                    <a:pt x="233" y="75"/>
                  </a:cubicBezTo>
                  <a:cubicBezTo>
                    <a:pt x="227" y="68"/>
                    <a:pt x="217" y="69"/>
                    <a:pt x="212" y="77"/>
                  </a:cubicBezTo>
                  <a:cubicBezTo>
                    <a:pt x="210" y="79"/>
                    <a:pt x="209" y="82"/>
                    <a:pt x="207"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CC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5" name="Google Shape;1385;p48"/>
            <p:cNvSpPr/>
            <p:nvPr/>
          </p:nvSpPr>
          <p:spPr>
            <a:xfrm>
              <a:off x="2040679" y="3214987"/>
              <a:ext cx="213433" cy="179696"/>
            </a:xfrm>
            <a:custGeom>
              <a:avLst/>
              <a:gdLst/>
              <a:ahLst/>
              <a:cxnLst/>
              <a:rect l="l" t="t" r="r" b="b"/>
              <a:pathLst>
                <a:path w="242" h="204" extrusionOk="0">
                  <a:moveTo>
                    <a:pt x="20" y="57"/>
                  </a:move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8" y="119"/>
                  </a:cubicBezTo>
                  <a:cubicBezTo>
                    <a:pt x="209" y="122"/>
                    <a:pt x="211" y="125"/>
                    <a:pt x="212" y="127"/>
                  </a:cubicBezTo>
                  <a:cubicBezTo>
                    <a:pt x="217" y="135"/>
                    <a:pt x="227" y="136"/>
                    <a:pt x="233" y="129"/>
                  </a:cubicBezTo>
                  <a:cubicBezTo>
                    <a:pt x="239" y="122"/>
                    <a:pt x="242" y="112"/>
                    <a:pt x="241" y="102"/>
                  </a:cubicBezTo>
                  <a:cubicBezTo>
                    <a:pt x="242" y="92"/>
                    <a:pt x="239" y="82"/>
                    <a:pt x="233" y="75"/>
                  </a:cubicBezTo>
                  <a:cubicBezTo>
                    <a:pt x="227" y="68"/>
                    <a:pt x="217" y="69"/>
                    <a:pt x="212" y="77"/>
                  </a:cubicBezTo>
                  <a:cubicBezTo>
                    <a:pt x="211" y="79"/>
                    <a:pt x="209" y="82"/>
                    <a:pt x="208"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E6913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6" name="Google Shape;1386;p48"/>
            <p:cNvSpPr/>
            <p:nvPr/>
          </p:nvSpPr>
          <p:spPr>
            <a:xfrm>
              <a:off x="1674084" y="3714660"/>
              <a:ext cx="173666" cy="220353"/>
            </a:xfrm>
            <a:custGeom>
              <a:avLst/>
              <a:gdLst/>
              <a:ahLst/>
              <a:cxnLst/>
              <a:rect l="l" t="t" r="r" b="b"/>
              <a:pathLst>
                <a:path w="197" h="250" extrusionOk="0">
                  <a:moveTo>
                    <a:pt x="177" y="192"/>
                  </a:moveTo>
                  <a:cubicBezTo>
                    <a:pt x="169" y="192"/>
                    <a:pt x="162" y="189"/>
                    <a:pt x="157" y="183"/>
                  </a:cubicBezTo>
                  <a:cubicBezTo>
                    <a:pt x="150" y="174"/>
                    <a:pt x="146" y="161"/>
                    <a:pt x="146" y="147"/>
                  </a:cubicBezTo>
                  <a:cubicBezTo>
                    <a:pt x="146" y="134"/>
                    <a:pt x="150" y="121"/>
                    <a:pt x="157" y="112"/>
                  </a:cubicBezTo>
                  <a:cubicBezTo>
                    <a:pt x="162" y="106"/>
                    <a:pt x="169" y="103"/>
                    <a:pt x="177" y="103"/>
                  </a:cubicBezTo>
                  <a:cubicBezTo>
                    <a:pt x="185" y="103"/>
                    <a:pt x="192" y="106"/>
                    <a:pt x="197" y="113"/>
                  </a:cubicBezTo>
                  <a:cubicBezTo>
                    <a:pt x="197" y="67"/>
                    <a:pt x="197" y="67"/>
                    <a:pt x="197" y="67"/>
                  </a:cubicBezTo>
                  <a:cubicBezTo>
                    <a:pt x="197" y="59"/>
                    <a:pt x="191" y="53"/>
                    <a:pt x="182" y="53"/>
                  </a:cubicBezTo>
                  <a:cubicBezTo>
                    <a:pt x="120" y="53"/>
                    <a:pt x="120" y="53"/>
                    <a:pt x="120" y="53"/>
                  </a:cubicBezTo>
                  <a:cubicBezTo>
                    <a:pt x="118" y="52"/>
                    <a:pt x="115" y="50"/>
                    <a:pt x="115" y="47"/>
                  </a:cubicBezTo>
                  <a:cubicBezTo>
                    <a:pt x="115" y="42"/>
                    <a:pt x="115" y="38"/>
                    <a:pt x="120" y="35"/>
                  </a:cubicBezTo>
                  <a:cubicBezTo>
                    <a:pt x="122" y="33"/>
                    <a:pt x="125" y="32"/>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2"/>
                    <a:pt x="82" y="33"/>
                    <a:pt x="85" y="35"/>
                  </a:cubicBezTo>
                  <a:cubicBezTo>
                    <a:pt x="89" y="38"/>
                    <a:pt x="90" y="42"/>
                    <a:pt x="89" y="47"/>
                  </a:cubicBezTo>
                  <a:cubicBezTo>
                    <a:pt x="89" y="50"/>
                    <a:pt x="87" y="52"/>
                    <a:pt x="85" y="53"/>
                  </a:cubicBezTo>
                  <a:cubicBezTo>
                    <a:pt x="15" y="53"/>
                    <a:pt x="15" y="53"/>
                    <a:pt x="15" y="53"/>
                  </a:cubicBezTo>
                  <a:cubicBezTo>
                    <a:pt x="7" y="53"/>
                    <a:pt x="0" y="59"/>
                    <a:pt x="0" y="67"/>
                  </a:cubicBezTo>
                  <a:cubicBezTo>
                    <a:pt x="0" y="235"/>
                    <a:pt x="0" y="235"/>
                    <a:pt x="0" y="235"/>
                  </a:cubicBezTo>
                  <a:cubicBezTo>
                    <a:pt x="0" y="243"/>
                    <a:pt x="7" y="250"/>
                    <a:pt x="15" y="250"/>
                  </a:cubicBezTo>
                  <a:cubicBezTo>
                    <a:pt x="182" y="250"/>
                    <a:pt x="182" y="250"/>
                    <a:pt x="182" y="250"/>
                  </a:cubicBezTo>
                  <a:cubicBezTo>
                    <a:pt x="191" y="250"/>
                    <a:pt x="197" y="243"/>
                    <a:pt x="197" y="235"/>
                  </a:cubicBezTo>
                  <a:cubicBezTo>
                    <a:pt x="197" y="182"/>
                    <a:pt x="197" y="182"/>
                    <a:pt x="197" y="182"/>
                  </a:cubicBezTo>
                  <a:cubicBezTo>
                    <a:pt x="192" y="189"/>
                    <a:pt x="185" y="192"/>
                    <a:pt x="177" y="192"/>
                  </a:cubicBezTo>
                  <a:close/>
                </a:path>
              </a:pathLst>
            </a:custGeom>
            <a:solidFill>
              <a:srgbClr val="A64D7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7" name="Google Shape;1387;p48"/>
            <p:cNvSpPr/>
            <p:nvPr/>
          </p:nvSpPr>
          <p:spPr>
            <a:xfrm>
              <a:off x="1674084" y="3214987"/>
              <a:ext cx="219646" cy="173489"/>
            </a:xfrm>
            <a:custGeom>
              <a:avLst/>
              <a:gdLst/>
              <a:ahLst/>
              <a:cxnLst/>
              <a:rect l="l" t="t" r="r" b="b"/>
              <a:pathLst>
                <a:path w="249" h="197" extrusionOk="0">
                  <a:moveTo>
                    <a:pt x="57" y="177"/>
                  </a:moveTo>
                  <a:cubicBezTo>
                    <a:pt x="57" y="169"/>
                    <a:pt x="61" y="162"/>
                    <a:pt x="67" y="157"/>
                  </a:cubicBezTo>
                  <a:cubicBezTo>
                    <a:pt x="76" y="149"/>
                    <a:pt x="88" y="146"/>
                    <a:pt x="102" y="146"/>
                  </a:cubicBezTo>
                  <a:cubicBezTo>
                    <a:pt x="116" y="146"/>
                    <a:pt x="129" y="149"/>
                    <a:pt x="137" y="157"/>
                  </a:cubicBezTo>
                  <a:cubicBezTo>
                    <a:pt x="144" y="162"/>
                    <a:pt x="147" y="169"/>
                    <a:pt x="147" y="177"/>
                  </a:cubicBezTo>
                  <a:cubicBezTo>
                    <a:pt x="147" y="185"/>
                    <a:pt x="143" y="192"/>
                    <a:pt x="137" y="197"/>
                  </a:cubicBezTo>
                  <a:cubicBezTo>
                    <a:pt x="182" y="197"/>
                    <a:pt x="182" y="197"/>
                    <a:pt x="182" y="197"/>
                  </a:cubicBezTo>
                  <a:cubicBezTo>
                    <a:pt x="191" y="197"/>
                    <a:pt x="197" y="190"/>
                    <a:pt x="197" y="182"/>
                  </a:cubicBezTo>
                  <a:cubicBezTo>
                    <a:pt x="197" y="119"/>
                    <a:pt x="197" y="119"/>
                    <a:pt x="197" y="119"/>
                  </a:cubicBezTo>
                  <a:cubicBezTo>
                    <a:pt x="198" y="117"/>
                    <a:pt x="200" y="115"/>
                    <a:pt x="202" y="115"/>
                  </a:cubicBezTo>
                  <a:cubicBezTo>
                    <a:pt x="207" y="115"/>
                    <a:pt x="212" y="115"/>
                    <a:pt x="215" y="119"/>
                  </a:cubicBezTo>
                  <a:cubicBezTo>
                    <a:pt x="217" y="122"/>
                    <a:pt x="218" y="125"/>
                    <a:pt x="220" y="127"/>
                  </a:cubicBezTo>
                  <a:cubicBezTo>
                    <a:pt x="225" y="135"/>
                    <a:pt x="235" y="136"/>
                    <a:pt x="241" y="129"/>
                  </a:cubicBezTo>
                  <a:cubicBezTo>
                    <a:pt x="247" y="122"/>
                    <a:pt x="249" y="112"/>
                    <a:pt x="249" y="102"/>
                  </a:cubicBezTo>
                  <a:cubicBezTo>
                    <a:pt x="249" y="92"/>
                    <a:pt x="247" y="82"/>
                    <a:pt x="241" y="75"/>
                  </a:cubicBezTo>
                  <a:cubicBezTo>
                    <a:pt x="235" y="68"/>
                    <a:pt x="225" y="69"/>
                    <a:pt x="220" y="77"/>
                  </a:cubicBezTo>
                  <a:cubicBezTo>
                    <a:pt x="218" y="79"/>
                    <a:pt x="217" y="82"/>
                    <a:pt x="215" y="85"/>
                  </a:cubicBezTo>
                  <a:cubicBezTo>
                    <a:pt x="212" y="89"/>
                    <a:pt x="207" y="89"/>
                    <a:pt x="202" y="89"/>
                  </a:cubicBezTo>
                  <a:cubicBezTo>
                    <a:pt x="200" y="89"/>
                    <a:pt x="198" y="87"/>
                    <a:pt x="197" y="85"/>
                  </a:cubicBezTo>
                  <a:cubicBezTo>
                    <a:pt x="197" y="15"/>
                    <a:pt x="197" y="15"/>
                    <a:pt x="197" y="15"/>
                  </a:cubicBezTo>
                  <a:cubicBezTo>
                    <a:pt x="197" y="6"/>
                    <a:pt x="191" y="0"/>
                    <a:pt x="182" y="0"/>
                  </a:cubicBezTo>
                  <a:cubicBezTo>
                    <a:pt x="15" y="0"/>
                    <a:pt x="15" y="0"/>
                    <a:pt x="15" y="0"/>
                  </a:cubicBezTo>
                  <a:cubicBezTo>
                    <a:pt x="7" y="0"/>
                    <a:pt x="0" y="6"/>
                    <a:pt x="0" y="15"/>
                  </a:cubicBezTo>
                  <a:cubicBezTo>
                    <a:pt x="0" y="182"/>
                    <a:pt x="0" y="182"/>
                    <a:pt x="0" y="182"/>
                  </a:cubicBezTo>
                  <a:cubicBezTo>
                    <a:pt x="0" y="190"/>
                    <a:pt x="7" y="197"/>
                    <a:pt x="15" y="197"/>
                  </a:cubicBezTo>
                  <a:cubicBezTo>
                    <a:pt x="68" y="197"/>
                    <a:pt x="68" y="197"/>
                    <a:pt x="68" y="197"/>
                  </a:cubicBezTo>
                  <a:cubicBezTo>
                    <a:pt x="61" y="192"/>
                    <a:pt x="57" y="185"/>
                    <a:pt x="57" y="177"/>
                  </a:cubicBezTo>
                  <a:close/>
                </a:path>
              </a:pathLst>
            </a:custGeom>
            <a:solidFill>
              <a:srgbClr val="A61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8" name="Google Shape;1388;p48"/>
            <p:cNvSpPr/>
            <p:nvPr/>
          </p:nvSpPr>
          <p:spPr>
            <a:xfrm>
              <a:off x="1995010" y="3754076"/>
              <a:ext cx="212501" cy="180938"/>
            </a:xfrm>
            <a:custGeom>
              <a:avLst/>
              <a:gdLst/>
              <a:ahLst/>
              <a:cxnLst/>
              <a:rect l="l" t="t" r="r" b="b"/>
              <a:pathLst>
                <a:path w="241" h="205" extrusionOk="0">
                  <a:moveTo>
                    <a:pt x="221" y="147"/>
                  </a:moveTo>
                  <a:cubicBezTo>
                    <a:pt x="214" y="147"/>
                    <a:pt x="206" y="144"/>
                    <a:pt x="201" y="138"/>
                  </a:cubicBezTo>
                  <a:cubicBezTo>
                    <a:pt x="194" y="129"/>
                    <a:pt x="190" y="116"/>
                    <a:pt x="190" y="102"/>
                  </a:cubicBezTo>
                  <a:cubicBezTo>
                    <a:pt x="190" y="89"/>
                    <a:pt x="194" y="76"/>
                    <a:pt x="201" y="67"/>
                  </a:cubicBezTo>
                  <a:cubicBezTo>
                    <a:pt x="206" y="61"/>
                    <a:pt x="214" y="58"/>
                    <a:pt x="221" y="58"/>
                  </a:cubicBezTo>
                  <a:cubicBezTo>
                    <a:pt x="229" y="58"/>
                    <a:pt x="236" y="61"/>
                    <a:pt x="241" y="68"/>
                  </a:cubicBezTo>
                  <a:cubicBezTo>
                    <a:pt x="241" y="15"/>
                    <a:pt x="241" y="15"/>
                    <a:pt x="241" y="15"/>
                  </a:cubicBezTo>
                  <a:cubicBezTo>
                    <a:pt x="241" y="7"/>
                    <a:pt x="235" y="0"/>
                    <a:pt x="227" y="0"/>
                  </a:cubicBezTo>
                  <a:cubicBezTo>
                    <a:pt x="67" y="0"/>
                    <a:pt x="67" y="0"/>
                    <a:pt x="67" y="0"/>
                  </a:cubicBezTo>
                  <a:cubicBezTo>
                    <a:pt x="58" y="0"/>
                    <a:pt x="52" y="7"/>
                    <a:pt x="52" y="15"/>
                  </a:cubicBezTo>
                  <a:cubicBezTo>
                    <a:pt x="52" y="85"/>
                    <a:pt x="52" y="85"/>
                    <a:pt x="52" y="85"/>
                  </a:cubicBezTo>
                  <a:cubicBezTo>
                    <a:pt x="51" y="87"/>
                    <a:pt x="49" y="89"/>
                    <a:pt x="46" y="90"/>
                  </a:cubicBezTo>
                  <a:cubicBezTo>
                    <a:pt x="41" y="90"/>
                    <a:pt x="37" y="90"/>
                    <a:pt x="34" y="85"/>
                  </a:cubicBezTo>
                  <a:cubicBezTo>
                    <a:pt x="32" y="83"/>
                    <a:pt x="31" y="80"/>
                    <a:pt x="29" y="77"/>
                  </a:cubicBezTo>
                  <a:cubicBezTo>
                    <a:pt x="24" y="69"/>
                    <a:pt x="14" y="68"/>
                    <a:pt x="8" y="75"/>
                  </a:cubicBezTo>
                  <a:cubicBezTo>
                    <a:pt x="2" y="83"/>
                    <a:pt x="0" y="93"/>
                    <a:pt x="0" y="102"/>
                  </a:cubicBezTo>
                  <a:cubicBezTo>
                    <a:pt x="0" y="112"/>
                    <a:pt x="2" y="122"/>
                    <a:pt x="8" y="129"/>
                  </a:cubicBezTo>
                  <a:cubicBezTo>
                    <a:pt x="14" y="137"/>
                    <a:pt x="24" y="136"/>
                    <a:pt x="29" y="128"/>
                  </a:cubicBezTo>
                  <a:cubicBezTo>
                    <a:pt x="31" y="125"/>
                    <a:pt x="32" y="122"/>
                    <a:pt x="34" y="120"/>
                  </a:cubicBezTo>
                  <a:cubicBezTo>
                    <a:pt x="37" y="115"/>
                    <a:pt x="41" y="115"/>
                    <a:pt x="46" y="115"/>
                  </a:cubicBezTo>
                  <a:cubicBezTo>
                    <a:pt x="49" y="115"/>
                    <a:pt x="51" y="118"/>
                    <a:pt x="52" y="120"/>
                  </a:cubicBezTo>
                  <a:cubicBezTo>
                    <a:pt x="52" y="190"/>
                    <a:pt x="52" y="190"/>
                    <a:pt x="52" y="190"/>
                  </a:cubicBezTo>
                  <a:cubicBezTo>
                    <a:pt x="52" y="198"/>
                    <a:pt x="58" y="205"/>
                    <a:pt x="67" y="205"/>
                  </a:cubicBezTo>
                  <a:cubicBezTo>
                    <a:pt x="227" y="205"/>
                    <a:pt x="227" y="205"/>
                    <a:pt x="227" y="205"/>
                  </a:cubicBezTo>
                  <a:cubicBezTo>
                    <a:pt x="235" y="205"/>
                    <a:pt x="241" y="198"/>
                    <a:pt x="241" y="190"/>
                  </a:cubicBezTo>
                  <a:cubicBezTo>
                    <a:pt x="241" y="137"/>
                    <a:pt x="241" y="137"/>
                    <a:pt x="241" y="137"/>
                  </a:cubicBezTo>
                  <a:cubicBezTo>
                    <a:pt x="236" y="144"/>
                    <a:pt x="229" y="147"/>
                    <a:pt x="221" y="147"/>
                  </a:cubicBezTo>
                  <a:close/>
                </a:path>
              </a:pathLst>
            </a:custGeom>
            <a:solidFill>
              <a:srgbClr val="3D85C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89" name="Google Shape;1389;p48"/>
            <p:cNvSpPr/>
            <p:nvPr/>
          </p:nvSpPr>
          <p:spPr>
            <a:xfrm>
              <a:off x="2220560" y="3214987"/>
              <a:ext cx="173666" cy="219422"/>
            </a:xfrm>
            <a:custGeom>
              <a:avLst/>
              <a:gdLst/>
              <a:ahLst/>
              <a:cxnLst/>
              <a:rect l="l" t="t" r="r" b="b"/>
              <a:pathLst>
                <a:path w="197" h="249" extrusionOk="0">
                  <a:moveTo>
                    <a:pt x="0" y="15"/>
                  </a:moveTo>
                  <a:cubicBezTo>
                    <a:pt x="0" y="67"/>
                    <a:pt x="0" y="67"/>
                    <a:pt x="0" y="67"/>
                  </a:cubicBezTo>
                  <a:cubicBezTo>
                    <a:pt x="5" y="61"/>
                    <a:pt x="12" y="57"/>
                    <a:pt x="20" y="57"/>
                  </a:cubicBez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2"/>
                    <a:pt x="0" y="182"/>
                    <a:pt x="0" y="182"/>
                  </a:cubicBezTo>
                  <a:cubicBezTo>
                    <a:pt x="0" y="190"/>
                    <a:pt x="6" y="197"/>
                    <a:pt x="15" y="197"/>
                  </a:cubicBezTo>
                  <a:cubicBezTo>
                    <a:pt x="77" y="197"/>
                    <a:pt x="77" y="197"/>
                    <a:pt x="77" y="197"/>
                  </a:cubicBezTo>
                  <a:cubicBezTo>
                    <a:pt x="80" y="198"/>
                    <a:pt x="82" y="199"/>
                    <a:pt x="82" y="202"/>
                  </a:cubicBezTo>
                  <a:cubicBezTo>
                    <a:pt x="82" y="207"/>
                    <a:pt x="82" y="212"/>
                    <a:pt x="77" y="215"/>
                  </a:cubicBezTo>
                  <a:cubicBezTo>
                    <a:pt x="75" y="217"/>
                    <a:pt x="72" y="218"/>
                    <a:pt x="69" y="219"/>
                  </a:cubicBezTo>
                  <a:cubicBezTo>
                    <a:pt x="61" y="224"/>
                    <a:pt x="60" y="235"/>
                    <a:pt x="68" y="241"/>
                  </a:cubicBezTo>
                  <a:cubicBezTo>
                    <a:pt x="75" y="247"/>
                    <a:pt x="85" y="249"/>
                    <a:pt x="95" y="249"/>
                  </a:cubicBezTo>
                  <a:cubicBezTo>
                    <a:pt x="104" y="249"/>
                    <a:pt x="115" y="247"/>
                    <a:pt x="122" y="241"/>
                  </a:cubicBezTo>
                  <a:cubicBezTo>
                    <a:pt x="129" y="235"/>
                    <a:pt x="128" y="224"/>
                    <a:pt x="120" y="219"/>
                  </a:cubicBezTo>
                  <a:cubicBezTo>
                    <a:pt x="118" y="218"/>
                    <a:pt x="115" y="217"/>
                    <a:pt x="112" y="215"/>
                  </a:cubicBezTo>
                  <a:cubicBezTo>
                    <a:pt x="108" y="212"/>
                    <a:pt x="107" y="207"/>
                    <a:pt x="108" y="202"/>
                  </a:cubicBezTo>
                  <a:cubicBezTo>
                    <a:pt x="108" y="199"/>
                    <a:pt x="110" y="198"/>
                    <a:pt x="112" y="197"/>
                  </a:cubicBezTo>
                  <a:cubicBezTo>
                    <a:pt x="182" y="197"/>
                    <a:pt x="182" y="197"/>
                    <a:pt x="182" y="197"/>
                  </a:cubicBezTo>
                  <a:cubicBezTo>
                    <a:pt x="190" y="197"/>
                    <a:pt x="197" y="190"/>
                    <a:pt x="197" y="182"/>
                  </a:cubicBezTo>
                  <a:cubicBezTo>
                    <a:pt x="197" y="15"/>
                    <a:pt x="197" y="15"/>
                    <a:pt x="197" y="15"/>
                  </a:cubicBezTo>
                  <a:cubicBezTo>
                    <a:pt x="197" y="6"/>
                    <a:pt x="190" y="0"/>
                    <a:pt x="182" y="0"/>
                  </a:cubicBezTo>
                  <a:cubicBezTo>
                    <a:pt x="15" y="0"/>
                    <a:pt x="15" y="0"/>
                    <a:pt x="15" y="0"/>
                  </a:cubicBezTo>
                  <a:cubicBezTo>
                    <a:pt x="6" y="0"/>
                    <a:pt x="0" y="6"/>
                    <a:pt x="0" y="15"/>
                  </a:cubicBez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0" name="Google Shape;1390;p48"/>
            <p:cNvSpPr/>
            <p:nvPr/>
          </p:nvSpPr>
          <p:spPr>
            <a:xfrm>
              <a:off x="2214346" y="3400890"/>
              <a:ext cx="179880" cy="213215"/>
            </a:xfrm>
            <a:custGeom>
              <a:avLst/>
              <a:gdLst/>
              <a:ahLst/>
              <a:cxnLst/>
              <a:rect l="l" t="t" r="r" b="b"/>
              <a:pathLst>
                <a:path w="204" h="242" extrusionOk="0">
                  <a:moveTo>
                    <a:pt x="147" y="20"/>
                  </a:moveTo>
                  <a:cubicBezTo>
                    <a:pt x="147" y="28"/>
                    <a:pt x="143" y="35"/>
                    <a:pt x="137" y="40"/>
                  </a:cubicBezTo>
                  <a:cubicBezTo>
                    <a:pt x="128" y="48"/>
                    <a:pt x="116" y="51"/>
                    <a:pt x="102" y="51"/>
                  </a:cubicBezTo>
                  <a:cubicBezTo>
                    <a:pt x="88" y="51"/>
                    <a:pt x="75" y="48"/>
                    <a:pt x="67" y="40"/>
                  </a:cubicBezTo>
                  <a:cubicBezTo>
                    <a:pt x="60" y="35"/>
                    <a:pt x="57" y="28"/>
                    <a:pt x="57" y="20"/>
                  </a:cubicBezTo>
                  <a:cubicBezTo>
                    <a:pt x="57" y="12"/>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2"/>
                    <a:pt x="89" y="195"/>
                  </a:cubicBezTo>
                  <a:cubicBezTo>
                    <a:pt x="89" y="200"/>
                    <a:pt x="89" y="205"/>
                    <a:pt x="84" y="208"/>
                  </a:cubicBezTo>
                  <a:cubicBezTo>
                    <a:pt x="82" y="210"/>
                    <a:pt x="79" y="211"/>
                    <a:pt x="76" y="212"/>
                  </a:cubicBezTo>
                  <a:cubicBezTo>
                    <a:pt x="68" y="217"/>
                    <a:pt x="67" y="228"/>
                    <a:pt x="75" y="234"/>
                  </a:cubicBezTo>
                  <a:cubicBezTo>
                    <a:pt x="82" y="240"/>
                    <a:pt x="92" y="242"/>
                    <a:pt x="102" y="242"/>
                  </a:cubicBezTo>
                  <a:cubicBezTo>
                    <a:pt x="111" y="242"/>
                    <a:pt x="122" y="240"/>
                    <a:pt x="129" y="234"/>
                  </a:cubicBezTo>
                  <a:cubicBezTo>
                    <a:pt x="136" y="228"/>
                    <a:pt x="135" y="217"/>
                    <a:pt x="127" y="212"/>
                  </a:cubicBezTo>
                  <a:cubicBezTo>
                    <a:pt x="125" y="211"/>
                    <a:pt x="122" y="210"/>
                    <a:pt x="119" y="208"/>
                  </a:cubicBezTo>
                  <a:cubicBezTo>
                    <a:pt x="115" y="205"/>
                    <a:pt x="114" y="200"/>
                    <a:pt x="115" y="195"/>
                  </a:cubicBezTo>
                  <a:cubicBezTo>
                    <a:pt x="115" y="192"/>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2"/>
                    <a:pt x="147" y="20"/>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1" name="Google Shape;1391;p48"/>
            <p:cNvSpPr/>
            <p:nvPr/>
          </p:nvSpPr>
          <p:spPr>
            <a:xfrm>
              <a:off x="1814198" y="3754076"/>
              <a:ext cx="213433" cy="180938"/>
            </a:xfrm>
            <a:custGeom>
              <a:avLst/>
              <a:gdLst/>
              <a:ahLst/>
              <a:cxnLst/>
              <a:rect l="l" t="t" r="r" b="b"/>
              <a:pathLst>
                <a:path w="242" h="205" extrusionOk="0">
                  <a:moveTo>
                    <a:pt x="222" y="147"/>
                  </a:moveTo>
                  <a:cubicBezTo>
                    <a:pt x="214" y="147"/>
                    <a:pt x="207" y="144"/>
                    <a:pt x="202" y="138"/>
                  </a:cubicBezTo>
                  <a:cubicBezTo>
                    <a:pt x="195" y="129"/>
                    <a:pt x="191" y="116"/>
                    <a:pt x="191" y="102"/>
                  </a:cubicBezTo>
                  <a:cubicBezTo>
                    <a:pt x="191" y="89"/>
                    <a:pt x="195" y="76"/>
                    <a:pt x="202" y="67"/>
                  </a:cubicBezTo>
                  <a:cubicBezTo>
                    <a:pt x="207" y="61"/>
                    <a:pt x="214" y="58"/>
                    <a:pt x="222" y="58"/>
                  </a:cubicBezTo>
                  <a:cubicBezTo>
                    <a:pt x="230" y="58"/>
                    <a:pt x="237" y="61"/>
                    <a:pt x="242" y="68"/>
                  </a:cubicBezTo>
                  <a:cubicBezTo>
                    <a:pt x="242" y="15"/>
                    <a:pt x="242" y="15"/>
                    <a:pt x="242" y="15"/>
                  </a:cubicBezTo>
                  <a:cubicBezTo>
                    <a:pt x="242" y="7"/>
                    <a:pt x="236" y="0"/>
                    <a:pt x="228" y="0"/>
                  </a:cubicBezTo>
                  <a:cubicBezTo>
                    <a:pt x="67" y="0"/>
                    <a:pt x="67" y="0"/>
                    <a:pt x="67" y="0"/>
                  </a:cubicBezTo>
                  <a:cubicBezTo>
                    <a:pt x="59" y="0"/>
                    <a:pt x="53" y="7"/>
                    <a:pt x="53" y="15"/>
                  </a:cubicBezTo>
                  <a:cubicBezTo>
                    <a:pt x="53" y="85"/>
                    <a:pt x="53" y="85"/>
                    <a:pt x="53" y="85"/>
                  </a:cubicBezTo>
                  <a:cubicBezTo>
                    <a:pt x="52" y="87"/>
                    <a:pt x="50" y="89"/>
                    <a:pt x="47" y="90"/>
                  </a:cubicBezTo>
                  <a:cubicBezTo>
                    <a:pt x="42" y="90"/>
                    <a:pt x="38" y="90"/>
                    <a:pt x="34" y="85"/>
                  </a:cubicBezTo>
                  <a:cubicBezTo>
                    <a:pt x="33" y="83"/>
                    <a:pt x="32" y="80"/>
                    <a:pt x="30" y="77"/>
                  </a:cubicBezTo>
                  <a:cubicBezTo>
                    <a:pt x="25" y="69"/>
                    <a:pt x="15" y="68"/>
                    <a:pt x="9" y="75"/>
                  </a:cubicBezTo>
                  <a:cubicBezTo>
                    <a:pt x="3" y="83"/>
                    <a:pt x="0" y="93"/>
                    <a:pt x="1" y="102"/>
                  </a:cubicBezTo>
                  <a:cubicBezTo>
                    <a:pt x="0" y="112"/>
                    <a:pt x="3" y="122"/>
                    <a:pt x="9" y="129"/>
                  </a:cubicBezTo>
                  <a:cubicBezTo>
                    <a:pt x="15" y="137"/>
                    <a:pt x="25" y="136"/>
                    <a:pt x="30" y="128"/>
                  </a:cubicBezTo>
                  <a:cubicBezTo>
                    <a:pt x="32" y="125"/>
                    <a:pt x="33" y="122"/>
                    <a:pt x="34" y="120"/>
                  </a:cubicBezTo>
                  <a:cubicBezTo>
                    <a:pt x="38" y="115"/>
                    <a:pt x="42" y="115"/>
                    <a:pt x="47" y="115"/>
                  </a:cubicBezTo>
                  <a:cubicBezTo>
                    <a:pt x="50" y="115"/>
                    <a:pt x="52" y="118"/>
                    <a:pt x="53" y="120"/>
                  </a:cubicBezTo>
                  <a:cubicBezTo>
                    <a:pt x="53" y="190"/>
                    <a:pt x="53" y="190"/>
                    <a:pt x="53" y="190"/>
                  </a:cubicBezTo>
                  <a:cubicBezTo>
                    <a:pt x="53" y="198"/>
                    <a:pt x="59" y="205"/>
                    <a:pt x="67" y="205"/>
                  </a:cubicBezTo>
                  <a:cubicBezTo>
                    <a:pt x="228" y="205"/>
                    <a:pt x="228" y="205"/>
                    <a:pt x="228" y="205"/>
                  </a:cubicBezTo>
                  <a:cubicBezTo>
                    <a:pt x="236" y="205"/>
                    <a:pt x="242" y="198"/>
                    <a:pt x="242" y="190"/>
                  </a:cubicBezTo>
                  <a:cubicBezTo>
                    <a:pt x="242" y="137"/>
                    <a:pt x="242" y="137"/>
                    <a:pt x="242" y="137"/>
                  </a:cubicBezTo>
                  <a:cubicBezTo>
                    <a:pt x="237" y="144"/>
                    <a:pt x="230" y="147"/>
                    <a:pt x="222" y="147"/>
                  </a:cubicBez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2" name="Google Shape;1392;p48"/>
            <p:cNvSpPr/>
            <p:nvPr/>
          </p:nvSpPr>
          <p:spPr>
            <a:xfrm>
              <a:off x="2214346" y="3580587"/>
              <a:ext cx="179880" cy="213215"/>
            </a:xfrm>
            <a:custGeom>
              <a:avLst/>
              <a:gdLst/>
              <a:ahLst/>
              <a:cxnLst/>
              <a:rect l="l" t="t" r="r" b="b"/>
              <a:pathLst>
                <a:path w="204" h="242" extrusionOk="0">
                  <a:moveTo>
                    <a:pt x="147" y="20"/>
                  </a:moveTo>
                  <a:cubicBezTo>
                    <a:pt x="147" y="28"/>
                    <a:pt x="143" y="35"/>
                    <a:pt x="137" y="40"/>
                  </a:cubicBezTo>
                  <a:cubicBezTo>
                    <a:pt x="128" y="48"/>
                    <a:pt x="116" y="52"/>
                    <a:pt x="102" y="51"/>
                  </a:cubicBezTo>
                  <a:cubicBezTo>
                    <a:pt x="88" y="52"/>
                    <a:pt x="75" y="48"/>
                    <a:pt x="67" y="40"/>
                  </a:cubicBezTo>
                  <a:cubicBezTo>
                    <a:pt x="60" y="35"/>
                    <a:pt x="57" y="28"/>
                    <a:pt x="57" y="20"/>
                  </a:cubicBezTo>
                  <a:cubicBezTo>
                    <a:pt x="57" y="13"/>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3"/>
                    <a:pt x="89" y="195"/>
                  </a:cubicBezTo>
                  <a:cubicBezTo>
                    <a:pt x="89" y="200"/>
                    <a:pt x="89" y="205"/>
                    <a:pt x="84" y="208"/>
                  </a:cubicBezTo>
                  <a:cubicBezTo>
                    <a:pt x="82" y="210"/>
                    <a:pt x="79" y="211"/>
                    <a:pt x="76" y="213"/>
                  </a:cubicBezTo>
                  <a:cubicBezTo>
                    <a:pt x="68" y="218"/>
                    <a:pt x="67" y="228"/>
                    <a:pt x="75" y="234"/>
                  </a:cubicBezTo>
                  <a:cubicBezTo>
                    <a:pt x="82" y="240"/>
                    <a:pt x="92" y="242"/>
                    <a:pt x="102" y="242"/>
                  </a:cubicBezTo>
                  <a:cubicBezTo>
                    <a:pt x="111" y="242"/>
                    <a:pt x="122" y="240"/>
                    <a:pt x="129" y="234"/>
                  </a:cubicBezTo>
                  <a:cubicBezTo>
                    <a:pt x="136" y="228"/>
                    <a:pt x="135" y="218"/>
                    <a:pt x="127" y="213"/>
                  </a:cubicBezTo>
                  <a:cubicBezTo>
                    <a:pt x="125" y="211"/>
                    <a:pt x="122" y="210"/>
                    <a:pt x="119" y="208"/>
                  </a:cubicBezTo>
                  <a:cubicBezTo>
                    <a:pt x="115" y="205"/>
                    <a:pt x="114" y="200"/>
                    <a:pt x="115" y="195"/>
                  </a:cubicBezTo>
                  <a:cubicBezTo>
                    <a:pt x="115" y="193"/>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3"/>
                    <a:pt x="147" y="20"/>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3" name="Google Shape;1393;p48"/>
            <p:cNvSpPr/>
            <p:nvPr/>
          </p:nvSpPr>
          <p:spPr>
            <a:xfrm>
              <a:off x="2174890" y="3760283"/>
              <a:ext cx="219335" cy="174731"/>
            </a:xfrm>
            <a:custGeom>
              <a:avLst/>
              <a:gdLst/>
              <a:ahLst/>
              <a:cxnLst/>
              <a:rect l="l" t="t" r="r" b="b"/>
              <a:pathLst>
                <a:path w="249" h="198" extrusionOk="0">
                  <a:moveTo>
                    <a:pt x="192" y="21"/>
                  </a:moveTo>
                  <a:cubicBezTo>
                    <a:pt x="192" y="28"/>
                    <a:pt x="188" y="35"/>
                    <a:pt x="182" y="41"/>
                  </a:cubicBezTo>
                  <a:cubicBezTo>
                    <a:pt x="173" y="48"/>
                    <a:pt x="161" y="52"/>
                    <a:pt x="147" y="52"/>
                  </a:cubicBezTo>
                  <a:cubicBezTo>
                    <a:pt x="133" y="52"/>
                    <a:pt x="120" y="48"/>
                    <a:pt x="112" y="41"/>
                  </a:cubicBezTo>
                  <a:cubicBezTo>
                    <a:pt x="105" y="35"/>
                    <a:pt x="102" y="28"/>
                    <a:pt x="102" y="21"/>
                  </a:cubicBezTo>
                  <a:cubicBezTo>
                    <a:pt x="102" y="13"/>
                    <a:pt x="106" y="5"/>
                    <a:pt x="112" y="0"/>
                  </a:cubicBezTo>
                  <a:cubicBezTo>
                    <a:pt x="67" y="0"/>
                    <a:pt x="67" y="0"/>
                    <a:pt x="67" y="0"/>
                  </a:cubicBezTo>
                  <a:cubicBezTo>
                    <a:pt x="59" y="0"/>
                    <a:pt x="52" y="7"/>
                    <a:pt x="52" y="15"/>
                  </a:cubicBezTo>
                  <a:cubicBezTo>
                    <a:pt x="52" y="78"/>
                    <a:pt x="52" y="78"/>
                    <a:pt x="52" y="78"/>
                  </a:cubicBezTo>
                  <a:cubicBezTo>
                    <a:pt x="51" y="80"/>
                    <a:pt x="49" y="82"/>
                    <a:pt x="47" y="83"/>
                  </a:cubicBezTo>
                  <a:cubicBezTo>
                    <a:pt x="42" y="83"/>
                    <a:pt x="37" y="83"/>
                    <a:pt x="34" y="78"/>
                  </a:cubicBezTo>
                  <a:cubicBezTo>
                    <a:pt x="32" y="76"/>
                    <a:pt x="31" y="73"/>
                    <a:pt x="29" y="70"/>
                  </a:cubicBezTo>
                  <a:cubicBezTo>
                    <a:pt x="24" y="62"/>
                    <a:pt x="14" y="61"/>
                    <a:pt x="8" y="68"/>
                  </a:cubicBezTo>
                  <a:cubicBezTo>
                    <a:pt x="2" y="76"/>
                    <a:pt x="0" y="86"/>
                    <a:pt x="0" y="95"/>
                  </a:cubicBezTo>
                  <a:cubicBezTo>
                    <a:pt x="0" y="105"/>
                    <a:pt x="2" y="115"/>
                    <a:pt x="8" y="122"/>
                  </a:cubicBezTo>
                  <a:cubicBezTo>
                    <a:pt x="14" y="130"/>
                    <a:pt x="24" y="129"/>
                    <a:pt x="29" y="121"/>
                  </a:cubicBezTo>
                  <a:cubicBezTo>
                    <a:pt x="31" y="118"/>
                    <a:pt x="32" y="115"/>
                    <a:pt x="34" y="113"/>
                  </a:cubicBezTo>
                  <a:cubicBezTo>
                    <a:pt x="37" y="108"/>
                    <a:pt x="42" y="108"/>
                    <a:pt x="47" y="108"/>
                  </a:cubicBezTo>
                  <a:cubicBezTo>
                    <a:pt x="49" y="108"/>
                    <a:pt x="51" y="111"/>
                    <a:pt x="52" y="113"/>
                  </a:cubicBezTo>
                  <a:cubicBezTo>
                    <a:pt x="52" y="183"/>
                    <a:pt x="52" y="183"/>
                    <a:pt x="52" y="183"/>
                  </a:cubicBezTo>
                  <a:cubicBezTo>
                    <a:pt x="52" y="191"/>
                    <a:pt x="59" y="198"/>
                    <a:pt x="67" y="198"/>
                  </a:cubicBezTo>
                  <a:cubicBezTo>
                    <a:pt x="234" y="198"/>
                    <a:pt x="234" y="198"/>
                    <a:pt x="234" y="198"/>
                  </a:cubicBezTo>
                  <a:cubicBezTo>
                    <a:pt x="242" y="198"/>
                    <a:pt x="249" y="191"/>
                    <a:pt x="249" y="183"/>
                  </a:cubicBezTo>
                  <a:cubicBezTo>
                    <a:pt x="249" y="15"/>
                    <a:pt x="249" y="15"/>
                    <a:pt x="249" y="15"/>
                  </a:cubicBezTo>
                  <a:cubicBezTo>
                    <a:pt x="249" y="7"/>
                    <a:pt x="242" y="0"/>
                    <a:pt x="234" y="0"/>
                  </a:cubicBezTo>
                  <a:cubicBezTo>
                    <a:pt x="182" y="0"/>
                    <a:pt x="182" y="0"/>
                    <a:pt x="182" y="0"/>
                  </a:cubicBezTo>
                  <a:cubicBezTo>
                    <a:pt x="188" y="5"/>
                    <a:pt x="192" y="13"/>
                    <a:pt x="192" y="21"/>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94" name="Google Shape;1394;p48"/>
          <p:cNvGrpSpPr/>
          <p:nvPr/>
        </p:nvGrpSpPr>
        <p:grpSpPr>
          <a:xfrm>
            <a:off x="1138094" y="2257421"/>
            <a:ext cx="445578" cy="445773"/>
            <a:chOff x="557511" y="3214925"/>
            <a:chExt cx="719836" cy="720150"/>
          </a:xfrm>
        </p:grpSpPr>
        <p:sp>
          <p:nvSpPr>
            <p:cNvPr id="1395" name="Google Shape;1395;p48"/>
            <p:cNvSpPr/>
            <p:nvPr/>
          </p:nvSpPr>
          <p:spPr>
            <a:xfrm>
              <a:off x="557511" y="3214925"/>
              <a:ext cx="434543" cy="347863"/>
            </a:xfrm>
            <a:custGeom>
              <a:avLst/>
              <a:gdLst/>
              <a:ahLst/>
              <a:cxnLst/>
              <a:rect l="l" t="t" r="r" b="b"/>
              <a:pathLst>
                <a:path w="515" h="412" extrusionOk="0">
                  <a:moveTo>
                    <a:pt x="159" y="412"/>
                  </a:moveTo>
                  <a:cubicBezTo>
                    <a:pt x="147" y="402"/>
                    <a:pt x="139" y="388"/>
                    <a:pt x="139" y="373"/>
                  </a:cubicBezTo>
                  <a:cubicBezTo>
                    <a:pt x="139" y="358"/>
                    <a:pt x="146" y="344"/>
                    <a:pt x="158" y="334"/>
                  </a:cubicBezTo>
                  <a:cubicBezTo>
                    <a:pt x="175" y="319"/>
                    <a:pt x="200" y="312"/>
                    <a:pt x="227" y="312"/>
                  </a:cubicBezTo>
                  <a:cubicBezTo>
                    <a:pt x="254" y="312"/>
                    <a:pt x="278" y="319"/>
                    <a:pt x="296" y="334"/>
                  </a:cubicBezTo>
                  <a:cubicBezTo>
                    <a:pt x="307" y="344"/>
                    <a:pt x="314" y="358"/>
                    <a:pt x="314" y="373"/>
                  </a:cubicBezTo>
                  <a:cubicBezTo>
                    <a:pt x="314" y="388"/>
                    <a:pt x="307" y="402"/>
                    <a:pt x="295" y="412"/>
                  </a:cubicBezTo>
                  <a:cubicBezTo>
                    <a:pt x="402" y="412"/>
                    <a:pt x="402" y="412"/>
                    <a:pt x="402" y="412"/>
                  </a:cubicBezTo>
                  <a:cubicBezTo>
                    <a:pt x="408" y="412"/>
                    <a:pt x="413" y="407"/>
                    <a:pt x="413" y="401"/>
                  </a:cubicBezTo>
                  <a:cubicBezTo>
                    <a:pt x="413" y="262"/>
                    <a:pt x="413" y="262"/>
                    <a:pt x="413" y="262"/>
                  </a:cubicBezTo>
                  <a:cubicBezTo>
                    <a:pt x="414" y="258"/>
                    <a:pt x="418" y="253"/>
                    <a:pt x="423" y="253"/>
                  </a:cubicBezTo>
                  <a:cubicBezTo>
                    <a:pt x="433" y="253"/>
                    <a:pt x="442" y="253"/>
                    <a:pt x="448" y="262"/>
                  </a:cubicBezTo>
                  <a:cubicBezTo>
                    <a:pt x="452" y="267"/>
                    <a:pt x="454" y="272"/>
                    <a:pt x="457" y="277"/>
                  </a:cubicBezTo>
                  <a:cubicBezTo>
                    <a:pt x="467" y="293"/>
                    <a:pt x="487" y="294"/>
                    <a:pt x="499" y="280"/>
                  </a:cubicBezTo>
                  <a:cubicBezTo>
                    <a:pt x="510" y="266"/>
                    <a:pt x="515" y="246"/>
                    <a:pt x="514" y="228"/>
                  </a:cubicBezTo>
                  <a:cubicBezTo>
                    <a:pt x="515" y="210"/>
                    <a:pt x="510" y="190"/>
                    <a:pt x="499" y="176"/>
                  </a:cubicBezTo>
                  <a:cubicBezTo>
                    <a:pt x="487" y="161"/>
                    <a:pt x="467" y="162"/>
                    <a:pt x="457" y="178"/>
                  </a:cubicBezTo>
                  <a:cubicBezTo>
                    <a:pt x="454" y="183"/>
                    <a:pt x="452" y="189"/>
                    <a:pt x="448" y="194"/>
                  </a:cubicBezTo>
                  <a:cubicBezTo>
                    <a:pt x="442" y="203"/>
                    <a:pt x="433" y="203"/>
                    <a:pt x="423" y="203"/>
                  </a:cubicBezTo>
                  <a:cubicBezTo>
                    <a:pt x="418" y="202"/>
                    <a:pt x="414" y="198"/>
                    <a:pt x="413" y="194"/>
                  </a:cubicBezTo>
                  <a:cubicBezTo>
                    <a:pt x="413" y="12"/>
                    <a:pt x="413" y="12"/>
                    <a:pt x="413" y="12"/>
                  </a:cubicBezTo>
                  <a:cubicBezTo>
                    <a:pt x="413" y="5"/>
                    <a:pt x="408" y="0"/>
                    <a:pt x="402" y="0"/>
                  </a:cubicBezTo>
                  <a:cubicBezTo>
                    <a:pt x="11" y="0"/>
                    <a:pt x="11" y="0"/>
                    <a:pt x="11" y="0"/>
                  </a:cubicBezTo>
                  <a:cubicBezTo>
                    <a:pt x="5" y="0"/>
                    <a:pt x="0" y="5"/>
                    <a:pt x="0" y="12"/>
                  </a:cubicBezTo>
                  <a:cubicBezTo>
                    <a:pt x="0" y="401"/>
                    <a:pt x="0" y="401"/>
                    <a:pt x="0" y="401"/>
                  </a:cubicBezTo>
                  <a:cubicBezTo>
                    <a:pt x="0" y="407"/>
                    <a:pt x="5" y="412"/>
                    <a:pt x="11" y="412"/>
                  </a:cubicBezTo>
                  <a:lnTo>
                    <a:pt x="159" y="412"/>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6" name="Google Shape;1396;p48"/>
            <p:cNvSpPr/>
            <p:nvPr/>
          </p:nvSpPr>
          <p:spPr>
            <a:xfrm>
              <a:off x="929646" y="3214925"/>
              <a:ext cx="347700" cy="434664"/>
            </a:xfrm>
            <a:custGeom>
              <a:avLst/>
              <a:gdLst/>
              <a:ahLst/>
              <a:cxnLst/>
              <a:rect l="l" t="t" r="r" b="b"/>
              <a:pathLst>
                <a:path w="412" h="515" extrusionOk="0">
                  <a:moveTo>
                    <a:pt x="0" y="160"/>
                  </a:moveTo>
                  <a:cubicBezTo>
                    <a:pt x="10" y="148"/>
                    <a:pt x="24" y="140"/>
                    <a:pt x="39" y="140"/>
                  </a:cubicBezTo>
                  <a:cubicBezTo>
                    <a:pt x="54" y="140"/>
                    <a:pt x="68" y="147"/>
                    <a:pt x="78" y="159"/>
                  </a:cubicBezTo>
                  <a:cubicBezTo>
                    <a:pt x="93" y="176"/>
                    <a:pt x="100" y="201"/>
                    <a:pt x="100" y="228"/>
                  </a:cubicBezTo>
                  <a:cubicBezTo>
                    <a:pt x="100" y="255"/>
                    <a:pt x="93" y="279"/>
                    <a:pt x="78" y="296"/>
                  </a:cubicBezTo>
                  <a:cubicBezTo>
                    <a:pt x="68" y="308"/>
                    <a:pt x="54" y="315"/>
                    <a:pt x="39" y="315"/>
                  </a:cubicBezTo>
                  <a:cubicBezTo>
                    <a:pt x="24" y="315"/>
                    <a:pt x="10" y="308"/>
                    <a:pt x="0" y="296"/>
                  </a:cubicBezTo>
                  <a:cubicBezTo>
                    <a:pt x="0" y="402"/>
                    <a:pt x="0" y="402"/>
                    <a:pt x="0" y="402"/>
                  </a:cubicBezTo>
                  <a:cubicBezTo>
                    <a:pt x="0" y="409"/>
                    <a:pt x="5" y="414"/>
                    <a:pt x="11" y="414"/>
                  </a:cubicBezTo>
                  <a:cubicBezTo>
                    <a:pt x="150" y="414"/>
                    <a:pt x="150" y="414"/>
                    <a:pt x="150" y="414"/>
                  </a:cubicBezTo>
                  <a:cubicBezTo>
                    <a:pt x="154" y="415"/>
                    <a:pt x="159" y="419"/>
                    <a:pt x="159" y="424"/>
                  </a:cubicBezTo>
                  <a:cubicBezTo>
                    <a:pt x="159" y="434"/>
                    <a:pt x="159" y="443"/>
                    <a:pt x="150" y="449"/>
                  </a:cubicBezTo>
                  <a:cubicBezTo>
                    <a:pt x="145" y="452"/>
                    <a:pt x="140" y="455"/>
                    <a:pt x="135" y="458"/>
                  </a:cubicBezTo>
                  <a:cubicBezTo>
                    <a:pt x="119" y="468"/>
                    <a:pt x="118" y="488"/>
                    <a:pt x="132" y="500"/>
                  </a:cubicBezTo>
                  <a:cubicBezTo>
                    <a:pt x="146" y="511"/>
                    <a:pt x="166" y="515"/>
                    <a:pt x="184" y="515"/>
                  </a:cubicBezTo>
                  <a:cubicBezTo>
                    <a:pt x="202" y="515"/>
                    <a:pt x="222" y="511"/>
                    <a:pt x="236" y="500"/>
                  </a:cubicBezTo>
                  <a:cubicBezTo>
                    <a:pt x="251" y="488"/>
                    <a:pt x="250" y="468"/>
                    <a:pt x="234" y="458"/>
                  </a:cubicBezTo>
                  <a:cubicBezTo>
                    <a:pt x="229" y="455"/>
                    <a:pt x="223" y="452"/>
                    <a:pt x="218" y="449"/>
                  </a:cubicBezTo>
                  <a:cubicBezTo>
                    <a:pt x="209" y="443"/>
                    <a:pt x="209" y="434"/>
                    <a:pt x="209" y="424"/>
                  </a:cubicBezTo>
                  <a:cubicBezTo>
                    <a:pt x="210" y="419"/>
                    <a:pt x="214" y="415"/>
                    <a:pt x="218" y="414"/>
                  </a:cubicBezTo>
                  <a:cubicBezTo>
                    <a:pt x="400" y="414"/>
                    <a:pt x="400" y="414"/>
                    <a:pt x="400" y="414"/>
                  </a:cubicBezTo>
                  <a:cubicBezTo>
                    <a:pt x="407" y="414"/>
                    <a:pt x="412" y="409"/>
                    <a:pt x="412" y="402"/>
                  </a:cubicBezTo>
                  <a:cubicBezTo>
                    <a:pt x="412" y="12"/>
                    <a:pt x="412" y="12"/>
                    <a:pt x="412" y="12"/>
                  </a:cubicBezTo>
                  <a:cubicBezTo>
                    <a:pt x="412" y="5"/>
                    <a:pt x="407" y="0"/>
                    <a:pt x="400" y="0"/>
                  </a:cubicBezTo>
                  <a:cubicBezTo>
                    <a:pt x="11" y="0"/>
                    <a:pt x="11" y="0"/>
                    <a:pt x="11" y="0"/>
                  </a:cubicBezTo>
                  <a:cubicBezTo>
                    <a:pt x="5" y="0"/>
                    <a:pt x="0" y="5"/>
                    <a:pt x="0" y="12"/>
                  </a:cubicBezTo>
                  <a:lnTo>
                    <a:pt x="0" y="160"/>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7" name="Google Shape;1397;p48"/>
            <p:cNvSpPr/>
            <p:nvPr/>
          </p:nvSpPr>
          <p:spPr>
            <a:xfrm>
              <a:off x="557511" y="3500411"/>
              <a:ext cx="347040" cy="434664"/>
            </a:xfrm>
            <a:custGeom>
              <a:avLst/>
              <a:gdLst/>
              <a:ahLst/>
              <a:cxnLst/>
              <a:rect l="l" t="t" r="r" b="b"/>
              <a:pathLst>
                <a:path w="411" h="515" extrusionOk="0">
                  <a:moveTo>
                    <a:pt x="411" y="356"/>
                  </a:moveTo>
                  <a:cubicBezTo>
                    <a:pt x="401" y="368"/>
                    <a:pt x="387" y="376"/>
                    <a:pt x="372" y="376"/>
                  </a:cubicBezTo>
                  <a:cubicBezTo>
                    <a:pt x="357" y="376"/>
                    <a:pt x="343" y="369"/>
                    <a:pt x="333" y="357"/>
                  </a:cubicBezTo>
                  <a:cubicBezTo>
                    <a:pt x="318" y="340"/>
                    <a:pt x="311" y="315"/>
                    <a:pt x="311" y="288"/>
                  </a:cubicBezTo>
                  <a:cubicBezTo>
                    <a:pt x="311" y="261"/>
                    <a:pt x="318" y="237"/>
                    <a:pt x="333" y="219"/>
                  </a:cubicBezTo>
                  <a:cubicBezTo>
                    <a:pt x="343" y="207"/>
                    <a:pt x="357" y="201"/>
                    <a:pt x="372" y="201"/>
                  </a:cubicBezTo>
                  <a:cubicBezTo>
                    <a:pt x="387" y="201"/>
                    <a:pt x="401" y="208"/>
                    <a:pt x="411" y="220"/>
                  </a:cubicBezTo>
                  <a:cubicBezTo>
                    <a:pt x="411" y="113"/>
                    <a:pt x="411" y="113"/>
                    <a:pt x="411" y="113"/>
                  </a:cubicBezTo>
                  <a:cubicBezTo>
                    <a:pt x="411" y="107"/>
                    <a:pt x="406" y="102"/>
                    <a:pt x="400" y="102"/>
                  </a:cubicBezTo>
                  <a:cubicBezTo>
                    <a:pt x="261" y="102"/>
                    <a:pt x="261" y="102"/>
                    <a:pt x="261" y="102"/>
                  </a:cubicBezTo>
                  <a:cubicBezTo>
                    <a:pt x="257" y="100"/>
                    <a:pt x="252" y="97"/>
                    <a:pt x="252" y="92"/>
                  </a:cubicBezTo>
                  <a:cubicBezTo>
                    <a:pt x="252" y="82"/>
                    <a:pt x="252" y="73"/>
                    <a:pt x="261" y="67"/>
                  </a:cubicBezTo>
                  <a:cubicBezTo>
                    <a:pt x="266" y="63"/>
                    <a:pt x="271" y="61"/>
                    <a:pt x="276" y="58"/>
                  </a:cubicBezTo>
                  <a:cubicBezTo>
                    <a:pt x="293" y="48"/>
                    <a:pt x="294" y="28"/>
                    <a:pt x="279" y="16"/>
                  </a:cubicBezTo>
                  <a:cubicBezTo>
                    <a:pt x="265" y="5"/>
                    <a:pt x="245" y="0"/>
                    <a:pt x="227" y="1"/>
                  </a:cubicBezTo>
                  <a:cubicBezTo>
                    <a:pt x="209" y="0"/>
                    <a:pt x="189" y="5"/>
                    <a:pt x="175" y="16"/>
                  </a:cubicBezTo>
                  <a:cubicBezTo>
                    <a:pt x="160" y="28"/>
                    <a:pt x="161" y="48"/>
                    <a:pt x="177" y="58"/>
                  </a:cubicBezTo>
                  <a:cubicBezTo>
                    <a:pt x="182" y="61"/>
                    <a:pt x="188" y="63"/>
                    <a:pt x="193" y="67"/>
                  </a:cubicBezTo>
                  <a:cubicBezTo>
                    <a:pt x="202" y="73"/>
                    <a:pt x="202" y="82"/>
                    <a:pt x="202" y="92"/>
                  </a:cubicBezTo>
                  <a:cubicBezTo>
                    <a:pt x="201" y="97"/>
                    <a:pt x="197" y="100"/>
                    <a:pt x="193" y="102"/>
                  </a:cubicBezTo>
                  <a:cubicBezTo>
                    <a:pt x="11" y="102"/>
                    <a:pt x="11" y="102"/>
                    <a:pt x="11" y="102"/>
                  </a:cubicBezTo>
                  <a:cubicBezTo>
                    <a:pt x="5" y="102"/>
                    <a:pt x="0" y="107"/>
                    <a:pt x="0" y="113"/>
                  </a:cubicBezTo>
                  <a:cubicBezTo>
                    <a:pt x="0" y="504"/>
                    <a:pt x="0" y="504"/>
                    <a:pt x="0" y="504"/>
                  </a:cubicBezTo>
                  <a:cubicBezTo>
                    <a:pt x="0" y="510"/>
                    <a:pt x="5" y="515"/>
                    <a:pt x="11" y="515"/>
                  </a:cubicBezTo>
                  <a:cubicBezTo>
                    <a:pt x="400" y="515"/>
                    <a:pt x="400" y="515"/>
                    <a:pt x="400" y="515"/>
                  </a:cubicBezTo>
                  <a:cubicBezTo>
                    <a:pt x="406" y="515"/>
                    <a:pt x="411" y="510"/>
                    <a:pt x="411" y="504"/>
                  </a:cubicBezTo>
                  <a:lnTo>
                    <a:pt x="411" y="356"/>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398" name="Google Shape;1398;p48"/>
            <p:cNvSpPr/>
            <p:nvPr/>
          </p:nvSpPr>
          <p:spPr>
            <a:xfrm>
              <a:off x="842804" y="3588202"/>
              <a:ext cx="434543" cy="346873"/>
            </a:xfrm>
            <a:custGeom>
              <a:avLst/>
              <a:gdLst/>
              <a:ahLst/>
              <a:cxnLst/>
              <a:rect l="l" t="t" r="r" b="b"/>
              <a:pathLst>
                <a:path w="515" h="411" extrusionOk="0">
                  <a:moveTo>
                    <a:pt x="355" y="0"/>
                  </a:moveTo>
                  <a:cubicBezTo>
                    <a:pt x="367" y="10"/>
                    <a:pt x="375" y="24"/>
                    <a:pt x="375" y="39"/>
                  </a:cubicBezTo>
                  <a:cubicBezTo>
                    <a:pt x="375" y="54"/>
                    <a:pt x="368" y="68"/>
                    <a:pt x="356" y="78"/>
                  </a:cubicBezTo>
                  <a:cubicBezTo>
                    <a:pt x="339" y="93"/>
                    <a:pt x="314" y="100"/>
                    <a:pt x="287" y="100"/>
                  </a:cubicBezTo>
                  <a:cubicBezTo>
                    <a:pt x="260" y="100"/>
                    <a:pt x="236" y="93"/>
                    <a:pt x="219" y="78"/>
                  </a:cubicBezTo>
                  <a:cubicBezTo>
                    <a:pt x="207" y="68"/>
                    <a:pt x="200" y="54"/>
                    <a:pt x="200" y="39"/>
                  </a:cubicBezTo>
                  <a:cubicBezTo>
                    <a:pt x="200" y="24"/>
                    <a:pt x="207" y="10"/>
                    <a:pt x="219" y="0"/>
                  </a:cubicBezTo>
                  <a:cubicBezTo>
                    <a:pt x="113" y="0"/>
                    <a:pt x="113" y="0"/>
                    <a:pt x="113" y="0"/>
                  </a:cubicBezTo>
                  <a:cubicBezTo>
                    <a:pt x="106" y="0"/>
                    <a:pt x="101" y="5"/>
                    <a:pt x="101" y="11"/>
                  </a:cubicBezTo>
                  <a:cubicBezTo>
                    <a:pt x="101" y="150"/>
                    <a:pt x="101" y="150"/>
                    <a:pt x="101" y="150"/>
                  </a:cubicBezTo>
                  <a:cubicBezTo>
                    <a:pt x="100" y="154"/>
                    <a:pt x="96" y="159"/>
                    <a:pt x="91" y="159"/>
                  </a:cubicBezTo>
                  <a:cubicBezTo>
                    <a:pt x="81" y="159"/>
                    <a:pt x="72" y="159"/>
                    <a:pt x="66" y="150"/>
                  </a:cubicBezTo>
                  <a:cubicBezTo>
                    <a:pt x="63" y="145"/>
                    <a:pt x="60" y="140"/>
                    <a:pt x="57" y="135"/>
                  </a:cubicBezTo>
                  <a:cubicBezTo>
                    <a:pt x="47" y="118"/>
                    <a:pt x="27" y="117"/>
                    <a:pt x="15" y="132"/>
                  </a:cubicBezTo>
                  <a:cubicBezTo>
                    <a:pt x="4" y="146"/>
                    <a:pt x="0" y="166"/>
                    <a:pt x="0" y="184"/>
                  </a:cubicBezTo>
                  <a:cubicBezTo>
                    <a:pt x="0" y="202"/>
                    <a:pt x="4" y="222"/>
                    <a:pt x="15" y="236"/>
                  </a:cubicBezTo>
                  <a:cubicBezTo>
                    <a:pt x="27" y="251"/>
                    <a:pt x="47" y="250"/>
                    <a:pt x="57" y="234"/>
                  </a:cubicBezTo>
                  <a:cubicBezTo>
                    <a:pt x="60" y="229"/>
                    <a:pt x="63" y="223"/>
                    <a:pt x="66" y="218"/>
                  </a:cubicBezTo>
                  <a:cubicBezTo>
                    <a:pt x="72" y="209"/>
                    <a:pt x="81" y="209"/>
                    <a:pt x="91" y="209"/>
                  </a:cubicBezTo>
                  <a:cubicBezTo>
                    <a:pt x="96" y="210"/>
                    <a:pt x="100" y="214"/>
                    <a:pt x="101" y="218"/>
                  </a:cubicBezTo>
                  <a:cubicBezTo>
                    <a:pt x="101" y="400"/>
                    <a:pt x="101" y="400"/>
                    <a:pt x="101" y="400"/>
                  </a:cubicBezTo>
                  <a:cubicBezTo>
                    <a:pt x="101" y="406"/>
                    <a:pt x="106" y="411"/>
                    <a:pt x="113" y="411"/>
                  </a:cubicBezTo>
                  <a:cubicBezTo>
                    <a:pt x="503" y="411"/>
                    <a:pt x="503" y="411"/>
                    <a:pt x="503" y="411"/>
                  </a:cubicBezTo>
                  <a:cubicBezTo>
                    <a:pt x="510" y="411"/>
                    <a:pt x="515" y="406"/>
                    <a:pt x="515" y="400"/>
                  </a:cubicBezTo>
                  <a:cubicBezTo>
                    <a:pt x="515" y="11"/>
                    <a:pt x="515" y="11"/>
                    <a:pt x="515" y="11"/>
                  </a:cubicBezTo>
                  <a:cubicBezTo>
                    <a:pt x="515" y="5"/>
                    <a:pt x="510" y="0"/>
                    <a:pt x="503" y="0"/>
                  </a:cubicBezTo>
                  <a:lnTo>
                    <a:pt x="355"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399" name="Google Shape;1399;p48"/>
          <p:cNvGrpSpPr/>
          <p:nvPr/>
        </p:nvGrpSpPr>
        <p:grpSpPr>
          <a:xfrm>
            <a:off x="1081977" y="3693756"/>
            <a:ext cx="445905" cy="400522"/>
            <a:chOff x="1147762" y="1131887"/>
            <a:chExt cx="5137150" cy="4619626"/>
          </a:xfrm>
        </p:grpSpPr>
        <p:sp>
          <p:nvSpPr>
            <p:cNvPr id="1400" name="Google Shape;1400;p48"/>
            <p:cNvSpPr/>
            <p:nvPr/>
          </p:nvSpPr>
          <p:spPr>
            <a:xfrm>
              <a:off x="1147762" y="2425700"/>
              <a:ext cx="2505075" cy="3325813"/>
            </a:xfrm>
            <a:custGeom>
              <a:avLst/>
              <a:gdLst/>
              <a:ahLst/>
              <a:cxnLst/>
              <a:rect l="l" t="t" r="r" b="b"/>
              <a:pathLst>
                <a:path w="566" h="751" extrusionOk="0">
                  <a:moveTo>
                    <a:pt x="62" y="403"/>
                  </a:moveTo>
                  <a:cubicBezTo>
                    <a:pt x="9" y="496"/>
                    <a:pt x="0" y="584"/>
                    <a:pt x="37" y="649"/>
                  </a:cubicBezTo>
                  <a:cubicBezTo>
                    <a:pt x="75" y="715"/>
                    <a:pt x="155" y="751"/>
                    <a:pt x="263" y="751"/>
                  </a:cubicBezTo>
                  <a:cubicBezTo>
                    <a:pt x="449" y="751"/>
                    <a:pt x="449" y="751"/>
                    <a:pt x="449" y="751"/>
                  </a:cubicBezTo>
                  <a:cubicBezTo>
                    <a:pt x="413" y="733"/>
                    <a:pt x="375" y="705"/>
                    <a:pt x="351" y="658"/>
                  </a:cubicBezTo>
                  <a:cubicBezTo>
                    <a:pt x="303" y="564"/>
                    <a:pt x="352" y="480"/>
                    <a:pt x="355" y="476"/>
                  </a:cubicBezTo>
                  <a:cubicBezTo>
                    <a:pt x="370" y="450"/>
                    <a:pt x="370" y="450"/>
                    <a:pt x="370" y="450"/>
                  </a:cubicBezTo>
                  <a:cubicBezTo>
                    <a:pt x="566" y="111"/>
                    <a:pt x="566" y="111"/>
                    <a:pt x="566" y="111"/>
                  </a:cubicBezTo>
                  <a:cubicBezTo>
                    <a:pt x="555" y="92"/>
                    <a:pt x="555" y="92"/>
                    <a:pt x="555" y="92"/>
                  </a:cubicBezTo>
                  <a:cubicBezTo>
                    <a:pt x="550" y="85"/>
                    <a:pt x="487" y="0"/>
                    <a:pt x="398" y="0"/>
                  </a:cubicBezTo>
                  <a:cubicBezTo>
                    <a:pt x="310" y="0"/>
                    <a:pt x="265" y="55"/>
                    <a:pt x="249" y="79"/>
                  </a:cubicBezTo>
                  <a:lnTo>
                    <a:pt x="62" y="403"/>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01" name="Google Shape;1401;p48"/>
            <p:cNvSpPr/>
            <p:nvPr/>
          </p:nvSpPr>
          <p:spPr>
            <a:xfrm>
              <a:off x="2617787" y="3519487"/>
              <a:ext cx="3667125" cy="2232024"/>
            </a:xfrm>
            <a:custGeom>
              <a:avLst/>
              <a:gdLst/>
              <a:ahLst/>
              <a:cxnLst/>
              <a:rect l="l" t="t" r="r" b="b"/>
              <a:pathLst>
                <a:path w="829" h="504" extrusionOk="0">
                  <a:moveTo>
                    <a:pt x="766" y="156"/>
                  </a:moveTo>
                  <a:cubicBezTo>
                    <a:pt x="676" y="0"/>
                    <a:pt x="676" y="0"/>
                    <a:pt x="676" y="0"/>
                  </a:cubicBezTo>
                  <a:cubicBezTo>
                    <a:pt x="680" y="40"/>
                    <a:pt x="676" y="87"/>
                    <a:pt x="651" y="131"/>
                  </a:cubicBezTo>
                  <a:cubicBezTo>
                    <a:pt x="600" y="220"/>
                    <a:pt x="492" y="222"/>
                    <a:pt x="479" y="222"/>
                  </a:cubicBezTo>
                  <a:cubicBezTo>
                    <a:pt x="479" y="222"/>
                    <a:pt x="479" y="222"/>
                    <a:pt x="479" y="222"/>
                  </a:cubicBezTo>
                  <a:cubicBezTo>
                    <a:pt x="448" y="222"/>
                    <a:pt x="448" y="222"/>
                    <a:pt x="448" y="222"/>
                  </a:cubicBezTo>
                  <a:cubicBezTo>
                    <a:pt x="57" y="222"/>
                    <a:pt x="57" y="222"/>
                    <a:pt x="57" y="222"/>
                  </a:cubicBezTo>
                  <a:cubicBezTo>
                    <a:pt x="45" y="242"/>
                    <a:pt x="45" y="242"/>
                    <a:pt x="45" y="242"/>
                  </a:cubicBezTo>
                  <a:cubicBezTo>
                    <a:pt x="43" y="246"/>
                    <a:pt x="0" y="318"/>
                    <a:pt x="42" y="399"/>
                  </a:cubicBezTo>
                  <a:cubicBezTo>
                    <a:pt x="91" y="495"/>
                    <a:pt x="209" y="503"/>
                    <a:pt x="216" y="504"/>
                  </a:cubicBezTo>
                  <a:cubicBezTo>
                    <a:pt x="566" y="504"/>
                    <a:pt x="566" y="504"/>
                    <a:pt x="566" y="504"/>
                  </a:cubicBezTo>
                  <a:cubicBezTo>
                    <a:pt x="674" y="504"/>
                    <a:pt x="754" y="468"/>
                    <a:pt x="792" y="402"/>
                  </a:cubicBezTo>
                  <a:cubicBezTo>
                    <a:pt x="829" y="337"/>
                    <a:pt x="820" y="249"/>
                    <a:pt x="766" y="156"/>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02" name="Google Shape;1402;p48"/>
            <p:cNvSpPr/>
            <p:nvPr/>
          </p:nvSpPr>
          <p:spPr>
            <a:xfrm>
              <a:off x="2449512" y="1131887"/>
              <a:ext cx="3167061" cy="3259137"/>
            </a:xfrm>
            <a:custGeom>
              <a:avLst/>
              <a:gdLst/>
              <a:ahLst/>
              <a:cxnLst/>
              <a:rect l="l" t="t" r="r" b="b"/>
              <a:pathLst>
                <a:path w="716" h="736" extrusionOk="0">
                  <a:moveTo>
                    <a:pt x="487" y="145"/>
                  </a:moveTo>
                  <a:cubicBezTo>
                    <a:pt x="433" y="52"/>
                    <a:pt x="362" y="0"/>
                    <a:pt x="286" y="0"/>
                  </a:cubicBezTo>
                  <a:cubicBezTo>
                    <a:pt x="211" y="0"/>
                    <a:pt x="140" y="52"/>
                    <a:pt x="86" y="145"/>
                  </a:cubicBezTo>
                  <a:cubicBezTo>
                    <a:pt x="0" y="294"/>
                    <a:pt x="0" y="294"/>
                    <a:pt x="0" y="294"/>
                  </a:cubicBezTo>
                  <a:cubicBezTo>
                    <a:pt x="27" y="278"/>
                    <a:pt x="61" y="266"/>
                    <a:pt x="104" y="266"/>
                  </a:cubicBezTo>
                  <a:cubicBezTo>
                    <a:pt x="210" y="266"/>
                    <a:pt x="279" y="365"/>
                    <a:pt x="282" y="370"/>
                  </a:cubicBezTo>
                  <a:cubicBezTo>
                    <a:pt x="283" y="371"/>
                    <a:pt x="283" y="371"/>
                    <a:pt x="283" y="371"/>
                  </a:cubicBezTo>
                  <a:cubicBezTo>
                    <a:pt x="293" y="390"/>
                    <a:pt x="293" y="390"/>
                    <a:pt x="293" y="390"/>
                  </a:cubicBezTo>
                  <a:cubicBezTo>
                    <a:pt x="298" y="397"/>
                    <a:pt x="298" y="397"/>
                    <a:pt x="298" y="397"/>
                  </a:cubicBezTo>
                  <a:cubicBezTo>
                    <a:pt x="493" y="736"/>
                    <a:pt x="493" y="736"/>
                    <a:pt x="493" y="736"/>
                  </a:cubicBezTo>
                  <a:cubicBezTo>
                    <a:pt x="517" y="736"/>
                    <a:pt x="517" y="736"/>
                    <a:pt x="517" y="736"/>
                  </a:cubicBezTo>
                  <a:cubicBezTo>
                    <a:pt x="517" y="736"/>
                    <a:pt x="517" y="736"/>
                    <a:pt x="517" y="736"/>
                  </a:cubicBezTo>
                  <a:cubicBezTo>
                    <a:pt x="522" y="736"/>
                    <a:pt x="622" y="735"/>
                    <a:pt x="667" y="657"/>
                  </a:cubicBezTo>
                  <a:cubicBezTo>
                    <a:pt x="716" y="573"/>
                    <a:pt x="672" y="467"/>
                    <a:pt x="668" y="459"/>
                  </a:cubicBezTo>
                  <a:lnTo>
                    <a:pt x="487" y="145"/>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03" name="Google Shape;1403;p48"/>
          <p:cNvGrpSpPr/>
          <p:nvPr/>
        </p:nvGrpSpPr>
        <p:grpSpPr>
          <a:xfrm>
            <a:off x="1879306" y="3687410"/>
            <a:ext cx="445901" cy="413282"/>
            <a:chOff x="1570037" y="1341437"/>
            <a:chExt cx="4943475" cy="4576762"/>
          </a:xfrm>
        </p:grpSpPr>
        <p:sp>
          <p:nvSpPr>
            <p:cNvPr id="1404" name="Google Shape;1404;p48"/>
            <p:cNvSpPr/>
            <p:nvPr/>
          </p:nvSpPr>
          <p:spPr>
            <a:xfrm>
              <a:off x="4814887" y="3284537"/>
              <a:ext cx="1673225" cy="1187450"/>
            </a:xfrm>
            <a:custGeom>
              <a:avLst/>
              <a:gdLst/>
              <a:ahLst/>
              <a:cxnLst/>
              <a:rect l="l" t="t" r="r" b="b"/>
              <a:pathLst>
                <a:path w="381" h="270" extrusionOk="0">
                  <a:moveTo>
                    <a:pt x="295" y="270"/>
                  </a:moveTo>
                  <a:cubicBezTo>
                    <a:pt x="336" y="270"/>
                    <a:pt x="381" y="237"/>
                    <a:pt x="360" y="184"/>
                  </a:cubicBezTo>
                  <a:cubicBezTo>
                    <a:pt x="360" y="184"/>
                    <a:pt x="360" y="184"/>
                    <a:pt x="360" y="184"/>
                  </a:cubicBezTo>
                  <a:cubicBezTo>
                    <a:pt x="254" y="0"/>
                    <a:pt x="254" y="0"/>
                    <a:pt x="254" y="0"/>
                  </a:cubicBezTo>
                  <a:cubicBezTo>
                    <a:pt x="6" y="142"/>
                    <a:pt x="6" y="142"/>
                    <a:pt x="6" y="142"/>
                  </a:cubicBezTo>
                  <a:cubicBezTo>
                    <a:pt x="80" y="270"/>
                    <a:pt x="80" y="270"/>
                    <a:pt x="80" y="270"/>
                  </a:cubicBezTo>
                  <a:cubicBezTo>
                    <a:pt x="0" y="270"/>
                    <a:pt x="0" y="270"/>
                    <a:pt x="0" y="270"/>
                  </a:cubicBezTo>
                  <a:cubicBezTo>
                    <a:pt x="0" y="270"/>
                    <a:pt x="0" y="270"/>
                    <a:pt x="0" y="270"/>
                  </a:cubicBezTo>
                  <a:lnTo>
                    <a:pt x="295" y="27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405" name="Google Shape;1405;p48"/>
            <p:cNvSpPr/>
            <p:nvPr/>
          </p:nvSpPr>
          <p:spPr>
            <a:xfrm>
              <a:off x="2355850" y="4164012"/>
              <a:ext cx="1208087" cy="1560512"/>
            </a:xfrm>
            <a:custGeom>
              <a:avLst/>
              <a:gdLst/>
              <a:ahLst/>
              <a:cxnLst/>
              <a:rect l="l" t="t" r="r" b="b"/>
              <a:pathLst>
                <a:path w="275" h="355" extrusionOk="0">
                  <a:moveTo>
                    <a:pt x="275" y="70"/>
                  </a:moveTo>
                  <a:cubicBezTo>
                    <a:pt x="128" y="70"/>
                    <a:pt x="128" y="70"/>
                    <a:pt x="128" y="70"/>
                  </a:cubicBezTo>
                  <a:cubicBezTo>
                    <a:pt x="168" y="0"/>
                    <a:pt x="168" y="0"/>
                    <a:pt x="168" y="0"/>
                  </a:cubicBezTo>
                  <a:cubicBezTo>
                    <a:pt x="168" y="0"/>
                    <a:pt x="168" y="0"/>
                    <a:pt x="168" y="0"/>
                  </a:cubicBezTo>
                  <a:cubicBezTo>
                    <a:pt x="20" y="256"/>
                    <a:pt x="20" y="256"/>
                    <a:pt x="20" y="256"/>
                  </a:cubicBezTo>
                  <a:cubicBezTo>
                    <a:pt x="0" y="291"/>
                    <a:pt x="5" y="346"/>
                    <a:pt x="62" y="354"/>
                  </a:cubicBezTo>
                  <a:cubicBezTo>
                    <a:pt x="62" y="355"/>
                    <a:pt x="62" y="355"/>
                    <a:pt x="62" y="355"/>
                  </a:cubicBezTo>
                  <a:cubicBezTo>
                    <a:pt x="275" y="355"/>
                    <a:pt x="275" y="355"/>
                    <a:pt x="275" y="355"/>
                  </a:cubicBezTo>
                  <a:lnTo>
                    <a:pt x="275" y="70"/>
                  </a:ln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406" name="Google Shape;1406;p48"/>
            <p:cNvSpPr/>
            <p:nvPr/>
          </p:nvSpPr>
          <p:spPr>
            <a:xfrm>
              <a:off x="2636837" y="1443037"/>
              <a:ext cx="1581150" cy="1635125"/>
            </a:xfrm>
            <a:custGeom>
              <a:avLst/>
              <a:gdLst/>
              <a:ahLst/>
              <a:cxnLst/>
              <a:rect l="l" t="t" r="r" b="b"/>
              <a:pathLst>
                <a:path w="360" h="372" extrusionOk="0">
                  <a:moveTo>
                    <a:pt x="213" y="58"/>
                  </a:moveTo>
                  <a:cubicBezTo>
                    <a:pt x="192" y="23"/>
                    <a:pt x="142" y="0"/>
                    <a:pt x="106" y="45"/>
                  </a:cubicBezTo>
                  <a:cubicBezTo>
                    <a:pt x="106" y="45"/>
                    <a:pt x="106" y="45"/>
                    <a:pt x="106" y="45"/>
                  </a:cubicBezTo>
                  <a:cubicBezTo>
                    <a:pt x="0" y="229"/>
                    <a:pt x="0" y="229"/>
                    <a:pt x="0" y="229"/>
                  </a:cubicBezTo>
                  <a:cubicBezTo>
                    <a:pt x="247" y="372"/>
                    <a:pt x="247" y="372"/>
                    <a:pt x="247" y="372"/>
                  </a:cubicBezTo>
                  <a:cubicBezTo>
                    <a:pt x="320" y="246"/>
                    <a:pt x="320" y="246"/>
                    <a:pt x="320" y="246"/>
                  </a:cubicBezTo>
                  <a:cubicBezTo>
                    <a:pt x="360" y="314"/>
                    <a:pt x="360" y="314"/>
                    <a:pt x="360" y="314"/>
                  </a:cubicBezTo>
                  <a:cubicBezTo>
                    <a:pt x="360" y="314"/>
                    <a:pt x="360" y="314"/>
                    <a:pt x="360" y="314"/>
                  </a:cubicBezTo>
                  <a:lnTo>
                    <a:pt x="213" y="58"/>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407" name="Google Shape;1407;p48"/>
            <p:cNvSpPr/>
            <p:nvPr/>
          </p:nvSpPr>
          <p:spPr>
            <a:xfrm>
              <a:off x="1570037" y="3162300"/>
              <a:ext cx="1800225" cy="2562225"/>
            </a:xfrm>
            <a:custGeom>
              <a:avLst/>
              <a:gdLst/>
              <a:ahLst/>
              <a:cxnLst/>
              <a:rect l="l" t="t" r="r" b="b"/>
              <a:pathLst>
                <a:path w="410" h="583" extrusionOk="0">
                  <a:moveTo>
                    <a:pt x="410" y="206"/>
                  </a:moveTo>
                  <a:cubicBezTo>
                    <a:pt x="314" y="0"/>
                    <a:pt x="314" y="0"/>
                    <a:pt x="314" y="0"/>
                  </a:cubicBezTo>
                  <a:cubicBezTo>
                    <a:pt x="86" y="20"/>
                    <a:pt x="86" y="20"/>
                    <a:pt x="86" y="20"/>
                  </a:cubicBezTo>
                  <a:cubicBezTo>
                    <a:pt x="125" y="42"/>
                    <a:pt x="125" y="42"/>
                    <a:pt x="125" y="42"/>
                  </a:cubicBezTo>
                  <a:cubicBezTo>
                    <a:pt x="20" y="223"/>
                    <a:pt x="20" y="223"/>
                    <a:pt x="20" y="223"/>
                  </a:cubicBezTo>
                  <a:cubicBezTo>
                    <a:pt x="0" y="258"/>
                    <a:pt x="0" y="302"/>
                    <a:pt x="20" y="337"/>
                  </a:cubicBezTo>
                  <a:cubicBezTo>
                    <a:pt x="129" y="526"/>
                    <a:pt x="129" y="526"/>
                    <a:pt x="129" y="526"/>
                  </a:cubicBezTo>
                  <a:cubicBezTo>
                    <a:pt x="150" y="561"/>
                    <a:pt x="188" y="583"/>
                    <a:pt x="228" y="583"/>
                  </a:cubicBezTo>
                  <a:cubicBezTo>
                    <a:pt x="241" y="583"/>
                    <a:pt x="241" y="583"/>
                    <a:pt x="241" y="583"/>
                  </a:cubicBezTo>
                  <a:cubicBezTo>
                    <a:pt x="241" y="582"/>
                    <a:pt x="241" y="582"/>
                    <a:pt x="241" y="582"/>
                  </a:cubicBezTo>
                  <a:cubicBezTo>
                    <a:pt x="184" y="574"/>
                    <a:pt x="179" y="519"/>
                    <a:pt x="199" y="484"/>
                  </a:cubicBezTo>
                  <a:cubicBezTo>
                    <a:pt x="347" y="228"/>
                    <a:pt x="347" y="228"/>
                    <a:pt x="347" y="228"/>
                  </a:cubicBezTo>
                  <a:cubicBezTo>
                    <a:pt x="347" y="228"/>
                    <a:pt x="347" y="228"/>
                    <a:pt x="347" y="228"/>
                  </a:cubicBezTo>
                  <a:cubicBezTo>
                    <a:pt x="372" y="185"/>
                    <a:pt x="372" y="185"/>
                    <a:pt x="372" y="185"/>
                  </a:cubicBezTo>
                  <a:lnTo>
                    <a:pt x="410" y="206"/>
                  </a:lnTo>
                  <a:close/>
                </a:path>
              </a:pathLst>
            </a:custGeom>
            <a:solidFill>
              <a:srgbClr val="76A5A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408" name="Google Shape;1408;p48"/>
            <p:cNvSpPr/>
            <p:nvPr/>
          </p:nvSpPr>
          <p:spPr>
            <a:xfrm>
              <a:off x="3101975" y="1341437"/>
              <a:ext cx="2481262" cy="1855787"/>
            </a:xfrm>
            <a:custGeom>
              <a:avLst/>
              <a:gdLst/>
              <a:ahLst/>
              <a:cxnLst/>
              <a:rect l="l" t="t" r="r" b="b"/>
              <a:pathLst>
                <a:path w="565" h="422" extrusionOk="0">
                  <a:moveTo>
                    <a:pt x="526" y="238"/>
                  </a:moveTo>
                  <a:cubicBezTo>
                    <a:pt x="421" y="57"/>
                    <a:pt x="421" y="57"/>
                    <a:pt x="421" y="57"/>
                  </a:cubicBezTo>
                  <a:cubicBezTo>
                    <a:pt x="401" y="21"/>
                    <a:pt x="363" y="0"/>
                    <a:pt x="322" y="0"/>
                  </a:cubicBezTo>
                  <a:cubicBezTo>
                    <a:pt x="105" y="0"/>
                    <a:pt x="105" y="0"/>
                    <a:pt x="105" y="0"/>
                  </a:cubicBezTo>
                  <a:cubicBezTo>
                    <a:pt x="65" y="0"/>
                    <a:pt x="27" y="21"/>
                    <a:pt x="7" y="57"/>
                  </a:cubicBezTo>
                  <a:cubicBezTo>
                    <a:pt x="0" y="68"/>
                    <a:pt x="0" y="68"/>
                    <a:pt x="0" y="68"/>
                  </a:cubicBezTo>
                  <a:cubicBezTo>
                    <a:pt x="0" y="68"/>
                    <a:pt x="0" y="68"/>
                    <a:pt x="0" y="68"/>
                  </a:cubicBezTo>
                  <a:cubicBezTo>
                    <a:pt x="36" y="23"/>
                    <a:pt x="86" y="46"/>
                    <a:pt x="107" y="81"/>
                  </a:cubicBezTo>
                  <a:cubicBezTo>
                    <a:pt x="254" y="337"/>
                    <a:pt x="254" y="337"/>
                    <a:pt x="254" y="337"/>
                  </a:cubicBezTo>
                  <a:cubicBezTo>
                    <a:pt x="254" y="337"/>
                    <a:pt x="254" y="337"/>
                    <a:pt x="254" y="337"/>
                  </a:cubicBezTo>
                  <a:cubicBezTo>
                    <a:pt x="279" y="381"/>
                    <a:pt x="279" y="381"/>
                    <a:pt x="279" y="381"/>
                  </a:cubicBezTo>
                  <a:cubicBezTo>
                    <a:pt x="241" y="402"/>
                    <a:pt x="241" y="402"/>
                    <a:pt x="241" y="402"/>
                  </a:cubicBezTo>
                  <a:cubicBezTo>
                    <a:pt x="468" y="422"/>
                    <a:pt x="468" y="422"/>
                    <a:pt x="468" y="422"/>
                  </a:cubicBezTo>
                  <a:cubicBezTo>
                    <a:pt x="565" y="216"/>
                    <a:pt x="565" y="216"/>
                    <a:pt x="565" y="216"/>
                  </a:cubicBezTo>
                  <a:lnTo>
                    <a:pt x="526" y="238"/>
                  </a:lnTo>
                  <a:close/>
                </a:path>
              </a:pathLst>
            </a:custGeom>
            <a:solidFill>
              <a:srgbClr val="6D9EEB"/>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409" name="Google Shape;1409;p48"/>
            <p:cNvSpPr/>
            <p:nvPr/>
          </p:nvSpPr>
          <p:spPr>
            <a:xfrm>
              <a:off x="4019550" y="4094162"/>
              <a:ext cx="2493962" cy="1824037"/>
            </a:xfrm>
            <a:custGeom>
              <a:avLst/>
              <a:gdLst/>
              <a:ahLst/>
              <a:cxnLst/>
              <a:rect l="l" t="t" r="r" b="b"/>
              <a:pathLst>
                <a:path w="568" h="415" extrusionOk="0">
                  <a:moveTo>
                    <a:pt x="547" y="11"/>
                  </a:moveTo>
                  <a:cubicBezTo>
                    <a:pt x="541" y="0"/>
                    <a:pt x="541" y="0"/>
                    <a:pt x="541" y="0"/>
                  </a:cubicBezTo>
                  <a:cubicBezTo>
                    <a:pt x="541" y="0"/>
                    <a:pt x="541" y="0"/>
                    <a:pt x="541" y="0"/>
                  </a:cubicBezTo>
                  <a:cubicBezTo>
                    <a:pt x="562" y="53"/>
                    <a:pt x="517" y="86"/>
                    <a:pt x="476" y="86"/>
                  </a:cubicBezTo>
                  <a:cubicBezTo>
                    <a:pt x="181" y="86"/>
                    <a:pt x="181" y="86"/>
                    <a:pt x="181" y="86"/>
                  </a:cubicBezTo>
                  <a:cubicBezTo>
                    <a:pt x="181" y="86"/>
                    <a:pt x="181" y="86"/>
                    <a:pt x="181" y="86"/>
                  </a:cubicBezTo>
                  <a:cubicBezTo>
                    <a:pt x="131" y="86"/>
                    <a:pt x="131" y="86"/>
                    <a:pt x="131" y="86"/>
                  </a:cubicBezTo>
                  <a:cubicBezTo>
                    <a:pt x="131" y="41"/>
                    <a:pt x="131" y="41"/>
                    <a:pt x="131" y="41"/>
                  </a:cubicBezTo>
                  <a:cubicBezTo>
                    <a:pt x="0" y="228"/>
                    <a:pt x="0" y="228"/>
                    <a:pt x="0" y="228"/>
                  </a:cubicBezTo>
                  <a:cubicBezTo>
                    <a:pt x="131" y="415"/>
                    <a:pt x="131" y="415"/>
                    <a:pt x="131" y="415"/>
                  </a:cubicBezTo>
                  <a:cubicBezTo>
                    <a:pt x="131" y="371"/>
                    <a:pt x="131" y="371"/>
                    <a:pt x="131" y="371"/>
                  </a:cubicBezTo>
                  <a:cubicBezTo>
                    <a:pt x="340" y="371"/>
                    <a:pt x="340" y="371"/>
                    <a:pt x="340" y="371"/>
                  </a:cubicBezTo>
                  <a:cubicBezTo>
                    <a:pt x="380" y="371"/>
                    <a:pt x="418" y="349"/>
                    <a:pt x="438" y="314"/>
                  </a:cubicBezTo>
                  <a:cubicBezTo>
                    <a:pt x="547" y="125"/>
                    <a:pt x="547" y="125"/>
                    <a:pt x="547" y="125"/>
                  </a:cubicBezTo>
                  <a:cubicBezTo>
                    <a:pt x="568" y="90"/>
                    <a:pt x="568" y="46"/>
                    <a:pt x="547" y="11"/>
                  </a:cubicBezTo>
                  <a:close/>
                </a:path>
              </a:pathLst>
            </a:custGeom>
            <a:solidFill>
              <a:srgbClr val="93C4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410" name="Google Shape;1410;p48"/>
          <p:cNvGrpSpPr/>
          <p:nvPr/>
        </p:nvGrpSpPr>
        <p:grpSpPr>
          <a:xfrm>
            <a:off x="4364629" y="3671511"/>
            <a:ext cx="441332" cy="445721"/>
            <a:chOff x="5770007" y="5489899"/>
            <a:chExt cx="712976" cy="720067"/>
          </a:xfrm>
        </p:grpSpPr>
        <p:sp>
          <p:nvSpPr>
            <p:cNvPr id="1411" name="Google Shape;1411;p48"/>
            <p:cNvSpPr/>
            <p:nvPr/>
          </p:nvSpPr>
          <p:spPr>
            <a:xfrm>
              <a:off x="6229483" y="5489899"/>
              <a:ext cx="253500" cy="2553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2" name="Google Shape;1412;p48"/>
            <p:cNvSpPr/>
            <p:nvPr/>
          </p:nvSpPr>
          <p:spPr>
            <a:xfrm>
              <a:off x="5770007" y="5489899"/>
              <a:ext cx="252900" cy="2553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3" name="Google Shape;1413;p48"/>
            <p:cNvSpPr/>
            <p:nvPr/>
          </p:nvSpPr>
          <p:spPr>
            <a:xfrm>
              <a:off x="6229483" y="5954666"/>
              <a:ext cx="253500" cy="2553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4" name="Google Shape;1414;p48"/>
            <p:cNvSpPr/>
            <p:nvPr/>
          </p:nvSpPr>
          <p:spPr>
            <a:xfrm>
              <a:off x="5770007" y="5954666"/>
              <a:ext cx="252900" cy="2553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5" name="Google Shape;1415;p48"/>
            <p:cNvSpPr/>
            <p:nvPr/>
          </p:nvSpPr>
          <p:spPr>
            <a:xfrm>
              <a:off x="6011100" y="5535496"/>
              <a:ext cx="228017" cy="163872"/>
            </a:xfrm>
            <a:custGeom>
              <a:avLst/>
              <a:gdLst/>
              <a:ahLst/>
              <a:cxnLst/>
              <a:rect l="l" t="t" r="r" b="b"/>
              <a:pathLst>
                <a:path w="362" h="258" extrusionOk="0">
                  <a:moveTo>
                    <a:pt x="362" y="0"/>
                  </a:moveTo>
                  <a:cubicBezTo>
                    <a:pt x="220" y="71"/>
                    <a:pt x="142" y="71"/>
                    <a:pt x="0" y="0"/>
                  </a:cubicBezTo>
                  <a:cubicBezTo>
                    <a:pt x="26" y="37"/>
                    <a:pt x="41" y="81"/>
                    <a:pt x="41" y="129"/>
                  </a:cubicBezTo>
                  <a:cubicBezTo>
                    <a:pt x="41" y="177"/>
                    <a:pt x="26" y="222"/>
                    <a:pt x="0" y="258"/>
                  </a:cubicBezTo>
                  <a:cubicBezTo>
                    <a:pt x="142" y="188"/>
                    <a:pt x="220" y="188"/>
                    <a:pt x="362" y="258"/>
                  </a:cubicBezTo>
                  <a:cubicBezTo>
                    <a:pt x="336" y="222"/>
                    <a:pt x="321" y="177"/>
                    <a:pt x="321" y="129"/>
                  </a:cubicBezTo>
                  <a:cubicBezTo>
                    <a:pt x="321" y="81"/>
                    <a:pt x="336" y="37"/>
                    <a:pt x="362"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6" name="Google Shape;1416;p48"/>
            <p:cNvSpPr/>
            <p:nvPr/>
          </p:nvSpPr>
          <p:spPr>
            <a:xfrm>
              <a:off x="6011100" y="6000263"/>
              <a:ext cx="228017" cy="164103"/>
            </a:xfrm>
            <a:custGeom>
              <a:avLst/>
              <a:gdLst/>
              <a:ahLst/>
              <a:cxnLst/>
              <a:rect l="l" t="t" r="r" b="b"/>
              <a:pathLst>
                <a:path w="362" h="258" extrusionOk="0">
                  <a:moveTo>
                    <a:pt x="321" y="129"/>
                  </a:moveTo>
                  <a:cubicBezTo>
                    <a:pt x="321" y="81"/>
                    <a:pt x="336" y="36"/>
                    <a:pt x="362" y="0"/>
                  </a:cubicBezTo>
                  <a:cubicBezTo>
                    <a:pt x="220" y="70"/>
                    <a:pt x="142" y="70"/>
                    <a:pt x="0" y="0"/>
                  </a:cubicBezTo>
                  <a:cubicBezTo>
                    <a:pt x="26" y="36"/>
                    <a:pt x="41" y="81"/>
                    <a:pt x="41" y="129"/>
                  </a:cubicBezTo>
                  <a:cubicBezTo>
                    <a:pt x="41" y="177"/>
                    <a:pt x="26" y="221"/>
                    <a:pt x="0" y="258"/>
                  </a:cubicBezTo>
                  <a:cubicBezTo>
                    <a:pt x="142" y="188"/>
                    <a:pt x="220" y="188"/>
                    <a:pt x="362" y="258"/>
                  </a:cubicBezTo>
                  <a:cubicBezTo>
                    <a:pt x="336" y="221"/>
                    <a:pt x="321" y="177"/>
                    <a:pt x="321" y="12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7" name="Google Shape;1417;p48"/>
            <p:cNvSpPr/>
            <p:nvPr/>
          </p:nvSpPr>
          <p:spPr>
            <a:xfrm>
              <a:off x="5814051" y="5734318"/>
              <a:ext cx="162411" cy="230995"/>
            </a:xfrm>
            <a:custGeom>
              <a:avLst/>
              <a:gdLst/>
              <a:ahLst/>
              <a:cxnLst/>
              <a:rect l="l" t="t" r="r" b="b"/>
              <a:pathLst>
                <a:path w="258" h="363" extrusionOk="0">
                  <a:moveTo>
                    <a:pt x="0" y="363"/>
                  </a:moveTo>
                  <a:cubicBezTo>
                    <a:pt x="36" y="337"/>
                    <a:pt x="81" y="322"/>
                    <a:pt x="129" y="322"/>
                  </a:cubicBezTo>
                  <a:cubicBezTo>
                    <a:pt x="177" y="322"/>
                    <a:pt x="221" y="337"/>
                    <a:pt x="258" y="363"/>
                  </a:cubicBezTo>
                  <a:cubicBezTo>
                    <a:pt x="188" y="221"/>
                    <a:pt x="188" y="142"/>
                    <a:pt x="258" y="0"/>
                  </a:cubicBezTo>
                  <a:cubicBezTo>
                    <a:pt x="221" y="26"/>
                    <a:pt x="177" y="41"/>
                    <a:pt x="129" y="41"/>
                  </a:cubicBezTo>
                  <a:cubicBezTo>
                    <a:pt x="81" y="41"/>
                    <a:pt x="36" y="26"/>
                    <a:pt x="0" y="0"/>
                  </a:cubicBezTo>
                  <a:cubicBezTo>
                    <a:pt x="70" y="142"/>
                    <a:pt x="70" y="221"/>
                    <a:pt x="0" y="363"/>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18" name="Google Shape;1418;p48"/>
            <p:cNvSpPr/>
            <p:nvPr/>
          </p:nvSpPr>
          <p:spPr>
            <a:xfrm>
              <a:off x="6273756" y="5735013"/>
              <a:ext cx="162411" cy="230300"/>
            </a:xfrm>
            <a:custGeom>
              <a:avLst/>
              <a:gdLst/>
              <a:ahLst/>
              <a:cxnLst/>
              <a:rect l="l" t="t" r="r" b="b"/>
              <a:pathLst>
                <a:path w="258" h="362" extrusionOk="0">
                  <a:moveTo>
                    <a:pt x="258" y="0"/>
                  </a:moveTo>
                  <a:cubicBezTo>
                    <a:pt x="222" y="25"/>
                    <a:pt x="177" y="40"/>
                    <a:pt x="129" y="40"/>
                  </a:cubicBezTo>
                  <a:cubicBezTo>
                    <a:pt x="81" y="40"/>
                    <a:pt x="37" y="25"/>
                    <a:pt x="0" y="0"/>
                  </a:cubicBezTo>
                  <a:cubicBezTo>
                    <a:pt x="70" y="142"/>
                    <a:pt x="70" y="220"/>
                    <a:pt x="0" y="362"/>
                  </a:cubicBezTo>
                  <a:cubicBezTo>
                    <a:pt x="37" y="336"/>
                    <a:pt x="81" y="321"/>
                    <a:pt x="129" y="321"/>
                  </a:cubicBezTo>
                  <a:cubicBezTo>
                    <a:pt x="177" y="321"/>
                    <a:pt x="222" y="336"/>
                    <a:pt x="258" y="362"/>
                  </a:cubicBezTo>
                  <a:cubicBezTo>
                    <a:pt x="188" y="220"/>
                    <a:pt x="188" y="142"/>
                    <a:pt x="25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19" name="Google Shape;1419;p48"/>
          <p:cNvGrpSpPr/>
          <p:nvPr/>
        </p:nvGrpSpPr>
        <p:grpSpPr>
          <a:xfrm>
            <a:off x="5157420" y="3693981"/>
            <a:ext cx="445651" cy="400824"/>
            <a:chOff x="7050768" y="5526199"/>
            <a:chExt cx="719953" cy="647534"/>
          </a:xfrm>
        </p:grpSpPr>
        <p:sp>
          <p:nvSpPr>
            <p:cNvPr id="1420" name="Google Shape;1420;p48"/>
            <p:cNvSpPr/>
            <p:nvPr/>
          </p:nvSpPr>
          <p:spPr>
            <a:xfrm>
              <a:off x="7465241" y="5526199"/>
              <a:ext cx="168000" cy="1689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1" name="Google Shape;1421;p48"/>
            <p:cNvSpPr/>
            <p:nvPr/>
          </p:nvSpPr>
          <p:spPr>
            <a:xfrm>
              <a:off x="7189726" y="5526199"/>
              <a:ext cx="168000" cy="1689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2" name="Google Shape;1422;p48"/>
            <p:cNvSpPr/>
            <p:nvPr/>
          </p:nvSpPr>
          <p:spPr>
            <a:xfrm>
              <a:off x="7465241" y="6004833"/>
              <a:ext cx="168000" cy="1689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3" name="Google Shape;1423;p48"/>
            <p:cNvSpPr/>
            <p:nvPr/>
          </p:nvSpPr>
          <p:spPr>
            <a:xfrm>
              <a:off x="7602721" y="5765701"/>
              <a:ext cx="168000" cy="1683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4" name="Google Shape;1424;p48"/>
            <p:cNvSpPr/>
            <p:nvPr/>
          </p:nvSpPr>
          <p:spPr>
            <a:xfrm>
              <a:off x="7050768" y="5765701"/>
              <a:ext cx="168600" cy="168300"/>
            </a:xfrm>
            <a:prstGeom prst="ellipse">
              <a:avLst/>
            </a:pr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5" name="Google Shape;1425;p48"/>
            <p:cNvSpPr/>
            <p:nvPr/>
          </p:nvSpPr>
          <p:spPr>
            <a:xfrm>
              <a:off x="7189726" y="6004833"/>
              <a:ext cx="168000" cy="168900"/>
            </a:xfrm>
            <a:prstGeom prst="ellipse">
              <a:avLst/>
            </a:pr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6" name="Google Shape;1426;p48"/>
            <p:cNvSpPr/>
            <p:nvPr/>
          </p:nvSpPr>
          <p:spPr>
            <a:xfrm>
              <a:off x="7134476" y="5655289"/>
              <a:ext cx="139512" cy="149620"/>
            </a:xfrm>
            <a:custGeom>
              <a:avLst/>
              <a:gdLst/>
              <a:ahLst/>
              <a:cxnLst/>
              <a:rect l="l" t="t" r="r" b="b"/>
              <a:pathLst>
                <a:path w="306" h="328" extrusionOk="0">
                  <a:moveTo>
                    <a:pt x="305" y="101"/>
                  </a:moveTo>
                  <a:cubicBezTo>
                    <a:pt x="231" y="101"/>
                    <a:pt x="166" y="61"/>
                    <a:pt x="132" y="0"/>
                  </a:cubicBezTo>
                  <a:cubicBezTo>
                    <a:pt x="140" y="114"/>
                    <a:pt x="103" y="178"/>
                    <a:pt x="0" y="227"/>
                  </a:cubicBezTo>
                  <a:cubicBezTo>
                    <a:pt x="1" y="227"/>
                    <a:pt x="1" y="227"/>
                    <a:pt x="1" y="227"/>
                  </a:cubicBezTo>
                  <a:cubicBezTo>
                    <a:pt x="75" y="227"/>
                    <a:pt x="140" y="268"/>
                    <a:pt x="174" y="328"/>
                  </a:cubicBezTo>
                  <a:cubicBezTo>
                    <a:pt x="166" y="214"/>
                    <a:pt x="203" y="151"/>
                    <a:pt x="306" y="101"/>
                  </a:cubicBezTo>
                  <a:cubicBezTo>
                    <a:pt x="306" y="101"/>
                    <a:pt x="305" y="101"/>
                    <a:pt x="305"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7" name="Google Shape;1427;p48"/>
            <p:cNvSpPr/>
            <p:nvPr/>
          </p:nvSpPr>
          <p:spPr>
            <a:xfrm>
              <a:off x="7351783" y="5564482"/>
              <a:ext cx="119371" cy="92287"/>
            </a:xfrm>
            <a:custGeom>
              <a:avLst/>
              <a:gdLst/>
              <a:ahLst/>
              <a:cxnLst/>
              <a:rect l="l" t="t" r="r" b="b"/>
              <a:pathLst>
                <a:path w="262" h="202" extrusionOk="0">
                  <a:moveTo>
                    <a:pt x="234" y="101"/>
                  </a:moveTo>
                  <a:cubicBezTo>
                    <a:pt x="234" y="64"/>
                    <a:pt x="245" y="30"/>
                    <a:pt x="262" y="0"/>
                  </a:cubicBezTo>
                  <a:cubicBezTo>
                    <a:pt x="167" y="65"/>
                    <a:pt x="95" y="65"/>
                    <a:pt x="0" y="0"/>
                  </a:cubicBezTo>
                  <a:cubicBezTo>
                    <a:pt x="17" y="30"/>
                    <a:pt x="28" y="64"/>
                    <a:pt x="28" y="101"/>
                  </a:cubicBezTo>
                  <a:cubicBezTo>
                    <a:pt x="28" y="138"/>
                    <a:pt x="17" y="172"/>
                    <a:pt x="0" y="202"/>
                  </a:cubicBezTo>
                  <a:cubicBezTo>
                    <a:pt x="95" y="138"/>
                    <a:pt x="167" y="138"/>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8" name="Google Shape;1428;p48"/>
            <p:cNvSpPr/>
            <p:nvPr/>
          </p:nvSpPr>
          <p:spPr>
            <a:xfrm>
              <a:off x="7548579" y="5894792"/>
              <a:ext cx="138958" cy="149249"/>
            </a:xfrm>
            <a:custGeom>
              <a:avLst/>
              <a:gdLst/>
              <a:ahLst/>
              <a:cxnLst/>
              <a:rect l="l" t="t" r="r" b="b"/>
              <a:pathLst>
                <a:path w="305" h="327" extrusionOk="0">
                  <a:moveTo>
                    <a:pt x="304" y="101"/>
                  </a:moveTo>
                  <a:cubicBezTo>
                    <a:pt x="230" y="101"/>
                    <a:pt x="165" y="60"/>
                    <a:pt x="131" y="0"/>
                  </a:cubicBezTo>
                  <a:cubicBezTo>
                    <a:pt x="139" y="114"/>
                    <a:pt x="103" y="177"/>
                    <a:pt x="0" y="227"/>
                  </a:cubicBezTo>
                  <a:cubicBezTo>
                    <a:pt x="1" y="227"/>
                    <a:pt x="1" y="227"/>
                    <a:pt x="2" y="227"/>
                  </a:cubicBezTo>
                  <a:cubicBezTo>
                    <a:pt x="76" y="227"/>
                    <a:pt x="140" y="267"/>
                    <a:pt x="175" y="327"/>
                  </a:cubicBezTo>
                  <a:cubicBezTo>
                    <a:pt x="166" y="214"/>
                    <a:pt x="203" y="151"/>
                    <a:pt x="305" y="101"/>
                  </a:cubicBezTo>
                  <a:cubicBezTo>
                    <a:pt x="305" y="101"/>
                    <a:pt x="304" y="101"/>
                    <a:pt x="30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29" name="Google Shape;1429;p48"/>
            <p:cNvSpPr/>
            <p:nvPr/>
          </p:nvSpPr>
          <p:spPr>
            <a:xfrm>
              <a:off x="7548579" y="5655844"/>
              <a:ext cx="138958" cy="149065"/>
            </a:xfrm>
            <a:custGeom>
              <a:avLst/>
              <a:gdLst/>
              <a:ahLst/>
              <a:cxnLst/>
              <a:rect l="l" t="t" r="r" b="b"/>
              <a:pathLst>
                <a:path w="305" h="327" extrusionOk="0">
                  <a:moveTo>
                    <a:pt x="131" y="327"/>
                  </a:moveTo>
                  <a:cubicBezTo>
                    <a:pt x="165" y="267"/>
                    <a:pt x="230" y="226"/>
                    <a:pt x="304" y="226"/>
                  </a:cubicBezTo>
                  <a:cubicBezTo>
                    <a:pt x="304" y="226"/>
                    <a:pt x="305" y="226"/>
                    <a:pt x="305" y="226"/>
                  </a:cubicBezTo>
                  <a:cubicBezTo>
                    <a:pt x="203" y="176"/>
                    <a:pt x="166" y="113"/>
                    <a:pt x="175" y="0"/>
                  </a:cubicBezTo>
                  <a:cubicBezTo>
                    <a:pt x="140" y="60"/>
                    <a:pt x="76" y="100"/>
                    <a:pt x="2" y="100"/>
                  </a:cubicBezTo>
                  <a:cubicBezTo>
                    <a:pt x="1" y="100"/>
                    <a:pt x="1" y="100"/>
                    <a:pt x="0" y="100"/>
                  </a:cubicBezTo>
                  <a:cubicBezTo>
                    <a:pt x="103" y="150"/>
                    <a:pt x="139" y="213"/>
                    <a:pt x="131" y="327"/>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0" name="Google Shape;1430;p48"/>
            <p:cNvSpPr/>
            <p:nvPr/>
          </p:nvSpPr>
          <p:spPr>
            <a:xfrm>
              <a:off x="7134476" y="5894792"/>
              <a:ext cx="139512" cy="149620"/>
            </a:xfrm>
            <a:custGeom>
              <a:avLst/>
              <a:gdLst/>
              <a:ahLst/>
              <a:cxnLst/>
              <a:rect l="l" t="t" r="r" b="b"/>
              <a:pathLst>
                <a:path w="306" h="328" extrusionOk="0">
                  <a:moveTo>
                    <a:pt x="132" y="328"/>
                  </a:moveTo>
                  <a:cubicBezTo>
                    <a:pt x="166" y="267"/>
                    <a:pt x="231" y="227"/>
                    <a:pt x="305" y="227"/>
                  </a:cubicBezTo>
                  <a:cubicBezTo>
                    <a:pt x="305" y="227"/>
                    <a:pt x="306" y="227"/>
                    <a:pt x="306" y="227"/>
                  </a:cubicBezTo>
                  <a:cubicBezTo>
                    <a:pt x="203" y="177"/>
                    <a:pt x="166" y="114"/>
                    <a:pt x="174" y="0"/>
                  </a:cubicBezTo>
                  <a:cubicBezTo>
                    <a:pt x="140" y="60"/>
                    <a:pt x="75" y="101"/>
                    <a:pt x="1" y="101"/>
                  </a:cubicBezTo>
                  <a:cubicBezTo>
                    <a:pt x="1" y="101"/>
                    <a:pt x="1" y="101"/>
                    <a:pt x="0" y="101"/>
                  </a:cubicBezTo>
                  <a:cubicBezTo>
                    <a:pt x="103" y="150"/>
                    <a:pt x="140" y="214"/>
                    <a:pt x="132" y="328"/>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1" name="Google Shape;1431;p48"/>
            <p:cNvSpPr/>
            <p:nvPr/>
          </p:nvSpPr>
          <p:spPr>
            <a:xfrm>
              <a:off x="7351783" y="6043117"/>
              <a:ext cx="119371" cy="92102"/>
            </a:xfrm>
            <a:custGeom>
              <a:avLst/>
              <a:gdLst/>
              <a:ahLst/>
              <a:cxnLst/>
              <a:rect l="l" t="t" r="r" b="b"/>
              <a:pathLst>
                <a:path w="262" h="202" extrusionOk="0">
                  <a:moveTo>
                    <a:pt x="234" y="101"/>
                  </a:moveTo>
                  <a:cubicBezTo>
                    <a:pt x="234" y="64"/>
                    <a:pt x="245" y="30"/>
                    <a:pt x="262" y="0"/>
                  </a:cubicBezTo>
                  <a:cubicBezTo>
                    <a:pt x="167" y="64"/>
                    <a:pt x="95" y="64"/>
                    <a:pt x="0" y="0"/>
                  </a:cubicBezTo>
                  <a:cubicBezTo>
                    <a:pt x="17" y="30"/>
                    <a:pt x="28" y="64"/>
                    <a:pt x="28" y="101"/>
                  </a:cubicBezTo>
                  <a:cubicBezTo>
                    <a:pt x="28" y="138"/>
                    <a:pt x="17" y="172"/>
                    <a:pt x="0" y="202"/>
                  </a:cubicBezTo>
                  <a:cubicBezTo>
                    <a:pt x="95" y="137"/>
                    <a:pt x="167" y="137"/>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32" name="Google Shape;1432;p48"/>
          <p:cNvGrpSpPr/>
          <p:nvPr/>
        </p:nvGrpSpPr>
        <p:grpSpPr>
          <a:xfrm>
            <a:off x="6751936" y="3694051"/>
            <a:ext cx="445681" cy="400651"/>
            <a:chOff x="9626723" y="5526313"/>
            <a:chExt cx="720002" cy="647256"/>
          </a:xfrm>
        </p:grpSpPr>
        <p:sp>
          <p:nvSpPr>
            <p:cNvPr id="1433" name="Google Shape;1433;p48"/>
            <p:cNvSpPr/>
            <p:nvPr/>
          </p:nvSpPr>
          <p:spPr>
            <a:xfrm>
              <a:off x="10040990" y="5526313"/>
              <a:ext cx="168000" cy="1683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4" name="Google Shape;1434;p48"/>
            <p:cNvSpPr/>
            <p:nvPr/>
          </p:nvSpPr>
          <p:spPr>
            <a:xfrm>
              <a:off x="9765139" y="5526313"/>
              <a:ext cx="168300" cy="1683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5" name="Google Shape;1435;p48"/>
            <p:cNvSpPr/>
            <p:nvPr/>
          </p:nvSpPr>
          <p:spPr>
            <a:xfrm>
              <a:off x="10040990" y="6005269"/>
              <a:ext cx="168000" cy="1683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6" name="Google Shape;1436;p48"/>
            <p:cNvSpPr/>
            <p:nvPr/>
          </p:nvSpPr>
          <p:spPr>
            <a:xfrm>
              <a:off x="10178425" y="5765496"/>
              <a:ext cx="168300" cy="1689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7" name="Google Shape;1437;p48"/>
            <p:cNvSpPr/>
            <p:nvPr/>
          </p:nvSpPr>
          <p:spPr>
            <a:xfrm>
              <a:off x="9626723" y="5765496"/>
              <a:ext cx="168000" cy="168900"/>
            </a:xfrm>
            <a:prstGeom prst="ellipse">
              <a:avLst/>
            </a:pr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8" name="Google Shape;1438;p48"/>
            <p:cNvSpPr/>
            <p:nvPr/>
          </p:nvSpPr>
          <p:spPr>
            <a:xfrm>
              <a:off x="9765139" y="6005269"/>
              <a:ext cx="168300" cy="168300"/>
            </a:xfrm>
            <a:prstGeom prst="ellipse">
              <a:avLst/>
            </a:pr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39" name="Google Shape;1439;p48"/>
            <p:cNvSpPr/>
            <p:nvPr/>
          </p:nvSpPr>
          <p:spPr>
            <a:xfrm>
              <a:off x="10198227" y="5672808"/>
              <a:ext cx="47838" cy="83066"/>
            </a:xfrm>
            <a:custGeom>
              <a:avLst/>
              <a:gdLst/>
              <a:ahLst/>
              <a:cxnLst/>
              <a:rect l="l" t="t" r="r" b="b"/>
              <a:pathLst>
                <a:path w="94" h="163" extrusionOk="0">
                  <a:moveTo>
                    <a:pt x="0" y="0"/>
                  </a:moveTo>
                  <a:cubicBezTo>
                    <a:pt x="20" y="23"/>
                    <a:pt x="38" y="49"/>
                    <a:pt x="54" y="77"/>
                  </a:cubicBezTo>
                  <a:cubicBezTo>
                    <a:pt x="70" y="105"/>
                    <a:pt x="83" y="134"/>
                    <a:pt x="94"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0" name="Google Shape;1440;p48"/>
            <p:cNvSpPr/>
            <p:nvPr/>
          </p:nvSpPr>
          <p:spPr>
            <a:xfrm>
              <a:off x="10197835" y="5944589"/>
              <a:ext cx="48230" cy="83066"/>
            </a:xfrm>
            <a:custGeom>
              <a:avLst/>
              <a:gdLst/>
              <a:ahLst/>
              <a:cxnLst/>
              <a:rect l="l" t="t" r="r" b="b"/>
              <a:pathLst>
                <a:path w="95" h="163" extrusionOk="0">
                  <a:moveTo>
                    <a:pt x="95" y="0"/>
                  </a:moveTo>
                  <a:cubicBezTo>
                    <a:pt x="84" y="29"/>
                    <a:pt x="71" y="58"/>
                    <a:pt x="55" y="85"/>
                  </a:cubicBezTo>
                  <a:cubicBezTo>
                    <a:pt x="39" y="113"/>
                    <a:pt x="20" y="139"/>
                    <a:pt x="0"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1" name="Google Shape;1441;p48"/>
            <p:cNvSpPr/>
            <p:nvPr/>
          </p:nvSpPr>
          <p:spPr>
            <a:xfrm>
              <a:off x="9938649" y="6122111"/>
              <a:ext cx="96263" cy="4124"/>
            </a:xfrm>
            <a:custGeom>
              <a:avLst/>
              <a:gdLst/>
              <a:ahLst/>
              <a:cxnLst/>
              <a:rect l="l" t="t" r="r" b="b"/>
              <a:pathLst>
                <a:path w="189" h="8" extrusionOk="0">
                  <a:moveTo>
                    <a:pt x="189" y="0"/>
                  </a:moveTo>
                  <a:cubicBezTo>
                    <a:pt x="158" y="5"/>
                    <a:pt x="127" y="8"/>
                    <a:pt x="95" y="8"/>
                  </a:cubicBezTo>
                  <a:cubicBezTo>
                    <a:pt x="63" y="8"/>
                    <a:pt x="31" y="5"/>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2" name="Google Shape;1442;p48"/>
            <p:cNvSpPr/>
            <p:nvPr/>
          </p:nvSpPr>
          <p:spPr>
            <a:xfrm>
              <a:off x="9728084" y="5944196"/>
              <a:ext cx="47838" cy="83066"/>
            </a:xfrm>
            <a:custGeom>
              <a:avLst/>
              <a:gdLst/>
              <a:ahLst/>
              <a:cxnLst/>
              <a:rect l="l" t="t" r="r" b="b"/>
              <a:pathLst>
                <a:path w="94" h="163" extrusionOk="0">
                  <a:moveTo>
                    <a:pt x="94" y="163"/>
                  </a:moveTo>
                  <a:cubicBezTo>
                    <a:pt x="74" y="140"/>
                    <a:pt x="56" y="114"/>
                    <a:pt x="40" y="86"/>
                  </a:cubicBezTo>
                  <a:cubicBezTo>
                    <a:pt x="24" y="58"/>
                    <a:pt x="11" y="30"/>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3" name="Google Shape;1443;p48"/>
            <p:cNvSpPr/>
            <p:nvPr/>
          </p:nvSpPr>
          <p:spPr>
            <a:xfrm>
              <a:off x="9728084" y="5672219"/>
              <a:ext cx="48230" cy="83066"/>
            </a:xfrm>
            <a:custGeom>
              <a:avLst/>
              <a:gdLst/>
              <a:ahLst/>
              <a:cxnLst/>
              <a:rect l="l" t="t" r="r" b="b"/>
              <a:pathLst>
                <a:path w="95" h="163" extrusionOk="0">
                  <a:moveTo>
                    <a:pt x="0" y="163"/>
                  </a:moveTo>
                  <a:cubicBezTo>
                    <a:pt x="11" y="134"/>
                    <a:pt x="24" y="106"/>
                    <a:pt x="40" y="78"/>
                  </a:cubicBezTo>
                  <a:cubicBezTo>
                    <a:pt x="56" y="50"/>
                    <a:pt x="75" y="24"/>
                    <a:pt x="95"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4" name="Google Shape;1444;p48"/>
            <p:cNvSpPr/>
            <p:nvPr/>
          </p:nvSpPr>
          <p:spPr>
            <a:xfrm>
              <a:off x="9939237" y="5573835"/>
              <a:ext cx="96263" cy="4124"/>
            </a:xfrm>
            <a:custGeom>
              <a:avLst/>
              <a:gdLst/>
              <a:ahLst/>
              <a:cxnLst/>
              <a:rect l="l" t="t" r="r" b="b"/>
              <a:pathLst>
                <a:path w="189" h="8" extrusionOk="0">
                  <a:moveTo>
                    <a:pt x="0" y="8"/>
                  </a:moveTo>
                  <a:cubicBezTo>
                    <a:pt x="31" y="3"/>
                    <a:pt x="62" y="0"/>
                    <a:pt x="94" y="0"/>
                  </a:cubicBezTo>
                  <a:cubicBezTo>
                    <a:pt x="126" y="0"/>
                    <a:pt x="158" y="3"/>
                    <a:pt x="189" y="8"/>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45" name="Google Shape;1445;p48"/>
          <p:cNvGrpSpPr/>
          <p:nvPr/>
        </p:nvGrpSpPr>
        <p:grpSpPr>
          <a:xfrm>
            <a:off x="7549176" y="3671488"/>
            <a:ext cx="445582" cy="445743"/>
            <a:chOff x="10914672" y="5489861"/>
            <a:chExt cx="719842" cy="720102"/>
          </a:xfrm>
        </p:grpSpPr>
        <p:sp>
          <p:nvSpPr>
            <p:cNvPr id="1446" name="Google Shape;1446;p48"/>
            <p:cNvSpPr/>
            <p:nvPr/>
          </p:nvSpPr>
          <p:spPr>
            <a:xfrm>
              <a:off x="11420014" y="5489861"/>
              <a:ext cx="214500" cy="2151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7" name="Google Shape;1447;p48"/>
            <p:cNvSpPr/>
            <p:nvPr/>
          </p:nvSpPr>
          <p:spPr>
            <a:xfrm>
              <a:off x="11420014" y="5994863"/>
              <a:ext cx="214500" cy="2151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8" name="Google Shape;1448;p48"/>
            <p:cNvSpPr/>
            <p:nvPr/>
          </p:nvSpPr>
          <p:spPr>
            <a:xfrm>
              <a:off x="10914672" y="5489861"/>
              <a:ext cx="214500" cy="2151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49" name="Google Shape;1449;p48"/>
            <p:cNvSpPr/>
            <p:nvPr/>
          </p:nvSpPr>
          <p:spPr>
            <a:xfrm>
              <a:off x="10914672" y="5994863"/>
              <a:ext cx="214500" cy="2151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0" name="Google Shape;1450;p48"/>
            <p:cNvSpPr/>
            <p:nvPr/>
          </p:nvSpPr>
          <p:spPr>
            <a:xfrm>
              <a:off x="11595623" y="5710038"/>
              <a:ext cx="28649" cy="276082"/>
            </a:xfrm>
            <a:custGeom>
              <a:avLst/>
              <a:gdLst/>
              <a:ahLst/>
              <a:cxnLst/>
              <a:rect l="l" t="t" r="r" b="b"/>
              <a:pathLst>
                <a:path w="39" h="376" extrusionOk="0">
                  <a:moveTo>
                    <a:pt x="0" y="0"/>
                  </a:moveTo>
                  <a:cubicBezTo>
                    <a:pt x="25" y="59"/>
                    <a:pt x="39" y="123"/>
                    <a:pt x="39" y="190"/>
                  </a:cubicBezTo>
                  <a:cubicBezTo>
                    <a:pt x="39" y="256"/>
                    <a:pt x="26" y="319"/>
                    <a:pt x="2" y="376"/>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1" name="Google Shape;1451;p48"/>
            <p:cNvSpPr/>
            <p:nvPr/>
          </p:nvSpPr>
          <p:spPr>
            <a:xfrm>
              <a:off x="11138826" y="6170527"/>
              <a:ext cx="275351" cy="29145"/>
            </a:xfrm>
            <a:custGeom>
              <a:avLst/>
              <a:gdLst/>
              <a:ahLst/>
              <a:cxnLst/>
              <a:rect l="l" t="t" r="r" b="b"/>
              <a:pathLst>
                <a:path w="375" h="40" extrusionOk="0">
                  <a:moveTo>
                    <a:pt x="375" y="0"/>
                  </a:moveTo>
                  <a:cubicBezTo>
                    <a:pt x="317" y="26"/>
                    <a:pt x="253" y="40"/>
                    <a:pt x="185" y="40"/>
                  </a:cubicBezTo>
                  <a:cubicBezTo>
                    <a:pt x="119" y="40"/>
                    <a:pt x="57" y="26"/>
                    <a:pt x="0" y="2"/>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2" name="Google Shape;1452;p48"/>
            <p:cNvSpPr/>
            <p:nvPr/>
          </p:nvSpPr>
          <p:spPr>
            <a:xfrm>
              <a:off x="10925018" y="5713747"/>
              <a:ext cx="28649" cy="275287"/>
            </a:xfrm>
            <a:custGeom>
              <a:avLst/>
              <a:gdLst/>
              <a:ahLst/>
              <a:cxnLst/>
              <a:rect l="l" t="t" r="r" b="b"/>
              <a:pathLst>
                <a:path w="39" h="375" extrusionOk="0">
                  <a:moveTo>
                    <a:pt x="39" y="375"/>
                  </a:moveTo>
                  <a:cubicBezTo>
                    <a:pt x="14" y="317"/>
                    <a:pt x="0" y="253"/>
                    <a:pt x="0" y="185"/>
                  </a:cubicBezTo>
                  <a:cubicBezTo>
                    <a:pt x="0" y="120"/>
                    <a:pt x="13" y="57"/>
                    <a:pt x="37"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3" name="Google Shape;1453;p48"/>
            <p:cNvSpPr/>
            <p:nvPr/>
          </p:nvSpPr>
          <p:spPr>
            <a:xfrm>
              <a:off x="11135112" y="5499930"/>
              <a:ext cx="275351" cy="28880"/>
            </a:xfrm>
            <a:custGeom>
              <a:avLst/>
              <a:gdLst/>
              <a:ahLst/>
              <a:cxnLst/>
              <a:rect l="l" t="t" r="r" b="b"/>
              <a:pathLst>
                <a:path w="375" h="39" extrusionOk="0">
                  <a:moveTo>
                    <a:pt x="375" y="37"/>
                  </a:moveTo>
                  <a:cubicBezTo>
                    <a:pt x="318" y="13"/>
                    <a:pt x="256" y="0"/>
                    <a:pt x="190" y="0"/>
                  </a:cubicBezTo>
                  <a:cubicBezTo>
                    <a:pt x="122" y="0"/>
                    <a:pt x="58" y="14"/>
                    <a:pt x="0" y="39"/>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4" name="Google Shape;1454;p48"/>
            <p:cNvSpPr/>
            <p:nvPr/>
          </p:nvSpPr>
          <p:spPr>
            <a:xfrm>
              <a:off x="11578115" y="5950881"/>
              <a:ext cx="52789" cy="38948"/>
            </a:xfrm>
            <a:custGeom>
              <a:avLst/>
              <a:gdLst/>
              <a:ahLst/>
              <a:cxnLst/>
              <a:rect l="l" t="t" r="r" b="b"/>
              <a:pathLst>
                <a:path w="199" h="147" extrusionOk="0">
                  <a:moveTo>
                    <a:pt x="0" y="0"/>
                  </a:moveTo>
                  <a:lnTo>
                    <a:pt x="64" y="147"/>
                  </a:lnTo>
                  <a:lnTo>
                    <a:pt x="199" y="83"/>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5" name="Google Shape;1455;p48"/>
            <p:cNvSpPr/>
            <p:nvPr/>
          </p:nvSpPr>
          <p:spPr>
            <a:xfrm>
              <a:off x="11135112" y="6152776"/>
              <a:ext cx="38199" cy="52991"/>
            </a:xfrm>
            <a:custGeom>
              <a:avLst/>
              <a:gdLst/>
              <a:ahLst/>
              <a:cxnLst/>
              <a:rect l="l" t="t" r="r" b="b"/>
              <a:pathLst>
                <a:path w="144" h="200" extrusionOk="0">
                  <a:moveTo>
                    <a:pt x="144" y="0"/>
                  </a:moveTo>
                  <a:lnTo>
                    <a:pt x="0" y="67"/>
                  </a:lnTo>
                  <a:lnTo>
                    <a:pt x="64" y="20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6" name="Google Shape;1456;p48"/>
            <p:cNvSpPr/>
            <p:nvPr/>
          </p:nvSpPr>
          <p:spPr>
            <a:xfrm>
              <a:off x="10918386" y="5710038"/>
              <a:ext cx="53054" cy="38154"/>
            </a:xfrm>
            <a:custGeom>
              <a:avLst/>
              <a:gdLst/>
              <a:ahLst/>
              <a:cxnLst/>
              <a:rect l="l" t="t" r="r" b="b"/>
              <a:pathLst>
                <a:path w="200" h="144" extrusionOk="0">
                  <a:moveTo>
                    <a:pt x="200" y="144"/>
                  </a:moveTo>
                  <a:lnTo>
                    <a:pt x="136" y="0"/>
                  </a:lnTo>
                  <a:lnTo>
                    <a:pt x="0" y="64"/>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57" name="Google Shape;1457;p48"/>
            <p:cNvSpPr/>
            <p:nvPr/>
          </p:nvSpPr>
          <p:spPr>
            <a:xfrm>
              <a:off x="11375979" y="5493571"/>
              <a:ext cx="38199" cy="52726"/>
            </a:xfrm>
            <a:custGeom>
              <a:avLst/>
              <a:gdLst/>
              <a:ahLst/>
              <a:cxnLst/>
              <a:rect l="l" t="t" r="r" b="b"/>
              <a:pathLst>
                <a:path w="144" h="199" extrusionOk="0">
                  <a:moveTo>
                    <a:pt x="0" y="199"/>
                  </a:moveTo>
                  <a:lnTo>
                    <a:pt x="144" y="135"/>
                  </a:lnTo>
                  <a:lnTo>
                    <a:pt x="81" y="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58" name="Google Shape;1458;p48"/>
          <p:cNvGrpSpPr/>
          <p:nvPr/>
        </p:nvGrpSpPr>
        <p:grpSpPr>
          <a:xfrm>
            <a:off x="5954636" y="3681752"/>
            <a:ext cx="445821" cy="425246"/>
            <a:chOff x="8338678" y="5506443"/>
            <a:chExt cx="720227" cy="686988"/>
          </a:xfrm>
        </p:grpSpPr>
        <p:sp>
          <p:nvSpPr>
            <p:cNvPr id="1459" name="Google Shape;1459;p48"/>
            <p:cNvSpPr/>
            <p:nvPr/>
          </p:nvSpPr>
          <p:spPr>
            <a:xfrm>
              <a:off x="8706181" y="5506443"/>
              <a:ext cx="230803" cy="263259"/>
            </a:xfrm>
            <a:custGeom>
              <a:avLst/>
              <a:gdLst/>
              <a:ahLst/>
              <a:cxnLst/>
              <a:rect l="l" t="t" r="r" b="b"/>
              <a:pathLst>
                <a:path w="378" h="432" extrusionOk="0">
                  <a:moveTo>
                    <a:pt x="378" y="119"/>
                  </a:moveTo>
                  <a:cubicBezTo>
                    <a:pt x="378" y="111"/>
                    <a:pt x="374" y="105"/>
                    <a:pt x="367" y="101"/>
                  </a:cubicBezTo>
                  <a:cubicBezTo>
                    <a:pt x="199" y="4"/>
                    <a:pt x="199" y="4"/>
                    <a:pt x="199" y="4"/>
                  </a:cubicBezTo>
                  <a:cubicBezTo>
                    <a:pt x="193" y="0"/>
                    <a:pt x="185" y="0"/>
                    <a:pt x="178" y="4"/>
                  </a:cubicBezTo>
                  <a:cubicBezTo>
                    <a:pt x="11" y="101"/>
                    <a:pt x="11" y="101"/>
                    <a:pt x="11" y="101"/>
                  </a:cubicBezTo>
                  <a:cubicBezTo>
                    <a:pt x="4" y="104"/>
                    <a:pt x="0" y="111"/>
                    <a:pt x="0" y="119"/>
                  </a:cubicBezTo>
                  <a:cubicBezTo>
                    <a:pt x="0" y="313"/>
                    <a:pt x="0" y="313"/>
                    <a:pt x="0" y="313"/>
                  </a:cubicBezTo>
                  <a:cubicBezTo>
                    <a:pt x="0" y="313"/>
                    <a:pt x="0" y="313"/>
                    <a:pt x="0" y="314"/>
                  </a:cubicBezTo>
                  <a:cubicBezTo>
                    <a:pt x="0" y="321"/>
                    <a:pt x="4" y="327"/>
                    <a:pt x="10" y="331"/>
                  </a:cubicBezTo>
                  <a:cubicBezTo>
                    <a:pt x="178" y="428"/>
                    <a:pt x="178" y="428"/>
                    <a:pt x="178" y="428"/>
                  </a:cubicBezTo>
                  <a:cubicBezTo>
                    <a:pt x="185" y="432"/>
                    <a:pt x="193" y="432"/>
                    <a:pt x="199" y="428"/>
                  </a:cubicBezTo>
                  <a:cubicBezTo>
                    <a:pt x="367" y="331"/>
                    <a:pt x="367" y="331"/>
                    <a:pt x="367" y="331"/>
                  </a:cubicBezTo>
                  <a:cubicBezTo>
                    <a:pt x="373" y="327"/>
                    <a:pt x="377"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0" name="Google Shape;1460;p48"/>
            <p:cNvSpPr/>
            <p:nvPr/>
          </p:nvSpPr>
          <p:spPr>
            <a:xfrm>
              <a:off x="8460817" y="5506443"/>
              <a:ext cx="230586" cy="263259"/>
            </a:xfrm>
            <a:custGeom>
              <a:avLst/>
              <a:gdLst/>
              <a:ahLst/>
              <a:cxnLst/>
              <a:rect l="l" t="t" r="r" b="b"/>
              <a:pathLst>
                <a:path w="378" h="432" extrusionOk="0">
                  <a:moveTo>
                    <a:pt x="378" y="119"/>
                  </a:moveTo>
                  <a:cubicBezTo>
                    <a:pt x="378" y="111"/>
                    <a:pt x="374" y="105"/>
                    <a:pt x="368" y="101"/>
                  </a:cubicBezTo>
                  <a:cubicBezTo>
                    <a:pt x="200" y="4"/>
                    <a:pt x="200" y="4"/>
                    <a:pt x="200" y="4"/>
                  </a:cubicBezTo>
                  <a:cubicBezTo>
                    <a:pt x="193" y="0"/>
                    <a:pt x="185" y="0"/>
                    <a:pt x="179" y="4"/>
                  </a:cubicBezTo>
                  <a:cubicBezTo>
                    <a:pt x="11" y="101"/>
                    <a:pt x="11" y="101"/>
                    <a:pt x="11" y="101"/>
                  </a:cubicBezTo>
                  <a:cubicBezTo>
                    <a:pt x="4" y="104"/>
                    <a:pt x="0" y="111"/>
                    <a:pt x="0" y="119"/>
                  </a:cubicBezTo>
                  <a:cubicBezTo>
                    <a:pt x="0" y="313"/>
                    <a:pt x="0" y="313"/>
                    <a:pt x="0" y="313"/>
                  </a:cubicBezTo>
                  <a:cubicBezTo>
                    <a:pt x="0" y="313"/>
                    <a:pt x="0" y="313"/>
                    <a:pt x="0" y="314"/>
                  </a:cubicBezTo>
                  <a:cubicBezTo>
                    <a:pt x="1" y="321"/>
                    <a:pt x="5" y="327"/>
                    <a:pt x="11" y="331"/>
                  </a:cubicBezTo>
                  <a:cubicBezTo>
                    <a:pt x="179" y="428"/>
                    <a:pt x="179" y="428"/>
                    <a:pt x="179" y="428"/>
                  </a:cubicBezTo>
                  <a:cubicBezTo>
                    <a:pt x="185" y="432"/>
                    <a:pt x="193" y="432"/>
                    <a:pt x="200" y="428"/>
                  </a:cubicBezTo>
                  <a:cubicBezTo>
                    <a:pt x="367" y="331"/>
                    <a:pt x="367" y="331"/>
                    <a:pt x="367" y="331"/>
                  </a:cubicBezTo>
                  <a:cubicBezTo>
                    <a:pt x="374" y="327"/>
                    <a:pt x="378"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1" name="Google Shape;1461;p48"/>
            <p:cNvSpPr/>
            <p:nvPr/>
          </p:nvSpPr>
          <p:spPr>
            <a:xfrm>
              <a:off x="8338678"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2" name="Google Shape;1462;p48"/>
            <p:cNvSpPr/>
            <p:nvPr/>
          </p:nvSpPr>
          <p:spPr>
            <a:xfrm>
              <a:off x="8828754"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3" name="Google Shape;1463;p48"/>
            <p:cNvSpPr/>
            <p:nvPr/>
          </p:nvSpPr>
          <p:spPr>
            <a:xfrm>
              <a:off x="8706181" y="5930607"/>
              <a:ext cx="230803" cy="262825"/>
            </a:xfrm>
            <a:custGeom>
              <a:avLst/>
              <a:gdLst/>
              <a:ahLst/>
              <a:cxnLst/>
              <a:rect l="l" t="t" r="r" b="b"/>
              <a:pathLst>
                <a:path w="378" h="431" extrusionOk="0">
                  <a:moveTo>
                    <a:pt x="378" y="118"/>
                  </a:moveTo>
                  <a:cubicBezTo>
                    <a:pt x="377" y="111"/>
                    <a:pt x="374" y="104"/>
                    <a:pt x="367" y="100"/>
                  </a:cubicBezTo>
                  <a:cubicBezTo>
                    <a:pt x="200" y="3"/>
                    <a:pt x="200" y="3"/>
                    <a:pt x="200" y="3"/>
                  </a:cubicBezTo>
                  <a:cubicBezTo>
                    <a:pt x="193" y="0"/>
                    <a:pt x="185" y="0"/>
                    <a:pt x="179" y="3"/>
                  </a:cubicBezTo>
                  <a:cubicBezTo>
                    <a:pt x="11" y="100"/>
                    <a:pt x="11" y="100"/>
                    <a:pt x="11" y="100"/>
                  </a:cubicBezTo>
                  <a:cubicBezTo>
                    <a:pt x="4" y="104"/>
                    <a:pt x="0" y="111"/>
                    <a:pt x="0" y="118"/>
                  </a:cubicBezTo>
                  <a:cubicBezTo>
                    <a:pt x="0" y="118"/>
                    <a:pt x="0" y="118"/>
                    <a:pt x="0" y="118"/>
                  </a:cubicBezTo>
                  <a:cubicBezTo>
                    <a:pt x="0" y="312"/>
                    <a:pt x="0" y="312"/>
                    <a:pt x="0" y="312"/>
                  </a:cubicBezTo>
                  <a:cubicBezTo>
                    <a:pt x="0" y="312"/>
                    <a:pt x="0" y="312"/>
                    <a:pt x="0" y="313"/>
                  </a:cubicBezTo>
                  <a:cubicBezTo>
                    <a:pt x="0" y="320"/>
                    <a:pt x="4" y="327"/>
                    <a:pt x="11" y="330"/>
                  </a:cubicBezTo>
                  <a:cubicBezTo>
                    <a:pt x="178" y="427"/>
                    <a:pt x="178" y="427"/>
                    <a:pt x="178" y="427"/>
                  </a:cubicBezTo>
                  <a:cubicBezTo>
                    <a:pt x="185" y="431"/>
                    <a:pt x="193" y="431"/>
                    <a:pt x="199" y="427"/>
                  </a:cubicBezTo>
                  <a:cubicBezTo>
                    <a:pt x="367" y="330"/>
                    <a:pt x="367" y="330"/>
                    <a:pt x="367" y="330"/>
                  </a:cubicBezTo>
                  <a:cubicBezTo>
                    <a:pt x="374" y="327"/>
                    <a:pt x="377"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4" name="Google Shape;1464;p48"/>
            <p:cNvSpPr/>
            <p:nvPr/>
          </p:nvSpPr>
          <p:spPr>
            <a:xfrm>
              <a:off x="8460817" y="5930607"/>
              <a:ext cx="230586" cy="262825"/>
            </a:xfrm>
            <a:custGeom>
              <a:avLst/>
              <a:gdLst/>
              <a:ahLst/>
              <a:cxnLst/>
              <a:rect l="l" t="t" r="r" b="b"/>
              <a:pathLst>
                <a:path w="378" h="431" extrusionOk="0">
                  <a:moveTo>
                    <a:pt x="378" y="118"/>
                  </a:moveTo>
                  <a:cubicBezTo>
                    <a:pt x="378" y="111"/>
                    <a:pt x="374" y="104"/>
                    <a:pt x="367" y="100"/>
                  </a:cubicBezTo>
                  <a:cubicBezTo>
                    <a:pt x="200" y="3"/>
                    <a:pt x="200" y="3"/>
                    <a:pt x="200" y="3"/>
                  </a:cubicBezTo>
                  <a:cubicBezTo>
                    <a:pt x="193" y="0"/>
                    <a:pt x="185" y="0"/>
                    <a:pt x="179" y="3"/>
                  </a:cubicBezTo>
                  <a:cubicBezTo>
                    <a:pt x="11" y="100"/>
                    <a:pt x="11" y="100"/>
                    <a:pt x="11" y="100"/>
                  </a:cubicBezTo>
                  <a:cubicBezTo>
                    <a:pt x="4" y="104"/>
                    <a:pt x="1" y="111"/>
                    <a:pt x="0" y="118"/>
                  </a:cubicBezTo>
                  <a:cubicBezTo>
                    <a:pt x="0" y="118"/>
                    <a:pt x="0" y="118"/>
                    <a:pt x="0" y="118"/>
                  </a:cubicBezTo>
                  <a:cubicBezTo>
                    <a:pt x="0" y="312"/>
                    <a:pt x="0" y="312"/>
                    <a:pt x="0" y="312"/>
                  </a:cubicBezTo>
                  <a:cubicBezTo>
                    <a:pt x="0" y="312"/>
                    <a:pt x="0" y="312"/>
                    <a:pt x="0" y="313"/>
                  </a:cubicBezTo>
                  <a:cubicBezTo>
                    <a:pt x="1" y="320"/>
                    <a:pt x="4" y="327"/>
                    <a:pt x="11" y="330"/>
                  </a:cubicBezTo>
                  <a:cubicBezTo>
                    <a:pt x="179" y="427"/>
                    <a:pt x="179" y="427"/>
                    <a:pt x="179" y="427"/>
                  </a:cubicBezTo>
                  <a:cubicBezTo>
                    <a:pt x="185" y="431"/>
                    <a:pt x="193" y="431"/>
                    <a:pt x="199" y="427"/>
                  </a:cubicBezTo>
                  <a:cubicBezTo>
                    <a:pt x="367" y="330"/>
                    <a:pt x="367" y="330"/>
                    <a:pt x="367" y="330"/>
                  </a:cubicBezTo>
                  <a:cubicBezTo>
                    <a:pt x="374" y="327"/>
                    <a:pt x="378"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65" name="Google Shape;1465;p48"/>
          <p:cNvGrpSpPr/>
          <p:nvPr/>
        </p:nvGrpSpPr>
        <p:grpSpPr>
          <a:xfrm>
            <a:off x="2676293" y="3736342"/>
            <a:ext cx="1336824" cy="316035"/>
            <a:chOff x="3042485" y="5594633"/>
            <a:chExt cx="2159652" cy="510557"/>
          </a:xfrm>
        </p:grpSpPr>
        <p:sp>
          <p:nvSpPr>
            <p:cNvPr id="1466" name="Google Shape;1466;p48"/>
            <p:cNvSpPr/>
            <p:nvPr/>
          </p:nvSpPr>
          <p:spPr>
            <a:xfrm>
              <a:off x="3042485" y="5869690"/>
              <a:ext cx="235200" cy="235500"/>
            </a:xfrm>
            <a:prstGeom prst="ellipse">
              <a:avLst/>
            </a:pr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7" name="Google Shape;1467;p48"/>
            <p:cNvSpPr/>
            <p:nvPr/>
          </p:nvSpPr>
          <p:spPr>
            <a:xfrm>
              <a:off x="3317231" y="5594633"/>
              <a:ext cx="235200" cy="235500"/>
            </a:xfrm>
            <a:prstGeom prst="ellipse">
              <a:avLst/>
            </a:prstGeom>
            <a:solidFill>
              <a:srgbClr val="E6913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8" name="Google Shape;1468;p48"/>
            <p:cNvSpPr/>
            <p:nvPr/>
          </p:nvSpPr>
          <p:spPr>
            <a:xfrm>
              <a:off x="3591976" y="5869690"/>
              <a:ext cx="236100" cy="235500"/>
            </a:xfrm>
            <a:prstGeom prst="ellipse">
              <a:avLst/>
            </a:prstGeom>
            <a:solidFill>
              <a:srgbClr val="CC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69" name="Google Shape;1469;p48"/>
            <p:cNvSpPr/>
            <p:nvPr/>
          </p:nvSpPr>
          <p:spPr>
            <a:xfrm>
              <a:off x="3866722" y="5594633"/>
              <a:ext cx="236100" cy="235500"/>
            </a:xfrm>
            <a:prstGeom prst="ellipse">
              <a:avLst/>
            </a:prstGeom>
            <a:solidFill>
              <a:srgbClr val="A64D7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0" name="Google Shape;1470;p48"/>
            <p:cNvSpPr/>
            <p:nvPr/>
          </p:nvSpPr>
          <p:spPr>
            <a:xfrm>
              <a:off x="4141467" y="5869690"/>
              <a:ext cx="236100" cy="235500"/>
            </a:xfrm>
            <a:prstGeom prst="ellipse">
              <a:avLst/>
            </a:pr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1" name="Google Shape;1471;p48"/>
            <p:cNvSpPr/>
            <p:nvPr/>
          </p:nvSpPr>
          <p:spPr>
            <a:xfrm>
              <a:off x="4417146" y="5594633"/>
              <a:ext cx="235200" cy="235500"/>
            </a:xfrm>
            <a:prstGeom prst="ellipse">
              <a:avLst/>
            </a:pr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2" name="Google Shape;1472;p48"/>
            <p:cNvSpPr/>
            <p:nvPr/>
          </p:nvSpPr>
          <p:spPr>
            <a:xfrm>
              <a:off x="4691892" y="5869690"/>
              <a:ext cx="235500" cy="235500"/>
            </a:xfrm>
            <a:prstGeom prst="ellipse">
              <a:avLst/>
            </a:pr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3" name="Google Shape;1473;p48"/>
            <p:cNvSpPr/>
            <p:nvPr/>
          </p:nvSpPr>
          <p:spPr>
            <a:xfrm>
              <a:off x="4966637" y="5594633"/>
              <a:ext cx="235500" cy="235500"/>
            </a:xfrm>
            <a:prstGeom prst="ellipse">
              <a:avLst/>
            </a:pr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4" name="Google Shape;1474;p48"/>
            <p:cNvSpPr/>
            <p:nvPr/>
          </p:nvSpPr>
          <p:spPr>
            <a:xfrm>
              <a:off x="3210195" y="5762654"/>
              <a:ext cx="174555" cy="174555"/>
            </a:xfrm>
            <a:custGeom>
              <a:avLst/>
              <a:gdLst/>
              <a:ahLst/>
              <a:cxnLst/>
              <a:rect l="l" t="t" r="r" b="b"/>
              <a:pathLst>
                <a:path w="217" h="217" extrusionOk="0">
                  <a:moveTo>
                    <a:pt x="128" y="0"/>
                  </a:moveTo>
                  <a:cubicBezTo>
                    <a:pt x="115"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5" name="Google Shape;1475;p48"/>
            <p:cNvSpPr/>
            <p:nvPr/>
          </p:nvSpPr>
          <p:spPr>
            <a:xfrm>
              <a:off x="3485252" y="5762654"/>
              <a:ext cx="174244" cy="174555"/>
            </a:xfrm>
            <a:custGeom>
              <a:avLst/>
              <a:gdLst/>
              <a:ahLst/>
              <a:cxnLst/>
              <a:rect l="l" t="t" r="r" b="b"/>
              <a:pathLst>
                <a:path w="217" h="217" extrusionOk="0">
                  <a:moveTo>
                    <a:pt x="0" y="89"/>
                  </a:moveTo>
                  <a:cubicBezTo>
                    <a:pt x="74" y="102"/>
                    <a:pt x="115" y="143"/>
                    <a:pt x="128" y="217"/>
                  </a:cubicBezTo>
                  <a:cubicBezTo>
                    <a:pt x="145" y="176"/>
                    <a:pt x="177" y="144"/>
                    <a:pt x="217" y="128"/>
                  </a:cubicBezTo>
                  <a:cubicBezTo>
                    <a:pt x="143" y="114"/>
                    <a:pt x="103" y="74"/>
                    <a:pt x="90" y="0"/>
                  </a:cubicBezTo>
                  <a:cubicBezTo>
                    <a:pt x="73" y="40"/>
                    <a:pt x="41"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6" name="Google Shape;1476;p48"/>
            <p:cNvSpPr/>
            <p:nvPr/>
          </p:nvSpPr>
          <p:spPr>
            <a:xfrm>
              <a:off x="3760620"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7" name="Google Shape;1477;p48"/>
            <p:cNvSpPr/>
            <p:nvPr/>
          </p:nvSpPr>
          <p:spPr>
            <a:xfrm>
              <a:off x="4035365" y="5762654"/>
              <a:ext cx="173622" cy="174555"/>
            </a:xfrm>
            <a:custGeom>
              <a:avLst/>
              <a:gdLst/>
              <a:ahLst/>
              <a:cxnLst/>
              <a:rect l="l" t="t" r="r" b="b"/>
              <a:pathLst>
                <a:path w="216" h="217" extrusionOk="0">
                  <a:moveTo>
                    <a:pt x="0" y="89"/>
                  </a:moveTo>
                  <a:cubicBezTo>
                    <a:pt x="74" y="102"/>
                    <a:pt x="114" y="143"/>
                    <a:pt x="127" y="217"/>
                  </a:cubicBezTo>
                  <a:cubicBezTo>
                    <a:pt x="144" y="176"/>
                    <a:pt x="176" y="144"/>
                    <a:pt x="216" y="128"/>
                  </a:cubicBezTo>
                  <a:cubicBezTo>
                    <a:pt x="142" y="114"/>
                    <a:pt x="102" y="74"/>
                    <a:pt x="89" y="0"/>
                  </a:cubicBezTo>
                  <a:cubicBezTo>
                    <a:pt x="72" y="40"/>
                    <a:pt x="40"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8" name="Google Shape;1478;p48"/>
            <p:cNvSpPr/>
            <p:nvPr/>
          </p:nvSpPr>
          <p:spPr>
            <a:xfrm>
              <a:off x="4310111"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79" name="Google Shape;1479;p48"/>
            <p:cNvSpPr/>
            <p:nvPr/>
          </p:nvSpPr>
          <p:spPr>
            <a:xfrm>
              <a:off x="4585167" y="5762654"/>
              <a:ext cx="174244" cy="174555"/>
            </a:xfrm>
            <a:custGeom>
              <a:avLst/>
              <a:gdLst/>
              <a:ahLst/>
              <a:cxnLst/>
              <a:rect l="l" t="t" r="r" b="b"/>
              <a:pathLst>
                <a:path w="217" h="217" extrusionOk="0">
                  <a:moveTo>
                    <a:pt x="0" y="89"/>
                  </a:moveTo>
                  <a:cubicBezTo>
                    <a:pt x="74" y="102"/>
                    <a:pt x="114" y="143"/>
                    <a:pt x="128" y="217"/>
                  </a:cubicBezTo>
                  <a:cubicBezTo>
                    <a:pt x="144" y="176"/>
                    <a:pt x="176" y="144"/>
                    <a:pt x="217" y="128"/>
                  </a:cubicBezTo>
                  <a:cubicBezTo>
                    <a:pt x="143" y="114"/>
                    <a:pt x="102" y="74"/>
                    <a:pt x="89" y="0"/>
                  </a:cubicBezTo>
                  <a:cubicBezTo>
                    <a:pt x="73" y="40"/>
                    <a:pt x="40"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80" name="Google Shape;1480;p48"/>
            <p:cNvSpPr/>
            <p:nvPr/>
          </p:nvSpPr>
          <p:spPr>
            <a:xfrm>
              <a:off x="4859913" y="5762654"/>
              <a:ext cx="174244" cy="174555"/>
            </a:xfrm>
            <a:custGeom>
              <a:avLst/>
              <a:gdLst/>
              <a:ahLst/>
              <a:cxnLst/>
              <a:rect l="l" t="t" r="r" b="b"/>
              <a:pathLst>
                <a:path w="217" h="217" extrusionOk="0">
                  <a:moveTo>
                    <a:pt x="128" y="0"/>
                  </a:moveTo>
                  <a:cubicBezTo>
                    <a:pt x="114"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81" name="Google Shape;1481;p48"/>
          <p:cNvGrpSpPr/>
          <p:nvPr/>
        </p:nvGrpSpPr>
        <p:grpSpPr>
          <a:xfrm>
            <a:off x="1879183" y="4379878"/>
            <a:ext cx="445738" cy="442950"/>
            <a:chOff x="1442627" y="5710929"/>
            <a:chExt cx="594318" cy="590600"/>
          </a:xfrm>
        </p:grpSpPr>
        <p:sp>
          <p:nvSpPr>
            <p:cNvPr id="1482" name="Google Shape;1482;p48"/>
            <p:cNvSpPr/>
            <p:nvPr/>
          </p:nvSpPr>
          <p:spPr>
            <a:xfrm>
              <a:off x="1442627" y="5710929"/>
              <a:ext cx="594318" cy="405222"/>
            </a:xfrm>
            <a:custGeom>
              <a:avLst/>
              <a:gdLst/>
              <a:ahLst/>
              <a:cxnLst/>
              <a:rect l="l" t="t" r="r" b="b"/>
              <a:pathLst>
                <a:path w="734" h="500" extrusionOk="0">
                  <a:moveTo>
                    <a:pt x="699" y="500"/>
                  </a:moveTo>
                  <a:cubicBezTo>
                    <a:pt x="0" y="500"/>
                    <a:pt x="0" y="500"/>
                    <a:pt x="0" y="500"/>
                  </a:cubicBezTo>
                  <a:cubicBezTo>
                    <a:pt x="0" y="35"/>
                    <a:pt x="0" y="35"/>
                    <a:pt x="0" y="35"/>
                  </a:cubicBezTo>
                  <a:cubicBezTo>
                    <a:pt x="0" y="15"/>
                    <a:pt x="15" y="0"/>
                    <a:pt x="35" y="0"/>
                  </a:cubicBezTo>
                  <a:cubicBezTo>
                    <a:pt x="699" y="0"/>
                    <a:pt x="699" y="0"/>
                    <a:pt x="699" y="0"/>
                  </a:cubicBezTo>
                  <a:cubicBezTo>
                    <a:pt x="718" y="0"/>
                    <a:pt x="734" y="15"/>
                    <a:pt x="734" y="35"/>
                  </a:cubicBezTo>
                  <a:cubicBezTo>
                    <a:pt x="734" y="465"/>
                    <a:pt x="734" y="465"/>
                    <a:pt x="734" y="465"/>
                  </a:cubicBezTo>
                  <a:cubicBezTo>
                    <a:pt x="734" y="484"/>
                    <a:pt x="718" y="500"/>
                    <a:pt x="699" y="500"/>
                  </a:cubicBezTo>
                  <a:close/>
                </a:path>
              </a:pathLst>
            </a:custGeom>
            <a:solidFill>
              <a:srgbClr val="CCCC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83" name="Google Shape;1483;p48"/>
            <p:cNvSpPr/>
            <p:nvPr/>
          </p:nvSpPr>
          <p:spPr>
            <a:xfrm>
              <a:off x="1442627" y="6116151"/>
              <a:ext cx="349820" cy="97191"/>
            </a:xfrm>
            <a:custGeom>
              <a:avLst/>
              <a:gdLst/>
              <a:ahLst/>
              <a:cxnLst/>
              <a:rect l="l" t="t" r="r" b="b"/>
              <a:pathLst>
                <a:path w="1126" h="313" extrusionOk="0">
                  <a:moveTo>
                    <a:pt x="1126" y="313"/>
                  </a:moveTo>
                  <a:lnTo>
                    <a:pt x="0" y="0"/>
                  </a:lnTo>
                  <a:lnTo>
                    <a:pt x="1126" y="0"/>
                  </a:lnTo>
                  <a:lnTo>
                    <a:pt x="1126" y="313"/>
                  </a:lnTo>
                  <a:close/>
                </a:path>
              </a:pathLst>
            </a:custGeom>
            <a:solidFill>
              <a:srgbClr val="9999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84" name="Google Shape;1484;p48"/>
            <p:cNvSpPr/>
            <p:nvPr/>
          </p:nvSpPr>
          <p:spPr>
            <a:xfrm>
              <a:off x="1573731" y="6152482"/>
              <a:ext cx="218715" cy="60861"/>
            </a:xfrm>
            <a:custGeom>
              <a:avLst/>
              <a:gdLst/>
              <a:ahLst/>
              <a:cxnLst/>
              <a:rect l="l" t="t" r="r" b="b"/>
              <a:pathLst>
                <a:path w="704" h="196" extrusionOk="0">
                  <a:moveTo>
                    <a:pt x="0" y="196"/>
                  </a:moveTo>
                  <a:lnTo>
                    <a:pt x="704" y="196"/>
                  </a:lnTo>
                  <a:lnTo>
                    <a:pt x="0" y="0"/>
                  </a:lnTo>
                  <a:lnTo>
                    <a:pt x="0" y="196"/>
                  </a:lnTo>
                  <a:close/>
                </a:path>
              </a:pathLst>
            </a:custGeom>
            <a:solidFill>
              <a:srgbClr val="CCCC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85" name="Google Shape;1485;p48"/>
            <p:cNvSpPr/>
            <p:nvPr/>
          </p:nvSpPr>
          <p:spPr>
            <a:xfrm>
              <a:off x="1573731" y="6213343"/>
              <a:ext cx="109358" cy="88186"/>
            </a:xfrm>
            <a:custGeom>
              <a:avLst/>
              <a:gdLst/>
              <a:ahLst/>
              <a:cxnLst/>
              <a:rect l="l" t="t" r="r" b="b"/>
              <a:pathLst>
                <a:path w="352" h="284" extrusionOk="0">
                  <a:moveTo>
                    <a:pt x="352" y="284"/>
                  </a:moveTo>
                  <a:lnTo>
                    <a:pt x="0" y="0"/>
                  </a:lnTo>
                  <a:lnTo>
                    <a:pt x="352" y="0"/>
                  </a:lnTo>
                  <a:lnTo>
                    <a:pt x="352" y="284"/>
                  </a:lnTo>
                </a:path>
              </a:pathLst>
            </a:custGeom>
            <a:solidFill>
              <a:srgbClr val="9999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86" name="Google Shape;1486;p48"/>
          <p:cNvGrpSpPr/>
          <p:nvPr/>
        </p:nvGrpSpPr>
        <p:grpSpPr>
          <a:xfrm>
            <a:off x="6788033" y="4378458"/>
            <a:ext cx="373053" cy="445791"/>
            <a:chOff x="8095060" y="5664590"/>
            <a:chExt cx="497404" cy="594389"/>
          </a:xfrm>
        </p:grpSpPr>
        <p:grpSp>
          <p:nvGrpSpPr>
            <p:cNvPr id="1487" name="Google Shape;1487;p48"/>
            <p:cNvGrpSpPr/>
            <p:nvPr/>
          </p:nvGrpSpPr>
          <p:grpSpPr>
            <a:xfrm>
              <a:off x="8095060" y="5969027"/>
              <a:ext cx="497404" cy="289951"/>
              <a:chOff x="8095060" y="5969027"/>
              <a:chExt cx="497404" cy="289951"/>
            </a:xfrm>
          </p:grpSpPr>
          <p:sp>
            <p:nvSpPr>
              <p:cNvPr id="1488" name="Google Shape;1488;p48"/>
              <p:cNvSpPr/>
              <p:nvPr/>
            </p:nvSpPr>
            <p:spPr>
              <a:xfrm>
                <a:off x="8095060" y="5969027"/>
                <a:ext cx="497402" cy="248408"/>
              </a:xfrm>
              <a:custGeom>
                <a:avLst/>
                <a:gdLst/>
                <a:ahLst/>
                <a:cxnLst/>
                <a:rect l="l" t="t" r="r" b="b"/>
                <a:pathLst>
                  <a:path w="2340" h="1166" extrusionOk="0">
                    <a:moveTo>
                      <a:pt x="1754" y="292"/>
                    </a:moveTo>
                    <a:lnTo>
                      <a:pt x="1170" y="0"/>
                    </a:lnTo>
                    <a:lnTo>
                      <a:pt x="587" y="292"/>
                    </a:lnTo>
                    <a:lnTo>
                      <a:pt x="0" y="584"/>
                    </a:lnTo>
                    <a:lnTo>
                      <a:pt x="587" y="876"/>
                    </a:lnTo>
                    <a:lnTo>
                      <a:pt x="1170" y="1166"/>
                    </a:lnTo>
                    <a:lnTo>
                      <a:pt x="1754" y="876"/>
                    </a:lnTo>
                    <a:lnTo>
                      <a:pt x="2340" y="584"/>
                    </a:lnTo>
                    <a:lnTo>
                      <a:pt x="1754" y="292"/>
                    </a:lnTo>
                    <a:close/>
                  </a:path>
                </a:pathLst>
              </a:custGeom>
              <a:solidFill>
                <a:srgbClr val="B4A7D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89" name="Google Shape;1489;p48"/>
              <p:cNvSpPr/>
              <p:nvPr/>
            </p:nvSpPr>
            <p:spPr>
              <a:xfrm>
                <a:off x="8095060" y="6092592"/>
                <a:ext cx="248701" cy="166386"/>
              </a:xfrm>
              <a:custGeom>
                <a:avLst/>
                <a:gdLst/>
                <a:ahLst/>
                <a:cxnLst/>
                <a:rect l="l" t="t" r="r" b="b"/>
                <a:pathLst>
                  <a:path w="1170" h="781" extrusionOk="0">
                    <a:moveTo>
                      <a:pt x="0" y="0"/>
                    </a:moveTo>
                    <a:lnTo>
                      <a:pt x="0" y="197"/>
                    </a:lnTo>
                    <a:lnTo>
                      <a:pt x="1170" y="781"/>
                    </a:lnTo>
                    <a:lnTo>
                      <a:pt x="1170" y="582"/>
                    </a:lnTo>
                    <a:lnTo>
                      <a:pt x="0" y="0"/>
                    </a:lnTo>
                    <a:close/>
                  </a:path>
                </a:pathLst>
              </a:custGeom>
              <a:solidFill>
                <a:srgbClr val="8E7CC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90" name="Google Shape;1490;p48"/>
              <p:cNvSpPr/>
              <p:nvPr/>
            </p:nvSpPr>
            <p:spPr>
              <a:xfrm>
                <a:off x="8343763" y="6092592"/>
                <a:ext cx="248701" cy="166386"/>
              </a:xfrm>
              <a:custGeom>
                <a:avLst/>
                <a:gdLst/>
                <a:ahLst/>
                <a:cxnLst/>
                <a:rect l="l" t="t" r="r" b="b"/>
                <a:pathLst>
                  <a:path w="1170" h="781" extrusionOk="0">
                    <a:moveTo>
                      <a:pt x="1170" y="0"/>
                    </a:moveTo>
                    <a:lnTo>
                      <a:pt x="0" y="582"/>
                    </a:lnTo>
                    <a:lnTo>
                      <a:pt x="0" y="781"/>
                    </a:lnTo>
                    <a:lnTo>
                      <a:pt x="1170" y="197"/>
                    </a:lnTo>
                    <a:lnTo>
                      <a:pt x="1170" y="0"/>
                    </a:ln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91" name="Google Shape;1491;p48"/>
            <p:cNvGrpSpPr/>
            <p:nvPr/>
          </p:nvGrpSpPr>
          <p:grpSpPr>
            <a:xfrm>
              <a:off x="8095060" y="5867832"/>
              <a:ext cx="497404" cy="289312"/>
              <a:chOff x="8095060" y="5867832"/>
              <a:chExt cx="497404" cy="289312"/>
            </a:xfrm>
          </p:grpSpPr>
          <p:sp>
            <p:nvSpPr>
              <p:cNvPr id="1492" name="Google Shape;1492;p48"/>
              <p:cNvSpPr/>
              <p:nvPr/>
            </p:nvSpPr>
            <p:spPr>
              <a:xfrm>
                <a:off x="8095060" y="5867832"/>
                <a:ext cx="497402" cy="248195"/>
              </a:xfrm>
              <a:custGeom>
                <a:avLst/>
                <a:gdLst/>
                <a:ahLst/>
                <a:cxnLst/>
                <a:rect l="l" t="t" r="r" b="b"/>
                <a:pathLst>
                  <a:path w="2340" h="1165" extrusionOk="0">
                    <a:moveTo>
                      <a:pt x="1754" y="292"/>
                    </a:moveTo>
                    <a:lnTo>
                      <a:pt x="1170" y="0"/>
                    </a:lnTo>
                    <a:lnTo>
                      <a:pt x="587" y="292"/>
                    </a:lnTo>
                    <a:lnTo>
                      <a:pt x="0" y="581"/>
                    </a:lnTo>
                    <a:lnTo>
                      <a:pt x="587" y="873"/>
                    </a:lnTo>
                    <a:lnTo>
                      <a:pt x="1170" y="1165"/>
                    </a:lnTo>
                    <a:lnTo>
                      <a:pt x="1754" y="873"/>
                    </a:lnTo>
                    <a:lnTo>
                      <a:pt x="2340" y="581"/>
                    </a:lnTo>
                    <a:lnTo>
                      <a:pt x="1754" y="292"/>
                    </a:lnTo>
                    <a:close/>
                  </a:path>
                </a:pathLst>
              </a:custGeom>
              <a:solidFill>
                <a:srgbClr val="A4C2F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93" name="Google Shape;1493;p48"/>
              <p:cNvSpPr/>
              <p:nvPr/>
            </p:nvSpPr>
            <p:spPr>
              <a:xfrm>
                <a:off x="8095060" y="5990758"/>
                <a:ext cx="248701" cy="166386"/>
              </a:xfrm>
              <a:custGeom>
                <a:avLst/>
                <a:gdLst/>
                <a:ahLst/>
                <a:cxnLst/>
                <a:rect l="l" t="t" r="r" b="b"/>
                <a:pathLst>
                  <a:path w="1170" h="781" extrusionOk="0">
                    <a:moveTo>
                      <a:pt x="0" y="0"/>
                    </a:moveTo>
                    <a:lnTo>
                      <a:pt x="0" y="199"/>
                    </a:lnTo>
                    <a:lnTo>
                      <a:pt x="1170" y="781"/>
                    </a:lnTo>
                    <a:lnTo>
                      <a:pt x="1170" y="584"/>
                    </a:lnTo>
                    <a:lnTo>
                      <a:pt x="0" y="0"/>
                    </a:lnTo>
                    <a:close/>
                  </a:path>
                </a:pathLst>
              </a:custGeom>
              <a:solidFill>
                <a:srgbClr val="6D9EEB"/>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94" name="Google Shape;1494;p48"/>
              <p:cNvSpPr/>
              <p:nvPr/>
            </p:nvSpPr>
            <p:spPr>
              <a:xfrm>
                <a:off x="8343763" y="5990758"/>
                <a:ext cx="248701" cy="166386"/>
              </a:xfrm>
              <a:custGeom>
                <a:avLst/>
                <a:gdLst/>
                <a:ahLst/>
                <a:cxnLst/>
                <a:rect l="l" t="t" r="r" b="b"/>
                <a:pathLst>
                  <a:path w="1170" h="781" extrusionOk="0">
                    <a:moveTo>
                      <a:pt x="1170" y="0"/>
                    </a:moveTo>
                    <a:lnTo>
                      <a:pt x="0" y="584"/>
                    </a:lnTo>
                    <a:lnTo>
                      <a:pt x="0" y="781"/>
                    </a:lnTo>
                    <a:lnTo>
                      <a:pt x="1170" y="199"/>
                    </a:lnTo>
                    <a:lnTo>
                      <a:pt x="1170" y="0"/>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95" name="Google Shape;1495;p48"/>
            <p:cNvGrpSpPr/>
            <p:nvPr/>
          </p:nvGrpSpPr>
          <p:grpSpPr>
            <a:xfrm>
              <a:off x="8095060" y="5765998"/>
              <a:ext cx="497404" cy="289312"/>
              <a:chOff x="8095060" y="5765998"/>
              <a:chExt cx="497404" cy="289312"/>
            </a:xfrm>
          </p:grpSpPr>
          <p:sp>
            <p:nvSpPr>
              <p:cNvPr id="1496" name="Google Shape;1496;p48"/>
              <p:cNvSpPr/>
              <p:nvPr/>
            </p:nvSpPr>
            <p:spPr>
              <a:xfrm>
                <a:off x="8095060" y="5765998"/>
                <a:ext cx="497402" cy="248195"/>
              </a:xfrm>
              <a:custGeom>
                <a:avLst/>
                <a:gdLst/>
                <a:ahLst/>
                <a:cxnLst/>
                <a:rect l="l" t="t" r="r" b="b"/>
                <a:pathLst>
                  <a:path w="2340" h="1165" extrusionOk="0">
                    <a:moveTo>
                      <a:pt x="1754" y="292"/>
                    </a:moveTo>
                    <a:lnTo>
                      <a:pt x="1170" y="0"/>
                    </a:lnTo>
                    <a:lnTo>
                      <a:pt x="587" y="292"/>
                    </a:lnTo>
                    <a:lnTo>
                      <a:pt x="0" y="584"/>
                    </a:lnTo>
                    <a:lnTo>
                      <a:pt x="587" y="873"/>
                    </a:lnTo>
                    <a:lnTo>
                      <a:pt x="1170" y="1165"/>
                    </a:lnTo>
                    <a:lnTo>
                      <a:pt x="1754" y="873"/>
                    </a:lnTo>
                    <a:lnTo>
                      <a:pt x="2340" y="584"/>
                    </a:lnTo>
                    <a:lnTo>
                      <a:pt x="1754" y="292"/>
                    </a:lnTo>
                    <a:close/>
                  </a:path>
                </a:pathLst>
              </a:custGeom>
              <a:solidFill>
                <a:srgbClr val="B6D7A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97" name="Google Shape;1497;p48"/>
              <p:cNvSpPr/>
              <p:nvPr/>
            </p:nvSpPr>
            <p:spPr>
              <a:xfrm>
                <a:off x="8095060" y="5889563"/>
                <a:ext cx="248701" cy="165747"/>
              </a:xfrm>
              <a:custGeom>
                <a:avLst/>
                <a:gdLst/>
                <a:ahLst/>
                <a:cxnLst/>
                <a:rect l="l" t="t" r="r" b="b"/>
                <a:pathLst>
                  <a:path w="1170" h="778" extrusionOk="0">
                    <a:moveTo>
                      <a:pt x="0" y="0"/>
                    </a:moveTo>
                    <a:lnTo>
                      <a:pt x="0" y="196"/>
                    </a:lnTo>
                    <a:lnTo>
                      <a:pt x="1170" y="778"/>
                    </a:lnTo>
                    <a:lnTo>
                      <a:pt x="1170" y="581"/>
                    </a:lnTo>
                    <a:lnTo>
                      <a:pt x="0" y="0"/>
                    </a:lnTo>
                    <a:close/>
                  </a:path>
                </a:pathLst>
              </a:custGeom>
              <a:solidFill>
                <a:srgbClr val="93C4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498" name="Google Shape;1498;p48"/>
              <p:cNvSpPr/>
              <p:nvPr/>
            </p:nvSpPr>
            <p:spPr>
              <a:xfrm>
                <a:off x="8343763" y="5889563"/>
                <a:ext cx="248701" cy="165747"/>
              </a:xfrm>
              <a:custGeom>
                <a:avLst/>
                <a:gdLst/>
                <a:ahLst/>
                <a:cxnLst/>
                <a:rect l="l" t="t" r="r" b="b"/>
                <a:pathLst>
                  <a:path w="1170" h="778" extrusionOk="0">
                    <a:moveTo>
                      <a:pt x="1170" y="0"/>
                    </a:moveTo>
                    <a:lnTo>
                      <a:pt x="0" y="581"/>
                    </a:lnTo>
                    <a:lnTo>
                      <a:pt x="0" y="778"/>
                    </a:lnTo>
                    <a:lnTo>
                      <a:pt x="1170" y="196"/>
                    </a:lnTo>
                    <a:lnTo>
                      <a:pt x="1170" y="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499" name="Google Shape;1499;p48"/>
            <p:cNvGrpSpPr/>
            <p:nvPr/>
          </p:nvGrpSpPr>
          <p:grpSpPr>
            <a:xfrm>
              <a:off x="8095060" y="5664590"/>
              <a:ext cx="497404" cy="290164"/>
              <a:chOff x="8095060" y="5664590"/>
              <a:chExt cx="497404" cy="290164"/>
            </a:xfrm>
          </p:grpSpPr>
          <p:sp>
            <p:nvSpPr>
              <p:cNvPr id="1500" name="Google Shape;1500;p48"/>
              <p:cNvSpPr/>
              <p:nvPr/>
            </p:nvSpPr>
            <p:spPr>
              <a:xfrm>
                <a:off x="8095060" y="5664590"/>
                <a:ext cx="497402" cy="248408"/>
              </a:xfrm>
              <a:custGeom>
                <a:avLst/>
                <a:gdLst/>
                <a:ahLst/>
                <a:cxnLst/>
                <a:rect l="l" t="t" r="r" b="b"/>
                <a:pathLst>
                  <a:path w="2340" h="1166" extrusionOk="0">
                    <a:moveTo>
                      <a:pt x="1754" y="290"/>
                    </a:moveTo>
                    <a:lnTo>
                      <a:pt x="1170" y="0"/>
                    </a:lnTo>
                    <a:lnTo>
                      <a:pt x="587" y="290"/>
                    </a:lnTo>
                    <a:lnTo>
                      <a:pt x="0" y="582"/>
                    </a:lnTo>
                    <a:lnTo>
                      <a:pt x="587" y="874"/>
                    </a:lnTo>
                    <a:lnTo>
                      <a:pt x="1170" y="1166"/>
                    </a:lnTo>
                    <a:lnTo>
                      <a:pt x="1754" y="874"/>
                    </a:lnTo>
                    <a:lnTo>
                      <a:pt x="2340" y="582"/>
                    </a:lnTo>
                    <a:lnTo>
                      <a:pt x="1754" y="290"/>
                    </a:lnTo>
                    <a:close/>
                  </a:path>
                </a:pathLst>
              </a:custGeom>
              <a:solidFill>
                <a:srgbClr val="FFE5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1" name="Google Shape;1501;p48"/>
              <p:cNvSpPr/>
              <p:nvPr/>
            </p:nvSpPr>
            <p:spPr>
              <a:xfrm>
                <a:off x="8095060" y="5788580"/>
                <a:ext cx="248701" cy="166173"/>
              </a:xfrm>
              <a:custGeom>
                <a:avLst/>
                <a:gdLst/>
                <a:ahLst/>
                <a:cxnLst/>
                <a:rect l="l" t="t" r="r" b="b"/>
                <a:pathLst>
                  <a:path w="1170" h="780" extrusionOk="0">
                    <a:moveTo>
                      <a:pt x="0" y="0"/>
                    </a:moveTo>
                    <a:lnTo>
                      <a:pt x="0" y="196"/>
                    </a:lnTo>
                    <a:lnTo>
                      <a:pt x="1170" y="780"/>
                    </a:lnTo>
                    <a:lnTo>
                      <a:pt x="1170" y="584"/>
                    </a:lnTo>
                    <a:lnTo>
                      <a:pt x="0" y="0"/>
                    </a:lnTo>
                    <a:close/>
                  </a:path>
                </a:pathLst>
              </a:custGeom>
              <a:solidFill>
                <a:srgbClr val="FFD96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2" name="Google Shape;1502;p48"/>
              <p:cNvSpPr/>
              <p:nvPr/>
            </p:nvSpPr>
            <p:spPr>
              <a:xfrm>
                <a:off x="8343763" y="5788580"/>
                <a:ext cx="248701" cy="166173"/>
              </a:xfrm>
              <a:custGeom>
                <a:avLst/>
                <a:gdLst/>
                <a:ahLst/>
                <a:cxnLst/>
                <a:rect l="l" t="t" r="r" b="b"/>
                <a:pathLst>
                  <a:path w="1170" h="780" extrusionOk="0">
                    <a:moveTo>
                      <a:pt x="1170" y="0"/>
                    </a:moveTo>
                    <a:lnTo>
                      <a:pt x="0" y="584"/>
                    </a:lnTo>
                    <a:lnTo>
                      <a:pt x="0" y="780"/>
                    </a:lnTo>
                    <a:lnTo>
                      <a:pt x="1170" y="196"/>
                    </a:lnTo>
                    <a:lnTo>
                      <a:pt x="1170" y="0"/>
                    </a:ln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1503" name="Google Shape;1503;p48"/>
          <p:cNvGrpSpPr/>
          <p:nvPr/>
        </p:nvGrpSpPr>
        <p:grpSpPr>
          <a:xfrm>
            <a:off x="2870825" y="4378486"/>
            <a:ext cx="557162" cy="445734"/>
            <a:chOff x="4607809" y="5664627"/>
            <a:chExt cx="742883" cy="594312"/>
          </a:xfrm>
        </p:grpSpPr>
        <p:sp>
          <p:nvSpPr>
            <p:cNvPr id="1504" name="Google Shape;1504;p48"/>
            <p:cNvSpPr/>
            <p:nvPr/>
          </p:nvSpPr>
          <p:spPr>
            <a:xfrm>
              <a:off x="4607809" y="5824234"/>
              <a:ext cx="185166" cy="401151"/>
            </a:xfrm>
            <a:custGeom>
              <a:avLst/>
              <a:gdLst/>
              <a:ahLst/>
              <a:cxnLst/>
              <a:rect l="l" t="t" r="r" b="b"/>
              <a:pathLst>
                <a:path w="1083" h="2355" extrusionOk="0">
                  <a:moveTo>
                    <a:pt x="542" y="0"/>
                  </a:moveTo>
                  <a:lnTo>
                    <a:pt x="269" y="133"/>
                  </a:lnTo>
                  <a:lnTo>
                    <a:pt x="0" y="270"/>
                  </a:lnTo>
                  <a:lnTo>
                    <a:pt x="0" y="2355"/>
                  </a:lnTo>
                  <a:lnTo>
                    <a:pt x="1083" y="2355"/>
                  </a:lnTo>
                  <a:lnTo>
                    <a:pt x="1083" y="270"/>
                  </a:lnTo>
                  <a:lnTo>
                    <a:pt x="814" y="133"/>
                  </a:lnTo>
                  <a:lnTo>
                    <a:pt x="542" y="0"/>
                  </a:ln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5" name="Google Shape;1505;p48"/>
            <p:cNvSpPr/>
            <p:nvPr/>
          </p:nvSpPr>
          <p:spPr>
            <a:xfrm>
              <a:off x="4792974" y="5771259"/>
              <a:ext cx="185850" cy="454126"/>
            </a:xfrm>
            <a:custGeom>
              <a:avLst/>
              <a:gdLst/>
              <a:ahLst/>
              <a:cxnLst/>
              <a:rect l="l" t="t" r="r" b="b"/>
              <a:pathLst>
                <a:path w="1087" h="2666" extrusionOk="0">
                  <a:moveTo>
                    <a:pt x="545" y="0"/>
                  </a:moveTo>
                  <a:lnTo>
                    <a:pt x="273" y="133"/>
                  </a:lnTo>
                  <a:lnTo>
                    <a:pt x="0" y="266"/>
                  </a:lnTo>
                  <a:lnTo>
                    <a:pt x="0" y="2666"/>
                  </a:lnTo>
                  <a:lnTo>
                    <a:pt x="1087" y="2666"/>
                  </a:lnTo>
                  <a:lnTo>
                    <a:pt x="1087" y="266"/>
                  </a:lnTo>
                  <a:lnTo>
                    <a:pt x="814" y="133"/>
                  </a:lnTo>
                  <a:lnTo>
                    <a:pt x="545" y="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6" name="Google Shape;1506;p48"/>
            <p:cNvSpPr/>
            <p:nvPr/>
          </p:nvSpPr>
          <p:spPr>
            <a:xfrm>
              <a:off x="4978822" y="5717602"/>
              <a:ext cx="185679" cy="507784"/>
            </a:xfrm>
            <a:custGeom>
              <a:avLst/>
              <a:gdLst/>
              <a:ahLst/>
              <a:cxnLst/>
              <a:rect l="l" t="t" r="r" b="b"/>
              <a:pathLst>
                <a:path w="1086" h="2981" extrusionOk="0">
                  <a:moveTo>
                    <a:pt x="541" y="0"/>
                  </a:moveTo>
                  <a:lnTo>
                    <a:pt x="272" y="137"/>
                  </a:lnTo>
                  <a:lnTo>
                    <a:pt x="0" y="270"/>
                  </a:lnTo>
                  <a:lnTo>
                    <a:pt x="0" y="2981"/>
                  </a:lnTo>
                  <a:lnTo>
                    <a:pt x="1086" y="2981"/>
                  </a:lnTo>
                  <a:lnTo>
                    <a:pt x="1086" y="270"/>
                  </a:lnTo>
                  <a:lnTo>
                    <a:pt x="814" y="137"/>
                  </a:lnTo>
                  <a:lnTo>
                    <a:pt x="541" y="0"/>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7" name="Google Shape;1507;p48"/>
            <p:cNvSpPr/>
            <p:nvPr/>
          </p:nvSpPr>
          <p:spPr>
            <a:xfrm>
              <a:off x="5164499" y="5664627"/>
              <a:ext cx="185166" cy="560759"/>
            </a:xfrm>
            <a:custGeom>
              <a:avLst/>
              <a:gdLst/>
              <a:ahLst/>
              <a:cxnLst/>
              <a:rect l="l" t="t" r="r" b="b"/>
              <a:pathLst>
                <a:path w="1083" h="3292" extrusionOk="0">
                  <a:moveTo>
                    <a:pt x="269" y="133"/>
                  </a:moveTo>
                  <a:lnTo>
                    <a:pt x="0" y="267"/>
                  </a:lnTo>
                  <a:lnTo>
                    <a:pt x="0" y="3292"/>
                  </a:lnTo>
                  <a:lnTo>
                    <a:pt x="1083" y="3292"/>
                  </a:lnTo>
                  <a:lnTo>
                    <a:pt x="1083" y="267"/>
                  </a:lnTo>
                  <a:lnTo>
                    <a:pt x="814" y="133"/>
                  </a:lnTo>
                  <a:lnTo>
                    <a:pt x="542" y="0"/>
                  </a:lnTo>
                  <a:lnTo>
                    <a:pt x="269" y="133"/>
                  </a:ln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8" name="Google Shape;1508;p48"/>
            <p:cNvSpPr/>
            <p:nvPr/>
          </p:nvSpPr>
          <p:spPr>
            <a:xfrm>
              <a:off x="4607809" y="6225382"/>
              <a:ext cx="237484" cy="33556"/>
            </a:xfrm>
            <a:custGeom>
              <a:avLst/>
              <a:gdLst/>
              <a:ahLst/>
              <a:cxnLst/>
              <a:rect l="l" t="t" r="r" b="b"/>
              <a:pathLst>
                <a:path w="1389" h="197" extrusionOk="0">
                  <a:moveTo>
                    <a:pt x="0" y="0"/>
                  </a:moveTo>
                  <a:lnTo>
                    <a:pt x="608" y="197"/>
                  </a:lnTo>
                  <a:lnTo>
                    <a:pt x="1389" y="197"/>
                  </a:lnTo>
                  <a:lnTo>
                    <a:pt x="1083" y="0"/>
                  </a:lnTo>
                  <a:lnTo>
                    <a:pt x="0" y="0"/>
                  </a:lnTo>
                  <a:close/>
                </a:path>
              </a:pathLst>
            </a:custGeom>
            <a:solidFill>
              <a:srgbClr val="BF9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09" name="Google Shape;1509;p48"/>
            <p:cNvSpPr/>
            <p:nvPr/>
          </p:nvSpPr>
          <p:spPr>
            <a:xfrm>
              <a:off x="4792974" y="6225382"/>
              <a:ext cx="185850" cy="33556"/>
            </a:xfrm>
            <a:custGeom>
              <a:avLst/>
              <a:gdLst/>
              <a:ahLst/>
              <a:cxnLst/>
              <a:rect l="l" t="t" r="r" b="b"/>
              <a:pathLst>
                <a:path w="1087" h="197" extrusionOk="0">
                  <a:moveTo>
                    <a:pt x="1087" y="0"/>
                  </a:moveTo>
                  <a:lnTo>
                    <a:pt x="1087" y="197"/>
                  </a:lnTo>
                  <a:lnTo>
                    <a:pt x="306" y="197"/>
                  </a:lnTo>
                  <a:lnTo>
                    <a:pt x="0" y="0"/>
                  </a:lnTo>
                  <a:lnTo>
                    <a:pt x="1087" y="0"/>
                  </a:lnTo>
                  <a:close/>
                </a:path>
              </a:pathLst>
            </a:custGeom>
            <a:solidFill>
              <a:srgbClr val="38761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10" name="Google Shape;1510;p48"/>
            <p:cNvSpPr/>
            <p:nvPr/>
          </p:nvSpPr>
          <p:spPr>
            <a:xfrm>
              <a:off x="5112694" y="6225382"/>
              <a:ext cx="237997" cy="33556"/>
            </a:xfrm>
            <a:custGeom>
              <a:avLst/>
              <a:gdLst/>
              <a:ahLst/>
              <a:cxnLst/>
              <a:rect l="l" t="t" r="r" b="b"/>
              <a:pathLst>
                <a:path w="1392" h="197" extrusionOk="0">
                  <a:moveTo>
                    <a:pt x="1392" y="0"/>
                  </a:moveTo>
                  <a:lnTo>
                    <a:pt x="781" y="197"/>
                  </a:lnTo>
                  <a:lnTo>
                    <a:pt x="0" y="197"/>
                  </a:lnTo>
                  <a:lnTo>
                    <a:pt x="306" y="0"/>
                  </a:lnTo>
                  <a:lnTo>
                    <a:pt x="1392" y="0"/>
                  </a:lnTo>
                  <a:close/>
                </a:path>
              </a:pathLst>
            </a:custGeom>
            <a:solidFill>
              <a:srgbClr val="351C7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11" name="Google Shape;1511;p48"/>
            <p:cNvSpPr/>
            <p:nvPr/>
          </p:nvSpPr>
          <p:spPr>
            <a:xfrm>
              <a:off x="4978822" y="6225382"/>
              <a:ext cx="186192" cy="33556"/>
            </a:xfrm>
            <a:custGeom>
              <a:avLst/>
              <a:gdLst/>
              <a:ahLst/>
              <a:cxnLst/>
              <a:rect l="l" t="t" r="r" b="b"/>
              <a:pathLst>
                <a:path w="1089" h="197" extrusionOk="0">
                  <a:moveTo>
                    <a:pt x="0" y="0"/>
                  </a:moveTo>
                  <a:lnTo>
                    <a:pt x="0" y="197"/>
                  </a:lnTo>
                  <a:lnTo>
                    <a:pt x="783" y="197"/>
                  </a:lnTo>
                  <a:lnTo>
                    <a:pt x="1089" y="0"/>
                  </a:lnTo>
                  <a:lnTo>
                    <a:pt x="0" y="0"/>
                  </a:lnTo>
                  <a:close/>
                </a:path>
              </a:pathLst>
            </a:custGeom>
            <a:solidFill>
              <a:srgbClr val="1155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512" name="Google Shape;1512;p48"/>
          <p:cNvGrpSpPr/>
          <p:nvPr/>
        </p:nvGrpSpPr>
        <p:grpSpPr>
          <a:xfrm>
            <a:off x="3973890" y="4378543"/>
            <a:ext cx="1079865" cy="445620"/>
            <a:chOff x="2571250" y="5664711"/>
            <a:chExt cx="1439820" cy="594160"/>
          </a:xfrm>
        </p:grpSpPr>
        <p:sp>
          <p:nvSpPr>
            <p:cNvPr id="1513" name="Google Shape;1513;p48"/>
            <p:cNvSpPr/>
            <p:nvPr/>
          </p:nvSpPr>
          <p:spPr>
            <a:xfrm>
              <a:off x="2751485" y="5699308"/>
              <a:ext cx="179409" cy="510050"/>
            </a:xfrm>
            <a:custGeom>
              <a:avLst/>
              <a:gdLst/>
              <a:ahLst/>
              <a:cxnLst/>
              <a:rect l="l" t="t" r="r" b="b"/>
              <a:pathLst>
                <a:path w="287" h="813" extrusionOk="0">
                  <a:moveTo>
                    <a:pt x="144"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4" y="0"/>
                  </a:cubicBezTo>
                  <a:close/>
                </a:path>
              </a:pathLst>
            </a:custGeom>
            <a:solidFill>
              <a:srgbClr val="E69138"/>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14" name="Google Shape;1514;p48"/>
            <p:cNvSpPr/>
            <p:nvPr/>
          </p:nvSpPr>
          <p:spPr>
            <a:xfrm>
              <a:off x="2765747" y="5713810"/>
              <a:ext cx="150600" cy="151500"/>
            </a:xfrm>
            <a:prstGeom prst="ellipse">
              <a:avLst/>
            </a:prstGeom>
            <a:solidFill>
              <a:srgbClr val="B45F0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15" name="Google Shape;1515;p48"/>
            <p:cNvSpPr/>
            <p:nvPr/>
          </p:nvSpPr>
          <p:spPr>
            <a:xfrm>
              <a:off x="2930895" y="5732455"/>
              <a:ext cx="180236" cy="476902"/>
            </a:xfrm>
            <a:custGeom>
              <a:avLst/>
              <a:gdLst/>
              <a:ahLst/>
              <a:cxnLst/>
              <a:rect l="l" t="t" r="r" b="b"/>
              <a:pathLst>
                <a:path w="288" h="760" extrusionOk="0">
                  <a:moveTo>
                    <a:pt x="144" y="0"/>
                  </a:moveTo>
                  <a:cubicBezTo>
                    <a:pt x="65" y="0"/>
                    <a:pt x="0" y="65"/>
                    <a:pt x="0" y="144"/>
                  </a:cubicBezTo>
                  <a:cubicBezTo>
                    <a:pt x="0" y="760"/>
                    <a:pt x="0" y="760"/>
                    <a:pt x="0" y="760"/>
                  </a:cubicBezTo>
                  <a:cubicBezTo>
                    <a:pt x="288" y="760"/>
                    <a:pt x="288" y="760"/>
                    <a:pt x="288" y="760"/>
                  </a:cubicBezTo>
                  <a:cubicBezTo>
                    <a:pt x="288" y="144"/>
                    <a:pt x="288" y="144"/>
                    <a:pt x="288" y="144"/>
                  </a:cubicBezTo>
                  <a:cubicBezTo>
                    <a:pt x="288" y="65"/>
                    <a:pt x="224" y="0"/>
                    <a:pt x="144" y="0"/>
                  </a:cubicBezTo>
                  <a:close/>
                </a:path>
              </a:pathLst>
            </a:custGeom>
            <a:solidFill>
              <a:srgbClr val="F1C23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16" name="Google Shape;1516;p48"/>
            <p:cNvSpPr/>
            <p:nvPr/>
          </p:nvSpPr>
          <p:spPr>
            <a:xfrm>
              <a:off x="2945363" y="5746957"/>
              <a:ext cx="151200" cy="151800"/>
            </a:xfrm>
            <a:prstGeom prst="ellipse">
              <a:avLst/>
            </a:prstGeom>
            <a:solidFill>
              <a:srgbClr val="BF9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17" name="Google Shape;1517;p48"/>
            <p:cNvSpPr/>
            <p:nvPr/>
          </p:nvSpPr>
          <p:spPr>
            <a:xfrm>
              <a:off x="3111130" y="5756280"/>
              <a:ext cx="180030" cy="453078"/>
            </a:xfrm>
            <a:custGeom>
              <a:avLst/>
              <a:gdLst/>
              <a:ahLst/>
              <a:cxnLst/>
              <a:rect l="l" t="t" r="r" b="b"/>
              <a:pathLst>
                <a:path w="288" h="722" extrusionOk="0">
                  <a:moveTo>
                    <a:pt x="144" y="0"/>
                  </a:moveTo>
                  <a:cubicBezTo>
                    <a:pt x="65" y="0"/>
                    <a:pt x="0" y="65"/>
                    <a:pt x="0" y="144"/>
                  </a:cubicBezTo>
                  <a:cubicBezTo>
                    <a:pt x="0" y="722"/>
                    <a:pt x="0" y="722"/>
                    <a:pt x="0" y="722"/>
                  </a:cubicBezTo>
                  <a:cubicBezTo>
                    <a:pt x="288" y="722"/>
                    <a:pt x="288" y="722"/>
                    <a:pt x="288" y="722"/>
                  </a:cubicBezTo>
                  <a:cubicBezTo>
                    <a:pt x="288" y="144"/>
                    <a:pt x="288" y="144"/>
                    <a:pt x="288" y="144"/>
                  </a:cubicBezTo>
                  <a:cubicBezTo>
                    <a:pt x="288" y="65"/>
                    <a:pt x="224" y="0"/>
                    <a:pt x="144" y="0"/>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18" name="Google Shape;1518;p48"/>
            <p:cNvSpPr/>
            <p:nvPr/>
          </p:nvSpPr>
          <p:spPr>
            <a:xfrm>
              <a:off x="3125392" y="5770782"/>
              <a:ext cx="151200" cy="151800"/>
            </a:xfrm>
            <a:prstGeom prst="ellipse">
              <a:avLst/>
            </a:prstGeom>
            <a:solidFill>
              <a:srgbClr val="38761D"/>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19" name="Google Shape;1519;p48"/>
            <p:cNvSpPr/>
            <p:nvPr/>
          </p:nvSpPr>
          <p:spPr>
            <a:xfrm>
              <a:off x="3291159" y="5756280"/>
              <a:ext cx="180030" cy="453078"/>
            </a:xfrm>
            <a:custGeom>
              <a:avLst/>
              <a:gdLst/>
              <a:ahLst/>
              <a:cxnLst/>
              <a:rect l="l" t="t" r="r" b="b"/>
              <a:pathLst>
                <a:path w="288" h="722" extrusionOk="0">
                  <a:moveTo>
                    <a:pt x="144" y="0"/>
                  </a:moveTo>
                  <a:cubicBezTo>
                    <a:pt x="64" y="0"/>
                    <a:pt x="0" y="65"/>
                    <a:pt x="0" y="144"/>
                  </a:cubicBezTo>
                  <a:cubicBezTo>
                    <a:pt x="0" y="722"/>
                    <a:pt x="0" y="722"/>
                    <a:pt x="0" y="722"/>
                  </a:cubicBezTo>
                  <a:cubicBezTo>
                    <a:pt x="288" y="722"/>
                    <a:pt x="288" y="722"/>
                    <a:pt x="288" y="722"/>
                  </a:cubicBezTo>
                  <a:cubicBezTo>
                    <a:pt x="288" y="144"/>
                    <a:pt x="288" y="144"/>
                    <a:pt x="288" y="144"/>
                  </a:cubicBezTo>
                  <a:cubicBezTo>
                    <a:pt x="288" y="65"/>
                    <a:pt x="223" y="0"/>
                    <a:pt x="144" y="0"/>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20" name="Google Shape;1520;p48"/>
            <p:cNvSpPr/>
            <p:nvPr/>
          </p:nvSpPr>
          <p:spPr>
            <a:xfrm>
              <a:off x="3305628" y="5770782"/>
              <a:ext cx="151200" cy="151800"/>
            </a:xfrm>
            <a:prstGeom prst="ellipse">
              <a:avLst/>
            </a:prstGeom>
            <a:solidFill>
              <a:srgbClr val="134F5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21" name="Google Shape;1521;p48"/>
            <p:cNvSpPr/>
            <p:nvPr/>
          </p:nvSpPr>
          <p:spPr>
            <a:xfrm>
              <a:off x="3471189" y="5732455"/>
              <a:ext cx="180236" cy="476902"/>
            </a:xfrm>
            <a:custGeom>
              <a:avLst/>
              <a:gdLst/>
              <a:ahLst/>
              <a:cxnLst/>
              <a:rect l="l" t="t" r="r" b="b"/>
              <a:pathLst>
                <a:path w="288" h="760" extrusionOk="0">
                  <a:moveTo>
                    <a:pt x="144" y="0"/>
                  </a:moveTo>
                  <a:cubicBezTo>
                    <a:pt x="64" y="0"/>
                    <a:pt x="0" y="65"/>
                    <a:pt x="0" y="144"/>
                  </a:cubicBezTo>
                  <a:cubicBezTo>
                    <a:pt x="0" y="760"/>
                    <a:pt x="0" y="760"/>
                    <a:pt x="0" y="760"/>
                  </a:cubicBezTo>
                  <a:cubicBezTo>
                    <a:pt x="288" y="760"/>
                    <a:pt x="288" y="760"/>
                    <a:pt x="288" y="760"/>
                  </a:cubicBezTo>
                  <a:cubicBezTo>
                    <a:pt x="288" y="144"/>
                    <a:pt x="288" y="144"/>
                    <a:pt x="288" y="144"/>
                  </a:cubicBezTo>
                  <a:cubicBezTo>
                    <a:pt x="288" y="65"/>
                    <a:pt x="223" y="0"/>
                    <a:pt x="144" y="0"/>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22" name="Google Shape;1522;p48"/>
            <p:cNvSpPr/>
            <p:nvPr/>
          </p:nvSpPr>
          <p:spPr>
            <a:xfrm>
              <a:off x="3485657" y="5746957"/>
              <a:ext cx="151200" cy="151800"/>
            </a:xfrm>
            <a:prstGeom prst="ellipse">
              <a:avLst/>
            </a:prstGeom>
            <a:solidFill>
              <a:srgbClr val="1155C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23" name="Google Shape;1523;p48"/>
            <p:cNvSpPr/>
            <p:nvPr/>
          </p:nvSpPr>
          <p:spPr>
            <a:xfrm>
              <a:off x="3651425" y="5699308"/>
              <a:ext cx="179409" cy="510050"/>
            </a:xfrm>
            <a:custGeom>
              <a:avLst/>
              <a:gdLst/>
              <a:ahLst/>
              <a:cxnLst/>
              <a:rect l="l" t="t" r="r" b="b"/>
              <a:pathLst>
                <a:path w="287" h="813" extrusionOk="0">
                  <a:moveTo>
                    <a:pt x="143"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3" y="0"/>
                  </a:cubicBezTo>
                  <a:close/>
                </a:path>
              </a:pathLst>
            </a:custGeom>
            <a:solidFill>
              <a:srgbClr val="674EA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24" name="Google Shape;1524;p48"/>
            <p:cNvSpPr/>
            <p:nvPr/>
          </p:nvSpPr>
          <p:spPr>
            <a:xfrm>
              <a:off x="3665893" y="5713810"/>
              <a:ext cx="150600" cy="151500"/>
            </a:xfrm>
            <a:prstGeom prst="ellipse">
              <a:avLst/>
            </a:prstGeom>
            <a:solidFill>
              <a:srgbClr val="351C75"/>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25" name="Google Shape;1525;p48"/>
            <p:cNvSpPr/>
            <p:nvPr/>
          </p:nvSpPr>
          <p:spPr>
            <a:xfrm>
              <a:off x="3830834" y="5664711"/>
              <a:ext cx="180236" cy="544646"/>
            </a:xfrm>
            <a:custGeom>
              <a:avLst/>
              <a:gdLst/>
              <a:ahLst/>
              <a:cxnLst/>
              <a:rect l="l" t="t" r="r" b="b"/>
              <a:pathLst>
                <a:path w="288" h="868" extrusionOk="0">
                  <a:moveTo>
                    <a:pt x="144" y="0"/>
                  </a:moveTo>
                  <a:cubicBezTo>
                    <a:pt x="65" y="0"/>
                    <a:pt x="0" y="64"/>
                    <a:pt x="0" y="144"/>
                  </a:cubicBezTo>
                  <a:cubicBezTo>
                    <a:pt x="0" y="868"/>
                    <a:pt x="0" y="868"/>
                    <a:pt x="0" y="868"/>
                  </a:cubicBezTo>
                  <a:cubicBezTo>
                    <a:pt x="288" y="868"/>
                    <a:pt x="288" y="868"/>
                    <a:pt x="288" y="868"/>
                  </a:cubicBezTo>
                  <a:cubicBezTo>
                    <a:pt x="288" y="144"/>
                    <a:pt x="288" y="144"/>
                    <a:pt x="288" y="144"/>
                  </a:cubicBezTo>
                  <a:cubicBezTo>
                    <a:pt x="288" y="64"/>
                    <a:pt x="224" y="0"/>
                    <a:pt x="144" y="0"/>
                  </a:cubicBezTo>
                  <a:close/>
                </a:path>
              </a:pathLst>
            </a:custGeom>
            <a:solidFill>
              <a:srgbClr val="A64D79"/>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26" name="Google Shape;1526;p48"/>
            <p:cNvSpPr/>
            <p:nvPr/>
          </p:nvSpPr>
          <p:spPr>
            <a:xfrm>
              <a:off x="3845302" y="5679213"/>
              <a:ext cx="151200" cy="151800"/>
            </a:xfrm>
            <a:prstGeom prst="ellipse">
              <a:avLst/>
            </a:prstGeom>
            <a:solidFill>
              <a:srgbClr val="741B4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27" name="Google Shape;1527;p48"/>
            <p:cNvSpPr/>
            <p:nvPr/>
          </p:nvSpPr>
          <p:spPr>
            <a:xfrm>
              <a:off x="2571250" y="5664711"/>
              <a:ext cx="180236" cy="544646"/>
            </a:xfrm>
            <a:custGeom>
              <a:avLst/>
              <a:gdLst/>
              <a:ahLst/>
              <a:cxnLst/>
              <a:rect l="l" t="t" r="r" b="b"/>
              <a:pathLst>
                <a:path w="288" h="868" extrusionOk="0">
                  <a:moveTo>
                    <a:pt x="144" y="0"/>
                  </a:moveTo>
                  <a:cubicBezTo>
                    <a:pt x="64" y="0"/>
                    <a:pt x="0" y="64"/>
                    <a:pt x="0" y="144"/>
                  </a:cubicBezTo>
                  <a:cubicBezTo>
                    <a:pt x="0" y="868"/>
                    <a:pt x="0" y="868"/>
                    <a:pt x="0" y="868"/>
                  </a:cubicBezTo>
                  <a:cubicBezTo>
                    <a:pt x="288" y="868"/>
                    <a:pt x="288" y="868"/>
                    <a:pt x="288" y="868"/>
                  </a:cubicBezTo>
                  <a:cubicBezTo>
                    <a:pt x="288" y="144"/>
                    <a:pt x="288" y="144"/>
                    <a:pt x="288" y="144"/>
                  </a:cubicBezTo>
                  <a:cubicBezTo>
                    <a:pt x="288" y="64"/>
                    <a:pt x="223" y="0"/>
                    <a:pt x="144" y="0"/>
                  </a:cubicBezTo>
                  <a:close/>
                </a:path>
              </a:pathLst>
            </a:custGeom>
            <a:solidFill>
              <a:srgbClr val="CC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28" name="Google Shape;1528;p48"/>
            <p:cNvSpPr/>
            <p:nvPr/>
          </p:nvSpPr>
          <p:spPr>
            <a:xfrm>
              <a:off x="2585718" y="5679213"/>
              <a:ext cx="151200" cy="151800"/>
            </a:xfrm>
            <a:prstGeom prst="ellipse">
              <a:avLst/>
            </a:prstGeom>
            <a:solidFill>
              <a:srgbClr val="99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529" name="Google Shape;1529;p48"/>
            <p:cNvSpPr/>
            <p:nvPr/>
          </p:nvSpPr>
          <p:spPr>
            <a:xfrm>
              <a:off x="2571250" y="6209358"/>
              <a:ext cx="365226" cy="49514"/>
            </a:xfrm>
            <a:custGeom>
              <a:avLst/>
              <a:gdLst/>
              <a:ahLst/>
              <a:cxnLst/>
              <a:rect l="l" t="t" r="r" b="b"/>
              <a:pathLst>
                <a:path w="1767" h="239" extrusionOk="0">
                  <a:moveTo>
                    <a:pt x="1767" y="239"/>
                  </a:moveTo>
                  <a:lnTo>
                    <a:pt x="1198" y="239"/>
                  </a:lnTo>
                  <a:lnTo>
                    <a:pt x="0" y="0"/>
                  </a:lnTo>
                  <a:lnTo>
                    <a:pt x="872" y="0"/>
                  </a:lnTo>
                  <a:lnTo>
                    <a:pt x="1767" y="239"/>
                  </a:lnTo>
                  <a:close/>
                </a:path>
              </a:pathLst>
            </a:custGeom>
            <a:solidFill>
              <a:srgbClr val="99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0" name="Google Shape;1530;p48"/>
            <p:cNvSpPr/>
            <p:nvPr/>
          </p:nvSpPr>
          <p:spPr>
            <a:xfrm>
              <a:off x="2751485" y="6209358"/>
              <a:ext cx="303218" cy="49514"/>
            </a:xfrm>
            <a:custGeom>
              <a:avLst/>
              <a:gdLst/>
              <a:ahLst/>
              <a:cxnLst/>
              <a:rect l="l" t="t" r="r" b="b"/>
              <a:pathLst>
                <a:path w="1467" h="239" extrusionOk="0">
                  <a:moveTo>
                    <a:pt x="1467" y="239"/>
                  </a:moveTo>
                  <a:lnTo>
                    <a:pt x="895" y="239"/>
                  </a:lnTo>
                  <a:lnTo>
                    <a:pt x="0" y="0"/>
                  </a:lnTo>
                  <a:lnTo>
                    <a:pt x="868" y="0"/>
                  </a:lnTo>
                  <a:lnTo>
                    <a:pt x="1467" y="239"/>
                  </a:lnTo>
                  <a:close/>
                </a:path>
              </a:pathLst>
            </a:custGeom>
            <a:solidFill>
              <a:srgbClr val="B45F0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1" name="Google Shape;1531;p48"/>
            <p:cNvSpPr/>
            <p:nvPr/>
          </p:nvSpPr>
          <p:spPr>
            <a:xfrm>
              <a:off x="2930895" y="6209358"/>
              <a:ext cx="242037" cy="49514"/>
            </a:xfrm>
            <a:custGeom>
              <a:avLst/>
              <a:gdLst/>
              <a:ahLst/>
              <a:cxnLst/>
              <a:rect l="l" t="t" r="r" b="b"/>
              <a:pathLst>
                <a:path w="1171" h="239" extrusionOk="0">
                  <a:moveTo>
                    <a:pt x="1171" y="239"/>
                  </a:moveTo>
                  <a:lnTo>
                    <a:pt x="599" y="239"/>
                  </a:lnTo>
                  <a:lnTo>
                    <a:pt x="0" y="0"/>
                  </a:lnTo>
                  <a:lnTo>
                    <a:pt x="872" y="0"/>
                  </a:lnTo>
                  <a:lnTo>
                    <a:pt x="1171" y="239"/>
                  </a:lnTo>
                  <a:close/>
                </a:path>
              </a:pathLst>
            </a:custGeom>
            <a:solidFill>
              <a:srgbClr val="BF9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2" name="Google Shape;1532;p48"/>
            <p:cNvSpPr/>
            <p:nvPr/>
          </p:nvSpPr>
          <p:spPr>
            <a:xfrm>
              <a:off x="3111130" y="6209358"/>
              <a:ext cx="180029" cy="49514"/>
            </a:xfrm>
            <a:custGeom>
              <a:avLst/>
              <a:gdLst/>
              <a:ahLst/>
              <a:cxnLst/>
              <a:rect l="l" t="t" r="r" b="b"/>
              <a:pathLst>
                <a:path w="871" h="239" extrusionOk="0">
                  <a:moveTo>
                    <a:pt x="871" y="239"/>
                  </a:moveTo>
                  <a:lnTo>
                    <a:pt x="299" y="239"/>
                  </a:lnTo>
                  <a:lnTo>
                    <a:pt x="0" y="0"/>
                  </a:lnTo>
                  <a:lnTo>
                    <a:pt x="871" y="0"/>
                  </a:lnTo>
                  <a:lnTo>
                    <a:pt x="871" y="239"/>
                  </a:lnTo>
                  <a:close/>
                </a:path>
              </a:pathLst>
            </a:custGeom>
            <a:solidFill>
              <a:srgbClr val="38761D"/>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3" name="Google Shape;1533;p48"/>
            <p:cNvSpPr/>
            <p:nvPr/>
          </p:nvSpPr>
          <p:spPr>
            <a:xfrm>
              <a:off x="3291159" y="6209358"/>
              <a:ext cx="180029" cy="49514"/>
            </a:xfrm>
            <a:custGeom>
              <a:avLst/>
              <a:gdLst/>
              <a:ahLst/>
              <a:cxnLst/>
              <a:rect l="l" t="t" r="r" b="b"/>
              <a:pathLst>
                <a:path w="871" h="239" extrusionOk="0">
                  <a:moveTo>
                    <a:pt x="572" y="239"/>
                  </a:moveTo>
                  <a:lnTo>
                    <a:pt x="0" y="239"/>
                  </a:lnTo>
                  <a:lnTo>
                    <a:pt x="0" y="0"/>
                  </a:lnTo>
                  <a:lnTo>
                    <a:pt x="871" y="0"/>
                  </a:lnTo>
                  <a:lnTo>
                    <a:pt x="572" y="239"/>
                  </a:lnTo>
                  <a:close/>
                </a:path>
              </a:pathLst>
            </a:custGeom>
            <a:solidFill>
              <a:srgbClr val="134F5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4" name="Google Shape;1534;p48"/>
            <p:cNvSpPr/>
            <p:nvPr/>
          </p:nvSpPr>
          <p:spPr>
            <a:xfrm>
              <a:off x="3409388" y="6209358"/>
              <a:ext cx="242037" cy="49514"/>
            </a:xfrm>
            <a:custGeom>
              <a:avLst/>
              <a:gdLst/>
              <a:ahLst/>
              <a:cxnLst/>
              <a:rect l="l" t="t" r="r" b="b"/>
              <a:pathLst>
                <a:path w="1171" h="239" extrusionOk="0">
                  <a:moveTo>
                    <a:pt x="572" y="239"/>
                  </a:moveTo>
                  <a:lnTo>
                    <a:pt x="0" y="239"/>
                  </a:lnTo>
                  <a:lnTo>
                    <a:pt x="299" y="0"/>
                  </a:lnTo>
                  <a:lnTo>
                    <a:pt x="1171" y="0"/>
                  </a:lnTo>
                  <a:lnTo>
                    <a:pt x="572" y="239"/>
                  </a:lnTo>
                  <a:close/>
                </a:path>
              </a:pathLst>
            </a:custGeom>
            <a:solidFill>
              <a:srgbClr val="1155C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5" name="Google Shape;1535;p48"/>
            <p:cNvSpPr/>
            <p:nvPr/>
          </p:nvSpPr>
          <p:spPr>
            <a:xfrm>
              <a:off x="3527616" y="6209358"/>
              <a:ext cx="303218" cy="49514"/>
            </a:xfrm>
            <a:custGeom>
              <a:avLst/>
              <a:gdLst/>
              <a:ahLst/>
              <a:cxnLst/>
              <a:rect l="l" t="t" r="r" b="b"/>
              <a:pathLst>
                <a:path w="1467" h="239" extrusionOk="0">
                  <a:moveTo>
                    <a:pt x="572" y="239"/>
                  </a:moveTo>
                  <a:lnTo>
                    <a:pt x="0" y="239"/>
                  </a:lnTo>
                  <a:lnTo>
                    <a:pt x="599" y="0"/>
                  </a:lnTo>
                  <a:lnTo>
                    <a:pt x="1467" y="0"/>
                  </a:lnTo>
                  <a:lnTo>
                    <a:pt x="572" y="239"/>
                  </a:lnTo>
                  <a:close/>
                </a:path>
              </a:pathLst>
            </a:custGeom>
            <a:solidFill>
              <a:srgbClr val="351C75"/>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536" name="Google Shape;1536;p48"/>
            <p:cNvSpPr/>
            <p:nvPr/>
          </p:nvSpPr>
          <p:spPr>
            <a:xfrm>
              <a:off x="3645844" y="6209358"/>
              <a:ext cx="365226" cy="49514"/>
            </a:xfrm>
            <a:custGeom>
              <a:avLst/>
              <a:gdLst/>
              <a:ahLst/>
              <a:cxnLst/>
              <a:rect l="l" t="t" r="r" b="b"/>
              <a:pathLst>
                <a:path w="1767" h="239" extrusionOk="0">
                  <a:moveTo>
                    <a:pt x="572" y="239"/>
                  </a:moveTo>
                  <a:lnTo>
                    <a:pt x="0" y="239"/>
                  </a:lnTo>
                  <a:lnTo>
                    <a:pt x="895" y="0"/>
                  </a:lnTo>
                  <a:lnTo>
                    <a:pt x="1767" y="0"/>
                  </a:lnTo>
                  <a:lnTo>
                    <a:pt x="572" y="239"/>
                  </a:lnTo>
                  <a:close/>
                </a:path>
              </a:pathLst>
            </a:custGeom>
            <a:solidFill>
              <a:srgbClr val="741B4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grpSp>
        <p:nvGrpSpPr>
          <p:cNvPr id="1537" name="Google Shape;1537;p48"/>
          <p:cNvGrpSpPr/>
          <p:nvPr/>
        </p:nvGrpSpPr>
        <p:grpSpPr>
          <a:xfrm>
            <a:off x="5599659" y="4378335"/>
            <a:ext cx="642470" cy="446036"/>
            <a:chOff x="6332670" y="5663946"/>
            <a:chExt cx="856627" cy="594715"/>
          </a:xfrm>
        </p:grpSpPr>
        <p:grpSp>
          <p:nvGrpSpPr>
            <p:cNvPr id="1538" name="Google Shape;1538;p48"/>
            <p:cNvGrpSpPr/>
            <p:nvPr/>
          </p:nvGrpSpPr>
          <p:grpSpPr>
            <a:xfrm>
              <a:off x="6392364" y="5663946"/>
              <a:ext cx="796933" cy="185801"/>
              <a:chOff x="3321050" y="1066800"/>
              <a:chExt cx="6505573" cy="1508125"/>
            </a:xfrm>
          </p:grpSpPr>
          <p:sp>
            <p:nvSpPr>
              <p:cNvPr id="1539" name="Google Shape;1539;p48"/>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40" name="Google Shape;1540;p48"/>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38761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541" name="Google Shape;1541;p48"/>
            <p:cNvGrpSpPr/>
            <p:nvPr/>
          </p:nvGrpSpPr>
          <p:grpSpPr>
            <a:xfrm flipH="1">
              <a:off x="6332670" y="5868403"/>
              <a:ext cx="796933" cy="185801"/>
              <a:chOff x="3321050" y="1066800"/>
              <a:chExt cx="6505573" cy="1508125"/>
            </a:xfrm>
          </p:grpSpPr>
          <p:sp>
            <p:nvSpPr>
              <p:cNvPr id="1542" name="Google Shape;1542;p48"/>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43" name="Google Shape;1543;p48"/>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34F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544" name="Google Shape;1544;p48"/>
            <p:cNvGrpSpPr/>
            <p:nvPr/>
          </p:nvGrpSpPr>
          <p:grpSpPr>
            <a:xfrm>
              <a:off x="6392364" y="6072860"/>
              <a:ext cx="796933" cy="185801"/>
              <a:chOff x="3321050" y="1066800"/>
              <a:chExt cx="6505573" cy="1508125"/>
            </a:xfrm>
          </p:grpSpPr>
          <p:sp>
            <p:nvSpPr>
              <p:cNvPr id="1545" name="Google Shape;1545;p48"/>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546" name="Google Shape;1546;p48"/>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C458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sp>
        <p:nvSpPr>
          <p:cNvPr id="1547" name="Google Shape;1547;p48"/>
          <p:cNvSpPr txBox="1">
            <a:spLocks noGrp="1"/>
          </p:cNvSpPr>
          <p:nvPr>
            <p:ph type="title"/>
          </p:nvPr>
        </p:nvSpPr>
        <p:spPr>
          <a:xfrm>
            <a:off x="855300" y="249075"/>
            <a:ext cx="7433400" cy="396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sz="2000" dirty="0">
                <a:cs typeface="B Nazanin" panose="00000700000000000000" pitchFamily="2" charset="-78"/>
              </a:rPr>
              <a:t>نمودارها و اینفوگرافیک ها</a:t>
            </a:r>
            <a:endParaRPr sz="2000" dirty="0"/>
          </a:p>
        </p:txBody>
      </p:sp>
      <p:sp>
        <p:nvSpPr>
          <p:cNvPr id="1548" name="Google Shape;1548;p48"/>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66</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2E3037"/>
        </a:solidFill>
        <a:effectLst/>
      </p:bgPr>
    </p:bg>
    <p:spTree>
      <p:nvGrpSpPr>
        <p:cNvPr id="1" name="Shape 1552"/>
        <p:cNvGrpSpPr/>
        <p:nvPr/>
      </p:nvGrpSpPr>
      <p:grpSpPr>
        <a:xfrm>
          <a:off x="0" y="0"/>
          <a:ext cx="0" cy="0"/>
          <a:chOff x="0" y="0"/>
          <a:chExt cx="0" cy="0"/>
        </a:xfrm>
      </p:grpSpPr>
      <p:sp>
        <p:nvSpPr>
          <p:cNvPr id="1553" name="Google Shape;1553;p49"/>
          <p:cNvSpPr txBox="1"/>
          <p:nvPr/>
        </p:nvSpPr>
        <p:spPr>
          <a:xfrm>
            <a:off x="1341500" y="780950"/>
            <a:ext cx="6985500" cy="10356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solidFill>
                  <a:schemeClr val="bg1"/>
                </a:solidFill>
                <a:latin typeface="Poppins Light"/>
                <a:ea typeface="Poppins Light"/>
                <a:cs typeface="B Nazanin" panose="00000700000000000000" pitchFamily="2" charset="-78"/>
                <a:sym typeface="Poppins Light"/>
              </a:rPr>
              <a:t>همچنین می توانید از هر ایموجی به عنوان نماد استفاده کنید</a:t>
            </a:r>
          </a:p>
          <a:p>
            <a:pPr marL="0" lvl="0" indent="0" algn="r" rtl="1">
              <a:spcBef>
                <a:spcPts val="0"/>
              </a:spcBef>
              <a:spcAft>
                <a:spcPts val="0"/>
              </a:spcAft>
              <a:buClr>
                <a:schemeClr val="dk1"/>
              </a:buClr>
              <a:buSzPts val="1100"/>
              <a:buFont typeface="Arial"/>
              <a:buNone/>
            </a:pPr>
            <a:r>
              <a:rPr lang="fa-IR" dirty="0">
                <a:solidFill>
                  <a:schemeClr val="bg1"/>
                </a:solidFill>
                <a:latin typeface="Poppins Light"/>
                <a:ea typeface="Poppins Light"/>
                <a:cs typeface="B Nazanin" panose="00000700000000000000" pitchFamily="2" charset="-78"/>
                <a:sym typeface="Poppins Light"/>
              </a:rPr>
              <a:t>!و البته بدون از دست دادن کیفیت، </a:t>
            </a:r>
          </a:p>
          <a:p>
            <a:pPr marL="0" lvl="0" indent="0" algn="r" rtl="1">
              <a:spcBef>
                <a:spcPts val="0"/>
              </a:spcBef>
              <a:spcAft>
                <a:spcPts val="0"/>
              </a:spcAft>
              <a:buClr>
                <a:schemeClr val="dk1"/>
              </a:buClr>
              <a:buSzPts val="1100"/>
              <a:buFont typeface="Arial"/>
              <a:buNone/>
            </a:pPr>
            <a:r>
              <a:rPr lang="fa-IR" dirty="0">
                <a:solidFill>
                  <a:schemeClr val="bg1"/>
                </a:solidFill>
                <a:latin typeface="Poppins Light"/>
                <a:ea typeface="Poppins Light"/>
                <a:cs typeface="B Nazanin" panose="00000700000000000000" pitchFamily="2" charset="-78"/>
                <a:sym typeface="Poppins Light"/>
              </a:rPr>
              <a:t>اندازه آن را تغییر می دهد.چگونه؟ </a:t>
            </a:r>
          </a:p>
          <a:p>
            <a:pPr marL="0" lvl="0" indent="0" algn="r" rtl="1">
              <a:spcBef>
                <a:spcPts val="0"/>
              </a:spcBef>
              <a:spcAft>
                <a:spcPts val="0"/>
              </a:spcAft>
              <a:buClr>
                <a:schemeClr val="dk1"/>
              </a:buClr>
              <a:buSzPts val="1100"/>
              <a:buFont typeface="Arial"/>
              <a:buNone/>
            </a:pPr>
            <a:r>
              <a:rPr lang="fa-IR" dirty="0">
                <a:solidFill>
                  <a:schemeClr val="bg1"/>
                </a:solidFill>
                <a:latin typeface="Poppins Light"/>
                <a:ea typeface="Poppins Light"/>
                <a:cs typeface="B Nazanin" panose="00000700000000000000" pitchFamily="2" charset="-78"/>
                <a:sym typeface="Poppins Light"/>
              </a:rPr>
              <a:t>دستورالعمل های گوگل را دنبال کنید</a:t>
            </a:r>
          </a:p>
          <a:p>
            <a:pPr marL="0" lvl="0" indent="0" algn="r" rtl="1">
              <a:spcBef>
                <a:spcPts val="0"/>
              </a:spcBef>
              <a:spcAft>
                <a:spcPts val="0"/>
              </a:spcAft>
              <a:buClr>
                <a:schemeClr val="dk1"/>
              </a:buClr>
              <a:buSzPts val="1100"/>
              <a:buFont typeface="Arial"/>
              <a:buNone/>
            </a:pPr>
            <a:r>
              <a:rPr lang="fa-IR" dirty="0">
                <a:solidFill>
                  <a:schemeClr val="bg1"/>
                </a:solidFill>
                <a:latin typeface="Poppins Light"/>
                <a:ea typeface="Poppins Light"/>
                <a:cs typeface="B Nazanin" panose="00000700000000000000" pitchFamily="2" charset="-78"/>
                <a:sym typeface="Poppins Light"/>
              </a:rPr>
              <a:t> </a:t>
            </a:r>
            <a:r>
              <a:rPr lang="en-US" dirty="0">
                <a:solidFill>
                  <a:schemeClr val="bg1"/>
                </a:solidFill>
                <a:latin typeface="Poppins Light"/>
                <a:ea typeface="Poppins Light"/>
                <a:cs typeface="B Nazanin" panose="00000700000000000000" pitchFamily="2" charset="-78"/>
                <a:sym typeface="Poppins Light"/>
              </a:rPr>
              <a:t>https://twitter.com/googledocs/status/730087240156643328</a:t>
            </a:r>
          </a:p>
        </p:txBody>
      </p:sp>
      <p:sp>
        <p:nvSpPr>
          <p:cNvPr id="1554" name="Google Shape;1554;p49"/>
          <p:cNvSpPr txBox="1"/>
          <p:nvPr/>
        </p:nvSpPr>
        <p:spPr>
          <a:xfrm>
            <a:off x="1341500" y="2409338"/>
            <a:ext cx="7327500" cy="192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600">
                <a:solidFill>
                  <a:srgbClr val="FFFFFF"/>
                </a:solidFill>
                <a:latin typeface="Quicksand"/>
                <a:ea typeface="Quicksand"/>
                <a:cs typeface="Quicksand"/>
                <a:sym typeface="Quicksand"/>
              </a:rPr>
              <a:t>✋👆👉👍👤👦👧👨👩👪💃🏃💑❤😂😉😋😒😭👶😸🐟🍒🍔💣📌📖🔨🎃🎈🎨🏈🏰🌏🔌🔑</a:t>
            </a:r>
            <a:r>
              <a:rPr lang="en" sz="2400">
                <a:solidFill>
                  <a:srgbClr val="FFFFFF"/>
                </a:solidFill>
                <a:highlight>
                  <a:schemeClr val="accent1"/>
                </a:highlight>
                <a:latin typeface="Quicksand"/>
                <a:ea typeface="Quicksand"/>
                <a:cs typeface="Quicksand"/>
                <a:sym typeface="Quicksand"/>
              </a:rPr>
              <a:t> and many more...</a:t>
            </a:r>
            <a:endParaRPr sz="2400">
              <a:solidFill>
                <a:srgbClr val="FFFFFF"/>
              </a:solidFill>
              <a:highlight>
                <a:schemeClr val="accent1"/>
              </a:highlight>
              <a:latin typeface="Quicksand"/>
              <a:ea typeface="Quicksand"/>
              <a:cs typeface="Quicksand"/>
              <a:sym typeface="Quicksand"/>
            </a:endParaRPr>
          </a:p>
        </p:txBody>
      </p:sp>
      <p:sp>
        <p:nvSpPr>
          <p:cNvPr id="1555" name="Google Shape;1555;p49"/>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67</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Google Shape;109;p17"/>
          <p:cNvSpPr txBox="1">
            <a:spLocks noGrp="1"/>
          </p:cNvSpPr>
          <p:nvPr>
            <p:ph type="body" idx="1"/>
          </p:nvPr>
        </p:nvSpPr>
        <p:spPr>
          <a:xfrm>
            <a:off x="1255923" y="452993"/>
            <a:ext cx="7373503" cy="37257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400" dirty="0">
                <a:cs typeface="B Nazanin" panose="00000700000000000000" pitchFamily="2" charset="-78"/>
              </a:rPr>
              <a:t>همان اتحادها و یکپارچه سازیهاست که منجر به تغییر ساختارهای روحی انسان خواهد شد.اغلب از ساختمان سبز تعبیر به ساختمانی می شود که اثرات منفی آن بر روی محیط اطرافش کم باشد. هدف از ایجاد ساختمانهای سبز بر اساس اصول ذکر شده بالا بهبود یافتن آب و هوا و جلوگیری از اثرات منفی ساخت و ساز بر محیط زیست است. صرفه جویی و بهینه سازی مصرف انرژی و کاربرد انرژیهای پایدار در حال حاضر هیچگونه نقشی در فرهنگ ساحتمانی کشور ندارد. علاوه بر آن در ساخت و سازهای مسکونی بخش خصوصی و خصوصاً مسکن طبقات مرفه ارقام نسبتاً مهمی به زیان سایر موارد ضروری هزینه در ساختمان صرف تزیینات افراطی و بی اصالتی می شود که عمدتاً بنام ابزار سازی مشهور است .انگیزه صرف این مبالغ نامتعادل در زیور آرایی احرازجلال و شکوه و نهایتاً رونق و موفقیت تجاری خصوصاً در حرفه بساز و بفروشی است.این مسئله متأسفانه به یک مد در جامعه تبدیل شده است که این نگران کننده است .اما چاره مشکل اکتشاف رویکردهای نوین زیبایی شناختی برای ایجاد دگرگونی و تحول در اذهان عمومی و جایگزینی الگوهای زیستی مبتنی بر تعادل صرفه جویی و بهینه سازی مصرف و احترام به محیط طبیعی و اجتماعی زیست به جای الگوهای منحط رایج کنونی امری ضروری است. لازمه این امر آن است که معماران بکوشند به جای دنباله روی در سلیقه عامیانه و بازاری پسند ذوق و سلیقه عمومی را در جهات سازنده و مفید اجتماعی هدایت کنند. معماران می توانند به مردم بباورانند که طرحهای اقلیمی و زیست محیطی کمتر از تزیینات رایج کنونی زیبا نیست.از طریق معماری می توان جامعه را از مطلوبیت و ارزش فراوان اقتصادی وزیست محیطی انرژیهایی که به نامهای بی زیان و آرام و ... مشهور شده مطلع کرد. انرژیهایی که از دیدگاه هنرمندان و معماران می تواند به جای هر چیز دیگر زیبا نامید.آینده جهان در زیبایی های زیبا نهفته است. بیایید زیبایی نهفته در انرژیهای پاک و حیاتبخش را کشف کنیم. این نوع طراحی از اصولی خاص تبعیت میکند که رعایت آنها ضروری است: مدیریت منابع انرژی، طراحی با قابلیت بازگشت به چرخه زندگی، طراحی برای انسان.</a:t>
            </a:r>
            <a:br>
              <a:rPr lang="fa-IR" sz="1400" dirty="0">
                <a:cs typeface="B Nazanin" panose="00000700000000000000" pitchFamily="2" charset="-78"/>
              </a:rPr>
            </a:br>
            <a:endParaRPr sz="1400" dirty="0">
              <a:cs typeface="B Nazanin" panose="00000700000000000000" pitchFamily="2" charset="-78"/>
            </a:endParaRPr>
          </a:p>
        </p:txBody>
      </p:sp>
      <p:sp>
        <p:nvSpPr>
          <p:cNvPr id="110" name="Google Shape;110;p17"/>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7</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8"/>
          <p:cNvSpPr/>
          <p:nvPr/>
        </p:nvSpPr>
        <p:spPr>
          <a:xfrm>
            <a:off x="-132298" y="1489426"/>
            <a:ext cx="2155500" cy="2164500"/>
          </a:xfrm>
          <a:prstGeom prst="ellipse">
            <a:avLst/>
          </a:prstGeom>
          <a:solidFill>
            <a:schemeClr val="accent1"/>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8"/>
          <p:cNvSpPr txBox="1">
            <a:spLocks noGrp="1"/>
          </p:cNvSpPr>
          <p:nvPr>
            <p:ph type="ctrTitle" idx="4294967295"/>
          </p:nvPr>
        </p:nvSpPr>
        <p:spPr>
          <a:xfrm>
            <a:off x="2607096" y="76069"/>
            <a:ext cx="6028200" cy="541974"/>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ar-SA" dirty="0">
                <a:solidFill>
                  <a:schemeClr val="bg1">
                    <a:lumMod val="95000"/>
                    <a:lumOff val="5000"/>
                  </a:schemeClr>
                </a:solidFill>
                <a:cs typeface="B Nazanin" panose="00000700000000000000" pitchFamily="2" charset="-78"/>
              </a:rPr>
              <a:t>نگاهی به اصول معماری سبز </a:t>
            </a:r>
            <a:endParaRPr dirty="0">
              <a:cs typeface="B Nazanin" panose="00000700000000000000" pitchFamily="2" charset="-78"/>
            </a:endParaRPr>
          </a:p>
        </p:txBody>
      </p:sp>
      <p:sp>
        <p:nvSpPr>
          <p:cNvPr id="117" name="Google Shape;117;p18"/>
          <p:cNvSpPr txBox="1">
            <a:spLocks noGrp="1"/>
          </p:cNvSpPr>
          <p:nvPr>
            <p:ph type="subTitle" idx="4294967295"/>
          </p:nvPr>
        </p:nvSpPr>
        <p:spPr>
          <a:xfrm>
            <a:off x="2494957" y="704626"/>
            <a:ext cx="6028200" cy="784800"/>
          </a:xfrm>
          <a:prstGeom prst="rect">
            <a:avLst/>
          </a:prstGeom>
        </p:spPr>
        <p:txBody>
          <a:bodyPr spcFirstLastPara="1" wrap="square" lIns="91425" tIns="91425" rIns="91425" bIns="91425" anchor="t" anchorCtr="0">
            <a:noAutofit/>
          </a:bodyPr>
          <a:lstStyle/>
          <a:p>
            <a:pPr marL="0" lvl="0" indent="0" algn="r" rtl="1">
              <a:spcBef>
                <a:spcPts val="600"/>
              </a:spcBef>
              <a:spcAft>
                <a:spcPts val="0"/>
              </a:spcAft>
              <a:buNone/>
            </a:pPr>
            <a:r>
              <a:rPr lang="fa-IR" sz="1400" dirty="0">
                <a:cs typeface="B Nazanin" panose="00000700000000000000" pitchFamily="2" charset="-78"/>
              </a:rPr>
              <a:t>در سال های اخیر بیانیه ها و مقالات متعددی در زمینه اصول معماری سبز توسط محققان مختلف در سراسر دنیا به رشته تحریر درآمده است. اغلب این بیانیه ها با اختلاف اندک موضوعاتی را در زمینه تشویق طراحان به حفاظت از انرژی ونیز در نظر گیری ویژگی های محلی مکان و کار با کاربران ساختمان و جوامع اطراف آن تثبیت نموده اند. معماران انگلیسی، برندا و روبرت ویل در کتاب خویش با عنوان «معماری سبز: طراحی برای آینده ای آگاه از انرژی» یکی از ساده ترین و صریح ترین چارچوب ها را برای معماری سبز مطرح نموده اند. آن ها این اصول را با استفاده از مثال های مختلف از طراحی ساختمان در اروپا انگلستان و امریکا نشان داده اند. ایشان بر فراگیری از معماری بومی تأکید زیادی داشتند، معماری که در تجربه نسل های متمادی ساکن یک منطقه و اقلیم ویژه در آن نهفته است .</a:t>
            </a:r>
          </a:p>
          <a:p>
            <a:pPr marL="0" lvl="0" indent="0" algn="r" rtl="1">
              <a:spcBef>
                <a:spcPts val="600"/>
              </a:spcBef>
              <a:spcAft>
                <a:spcPts val="0"/>
              </a:spcAft>
              <a:buNone/>
            </a:pPr>
            <a:r>
              <a:rPr lang="fa-IR" sz="1400" dirty="0">
                <a:cs typeface="B Nazanin" panose="00000700000000000000" pitchFamily="2" charset="-78"/>
              </a:rPr>
              <a:t>اطلاعات بیشتر در مورد  اصول معماری سبز و نحوه اجرا آن در بسیاری از پایگاههای اینترنتی از جمله «موسسه آمریکایی کمیته معماران در موضوعات مختلف زیست محیطی» (</a:t>
            </a:r>
            <a:r>
              <a:rPr lang="en-US" sz="1400" dirty="0">
                <a:cs typeface="B Nazanin" panose="00000700000000000000" pitchFamily="2" charset="-78"/>
              </a:rPr>
              <a:t>www.aia.org.cote) </a:t>
            </a:r>
            <a:r>
              <a:rPr lang="fa-IR" sz="1400" dirty="0">
                <a:cs typeface="B Nazanin" panose="00000700000000000000" pitchFamily="2" charset="-78"/>
              </a:rPr>
              <a:t>شورای «ساختمان سازی سبز امریکا» (</a:t>
            </a:r>
            <a:r>
              <a:rPr lang="en-US" sz="1400" dirty="0">
                <a:cs typeface="B Nazanin" panose="00000700000000000000" pitchFamily="2" charset="-78"/>
              </a:rPr>
              <a:t>www.usgbc.org) </a:t>
            </a:r>
            <a:r>
              <a:rPr lang="fa-IR" sz="1400" dirty="0">
                <a:cs typeface="B Nazanin" panose="00000700000000000000" pitchFamily="2" charset="-78"/>
              </a:rPr>
              <a:t>و در اروپا و انگلستان «منازل پایدار » (</a:t>
            </a:r>
            <a:r>
              <a:rPr lang="en-US" sz="1400" dirty="0">
                <a:cs typeface="B Nazanin" panose="00000700000000000000" pitchFamily="2" charset="-78"/>
              </a:rPr>
              <a:t>www.sustainablehome.co.uk) </a:t>
            </a:r>
            <a:r>
              <a:rPr lang="fa-IR" sz="1400" dirty="0">
                <a:cs typeface="B Nazanin" panose="00000700000000000000" pitchFamily="2" charset="-78"/>
              </a:rPr>
              <a:t>نیز وجود دارد. فرآیند سبز در معماری فرآیندی کهن میباشد، برای مثال از هنگامی  که انسان های غار نشین برای اولین بار پی به این مسئله بردند که انتخاب غاری رو به جنوب از لحاظ دمای محیط بسیار مناسب تر از غاری می باشد که دهانه آن به سمت شمال است. </a:t>
            </a:r>
          </a:p>
        </p:txBody>
      </p:sp>
      <p:grpSp>
        <p:nvGrpSpPr>
          <p:cNvPr id="118" name="Google Shape;118;p18"/>
          <p:cNvGrpSpPr/>
          <p:nvPr/>
        </p:nvGrpSpPr>
        <p:grpSpPr>
          <a:xfrm>
            <a:off x="454014" y="2078188"/>
            <a:ext cx="982958" cy="987178"/>
            <a:chOff x="2594050" y="1631825"/>
            <a:chExt cx="439625" cy="439625"/>
          </a:xfrm>
        </p:grpSpPr>
        <p:sp>
          <p:nvSpPr>
            <p:cNvPr id="119" name="Google Shape;119;p18"/>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noFill/>
            <a:ln w="285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8"/>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285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8"/>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285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8"/>
            <p:cNvSpPr/>
            <p:nvPr/>
          </p:nvSpPr>
          <p:spPr>
            <a:xfrm>
              <a:off x="2801675" y="1740825"/>
              <a:ext cx="49950" cy="49950"/>
            </a:xfrm>
            <a:custGeom>
              <a:avLst/>
              <a:gdLst/>
              <a:ahLst/>
              <a:cxnLst/>
              <a:rect l="l" t="t" r="r" b="b"/>
              <a:pathLst>
                <a:path w="1998" h="1998" fill="none" extrusionOk="0">
                  <a:moveTo>
                    <a:pt x="1" y="1997"/>
                  </a:moveTo>
                  <a:lnTo>
                    <a:pt x="1998" y="0"/>
                  </a:lnTo>
                </a:path>
              </a:pathLst>
            </a:custGeom>
            <a:noFill/>
            <a:ln w="285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 name="Google Shape;123;p18"/>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8</a:t>
            </a:fl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body" idx="1"/>
          </p:nvPr>
        </p:nvSpPr>
        <p:spPr>
          <a:xfrm>
            <a:off x="1077340" y="369886"/>
            <a:ext cx="7581918" cy="3725700"/>
          </a:xfrm>
          <a:prstGeom prst="rect">
            <a:avLst/>
          </a:prstGeom>
        </p:spPr>
        <p:txBody>
          <a:bodyPr spcFirstLastPara="1" wrap="square" lIns="91425" tIns="91425" rIns="91425" bIns="91425" anchor="t" anchorCtr="0">
            <a:noAutofit/>
          </a:bodyPr>
          <a:lstStyle/>
          <a:p>
            <a:pPr marL="0" lvl="0" indent="0" algn="r" rtl="1">
              <a:lnSpc>
                <a:spcPct val="150000"/>
              </a:lnSpc>
              <a:spcBef>
                <a:spcPts val="600"/>
              </a:spcBef>
              <a:spcAft>
                <a:spcPts val="0"/>
              </a:spcAft>
              <a:buNone/>
            </a:pPr>
            <a:r>
              <a:rPr lang="ar-SA" sz="1600" cap="none" dirty="0">
                <a:latin typeface="+mn-lt"/>
                <a:ea typeface="+mn-ea"/>
                <a:cs typeface="B Nazanin" panose="00000700000000000000" pitchFamily="2" charset="-78"/>
              </a:rPr>
              <a:t>موضوع جدید درک این مهم است که معماری سبز برای محیطهای مصنوع و انسان آفرینش بهترین فرآیند برای طراحی ساختمان هاست؛ به گونه ای که تمام منابع وارده به ساختمان، مصالح آن، سوخت یا اشیا مورد استفاده ساکنان، نیازمند پدید آوردن یک معماری پایدار هستند. بسیاری از ساختمان های موجود حداقل یکی از ویژگی های متعدد و قابل تشخیص معماری سبز را درون خویش دارند، با این حال،تنها تعداد اندکی از این بناها کل این فرآیند کامل را دارا می باشند</a:t>
            </a:r>
            <a:r>
              <a:rPr lang="en-US" sz="1600" cap="none" dirty="0">
                <a:latin typeface="+mn-lt"/>
                <a:ea typeface="+mn-ea"/>
                <a:cs typeface="B Nazanin" panose="00000700000000000000" pitchFamily="2" charset="-78"/>
              </a:rPr>
              <a:t>.</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بطور کلی فرآیند سبز اینگونه مطرح می شود که تمامی موضوعات به یکدیگر وابسته بوده و در هر تصمیم گیری باید تمامی جنبه های آن مورد بررسی قرار گیرد و بدین ترتیب،ایده بررسی اصول بصورت مجزا با آن در تضاد قرار می گیرد . در مجموع اصول گوناگونی در ایجاد هر نوع سازه مطرح است که نقاط مشترک فراوانی را برای بحث دارامی باشند،</a:t>
            </a:r>
            <a:br>
              <a:rPr lang="en-US" sz="1600" cap="none" dirty="0">
                <a:latin typeface="+mn-lt"/>
                <a:ea typeface="+mn-ea"/>
                <a:cs typeface="B Nazanin" panose="00000700000000000000" pitchFamily="2" charset="-78"/>
              </a:rPr>
            </a:br>
            <a:r>
              <a:rPr lang="ar-SA" sz="1600" cap="none" dirty="0">
                <a:latin typeface="+mn-lt"/>
                <a:ea typeface="+mn-ea"/>
                <a:cs typeface="B Nazanin" panose="00000700000000000000" pitchFamily="2" charset="-78"/>
              </a:rPr>
              <a:t>با این حال موضوعات ارائه شده مجموعه ای از اصول مختلفی هستند که در نظر گرفتن آنها سبب ایجاد توازن و پدید آمدن معماری سبز خواهد شد</a:t>
            </a:r>
            <a:r>
              <a:rPr lang="en-US" sz="1600" cap="none" dirty="0">
                <a:latin typeface="+mn-lt"/>
                <a:ea typeface="+mn-ea"/>
                <a:cs typeface="B Nazanin" panose="00000700000000000000" pitchFamily="2" charset="-78"/>
              </a:rPr>
              <a:t> .</a:t>
            </a:r>
            <a:br>
              <a:rPr lang="en-US" sz="1600" cap="none" dirty="0">
                <a:latin typeface="+mn-lt"/>
                <a:ea typeface="+mn-ea"/>
                <a:cs typeface="B Nazanin" panose="00000700000000000000" pitchFamily="2" charset="-78"/>
              </a:rPr>
            </a:br>
            <a:endParaRPr sz="1600" dirty="0">
              <a:cs typeface="B Nazanin" panose="00000700000000000000" pitchFamily="2" charset="-78"/>
            </a:endParaRPr>
          </a:p>
        </p:txBody>
      </p:sp>
      <p:sp>
        <p:nvSpPr>
          <p:cNvPr id="131" name="Google Shape;131;p19"/>
          <p:cNvSpPr txBox="1">
            <a:spLocks noGrp="1"/>
          </p:cNvSpPr>
          <p:nvPr>
            <p:ph type="sldNum" idx="12"/>
          </p:nvPr>
        </p:nvSpPr>
        <p:spPr>
          <a:xfrm>
            <a:off x="8523157" y="4752131"/>
            <a:ext cx="548700" cy="315300"/>
          </a:xfrm>
          <a:prstGeom prst="rect">
            <a:avLst/>
          </a:prstGeom>
        </p:spPr>
        <p:txBody>
          <a:bodyPr spcFirstLastPara="1" wrap="square" lIns="91425" tIns="91425" rIns="91425" bIns="91425" anchor="t" anchorCtr="0">
            <a:noAutofit/>
          </a:bodyPr>
          <a:lstStyle/>
          <a:p>
            <a:pPr marL="0" lvl="0" indent="0" algn="l" rtl="1">
              <a:spcBef>
                <a:spcPts val="0"/>
              </a:spcBef>
              <a:spcAft>
                <a:spcPts val="0"/>
              </a:spcAft>
              <a:buNone/>
            </a:pPr>
            <a:fld id="{00000000-1234-1234-1234-123412341234}" type="slidenum">
              <a:rPr lang="en">
                <a:cs typeface="B Nazanin" panose="00000700000000000000" pitchFamily="2" charset="-78"/>
              </a:rPr>
              <a:pPr marL="0" lvl="0" indent="0" algn="l" rtl="1">
                <a:spcBef>
                  <a:spcPts val="0"/>
                </a:spcBef>
                <a:spcAft>
                  <a:spcPts val="0"/>
                </a:spcAft>
                <a:buNone/>
              </a:pPr>
              <a:t>9</a:t>
            </a:fld>
            <a:endParaRPr>
              <a:cs typeface="B Nazanin" panose="000007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Eleanor template">
  <a:themeElements>
    <a:clrScheme name="Custom 347">
      <a:dk1>
        <a:srgbClr val="2E3037"/>
      </a:dk1>
      <a:lt1>
        <a:srgbClr val="FFFFFF"/>
      </a:lt1>
      <a:dk2>
        <a:srgbClr val="666666"/>
      </a:dk2>
      <a:lt2>
        <a:srgbClr val="F3F3F3"/>
      </a:lt2>
      <a:accent1>
        <a:srgbClr val="39C0BA"/>
      </a:accent1>
      <a:accent2>
        <a:srgbClr val="90E6E2"/>
      </a:accent2>
      <a:accent3>
        <a:srgbClr val="F35B69"/>
      </a:accent3>
      <a:accent4>
        <a:srgbClr val="FAB2B9"/>
      </a:accent4>
      <a:accent5>
        <a:srgbClr val="999FA9"/>
      </a:accent5>
      <a:accent6>
        <a:srgbClr val="E2E7EE"/>
      </a:accent6>
      <a:hlink>
        <a:srgbClr val="39C0B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7157</Words>
  <Application>Microsoft Office PowerPoint</Application>
  <PresentationFormat>On-screen Show (16:9)</PresentationFormat>
  <Paragraphs>439</Paragraphs>
  <Slides>67</Slides>
  <Notes>65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Quicksand</vt:lpstr>
      <vt:lpstr>Poppins Light</vt:lpstr>
      <vt:lpstr>Arial</vt:lpstr>
      <vt:lpstr>Poppins</vt:lpstr>
      <vt:lpstr>Calibri</vt:lpstr>
      <vt:lpstr>Eleanor template</vt:lpstr>
      <vt:lpstr>قالب پاورپوینت معماری سبز </vt:lpstr>
      <vt:lpstr>سلام!</vt:lpstr>
      <vt:lpstr> بخش اول:</vt:lpstr>
      <vt:lpstr>اصل اول: حفاظت از انرژي</vt:lpstr>
      <vt:lpstr>PowerPoint Presentation</vt:lpstr>
      <vt:lpstr>PowerPoint Presentation</vt:lpstr>
      <vt:lpstr>PowerPoint Presentation</vt:lpstr>
      <vt:lpstr>نگاهی به اصول معماری سبز </vt:lpstr>
      <vt:lpstr>PowerPoint Presentation</vt:lpstr>
      <vt:lpstr>اصل اول: حفاظت از انرژي</vt:lpstr>
      <vt:lpstr>اصل سوم: کاهش استفاده از منابع جديد</vt:lpstr>
      <vt:lpstr>اصل سوم: کاهش استفاده از منابع جديد</vt:lpstr>
      <vt:lpstr>اصل سوم: کاهش استفاده از منابع جديد</vt:lpstr>
      <vt:lpstr>اصل سوم: کاهش استفاده از منابع جديد</vt:lpstr>
      <vt:lpstr>اصل سوم: کاهش استفاده از منابع جديد</vt:lpstr>
      <vt:lpstr>اصل چهارم: احترام به کاربران</vt:lpstr>
      <vt:lpstr>اصل پنجم: احترام به سايت</vt:lpstr>
      <vt:lpstr>اصل ششم: کل گرايي </vt:lpstr>
      <vt:lpstr>اصل ششم: کل گرايي</vt:lpstr>
      <vt:lpstr>معماری سبز بخش دوم</vt:lpstr>
      <vt:lpstr>PowerPoint Presentation</vt:lpstr>
      <vt:lpstr>مهمتر و قبل از هر چیز مزایای یک ساختمان سبز:</vt:lpstr>
      <vt:lpstr> موارد قابل توجه در طراحی ساختمان سبز:</vt:lpstr>
      <vt:lpstr> بعضی از جنبه‌های معماری سبز عبارتند از:</vt:lpstr>
      <vt:lpstr>دستـورالعمـل‌ اجـرائـی معمـاری سـبـز برای سـاختمـان‌های مسکونـی ـ نحـوه استقـرار و کاربری اراضی سبز:</vt:lpstr>
      <vt:lpstr>PowerPoint Presentation</vt:lpstr>
      <vt:lpstr>طراحی خانه‌های سبز</vt:lpstr>
      <vt:lpstr>مصالح سبز</vt:lpstr>
      <vt:lpstr>تأسیسات سبز</vt:lpstr>
      <vt:lpstr>مصادیق پایداری معماری و معماری سبز در پروژه:</vt:lpstr>
      <vt:lpstr>طراحی خانه‌های سبز</vt:lpstr>
      <vt:lpstr>طراحی خانه‌های سبز</vt:lpstr>
      <vt:lpstr>بام سبز</vt:lpstr>
      <vt:lpstr>مزایای بامهای سبز</vt:lpstr>
      <vt:lpstr>مزایای بامهای سبز</vt:lpstr>
      <vt:lpstr>معایب بامهای سبز</vt:lpstr>
      <vt:lpstr>برترینهای معماری سبز: مدرسه ابتدایی بن فرانکلین (Ben Franklin)، کریکلند، واشنگتن</vt:lpstr>
      <vt:lpstr>طراحی خانه‌های سبز</vt:lpstr>
      <vt:lpstr>طراحی خانه‌های سبز</vt:lpstr>
      <vt:lpstr>طراحی خانه‌های سبز</vt:lpstr>
      <vt:lpstr>طراحی خانه‌های سبز</vt:lpstr>
      <vt:lpstr>طراحی خانه‌های سبز</vt:lpstr>
      <vt:lpstr>نمای دو پوسته در جهت بهینه سازی انرژی </vt:lpstr>
      <vt:lpstr>PowerPoint Presentation</vt:lpstr>
      <vt:lpstr>فناوری نانو در ساختمان </vt:lpstr>
      <vt:lpstr>نتیجه گیری:</vt:lpstr>
      <vt:lpstr>PowerPoint Presentation</vt:lpstr>
      <vt:lpstr>و جداول برای مقایسه داده ها</vt:lpstr>
      <vt:lpstr>نقشه ها</vt:lpstr>
      <vt:lpstr>89,526,124</vt:lpstr>
      <vt:lpstr>89,526,124$</vt:lpstr>
      <vt:lpstr>بیایید برخی از مفاهیم را مرور کنیم</vt:lpstr>
      <vt:lpstr>PowerPoint Presentation</vt:lpstr>
      <vt:lpstr>PowerPoint Presentation</vt:lpstr>
      <vt:lpstr>PowerPoint Presentation</vt:lpstr>
      <vt:lpstr>PowerPoint Presentation</vt:lpstr>
      <vt:lpstr>PowerPoint Presentation</vt:lpstr>
      <vt:lpstr>منابع</vt:lpstr>
      <vt:lpstr>جدول زمانی</vt:lpstr>
      <vt:lpstr>PowerPoint Presentation</vt:lpstr>
      <vt:lpstr>نمودار گانت</vt:lpstr>
      <vt:lpstr>تجزیه و تحلیل SWOT</vt:lpstr>
      <vt:lpstr>ارائه تیم</vt:lpstr>
      <vt:lpstr>برنامه ریز هفتگی</vt:lpstr>
      <vt:lpstr>PowerPoint Presentation</vt:lpstr>
      <vt:lpstr>نمودارها و اینفوگرافیک ها</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2023-06-22T08:28:18Z</dcterms:modified>
</cp:coreProperties>
</file>